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Lst>
  <p:sldIdLst>
    <p:sldId id="256" r:id="rId6"/>
    <p:sldId id="258" r:id="rId7"/>
    <p:sldId id="259" r:id="rId8"/>
    <p:sldId id="257" r:id="rId9"/>
    <p:sldId id="260" r:id="rId10"/>
    <p:sldId id="261" r:id="rId11"/>
    <p:sldId id="262" r:id="rId12"/>
    <p:sldId id="263" r:id="rId13"/>
    <p:sldId id="264" r:id="rId14"/>
    <p:sldId id="265" r:id="rId15"/>
    <p:sldId id="266" r:id="rId16"/>
    <p:sldId id="283" r:id="rId17"/>
    <p:sldId id="267" r:id="rId18"/>
    <p:sldId id="286" r:id="rId19"/>
    <p:sldId id="281" r:id="rId20"/>
    <p:sldId id="268" r:id="rId21"/>
    <p:sldId id="284" r:id="rId22"/>
    <p:sldId id="274" r:id="rId23"/>
    <p:sldId id="275" r:id="rId24"/>
    <p:sldId id="279" r:id="rId25"/>
    <p:sldId id="2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47" autoAdjust="0"/>
    <p:restoredTop sz="94660"/>
  </p:normalViewPr>
  <p:slideViewPr>
    <p:cSldViewPr snapToGrid="0">
      <p:cViewPr varScale="1">
        <p:scale>
          <a:sx n="111" d="100"/>
          <a:sy n="111" d="100"/>
        </p:scale>
        <p:origin x="43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Brailsford" userId="fb92ca0e-acad-466c-b9bd-de9a9a6ac4c6" providerId="ADAL" clId="{6D4413B1-7908-4340-9528-532115CD69E4}"/>
    <pc:docChg chg="undo custSel addSld delSld modSld sldOrd">
      <pc:chgData name="Natalie Brailsford" userId="fb92ca0e-acad-466c-b9bd-de9a9a6ac4c6" providerId="ADAL" clId="{6D4413B1-7908-4340-9528-532115CD69E4}" dt="2024-01-09T10:08:38.451" v="367" actId="1076"/>
      <pc:docMkLst>
        <pc:docMk/>
      </pc:docMkLst>
      <pc:sldChg chg="addSp delSp modSp mod">
        <pc:chgData name="Natalie Brailsford" userId="fb92ca0e-acad-466c-b9bd-de9a9a6ac4c6" providerId="ADAL" clId="{6D4413B1-7908-4340-9528-532115CD69E4}" dt="2024-01-09T09:16:05.265" v="19" actId="1076"/>
        <pc:sldMkLst>
          <pc:docMk/>
          <pc:sldMk cId="931301183" sldId="256"/>
        </pc:sldMkLst>
        <pc:spChg chg="mod">
          <ac:chgData name="Natalie Brailsford" userId="fb92ca0e-acad-466c-b9bd-de9a9a6ac4c6" providerId="ADAL" clId="{6D4413B1-7908-4340-9528-532115CD69E4}" dt="2024-01-09T09:15:55.130" v="16" actId="20577"/>
          <ac:spMkLst>
            <pc:docMk/>
            <pc:sldMk cId="931301183" sldId="256"/>
            <ac:spMk id="6" creationId="{2DDBD4A8-0007-5EFA-628C-3A9FCA50BB6B}"/>
          </ac:spMkLst>
        </pc:spChg>
        <pc:picChg chg="del">
          <ac:chgData name="Natalie Brailsford" userId="fb92ca0e-acad-466c-b9bd-de9a9a6ac4c6" providerId="ADAL" clId="{6D4413B1-7908-4340-9528-532115CD69E4}" dt="2024-01-09T09:15:57.941" v="17" actId="478"/>
          <ac:picMkLst>
            <pc:docMk/>
            <pc:sldMk cId="931301183" sldId="256"/>
            <ac:picMk id="3" creationId="{8E51FA72-BF14-4CCE-71DC-5C860D51B16D}"/>
          </ac:picMkLst>
        </pc:picChg>
        <pc:picChg chg="add mod">
          <ac:chgData name="Natalie Brailsford" userId="fb92ca0e-acad-466c-b9bd-de9a9a6ac4c6" providerId="ADAL" clId="{6D4413B1-7908-4340-9528-532115CD69E4}" dt="2024-01-09T09:16:05.265" v="19" actId="1076"/>
          <ac:picMkLst>
            <pc:docMk/>
            <pc:sldMk cId="931301183" sldId="256"/>
            <ac:picMk id="5" creationId="{970BF1B6-D61E-AD68-ABE4-D1139FBFF4E6}"/>
          </ac:picMkLst>
        </pc:picChg>
      </pc:sldChg>
      <pc:sldChg chg="addSp delSp modSp mod">
        <pc:chgData name="Natalie Brailsford" userId="fb92ca0e-acad-466c-b9bd-de9a9a6ac4c6" providerId="ADAL" clId="{6D4413B1-7908-4340-9528-532115CD69E4}" dt="2024-01-09T09:22:50.814" v="46" actId="20577"/>
        <pc:sldMkLst>
          <pc:docMk/>
          <pc:sldMk cId="970672021" sldId="257"/>
        </pc:sldMkLst>
        <pc:spChg chg="add mod">
          <ac:chgData name="Natalie Brailsford" userId="fb92ca0e-acad-466c-b9bd-de9a9a6ac4c6" providerId="ADAL" clId="{6D4413B1-7908-4340-9528-532115CD69E4}" dt="2024-01-09T09:22:35.622" v="33"/>
          <ac:spMkLst>
            <pc:docMk/>
            <pc:sldMk cId="970672021" sldId="257"/>
            <ac:spMk id="2" creationId="{98097934-41BF-A71A-E928-E60AF431C68A}"/>
          </ac:spMkLst>
        </pc:spChg>
        <pc:spChg chg="mod">
          <ac:chgData name="Natalie Brailsford" userId="fb92ca0e-acad-466c-b9bd-de9a9a6ac4c6" providerId="ADAL" clId="{6D4413B1-7908-4340-9528-532115CD69E4}" dt="2024-01-09T09:22:50.814" v="46" actId="20577"/>
          <ac:spMkLst>
            <pc:docMk/>
            <pc:sldMk cId="970672021" sldId="257"/>
            <ac:spMk id="4" creationId="{DDF70F7C-DA45-18A4-5B8D-F6BEF1985815}"/>
          </ac:spMkLst>
        </pc:spChg>
        <pc:spChg chg="del">
          <ac:chgData name="Natalie Brailsford" userId="fb92ca0e-acad-466c-b9bd-de9a9a6ac4c6" providerId="ADAL" clId="{6D4413B1-7908-4340-9528-532115CD69E4}" dt="2024-01-09T09:22:34.541" v="32" actId="478"/>
          <ac:spMkLst>
            <pc:docMk/>
            <pc:sldMk cId="970672021" sldId="257"/>
            <ac:spMk id="5" creationId="{99999A84-2C27-2858-D6C8-8F21C83DEA9D}"/>
          </ac:spMkLst>
        </pc:spChg>
      </pc:sldChg>
      <pc:sldChg chg="addSp delSp modSp mod">
        <pc:chgData name="Natalie Brailsford" userId="fb92ca0e-acad-466c-b9bd-de9a9a6ac4c6" providerId="ADAL" clId="{6D4413B1-7908-4340-9528-532115CD69E4}" dt="2024-01-09T10:08:38.451" v="367" actId="1076"/>
        <pc:sldMkLst>
          <pc:docMk/>
          <pc:sldMk cId="281225748" sldId="258"/>
        </pc:sldMkLst>
        <pc:spChg chg="mod">
          <ac:chgData name="Natalie Brailsford" userId="fb92ca0e-acad-466c-b9bd-de9a9a6ac4c6" providerId="ADAL" clId="{6D4413B1-7908-4340-9528-532115CD69E4}" dt="2024-01-09T10:08:38.451" v="367" actId="1076"/>
          <ac:spMkLst>
            <pc:docMk/>
            <pc:sldMk cId="281225748" sldId="258"/>
            <ac:spMk id="2" creationId="{4E39F6B7-AC25-541B-9026-C29ECCE3409A}"/>
          </ac:spMkLst>
        </pc:spChg>
        <pc:picChg chg="mod">
          <ac:chgData name="Natalie Brailsford" userId="fb92ca0e-acad-466c-b9bd-de9a9a6ac4c6" providerId="ADAL" clId="{6D4413B1-7908-4340-9528-532115CD69E4}" dt="2024-01-09T10:08:34.890" v="366" actId="1076"/>
          <ac:picMkLst>
            <pc:docMk/>
            <pc:sldMk cId="281225748" sldId="258"/>
            <ac:picMk id="3" creationId="{450D0B53-CECD-A756-3800-D027B4AB86CE}"/>
          </ac:picMkLst>
        </pc:picChg>
        <pc:picChg chg="mod">
          <ac:chgData name="Natalie Brailsford" userId="fb92ca0e-acad-466c-b9bd-de9a9a6ac4c6" providerId="ADAL" clId="{6D4413B1-7908-4340-9528-532115CD69E4}" dt="2024-01-09T10:08:32.891" v="365" actId="1076"/>
          <ac:picMkLst>
            <pc:docMk/>
            <pc:sldMk cId="281225748" sldId="258"/>
            <ac:picMk id="5" creationId="{1B12AE76-0964-9C3E-19CE-1B2CC444EB59}"/>
          </ac:picMkLst>
        </pc:picChg>
        <pc:picChg chg="add del mod">
          <ac:chgData name="Natalie Brailsford" userId="fb92ca0e-acad-466c-b9bd-de9a9a6ac4c6" providerId="ADAL" clId="{6D4413B1-7908-4340-9528-532115CD69E4}" dt="2024-01-09T10:08:01.432" v="356" actId="478"/>
          <ac:picMkLst>
            <pc:docMk/>
            <pc:sldMk cId="281225748" sldId="258"/>
            <ac:picMk id="6" creationId="{06910C22-A7CF-7218-4BDD-F9823CAE2B56}"/>
          </ac:picMkLst>
        </pc:picChg>
        <pc:picChg chg="add mod">
          <ac:chgData name="Natalie Brailsford" userId="fb92ca0e-acad-466c-b9bd-de9a9a6ac4c6" providerId="ADAL" clId="{6D4413B1-7908-4340-9528-532115CD69E4}" dt="2024-01-09T10:08:30.039" v="364" actId="14100"/>
          <ac:picMkLst>
            <pc:docMk/>
            <pc:sldMk cId="281225748" sldId="258"/>
            <ac:picMk id="8" creationId="{382127D2-72F3-001B-C359-D8EA3E2BE935}"/>
          </ac:picMkLst>
        </pc:picChg>
      </pc:sldChg>
      <pc:sldChg chg="addSp delSp modSp mod ord">
        <pc:chgData name="Natalie Brailsford" userId="fb92ca0e-acad-466c-b9bd-de9a9a6ac4c6" providerId="ADAL" clId="{6D4413B1-7908-4340-9528-532115CD69E4}" dt="2024-01-09T09:22:21.470" v="31" actId="1076"/>
        <pc:sldMkLst>
          <pc:docMk/>
          <pc:sldMk cId="2814247879" sldId="259"/>
        </pc:sldMkLst>
        <pc:spChg chg="add mod">
          <ac:chgData name="Natalie Brailsford" userId="fb92ca0e-acad-466c-b9bd-de9a9a6ac4c6" providerId="ADAL" clId="{6D4413B1-7908-4340-9528-532115CD69E4}" dt="2024-01-09T09:22:21.470" v="31" actId="1076"/>
          <ac:spMkLst>
            <pc:docMk/>
            <pc:sldMk cId="2814247879" sldId="259"/>
            <ac:spMk id="4" creationId="{1BF549B3-8D04-135B-DC90-326F3CEA868C}"/>
          </ac:spMkLst>
        </pc:spChg>
        <pc:spChg chg="mod">
          <ac:chgData name="Natalie Brailsford" userId="fb92ca0e-acad-466c-b9bd-de9a9a6ac4c6" providerId="ADAL" clId="{6D4413B1-7908-4340-9528-532115CD69E4}" dt="2024-01-09T09:21:52.242" v="24" actId="6549"/>
          <ac:spMkLst>
            <pc:docMk/>
            <pc:sldMk cId="2814247879" sldId="259"/>
            <ac:spMk id="5" creationId="{160E415F-36ED-6D68-BE11-787792A5FB55}"/>
          </ac:spMkLst>
        </pc:spChg>
        <pc:spChg chg="del">
          <ac:chgData name="Natalie Brailsford" userId="fb92ca0e-acad-466c-b9bd-de9a9a6ac4c6" providerId="ADAL" clId="{6D4413B1-7908-4340-9528-532115CD69E4}" dt="2024-01-09T09:21:53.942" v="25" actId="478"/>
          <ac:spMkLst>
            <pc:docMk/>
            <pc:sldMk cId="2814247879" sldId="259"/>
            <ac:spMk id="8" creationId="{A4B4CFD6-94BB-79E4-51CF-F1DEB47B023B}"/>
          </ac:spMkLst>
        </pc:spChg>
        <pc:picChg chg="del">
          <ac:chgData name="Natalie Brailsford" userId="fb92ca0e-acad-466c-b9bd-de9a9a6ac4c6" providerId="ADAL" clId="{6D4413B1-7908-4340-9528-532115CD69E4}" dt="2024-01-09T09:21:54.745" v="26" actId="478"/>
          <ac:picMkLst>
            <pc:docMk/>
            <pc:sldMk cId="2814247879" sldId="259"/>
            <ac:picMk id="2" creationId="{1B89767A-8967-E4E7-C792-012414FCE3A7}"/>
          </ac:picMkLst>
        </pc:picChg>
      </pc:sldChg>
      <pc:sldChg chg="addSp delSp modSp mod">
        <pc:chgData name="Natalie Brailsford" userId="fb92ca0e-acad-466c-b9bd-de9a9a6ac4c6" providerId="ADAL" clId="{6D4413B1-7908-4340-9528-532115CD69E4}" dt="2024-01-09T09:26:16.860" v="59" actId="1076"/>
        <pc:sldMkLst>
          <pc:docMk/>
          <pc:sldMk cId="3738171205" sldId="260"/>
        </pc:sldMkLst>
        <pc:spChg chg="del">
          <ac:chgData name="Natalie Brailsford" userId="fb92ca0e-acad-466c-b9bd-de9a9a6ac4c6" providerId="ADAL" clId="{6D4413B1-7908-4340-9528-532115CD69E4}" dt="2024-01-09T09:25:45.097" v="49" actId="478"/>
          <ac:spMkLst>
            <pc:docMk/>
            <pc:sldMk cId="3738171205" sldId="260"/>
            <ac:spMk id="3" creationId="{8D77AF6C-FD86-AC26-FF53-1ADF434990C5}"/>
          </ac:spMkLst>
        </pc:spChg>
        <pc:spChg chg="add mod">
          <ac:chgData name="Natalie Brailsford" userId="fb92ca0e-acad-466c-b9bd-de9a9a6ac4c6" providerId="ADAL" clId="{6D4413B1-7908-4340-9528-532115CD69E4}" dt="2024-01-09T09:25:54.162" v="53" actId="1076"/>
          <ac:spMkLst>
            <pc:docMk/>
            <pc:sldMk cId="3738171205" sldId="260"/>
            <ac:spMk id="4" creationId="{33E41630-E342-1C89-7C76-CA19D9070EBB}"/>
          </ac:spMkLst>
        </pc:spChg>
        <pc:spChg chg="add mod">
          <ac:chgData name="Natalie Brailsford" userId="fb92ca0e-acad-466c-b9bd-de9a9a6ac4c6" providerId="ADAL" clId="{6D4413B1-7908-4340-9528-532115CD69E4}" dt="2024-01-09T09:26:13.985" v="57" actId="1076"/>
          <ac:spMkLst>
            <pc:docMk/>
            <pc:sldMk cId="3738171205" sldId="260"/>
            <ac:spMk id="5" creationId="{FFA341D9-2C37-7201-FEF5-54DBF98306F9}"/>
          </ac:spMkLst>
        </pc:spChg>
        <pc:spChg chg="del mod">
          <ac:chgData name="Natalie Brailsford" userId="fb92ca0e-acad-466c-b9bd-de9a9a6ac4c6" providerId="ADAL" clId="{6D4413B1-7908-4340-9528-532115CD69E4}" dt="2024-01-09T09:25:45.112" v="51"/>
          <ac:spMkLst>
            <pc:docMk/>
            <pc:sldMk cId="3738171205" sldId="260"/>
            <ac:spMk id="7" creationId="{CA5C2910-658B-4F20-62EF-C7C794933D58}"/>
          </ac:spMkLst>
        </pc:spChg>
        <pc:picChg chg="del">
          <ac:chgData name="Natalie Brailsford" userId="fb92ca0e-acad-466c-b9bd-de9a9a6ac4c6" providerId="ADAL" clId="{6D4413B1-7908-4340-9528-532115CD69E4}" dt="2024-01-09T09:25:41.638" v="47" actId="478"/>
          <ac:picMkLst>
            <pc:docMk/>
            <pc:sldMk cId="3738171205" sldId="260"/>
            <ac:picMk id="2" creationId="{4C8D5C35-F773-FC8B-D6D6-8BF0F07FB1F1}"/>
          </ac:picMkLst>
        </pc:picChg>
        <pc:picChg chg="add mod">
          <ac:chgData name="Natalie Brailsford" userId="fb92ca0e-acad-466c-b9bd-de9a9a6ac4c6" providerId="ADAL" clId="{6D4413B1-7908-4340-9528-532115CD69E4}" dt="2024-01-09T09:26:16.860" v="59" actId="1076"/>
          <ac:picMkLst>
            <pc:docMk/>
            <pc:sldMk cId="3738171205" sldId="260"/>
            <ac:picMk id="6" creationId="{4E77F88D-F7B1-B3FE-49C5-71D72391E269}"/>
          </ac:picMkLst>
        </pc:picChg>
      </pc:sldChg>
      <pc:sldChg chg="modSp mod">
        <pc:chgData name="Natalie Brailsford" userId="fb92ca0e-acad-466c-b9bd-de9a9a6ac4c6" providerId="ADAL" clId="{6D4413B1-7908-4340-9528-532115CD69E4}" dt="2024-01-09T09:27:10.658" v="62" actId="255"/>
        <pc:sldMkLst>
          <pc:docMk/>
          <pc:sldMk cId="4144003989" sldId="263"/>
        </pc:sldMkLst>
        <pc:spChg chg="mod">
          <ac:chgData name="Natalie Brailsford" userId="fb92ca0e-acad-466c-b9bd-de9a9a6ac4c6" providerId="ADAL" clId="{6D4413B1-7908-4340-9528-532115CD69E4}" dt="2024-01-09T09:27:10.658" v="62" actId="255"/>
          <ac:spMkLst>
            <pc:docMk/>
            <pc:sldMk cId="4144003989" sldId="263"/>
            <ac:spMk id="5" creationId="{0C11F26B-0994-F11E-5BC2-32D0169D4B93}"/>
          </ac:spMkLst>
        </pc:spChg>
      </pc:sldChg>
      <pc:sldChg chg="modSp mod">
        <pc:chgData name="Natalie Brailsford" userId="fb92ca0e-acad-466c-b9bd-de9a9a6ac4c6" providerId="ADAL" clId="{6D4413B1-7908-4340-9528-532115CD69E4}" dt="2024-01-09T09:38:01.120" v="315" actId="20577"/>
        <pc:sldMkLst>
          <pc:docMk/>
          <pc:sldMk cId="3806484296" sldId="265"/>
        </pc:sldMkLst>
        <pc:spChg chg="mod">
          <ac:chgData name="Natalie Brailsford" userId="fb92ca0e-acad-466c-b9bd-de9a9a6ac4c6" providerId="ADAL" clId="{6D4413B1-7908-4340-9528-532115CD69E4}" dt="2024-01-09T09:38:01.120" v="315" actId="20577"/>
          <ac:spMkLst>
            <pc:docMk/>
            <pc:sldMk cId="3806484296" sldId="265"/>
            <ac:spMk id="8" creationId="{06AB4662-7DC1-91C9-A028-64D42FF55151}"/>
          </ac:spMkLst>
        </pc:spChg>
      </pc:sldChg>
      <pc:sldChg chg="modSp mod">
        <pc:chgData name="Natalie Brailsford" userId="fb92ca0e-acad-466c-b9bd-de9a9a6ac4c6" providerId="ADAL" clId="{6D4413B1-7908-4340-9528-532115CD69E4}" dt="2024-01-09T09:32:51.492" v="257" actId="20577"/>
        <pc:sldMkLst>
          <pc:docMk/>
          <pc:sldMk cId="2435726437" sldId="268"/>
        </pc:sldMkLst>
        <pc:spChg chg="mod">
          <ac:chgData name="Natalie Brailsford" userId="fb92ca0e-acad-466c-b9bd-de9a9a6ac4c6" providerId="ADAL" clId="{6D4413B1-7908-4340-9528-532115CD69E4}" dt="2024-01-09T09:32:51.492" v="257" actId="20577"/>
          <ac:spMkLst>
            <pc:docMk/>
            <pc:sldMk cId="2435726437" sldId="268"/>
            <ac:spMk id="3" creationId="{ED664B41-50E4-9015-60F9-E84DA94914F4}"/>
          </ac:spMkLst>
        </pc:spChg>
      </pc:sldChg>
      <pc:sldChg chg="addSp delSp modSp mod">
        <pc:chgData name="Natalie Brailsford" userId="fb92ca0e-acad-466c-b9bd-de9a9a6ac4c6" providerId="ADAL" clId="{6D4413B1-7908-4340-9528-532115CD69E4}" dt="2024-01-09T09:35:52.983" v="312" actId="1076"/>
        <pc:sldMkLst>
          <pc:docMk/>
          <pc:sldMk cId="162935347" sldId="279"/>
        </pc:sldMkLst>
        <pc:spChg chg="mod">
          <ac:chgData name="Natalie Brailsford" userId="fb92ca0e-acad-466c-b9bd-de9a9a6ac4c6" providerId="ADAL" clId="{6D4413B1-7908-4340-9528-532115CD69E4}" dt="2024-01-09T09:35:38.016" v="308" actId="20577"/>
          <ac:spMkLst>
            <pc:docMk/>
            <pc:sldMk cId="162935347" sldId="279"/>
            <ac:spMk id="11" creationId="{2779EA11-75B4-6002-F68D-CCBABFACE835}"/>
          </ac:spMkLst>
        </pc:spChg>
        <pc:picChg chg="add mod modCrop">
          <ac:chgData name="Natalie Brailsford" userId="fb92ca0e-acad-466c-b9bd-de9a9a6ac4c6" providerId="ADAL" clId="{6D4413B1-7908-4340-9528-532115CD69E4}" dt="2024-01-09T09:35:52.983" v="312" actId="1076"/>
          <ac:picMkLst>
            <pc:docMk/>
            <pc:sldMk cId="162935347" sldId="279"/>
            <ac:picMk id="2" creationId="{674C974A-5FDD-6E9D-8F70-153C8C3B088E}"/>
          </ac:picMkLst>
        </pc:picChg>
        <pc:picChg chg="add del mod">
          <ac:chgData name="Natalie Brailsford" userId="fb92ca0e-acad-466c-b9bd-de9a9a6ac4c6" providerId="ADAL" clId="{6D4413B1-7908-4340-9528-532115CD69E4}" dt="2024-01-09T09:35:11.978" v="288" actId="1076"/>
          <ac:picMkLst>
            <pc:docMk/>
            <pc:sldMk cId="162935347" sldId="279"/>
            <ac:picMk id="5" creationId="{943C586D-E6E3-587A-0123-8DDB251109DF}"/>
          </ac:picMkLst>
        </pc:picChg>
      </pc:sldChg>
      <pc:sldChg chg="modSp mod">
        <pc:chgData name="Natalie Brailsford" userId="fb92ca0e-acad-466c-b9bd-de9a9a6ac4c6" providerId="ADAL" clId="{6D4413B1-7908-4340-9528-532115CD69E4}" dt="2024-01-09T09:32:33.991" v="234" actId="1076"/>
        <pc:sldMkLst>
          <pc:docMk/>
          <pc:sldMk cId="3466647124" sldId="281"/>
        </pc:sldMkLst>
        <pc:spChg chg="mod">
          <ac:chgData name="Natalie Brailsford" userId="fb92ca0e-acad-466c-b9bd-de9a9a6ac4c6" providerId="ADAL" clId="{6D4413B1-7908-4340-9528-532115CD69E4}" dt="2024-01-09T09:32:33.991" v="234" actId="1076"/>
          <ac:spMkLst>
            <pc:docMk/>
            <pc:sldMk cId="3466647124" sldId="281"/>
            <ac:spMk id="2" creationId="{BF0AE1BF-5BF2-6A0B-5C0E-53ECFA779454}"/>
          </ac:spMkLst>
        </pc:spChg>
      </pc:sldChg>
      <pc:sldChg chg="addSp delSp modSp add del mod">
        <pc:chgData name="Natalie Brailsford" userId="fb92ca0e-acad-466c-b9bd-de9a9a6ac4c6" providerId="ADAL" clId="{6D4413B1-7908-4340-9528-532115CD69E4}" dt="2024-01-09T09:30:34.281" v="103" actId="1076"/>
        <pc:sldMkLst>
          <pc:docMk/>
          <pc:sldMk cId="1050804151" sldId="283"/>
        </pc:sldMkLst>
        <pc:spChg chg="mod">
          <ac:chgData name="Natalie Brailsford" userId="fb92ca0e-acad-466c-b9bd-de9a9a6ac4c6" providerId="ADAL" clId="{6D4413B1-7908-4340-9528-532115CD69E4}" dt="2024-01-09T09:28:57.714" v="79" actId="1076"/>
          <ac:spMkLst>
            <pc:docMk/>
            <pc:sldMk cId="1050804151" sldId="283"/>
            <ac:spMk id="5" creationId="{160E415F-36ED-6D68-BE11-787792A5FB55}"/>
          </ac:spMkLst>
        </pc:spChg>
        <pc:picChg chg="add mod modCrop">
          <ac:chgData name="Natalie Brailsford" userId="fb92ca0e-acad-466c-b9bd-de9a9a6ac4c6" providerId="ADAL" clId="{6D4413B1-7908-4340-9528-532115CD69E4}" dt="2024-01-09T09:30:32.085" v="102" actId="1076"/>
          <ac:picMkLst>
            <pc:docMk/>
            <pc:sldMk cId="1050804151" sldId="283"/>
            <ac:picMk id="3" creationId="{F439E563-FD43-D0E9-9DE2-19F579F98572}"/>
          </ac:picMkLst>
        </pc:picChg>
        <pc:picChg chg="del">
          <ac:chgData name="Natalie Brailsford" userId="fb92ca0e-acad-466c-b9bd-de9a9a6ac4c6" providerId="ADAL" clId="{6D4413B1-7908-4340-9528-532115CD69E4}" dt="2024-01-09T09:28:01.194" v="65" actId="478"/>
          <ac:picMkLst>
            <pc:docMk/>
            <pc:sldMk cId="1050804151" sldId="283"/>
            <ac:picMk id="6" creationId="{09498A75-F2ED-4495-AF40-4833228ECB2B}"/>
          </ac:picMkLst>
        </pc:picChg>
        <pc:picChg chg="add mod">
          <ac:chgData name="Natalie Brailsford" userId="fb92ca0e-acad-466c-b9bd-de9a9a6ac4c6" providerId="ADAL" clId="{6D4413B1-7908-4340-9528-532115CD69E4}" dt="2024-01-09T09:29:04.664" v="81" actId="1076"/>
          <ac:picMkLst>
            <pc:docMk/>
            <pc:sldMk cId="1050804151" sldId="283"/>
            <ac:picMk id="7" creationId="{EEBF8429-F16A-23DE-6E55-3B2EC1A0109A}"/>
          </ac:picMkLst>
        </pc:picChg>
        <pc:picChg chg="del">
          <ac:chgData name="Natalie Brailsford" userId="fb92ca0e-acad-466c-b9bd-de9a9a6ac4c6" providerId="ADAL" clId="{6D4413B1-7908-4340-9528-532115CD69E4}" dt="2024-01-09T09:28:01.908" v="66" actId="478"/>
          <ac:picMkLst>
            <pc:docMk/>
            <pc:sldMk cId="1050804151" sldId="283"/>
            <ac:picMk id="8" creationId="{C216FD09-1B97-4B46-F333-409CC0B55145}"/>
          </ac:picMkLst>
        </pc:picChg>
        <pc:picChg chg="del">
          <ac:chgData name="Natalie Brailsford" userId="fb92ca0e-acad-466c-b9bd-de9a9a6ac4c6" providerId="ADAL" clId="{6D4413B1-7908-4340-9528-532115CD69E4}" dt="2024-01-09T09:28:02.319" v="67" actId="478"/>
          <ac:picMkLst>
            <pc:docMk/>
            <pc:sldMk cId="1050804151" sldId="283"/>
            <ac:picMk id="10" creationId="{C720A0DA-DB75-F2D1-96AC-C82B4DCF7267}"/>
          </ac:picMkLst>
        </pc:picChg>
        <pc:picChg chg="add mod modCrop">
          <ac:chgData name="Natalie Brailsford" userId="fb92ca0e-acad-466c-b9bd-de9a9a6ac4c6" providerId="ADAL" clId="{6D4413B1-7908-4340-9528-532115CD69E4}" dt="2024-01-09T09:30:34.281" v="103" actId="1076"/>
          <ac:picMkLst>
            <pc:docMk/>
            <pc:sldMk cId="1050804151" sldId="283"/>
            <ac:picMk id="11" creationId="{C024CE7B-E953-ED9A-A6B0-74DC4F6D5424}"/>
          </ac:picMkLst>
        </pc:picChg>
        <pc:picChg chg="add mod modCrop">
          <ac:chgData name="Natalie Brailsford" userId="fb92ca0e-acad-466c-b9bd-de9a9a6ac4c6" providerId="ADAL" clId="{6D4413B1-7908-4340-9528-532115CD69E4}" dt="2024-01-09T09:30:28.944" v="100" actId="1076"/>
          <ac:picMkLst>
            <pc:docMk/>
            <pc:sldMk cId="1050804151" sldId="283"/>
            <ac:picMk id="13" creationId="{FFF3111F-294A-993F-E292-8623F1A463E6}"/>
          </ac:picMkLst>
        </pc:picChg>
      </pc:sldChg>
      <pc:sldChg chg="modSp mod">
        <pc:chgData name="Natalie Brailsford" userId="fb92ca0e-acad-466c-b9bd-de9a9a6ac4c6" providerId="ADAL" clId="{6D4413B1-7908-4340-9528-532115CD69E4}" dt="2024-01-09T09:38:38.517" v="342" actId="20577"/>
        <pc:sldMkLst>
          <pc:docMk/>
          <pc:sldMk cId="1981812245" sldId="284"/>
        </pc:sldMkLst>
        <pc:spChg chg="mod">
          <ac:chgData name="Natalie Brailsford" userId="fb92ca0e-acad-466c-b9bd-de9a9a6ac4c6" providerId="ADAL" clId="{6D4413B1-7908-4340-9528-532115CD69E4}" dt="2024-01-09T09:38:38.517" v="342" actId="20577"/>
          <ac:spMkLst>
            <pc:docMk/>
            <pc:sldMk cId="1981812245" sldId="284"/>
            <ac:spMk id="7" creationId="{845F3FD5-1E80-747A-4CF7-E8EE6B7CAF9A}"/>
          </ac:spMkLst>
        </pc:spChg>
      </pc:sldChg>
      <pc:sldChg chg="del">
        <pc:chgData name="Natalie Brailsford" userId="fb92ca0e-acad-466c-b9bd-de9a9a6ac4c6" providerId="ADAL" clId="{6D4413B1-7908-4340-9528-532115CD69E4}" dt="2024-01-09T09:16:25.387" v="20" actId="47"/>
        <pc:sldMkLst>
          <pc:docMk/>
          <pc:sldMk cId="278014440" sldId="287"/>
        </pc:sldMkLst>
      </pc:sldChg>
      <pc:sldChg chg="add del">
        <pc:chgData name="Natalie Brailsford" userId="fb92ca0e-acad-466c-b9bd-de9a9a6ac4c6" providerId="ADAL" clId="{6D4413B1-7908-4340-9528-532115CD69E4}" dt="2024-01-09T09:36:53.296" v="313" actId="2696"/>
        <pc:sldMkLst>
          <pc:docMk/>
          <pc:sldMk cId="1720430930" sldId="287"/>
        </pc:sldMkLst>
      </pc:sldChg>
    </pc:docChg>
  </pc:docChgLst>
  <pc:docChgLst>
    <pc:chgData name="Jessica Newport" userId="dede3334-717e-4998-a1ad-2432f5a188d4" providerId="ADAL" clId="{73BBCE1D-329B-40C7-8606-9DBC85ABF3C4}"/>
    <pc:docChg chg="modSld">
      <pc:chgData name="Jessica Newport" userId="dede3334-717e-4998-a1ad-2432f5a188d4" providerId="ADAL" clId="{73BBCE1D-329B-40C7-8606-9DBC85ABF3C4}" dt="2024-04-18T09:15:34.383" v="52" actId="20577"/>
      <pc:docMkLst>
        <pc:docMk/>
      </pc:docMkLst>
      <pc:sldChg chg="modSp mod">
        <pc:chgData name="Jessica Newport" userId="dede3334-717e-4998-a1ad-2432f5a188d4" providerId="ADAL" clId="{73BBCE1D-329B-40C7-8606-9DBC85ABF3C4}" dt="2024-04-18T09:15:34.383" v="52" actId="20577"/>
        <pc:sldMkLst>
          <pc:docMk/>
          <pc:sldMk cId="3806484296" sldId="265"/>
        </pc:sldMkLst>
        <pc:spChg chg="mod">
          <ac:chgData name="Jessica Newport" userId="dede3334-717e-4998-a1ad-2432f5a188d4" providerId="ADAL" clId="{73BBCE1D-329B-40C7-8606-9DBC85ABF3C4}" dt="2024-04-18T09:15:34.383" v="52" actId="20577"/>
          <ac:spMkLst>
            <pc:docMk/>
            <pc:sldMk cId="3806484296" sldId="265"/>
            <ac:spMk id="8" creationId="{06AB4662-7DC1-91C9-A028-64D42FF55151}"/>
          </ac:spMkLst>
        </pc:spChg>
      </pc:sldChg>
    </pc:docChg>
  </pc:docChgLst>
  <pc:docChgLst>
    <pc:chgData name="Natalie Brailsford" userId="fb92ca0e-acad-466c-b9bd-de9a9a6ac4c6" providerId="ADAL" clId="{60B5E9DC-061B-46B0-A780-DBA6907A6E9E}"/>
    <pc:docChg chg="undo custSel addSld delSld modSld sldOrd">
      <pc:chgData name="Natalie Brailsford" userId="fb92ca0e-acad-466c-b9bd-de9a9a6ac4c6" providerId="ADAL" clId="{60B5E9DC-061B-46B0-A780-DBA6907A6E9E}" dt="2023-09-25T10:30:16.792" v="515" actId="20577"/>
      <pc:docMkLst>
        <pc:docMk/>
      </pc:docMkLst>
      <pc:sldChg chg="addSp modSp mod">
        <pc:chgData name="Natalie Brailsford" userId="fb92ca0e-acad-466c-b9bd-de9a9a6ac4c6" providerId="ADAL" clId="{60B5E9DC-061B-46B0-A780-DBA6907A6E9E}" dt="2023-09-21T17:13:24.313" v="170" actId="1076"/>
        <pc:sldMkLst>
          <pc:docMk/>
          <pc:sldMk cId="931301183" sldId="256"/>
        </pc:sldMkLst>
        <pc:spChg chg="mod">
          <ac:chgData name="Natalie Brailsford" userId="fb92ca0e-acad-466c-b9bd-de9a9a6ac4c6" providerId="ADAL" clId="{60B5E9DC-061B-46B0-A780-DBA6907A6E9E}" dt="2023-09-21T17:06:00.824" v="31" actId="1076"/>
          <ac:spMkLst>
            <pc:docMk/>
            <pc:sldMk cId="931301183" sldId="256"/>
            <ac:spMk id="4" creationId="{F87B34D3-CF74-F251-B88E-14F79E250091}"/>
          </ac:spMkLst>
        </pc:spChg>
        <pc:spChg chg="mod">
          <ac:chgData name="Natalie Brailsford" userId="fb92ca0e-acad-466c-b9bd-de9a9a6ac4c6" providerId="ADAL" clId="{60B5E9DC-061B-46B0-A780-DBA6907A6E9E}" dt="2023-09-21T17:06:03.771" v="32" actId="1076"/>
          <ac:spMkLst>
            <pc:docMk/>
            <pc:sldMk cId="931301183" sldId="256"/>
            <ac:spMk id="6" creationId="{2DDBD4A8-0007-5EFA-628C-3A9FCA50BB6B}"/>
          </ac:spMkLst>
        </pc:spChg>
        <pc:picChg chg="add mod modCrop">
          <ac:chgData name="Natalie Brailsford" userId="fb92ca0e-acad-466c-b9bd-de9a9a6ac4c6" providerId="ADAL" clId="{60B5E9DC-061B-46B0-A780-DBA6907A6E9E}" dt="2023-09-21T17:13:20.916" v="167" actId="1076"/>
          <ac:picMkLst>
            <pc:docMk/>
            <pc:sldMk cId="931301183" sldId="256"/>
            <ac:picMk id="2" creationId="{DD86EA69-4469-66EE-E3B8-2C8856FCB10F}"/>
          </ac:picMkLst>
        </pc:picChg>
        <pc:picChg chg="mod">
          <ac:chgData name="Natalie Brailsford" userId="fb92ca0e-acad-466c-b9bd-de9a9a6ac4c6" providerId="ADAL" clId="{60B5E9DC-061B-46B0-A780-DBA6907A6E9E}" dt="2023-09-21T17:13:24.313" v="170" actId="1076"/>
          <ac:picMkLst>
            <pc:docMk/>
            <pc:sldMk cId="931301183" sldId="256"/>
            <ac:picMk id="3" creationId="{8E51FA72-BF14-4CCE-71DC-5C860D51B16D}"/>
          </ac:picMkLst>
        </pc:picChg>
      </pc:sldChg>
      <pc:sldChg chg="addSp modSp mod">
        <pc:chgData name="Natalie Brailsford" userId="fb92ca0e-acad-466c-b9bd-de9a9a6ac4c6" providerId="ADAL" clId="{60B5E9DC-061B-46B0-A780-DBA6907A6E9E}" dt="2023-09-25T10:28:01.229" v="458" actId="14100"/>
        <pc:sldMkLst>
          <pc:docMk/>
          <pc:sldMk cId="281225748" sldId="258"/>
        </pc:sldMkLst>
        <pc:picChg chg="add mod">
          <ac:chgData name="Natalie Brailsford" userId="fb92ca0e-acad-466c-b9bd-de9a9a6ac4c6" providerId="ADAL" clId="{60B5E9DC-061B-46B0-A780-DBA6907A6E9E}" dt="2023-09-25T10:28:01.229" v="458" actId="14100"/>
          <ac:picMkLst>
            <pc:docMk/>
            <pc:sldMk cId="281225748" sldId="258"/>
            <ac:picMk id="3" creationId="{450D0B53-CECD-A756-3800-D027B4AB86CE}"/>
          </ac:picMkLst>
        </pc:picChg>
        <pc:picChg chg="mod">
          <ac:chgData name="Natalie Brailsford" userId="fb92ca0e-acad-466c-b9bd-de9a9a6ac4c6" providerId="ADAL" clId="{60B5E9DC-061B-46B0-A780-DBA6907A6E9E}" dt="2023-09-25T10:27:49.985" v="456" actId="14100"/>
          <ac:picMkLst>
            <pc:docMk/>
            <pc:sldMk cId="281225748" sldId="258"/>
            <ac:picMk id="5" creationId="{1B12AE76-0964-9C3E-19CE-1B2CC444EB59}"/>
          </ac:picMkLst>
        </pc:picChg>
      </pc:sldChg>
      <pc:sldChg chg="modSp mod">
        <pc:chgData name="Natalie Brailsford" userId="fb92ca0e-acad-466c-b9bd-de9a9a6ac4c6" providerId="ADAL" clId="{60B5E9DC-061B-46B0-A780-DBA6907A6E9E}" dt="2023-09-22T11:53:31.821" v="174" actId="20577"/>
        <pc:sldMkLst>
          <pc:docMk/>
          <pc:sldMk cId="4144003989" sldId="263"/>
        </pc:sldMkLst>
        <pc:spChg chg="mod">
          <ac:chgData name="Natalie Brailsford" userId="fb92ca0e-acad-466c-b9bd-de9a9a6ac4c6" providerId="ADAL" clId="{60B5E9DC-061B-46B0-A780-DBA6907A6E9E}" dt="2023-09-22T11:53:31.821" v="174" actId="20577"/>
          <ac:spMkLst>
            <pc:docMk/>
            <pc:sldMk cId="4144003989" sldId="263"/>
            <ac:spMk id="5" creationId="{0C11F26B-0994-F11E-5BC2-32D0169D4B93}"/>
          </ac:spMkLst>
        </pc:spChg>
      </pc:sldChg>
      <pc:sldChg chg="addSp delSp modSp mod ord">
        <pc:chgData name="Natalie Brailsford" userId="fb92ca0e-acad-466c-b9bd-de9a9a6ac4c6" providerId="ADAL" clId="{60B5E9DC-061B-46B0-A780-DBA6907A6E9E}" dt="2023-09-22T12:43:50.820" v="372" actId="1076"/>
        <pc:sldMkLst>
          <pc:docMk/>
          <pc:sldMk cId="2435726437" sldId="268"/>
        </pc:sldMkLst>
        <pc:spChg chg="add mod">
          <ac:chgData name="Natalie Brailsford" userId="fb92ca0e-acad-466c-b9bd-de9a9a6ac4c6" providerId="ADAL" clId="{60B5E9DC-061B-46B0-A780-DBA6907A6E9E}" dt="2023-09-22T12:43:48.468" v="371" actId="1076"/>
          <ac:spMkLst>
            <pc:docMk/>
            <pc:sldMk cId="2435726437" sldId="268"/>
            <ac:spMk id="3" creationId="{ED664B41-50E4-9015-60F9-E84DA94914F4}"/>
          </ac:spMkLst>
        </pc:spChg>
        <pc:spChg chg="add del mod">
          <ac:chgData name="Natalie Brailsford" userId="fb92ca0e-acad-466c-b9bd-de9a9a6ac4c6" providerId="ADAL" clId="{60B5E9DC-061B-46B0-A780-DBA6907A6E9E}" dt="2023-09-21T17:08:38.896" v="123" actId="478"/>
          <ac:spMkLst>
            <pc:docMk/>
            <pc:sldMk cId="2435726437" sldId="268"/>
            <ac:spMk id="5" creationId="{E19AEFEA-018C-31EE-663C-E03F7C0DF15A}"/>
          </ac:spMkLst>
        </pc:spChg>
        <pc:spChg chg="mod">
          <ac:chgData name="Natalie Brailsford" userId="fb92ca0e-acad-466c-b9bd-de9a9a6ac4c6" providerId="ADAL" clId="{60B5E9DC-061B-46B0-A780-DBA6907A6E9E}" dt="2023-09-22T11:59:03.522" v="251" actId="313"/>
          <ac:spMkLst>
            <pc:docMk/>
            <pc:sldMk cId="2435726437" sldId="268"/>
            <ac:spMk id="13" creationId="{91AE5378-DD05-AF57-336B-84BCFCC21CBE}"/>
          </ac:spMkLst>
        </pc:spChg>
        <pc:graphicFrameChg chg="del">
          <ac:chgData name="Natalie Brailsford" userId="fb92ca0e-acad-466c-b9bd-de9a9a6ac4c6" providerId="ADAL" clId="{60B5E9DC-061B-46B0-A780-DBA6907A6E9E}" dt="2023-09-21T17:08:40.391" v="124" actId="478"/>
          <ac:graphicFrameMkLst>
            <pc:docMk/>
            <pc:sldMk cId="2435726437" sldId="268"/>
            <ac:graphicFrameMk id="4" creationId="{7FF84D6F-C4CF-1BD6-233B-B779328E74A6}"/>
          </ac:graphicFrameMkLst>
        </pc:graphicFrameChg>
        <pc:picChg chg="add mod">
          <ac:chgData name="Natalie Brailsford" userId="fb92ca0e-acad-466c-b9bd-de9a9a6ac4c6" providerId="ADAL" clId="{60B5E9DC-061B-46B0-A780-DBA6907A6E9E}" dt="2023-09-22T12:43:50.820" v="372" actId="1076"/>
          <ac:picMkLst>
            <pc:docMk/>
            <pc:sldMk cId="2435726437" sldId="268"/>
            <ac:picMk id="2" creationId="{3C8567B0-BE9F-8376-1D4B-B2297950EAB8}"/>
          </ac:picMkLst>
        </pc:picChg>
        <pc:picChg chg="del">
          <ac:chgData name="Natalie Brailsford" userId="fb92ca0e-acad-466c-b9bd-de9a9a6ac4c6" providerId="ADAL" clId="{60B5E9DC-061B-46B0-A780-DBA6907A6E9E}" dt="2023-09-21T17:08:35.591" v="122" actId="478"/>
          <ac:picMkLst>
            <pc:docMk/>
            <pc:sldMk cId="2435726437" sldId="268"/>
            <ac:picMk id="3" creationId="{2C626E99-69C8-C3EE-3449-BA0BE8B21906}"/>
          </ac:picMkLst>
        </pc:picChg>
        <pc:picChg chg="add mod">
          <ac:chgData name="Natalie Brailsford" userId="fb92ca0e-acad-466c-b9bd-de9a9a6ac4c6" providerId="ADAL" clId="{60B5E9DC-061B-46B0-A780-DBA6907A6E9E}" dt="2023-09-22T12:43:33.758" v="367" actId="1076"/>
          <ac:picMkLst>
            <pc:docMk/>
            <pc:sldMk cId="2435726437" sldId="268"/>
            <ac:picMk id="1026" creationId="{7EFA10D5-2C68-CA32-D4E3-685787FDEB7E}"/>
          </ac:picMkLst>
        </pc:picChg>
      </pc:sldChg>
      <pc:sldChg chg="delSp del mod">
        <pc:chgData name="Natalie Brailsford" userId="fb92ca0e-acad-466c-b9bd-de9a9a6ac4c6" providerId="ADAL" clId="{60B5E9DC-061B-46B0-A780-DBA6907A6E9E}" dt="2023-09-22T12:42:55.253" v="360" actId="2696"/>
        <pc:sldMkLst>
          <pc:docMk/>
          <pc:sldMk cId="3680674066" sldId="269"/>
        </pc:sldMkLst>
        <pc:picChg chg="del">
          <ac:chgData name="Natalie Brailsford" userId="fb92ca0e-acad-466c-b9bd-de9a9a6ac4c6" providerId="ADAL" clId="{60B5E9DC-061B-46B0-A780-DBA6907A6E9E}" dt="2023-09-21T17:07:50.976" v="115" actId="478"/>
          <ac:picMkLst>
            <pc:docMk/>
            <pc:sldMk cId="3680674066" sldId="269"/>
            <ac:picMk id="3" creationId="{65551A5F-830C-447B-988B-9ECBFDF4D9F1}"/>
          </ac:picMkLst>
        </pc:picChg>
      </pc:sldChg>
      <pc:sldChg chg="delSp modSp del mod">
        <pc:chgData name="Natalie Brailsford" userId="fb92ca0e-acad-466c-b9bd-de9a9a6ac4c6" providerId="ADAL" clId="{60B5E9DC-061B-46B0-A780-DBA6907A6E9E}" dt="2023-09-22T12:43:56.261" v="373" actId="2696"/>
        <pc:sldMkLst>
          <pc:docMk/>
          <pc:sldMk cId="32269189" sldId="270"/>
        </pc:sldMkLst>
        <pc:spChg chg="mod">
          <ac:chgData name="Natalie Brailsford" userId="fb92ca0e-acad-466c-b9bd-de9a9a6ac4c6" providerId="ADAL" clId="{60B5E9DC-061B-46B0-A780-DBA6907A6E9E}" dt="2023-09-21T17:09:07.333" v="135" actId="20577"/>
          <ac:spMkLst>
            <pc:docMk/>
            <pc:sldMk cId="32269189" sldId="270"/>
            <ac:spMk id="4" creationId="{6D2B10ED-3490-6088-E3F5-C71F1F0843C8}"/>
          </ac:spMkLst>
        </pc:spChg>
        <pc:spChg chg="mod">
          <ac:chgData name="Natalie Brailsford" userId="fb92ca0e-acad-466c-b9bd-de9a9a6ac4c6" providerId="ADAL" clId="{60B5E9DC-061B-46B0-A780-DBA6907A6E9E}" dt="2023-09-21T17:07:28.779" v="107" actId="1076"/>
          <ac:spMkLst>
            <pc:docMk/>
            <pc:sldMk cId="32269189" sldId="270"/>
            <ac:spMk id="5" creationId="{160E415F-36ED-6D68-BE11-787792A5FB55}"/>
          </ac:spMkLst>
        </pc:spChg>
        <pc:spChg chg="mod">
          <ac:chgData name="Natalie Brailsford" userId="fb92ca0e-acad-466c-b9bd-de9a9a6ac4c6" providerId="ADAL" clId="{60B5E9DC-061B-46B0-A780-DBA6907A6E9E}" dt="2023-09-21T17:07:42.998" v="112" actId="1076"/>
          <ac:spMkLst>
            <pc:docMk/>
            <pc:sldMk cId="32269189" sldId="270"/>
            <ac:spMk id="7" creationId="{845F3FD5-1E80-747A-4CF7-E8EE6B7CAF9A}"/>
          </ac:spMkLst>
        </pc:spChg>
        <pc:spChg chg="mod">
          <ac:chgData name="Natalie Brailsford" userId="fb92ca0e-acad-466c-b9bd-de9a9a6ac4c6" providerId="ADAL" clId="{60B5E9DC-061B-46B0-A780-DBA6907A6E9E}" dt="2023-09-21T17:07:21.331" v="105" actId="1076"/>
          <ac:spMkLst>
            <pc:docMk/>
            <pc:sldMk cId="32269189" sldId="270"/>
            <ac:spMk id="8" creationId="{890FCB98-697D-4F9D-9011-624D039427E9}"/>
          </ac:spMkLst>
        </pc:spChg>
        <pc:spChg chg="mod">
          <ac:chgData name="Natalie Brailsford" userId="fb92ca0e-acad-466c-b9bd-de9a9a6ac4c6" providerId="ADAL" clId="{60B5E9DC-061B-46B0-A780-DBA6907A6E9E}" dt="2023-09-21T17:07:38.284" v="109" actId="1076"/>
          <ac:spMkLst>
            <pc:docMk/>
            <pc:sldMk cId="32269189" sldId="270"/>
            <ac:spMk id="10" creationId="{256BE9D5-6931-E426-1650-00D6A9E64899}"/>
          </ac:spMkLst>
        </pc:spChg>
        <pc:spChg chg="del">
          <ac:chgData name="Natalie Brailsford" userId="fb92ca0e-acad-466c-b9bd-de9a9a6ac4c6" providerId="ADAL" clId="{60B5E9DC-061B-46B0-A780-DBA6907A6E9E}" dt="2023-09-21T17:07:09.627" v="102" actId="478"/>
          <ac:spMkLst>
            <pc:docMk/>
            <pc:sldMk cId="32269189" sldId="270"/>
            <ac:spMk id="11" creationId="{1F44C828-B18D-B891-E0C0-71ACCA9D5B1D}"/>
          </ac:spMkLst>
        </pc:spChg>
        <pc:spChg chg="del mod">
          <ac:chgData name="Natalie Brailsford" userId="fb92ca0e-acad-466c-b9bd-de9a9a6ac4c6" providerId="ADAL" clId="{60B5E9DC-061B-46B0-A780-DBA6907A6E9E}" dt="2023-09-21T17:07:11.017" v="104" actId="478"/>
          <ac:spMkLst>
            <pc:docMk/>
            <pc:sldMk cId="32269189" sldId="270"/>
            <ac:spMk id="12" creationId="{D7999AAE-9D4B-49E5-3BC3-E7EEF85FBA62}"/>
          </ac:spMkLst>
        </pc:spChg>
        <pc:picChg chg="mod">
          <ac:chgData name="Natalie Brailsford" userId="fb92ca0e-acad-466c-b9bd-de9a9a6ac4c6" providerId="ADAL" clId="{60B5E9DC-061B-46B0-A780-DBA6907A6E9E}" dt="2023-09-21T17:07:40.643" v="111" actId="1076"/>
          <ac:picMkLst>
            <pc:docMk/>
            <pc:sldMk cId="32269189" sldId="270"/>
            <ac:picMk id="6" creationId="{6CC75757-07E9-8119-BE97-2A4B2A1334BC}"/>
          </ac:picMkLst>
        </pc:picChg>
      </pc:sldChg>
      <pc:sldChg chg="del">
        <pc:chgData name="Natalie Brailsford" userId="fb92ca0e-acad-466c-b9bd-de9a9a6ac4c6" providerId="ADAL" clId="{60B5E9DC-061B-46B0-A780-DBA6907A6E9E}" dt="2023-09-22T12:44:29.114" v="421" actId="2696"/>
        <pc:sldMkLst>
          <pc:docMk/>
          <pc:sldMk cId="4125275838" sldId="271"/>
        </pc:sldMkLst>
      </pc:sldChg>
      <pc:sldChg chg="delSp modSp del mod">
        <pc:chgData name="Natalie Brailsford" userId="fb92ca0e-acad-466c-b9bd-de9a9a6ac4c6" providerId="ADAL" clId="{60B5E9DC-061B-46B0-A780-DBA6907A6E9E}" dt="2023-09-22T12:44:37.822" v="422" actId="2696"/>
        <pc:sldMkLst>
          <pc:docMk/>
          <pc:sldMk cId="535411366" sldId="272"/>
        </pc:sldMkLst>
        <pc:picChg chg="del mod">
          <ac:chgData name="Natalie Brailsford" userId="fb92ca0e-acad-466c-b9bd-de9a9a6ac4c6" providerId="ADAL" clId="{60B5E9DC-061B-46B0-A780-DBA6907A6E9E}" dt="2023-09-21T17:07:48.717" v="114" actId="478"/>
          <ac:picMkLst>
            <pc:docMk/>
            <pc:sldMk cId="535411366" sldId="272"/>
            <ac:picMk id="3" creationId="{11DEED6D-999B-B133-CB3F-532B850293A6}"/>
          </ac:picMkLst>
        </pc:picChg>
      </pc:sldChg>
      <pc:sldChg chg="del">
        <pc:chgData name="Natalie Brailsford" userId="fb92ca0e-acad-466c-b9bd-de9a9a6ac4c6" providerId="ADAL" clId="{60B5E9DC-061B-46B0-A780-DBA6907A6E9E}" dt="2023-09-21T17:08:10.885" v="116" actId="2696"/>
        <pc:sldMkLst>
          <pc:docMk/>
          <pc:sldMk cId="294829306" sldId="273"/>
        </pc:sldMkLst>
      </pc:sldChg>
      <pc:sldChg chg="modSp mod">
        <pc:chgData name="Natalie Brailsford" userId="fb92ca0e-acad-466c-b9bd-de9a9a6ac4c6" providerId="ADAL" clId="{60B5E9DC-061B-46B0-A780-DBA6907A6E9E}" dt="2023-09-25T10:30:16.792" v="515" actId="20577"/>
        <pc:sldMkLst>
          <pc:docMk/>
          <pc:sldMk cId="1546499703" sldId="274"/>
        </pc:sldMkLst>
        <pc:spChg chg="mod">
          <ac:chgData name="Natalie Brailsford" userId="fb92ca0e-acad-466c-b9bd-de9a9a6ac4c6" providerId="ADAL" clId="{60B5E9DC-061B-46B0-A780-DBA6907A6E9E}" dt="2023-09-25T10:30:16.792" v="515" actId="20577"/>
          <ac:spMkLst>
            <pc:docMk/>
            <pc:sldMk cId="1546499703" sldId="274"/>
            <ac:spMk id="5" creationId="{0C11F26B-0994-F11E-5BC2-32D0169D4B93}"/>
          </ac:spMkLst>
        </pc:spChg>
      </pc:sldChg>
      <pc:sldChg chg="addSp delSp modSp del mod">
        <pc:chgData name="Natalie Brailsford" userId="fb92ca0e-acad-466c-b9bd-de9a9a6ac4c6" providerId="ADAL" clId="{60B5E9DC-061B-46B0-A780-DBA6907A6E9E}" dt="2023-09-22T11:57:31.001" v="197" actId="2696"/>
        <pc:sldMkLst>
          <pc:docMk/>
          <pc:sldMk cId="146761517" sldId="278"/>
        </pc:sldMkLst>
        <pc:spChg chg="add mod">
          <ac:chgData name="Natalie Brailsford" userId="fb92ca0e-acad-466c-b9bd-de9a9a6ac4c6" providerId="ADAL" clId="{60B5E9DC-061B-46B0-A780-DBA6907A6E9E}" dt="2023-09-22T11:56:08.799" v="184" actId="1076"/>
          <ac:spMkLst>
            <pc:docMk/>
            <pc:sldMk cId="146761517" sldId="278"/>
            <ac:spMk id="2" creationId="{73F2975F-0BB6-5AE3-A8A7-C8FED605093B}"/>
          </ac:spMkLst>
        </pc:spChg>
        <pc:spChg chg="add del mod">
          <ac:chgData name="Natalie Brailsford" userId="fb92ca0e-acad-466c-b9bd-de9a9a6ac4c6" providerId="ADAL" clId="{60B5E9DC-061B-46B0-A780-DBA6907A6E9E}" dt="2023-09-22T11:55:47.919" v="182" actId="21"/>
          <ac:spMkLst>
            <pc:docMk/>
            <pc:sldMk cId="146761517" sldId="278"/>
            <ac:spMk id="3" creationId="{18D016CE-D51C-F783-A7CD-E77EA3497375}"/>
          </ac:spMkLst>
        </pc:spChg>
        <pc:spChg chg="add mod">
          <ac:chgData name="Natalie Brailsford" userId="fb92ca0e-acad-466c-b9bd-de9a9a6ac4c6" providerId="ADAL" clId="{60B5E9DC-061B-46B0-A780-DBA6907A6E9E}" dt="2023-09-22T11:55:49.886" v="183"/>
          <ac:spMkLst>
            <pc:docMk/>
            <pc:sldMk cId="146761517" sldId="278"/>
            <ac:spMk id="4" creationId="{BDE742F7-26A0-D55E-47FB-28CE78F99647}"/>
          </ac:spMkLst>
        </pc:spChg>
      </pc:sldChg>
      <pc:sldChg chg="modSp mod">
        <pc:chgData name="Natalie Brailsford" userId="fb92ca0e-acad-466c-b9bd-de9a9a6ac4c6" providerId="ADAL" clId="{60B5E9DC-061B-46B0-A780-DBA6907A6E9E}" dt="2023-09-21T17:10:59.766" v="157" actId="20577"/>
        <pc:sldMkLst>
          <pc:docMk/>
          <pc:sldMk cId="162935347" sldId="279"/>
        </pc:sldMkLst>
        <pc:spChg chg="mod">
          <ac:chgData name="Natalie Brailsford" userId="fb92ca0e-acad-466c-b9bd-de9a9a6ac4c6" providerId="ADAL" clId="{60B5E9DC-061B-46B0-A780-DBA6907A6E9E}" dt="2023-09-21T17:10:59.766" v="157" actId="20577"/>
          <ac:spMkLst>
            <pc:docMk/>
            <pc:sldMk cId="162935347" sldId="279"/>
            <ac:spMk id="11" creationId="{2779EA11-75B4-6002-F68D-CCBABFACE835}"/>
          </ac:spMkLst>
        </pc:spChg>
      </pc:sldChg>
      <pc:sldChg chg="add del ord">
        <pc:chgData name="Natalie Brailsford" userId="fb92ca0e-acad-466c-b9bd-de9a9a6ac4c6" providerId="ADAL" clId="{60B5E9DC-061B-46B0-A780-DBA6907A6E9E}" dt="2023-09-21T17:09:55.702" v="145" actId="2696"/>
        <pc:sldMkLst>
          <pc:docMk/>
          <pc:sldMk cId="244451316" sldId="280"/>
        </pc:sldMkLst>
      </pc:sldChg>
      <pc:sldChg chg="addSp delSp modSp add mod">
        <pc:chgData name="Natalie Brailsford" userId="fb92ca0e-acad-466c-b9bd-de9a9a6ac4c6" providerId="ADAL" clId="{60B5E9DC-061B-46B0-A780-DBA6907A6E9E}" dt="2023-09-22T12:42:20.165" v="358" actId="1076"/>
        <pc:sldMkLst>
          <pc:docMk/>
          <pc:sldMk cId="3466647124" sldId="281"/>
        </pc:sldMkLst>
        <pc:spChg chg="add mod">
          <ac:chgData name="Natalie Brailsford" userId="fb92ca0e-acad-466c-b9bd-de9a9a6ac4c6" providerId="ADAL" clId="{60B5E9DC-061B-46B0-A780-DBA6907A6E9E}" dt="2023-09-22T12:03:04.258" v="336" actId="1076"/>
          <ac:spMkLst>
            <pc:docMk/>
            <pc:sldMk cId="3466647124" sldId="281"/>
            <ac:spMk id="2" creationId="{BF0AE1BF-5BF2-6A0B-5C0E-53ECFA779454}"/>
          </ac:spMkLst>
        </pc:spChg>
        <pc:spChg chg="mod">
          <ac:chgData name="Natalie Brailsford" userId="fb92ca0e-acad-466c-b9bd-de9a9a6ac4c6" providerId="ADAL" clId="{60B5E9DC-061B-46B0-A780-DBA6907A6E9E}" dt="2023-09-22T12:03:08.187" v="338" actId="1076"/>
          <ac:spMkLst>
            <pc:docMk/>
            <pc:sldMk cId="3466647124" sldId="281"/>
            <ac:spMk id="13" creationId="{91AE5378-DD05-AF57-336B-84BCFCC21CBE}"/>
          </ac:spMkLst>
        </pc:spChg>
        <pc:picChg chg="add mod modCrop">
          <ac:chgData name="Natalie Brailsford" userId="fb92ca0e-acad-466c-b9bd-de9a9a6ac4c6" providerId="ADAL" clId="{60B5E9DC-061B-46B0-A780-DBA6907A6E9E}" dt="2023-09-22T12:41:44.228" v="354" actId="732"/>
          <ac:picMkLst>
            <pc:docMk/>
            <pc:sldMk cId="3466647124" sldId="281"/>
            <ac:picMk id="4" creationId="{82A15100-4C14-543D-F950-5D2C8D51D537}"/>
          </ac:picMkLst>
        </pc:picChg>
        <pc:picChg chg="add mod">
          <ac:chgData name="Natalie Brailsford" userId="fb92ca0e-acad-466c-b9bd-de9a9a6ac4c6" providerId="ADAL" clId="{60B5E9DC-061B-46B0-A780-DBA6907A6E9E}" dt="2023-09-22T12:41:47.566" v="355" actId="1076"/>
          <ac:picMkLst>
            <pc:docMk/>
            <pc:sldMk cId="3466647124" sldId="281"/>
            <ac:picMk id="6" creationId="{5D6B8590-82B4-459F-AFBC-A636EBA819F0}"/>
          </ac:picMkLst>
        </pc:picChg>
        <pc:picChg chg="add mod">
          <ac:chgData name="Natalie Brailsford" userId="fb92ca0e-acad-466c-b9bd-de9a9a6ac4c6" providerId="ADAL" clId="{60B5E9DC-061B-46B0-A780-DBA6907A6E9E}" dt="2023-09-22T12:42:20.165" v="358" actId="1076"/>
          <ac:picMkLst>
            <pc:docMk/>
            <pc:sldMk cId="3466647124" sldId="281"/>
            <ac:picMk id="8" creationId="{3887A8F8-BD1B-AAFC-E4D2-AD8840A57CBD}"/>
          </ac:picMkLst>
        </pc:picChg>
        <pc:picChg chg="add del">
          <ac:chgData name="Natalie Brailsford" userId="fb92ca0e-acad-466c-b9bd-de9a9a6ac4c6" providerId="ADAL" clId="{60B5E9DC-061B-46B0-A780-DBA6907A6E9E}" dt="2023-09-22T11:59:43.278" v="256"/>
          <ac:picMkLst>
            <pc:docMk/>
            <pc:sldMk cId="3466647124" sldId="281"/>
            <ac:picMk id="2050" creationId="{63F190A8-A4E6-EF43-712B-7456A66EB04E}"/>
          </ac:picMkLst>
        </pc:picChg>
        <pc:picChg chg="add del">
          <ac:chgData name="Natalie Brailsford" userId="fb92ca0e-acad-466c-b9bd-de9a9a6ac4c6" providerId="ADAL" clId="{60B5E9DC-061B-46B0-A780-DBA6907A6E9E}" dt="2023-09-22T11:59:51.851" v="258" actId="478"/>
          <ac:picMkLst>
            <pc:docMk/>
            <pc:sldMk cId="3466647124" sldId="281"/>
            <ac:picMk id="2052" creationId="{DABB062E-BF93-E06C-094B-E085D351ACFE}"/>
          </ac:picMkLst>
        </pc:picChg>
        <pc:picChg chg="add del">
          <ac:chgData name="Natalie Brailsford" userId="fb92ca0e-acad-466c-b9bd-de9a9a6ac4c6" providerId="ADAL" clId="{60B5E9DC-061B-46B0-A780-DBA6907A6E9E}" dt="2023-09-22T12:00:05.824" v="260" actId="478"/>
          <ac:picMkLst>
            <pc:docMk/>
            <pc:sldMk cId="3466647124" sldId="281"/>
            <ac:picMk id="2054" creationId="{95340494-E9B4-3FD8-A639-098C2EE38BDB}"/>
          </ac:picMkLst>
        </pc:picChg>
      </pc:sldChg>
      <pc:sldChg chg="modSp add del mod">
        <pc:chgData name="Natalie Brailsford" userId="fb92ca0e-acad-466c-b9bd-de9a9a6ac4c6" providerId="ADAL" clId="{60B5E9DC-061B-46B0-A780-DBA6907A6E9E}" dt="2023-09-22T12:42:37.548" v="359" actId="2696"/>
        <pc:sldMkLst>
          <pc:docMk/>
          <pc:sldMk cId="3601745305" sldId="282"/>
        </pc:sldMkLst>
        <pc:spChg chg="mod">
          <ac:chgData name="Natalie Brailsford" userId="fb92ca0e-acad-466c-b9bd-de9a9a6ac4c6" providerId="ADAL" clId="{60B5E9DC-061B-46B0-A780-DBA6907A6E9E}" dt="2023-09-21T17:09:26.721" v="141" actId="20577"/>
          <ac:spMkLst>
            <pc:docMk/>
            <pc:sldMk cId="3601745305" sldId="282"/>
            <ac:spMk id="13" creationId="{91AE5378-DD05-AF57-336B-84BCFCC21CBE}"/>
          </ac:spMkLst>
        </pc:spChg>
      </pc:sldChg>
      <pc:sldChg chg="addSp delSp modSp add mod ord">
        <pc:chgData name="Natalie Brailsford" userId="fb92ca0e-acad-466c-b9bd-de9a9a6ac4c6" providerId="ADAL" clId="{60B5E9DC-061B-46B0-A780-DBA6907A6E9E}" dt="2023-09-22T12:47:47.434" v="448" actId="14100"/>
        <pc:sldMkLst>
          <pc:docMk/>
          <pc:sldMk cId="1050804151" sldId="283"/>
        </pc:sldMkLst>
        <pc:spChg chg="mod">
          <ac:chgData name="Natalie Brailsford" userId="fb92ca0e-acad-466c-b9bd-de9a9a6ac4c6" providerId="ADAL" clId="{60B5E9DC-061B-46B0-A780-DBA6907A6E9E}" dt="2023-09-22T12:45:37.647" v="423" actId="20577"/>
          <ac:spMkLst>
            <pc:docMk/>
            <pc:sldMk cId="1050804151" sldId="283"/>
            <ac:spMk id="5" creationId="{160E415F-36ED-6D68-BE11-787792A5FB55}"/>
          </ac:spMkLst>
        </pc:spChg>
        <pc:picChg chg="add del mod modCrop">
          <ac:chgData name="Natalie Brailsford" userId="fb92ca0e-acad-466c-b9bd-de9a9a6ac4c6" providerId="ADAL" clId="{60B5E9DC-061B-46B0-A780-DBA6907A6E9E}" dt="2023-09-22T12:46:28.097" v="430" actId="478"/>
          <ac:picMkLst>
            <pc:docMk/>
            <pc:sldMk cId="1050804151" sldId="283"/>
            <ac:picMk id="3" creationId="{DF7E4FA8-08F1-7683-43BF-1D7C05B87C5C}"/>
          </ac:picMkLst>
        </pc:picChg>
        <pc:picChg chg="add mod modCrop">
          <ac:chgData name="Natalie Brailsford" userId="fb92ca0e-acad-466c-b9bd-de9a9a6ac4c6" providerId="ADAL" clId="{60B5E9DC-061B-46B0-A780-DBA6907A6E9E}" dt="2023-09-22T12:47:21.123" v="444" actId="1076"/>
          <ac:picMkLst>
            <pc:docMk/>
            <pc:sldMk cId="1050804151" sldId="283"/>
            <ac:picMk id="6" creationId="{09498A75-F2ED-4495-AF40-4833228ECB2B}"/>
          </ac:picMkLst>
        </pc:picChg>
        <pc:picChg chg="add mod">
          <ac:chgData name="Natalie Brailsford" userId="fb92ca0e-acad-466c-b9bd-de9a9a6ac4c6" providerId="ADAL" clId="{60B5E9DC-061B-46B0-A780-DBA6907A6E9E}" dt="2023-09-22T12:47:18.917" v="443" actId="1076"/>
          <ac:picMkLst>
            <pc:docMk/>
            <pc:sldMk cId="1050804151" sldId="283"/>
            <ac:picMk id="8" creationId="{C216FD09-1B97-4B46-F333-409CC0B55145}"/>
          </ac:picMkLst>
        </pc:picChg>
        <pc:picChg chg="add mod">
          <ac:chgData name="Natalie Brailsford" userId="fb92ca0e-acad-466c-b9bd-de9a9a6ac4c6" providerId="ADAL" clId="{60B5E9DC-061B-46B0-A780-DBA6907A6E9E}" dt="2023-09-22T12:47:47.434" v="448" actId="14100"/>
          <ac:picMkLst>
            <pc:docMk/>
            <pc:sldMk cId="1050804151" sldId="283"/>
            <ac:picMk id="10" creationId="{C720A0DA-DB75-F2D1-96AC-C82B4DCF7267}"/>
          </ac:picMkLst>
        </pc:picChg>
      </pc:sldChg>
      <pc:sldChg chg="modSp add mod">
        <pc:chgData name="Natalie Brailsford" userId="fb92ca0e-acad-466c-b9bd-de9a9a6ac4c6" providerId="ADAL" clId="{60B5E9DC-061B-46B0-A780-DBA6907A6E9E}" dt="2023-09-22T12:44:17.187" v="419" actId="20577"/>
        <pc:sldMkLst>
          <pc:docMk/>
          <pc:sldMk cId="1981812245" sldId="284"/>
        </pc:sldMkLst>
        <pc:spChg chg="mod">
          <ac:chgData name="Natalie Brailsford" userId="fb92ca0e-acad-466c-b9bd-de9a9a6ac4c6" providerId="ADAL" clId="{60B5E9DC-061B-46B0-A780-DBA6907A6E9E}" dt="2023-09-22T12:44:17.187" v="419" actId="20577"/>
          <ac:spMkLst>
            <pc:docMk/>
            <pc:sldMk cId="1981812245" sldId="284"/>
            <ac:spMk id="4" creationId="{6D2B10ED-3490-6088-E3F5-C71F1F0843C8}"/>
          </ac:spMkLst>
        </pc:spChg>
      </pc:sldChg>
      <pc:sldChg chg="add del">
        <pc:chgData name="Natalie Brailsford" userId="fb92ca0e-acad-466c-b9bd-de9a9a6ac4c6" providerId="ADAL" clId="{60B5E9DC-061B-46B0-A780-DBA6907A6E9E}" dt="2023-09-22T12:44:25.050" v="420" actId="2696"/>
        <pc:sldMkLst>
          <pc:docMk/>
          <pc:sldMk cId="3633851855" sldId="285"/>
        </pc:sldMkLst>
      </pc:sldChg>
      <pc:sldChg chg="addSp modSp mod ord">
        <pc:chgData name="Natalie Brailsford" userId="fb92ca0e-acad-466c-b9bd-de9a9a6ac4c6" providerId="ADAL" clId="{60B5E9DC-061B-46B0-A780-DBA6907A6E9E}" dt="2023-09-22T11:57:25.926" v="196" actId="1076"/>
        <pc:sldMkLst>
          <pc:docMk/>
          <pc:sldMk cId="1682438709" sldId="286"/>
        </pc:sldMkLst>
        <pc:spChg chg="add mod">
          <ac:chgData name="Natalie Brailsford" userId="fb92ca0e-acad-466c-b9bd-de9a9a6ac4c6" providerId="ADAL" clId="{60B5E9DC-061B-46B0-A780-DBA6907A6E9E}" dt="2023-09-22T11:57:00.463" v="190" actId="1076"/>
          <ac:spMkLst>
            <pc:docMk/>
            <pc:sldMk cId="1682438709" sldId="286"/>
            <ac:spMk id="4" creationId="{34D333E3-B434-6070-CA03-6854C1740148}"/>
          </ac:spMkLst>
        </pc:spChg>
        <pc:spChg chg="mod">
          <ac:chgData name="Natalie Brailsford" userId="fb92ca0e-acad-466c-b9bd-de9a9a6ac4c6" providerId="ADAL" clId="{60B5E9DC-061B-46B0-A780-DBA6907A6E9E}" dt="2023-09-22T11:57:16.189" v="193" actId="207"/>
          <ac:spMkLst>
            <pc:docMk/>
            <pc:sldMk cId="1682438709" sldId="286"/>
            <ac:spMk id="9" creationId="{4680EB75-A8AF-F659-69B6-FBCCF717370F}"/>
          </ac:spMkLst>
        </pc:spChg>
        <pc:spChg chg="mod">
          <ac:chgData name="Natalie Brailsford" userId="fb92ca0e-acad-466c-b9bd-de9a9a6ac4c6" providerId="ADAL" clId="{60B5E9DC-061B-46B0-A780-DBA6907A6E9E}" dt="2023-09-22T11:57:19.359" v="194" actId="207"/>
          <ac:spMkLst>
            <pc:docMk/>
            <pc:sldMk cId="1682438709" sldId="286"/>
            <ac:spMk id="10" creationId="{AA01A384-49C6-6261-21B7-2E6C84C0BAF4}"/>
          </ac:spMkLst>
        </pc:spChg>
        <pc:spChg chg="mod">
          <ac:chgData name="Natalie Brailsford" userId="fb92ca0e-acad-466c-b9bd-de9a9a6ac4c6" providerId="ADAL" clId="{60B5E9DC-061B-46B0-A780-DBA6907A6E9E}" dt="2023-09-22T11:57:25.926" v="196" actId="1076"/>
          <ac:spMkLst>
            <pc:docMk/>
            <pc:sldMk cId="1682438709" sldId="286"/>
            <ac:spMk id="11" creationId="{B61CCCB7-F110-A666-1245-AB624C88A995}"/>
          </ac:spMkLst>
        </pc:spChg>
      </pc:sldChg>
    </pc:docChg>
  </pc:docChgLst>
  <pc:docChgLst>
    <pc:chgData name="Jessica Newport" userId="dede3334-717e-4998-a1ad-2432f5a188d4" providerId="ADAL" clId="{A90ADA9D-B678-453B-905A-1AC5F8B299E0}"/>
    <pc:docChg chg="undo custSel modSld">
      <pc:chgData name="Jessica Newport" userId="dede3334-717e-4998-a1ad-2432f5a188d4" providerId="ADAL" clId="{A90ADA9D-B678-453B-905A-1AC5F8B299E0}" dt="2024-04-10T08:06:19.013" v="224" actId="1076"/>
      <pc:docMkLst>
        <pc:docMk/>
      </pc:docMkLst>
      <pc:sldChg chg="modSp mod">
        <pc:chgData name="Jessica Newport" userId="dede3334-717e-4998-a1ad-2432f5a188d4" providerId="ADAL" clId="{A90ADA9D-B678-453B-905A-1AC5F8B299E0}" dt="2024-04-09T16:26:16.278" v="4" actId="20577"/>
        <pc:sldMkLst>
          <pc:docMk/>
          <pc:sldMk cId="931301183" sldId="256"/>
        </pc:sldMkLst>
        <pc:spChg chg="mod">
          <ac:chgData name="Jessica Newport" userId="dede3334-717e-4998-a1ad-2432f5a188d4" providerId="ADAL" clId="{A90ADA9D-B678-453B-905A-1AC5F8B299E0}" dt="2024-04-09T16:26:16.278" v="4" actId="20577"/>
          <ac:spMkLst>
            <pc:docMk/>
            <pc:sldMk cId="931301183" sldId="256"/>
            <ac:spMk id="6" creationId="{2DDBD4A8-0007-5EFA-628C-3A9FCA50BB6B}"/>
          </ac:spMkLst>
        </pc:spChg>
      </pc:sldChg>
      <pc:sldChg chg="modSp mod">
        <pc:chgData name="Jessica Newport" userId="dede3334-717e-4998-a1ad-2432f5a188d4" providerId="ADAL" clId="{A90ADA9D-B678-453B-905A-1AC5F8B299E0}" dt="2024-04-09T16:27:21.633" v="14" actId="20577"/>
        <pc:sldMkLst>
          <pc:docMk/>
          <pc:sldMk cId="970672021" sldId="257"/>
        </pc:sldMkLst>
        <pc:spChg chg="mod">
          <ac:chgData name="Jessica Newport" userId="dede3334-717e-4998-a1ad-2432f5a188d4" providerId="ADAL" clId="{A90ADA9D-B678-453B-905A-1AC5F8B299E0}" dt="2024-04-09T16:27:21.633" v="14" actId="20577"/>
          <ac:spMkLst>
            <pc:docMk/>
            <pc:sldMk cId="970672021" sldId="257"/>
            <ac:spMk id="4" creationId="{DDF70F7C-DA45-18A4-5B8D-F6BEF1985815}"/>
          </ac:spMkLst>
        </pc:spChg>
      </pc:sldChg>
      <pc:sldChg chg="addSp delSp modSp mod">
        <pc:chgData name="Jessica Newport" userId="dede3334-717e-4998-a1ad-2432f5a188d4" providerId="ADAL" clId="{A90ADA9D-B678-453B-905A-1AC5F8B299E0}" dt="2024-04-10T08:06:19.013" v="224" actId="1076"/>
        <pc:sldMkLst>
          <pc:docMk/>
          <pc:sldMk cId="281225748" sldId="258"/>
        </pc:sldMkLst>
        <pc:spChg chg="add mod">
          <ac:chgData name="Jessica Newport" userId="dede3334-717e-4998-a1ad-2432f5a188d4" providerId="ADAL" clId="{A90ADA9D-B678-453B-905A-1AC5F8B299E0}" dt="2024-04-09T16:39:17.540" v="158" actId="1076"/>
          <ac:spMkLst>
            <pc:docMk/>
            <pc:sldMk cId="281225748" sldId="258"/>
            <ac:spMk id="10" creationId="{92F8DC5D-EBDF-A0F6-1E41-740AFE4849DB}"/>
          </ac:spMkLst>
        </pc:spChg>
        <pc:spChg chg="add mod">
          <ac:chgData name="Jessica Newport" userId="dede3334-717e-4998-a1ad-2432f5a188d4" providerId="ADAL" clId="{A90ADA9D-B678-453B-905A-1AC5F8B299E0}" dt="2024-04-09T16:46:03.391" v="196" actId="20577"/>
          <ac:spMkLst>
            <pc:docMk/>
            <pc:sldMk cId="281225748" sldId="258"/>
            <ac:spMk id="11" creationId="{4FD66C85-2365-E791-C122-183987D525E1}"/>
          </ac:spMkLst>
        </pc:spChg>
        <pc:spChg chg="add del mod">
          <ac:chgData name="Jessica Newport" userId="dede3334-717e-4998-a1ad-2432f5a188d4" providerId="ADAL" clId="{A90ADA9D-B678-453B-905A-1AC5F8B299E0}" dt="2024-04-09T16:42:42.418" v="167" actId="478"/>
          <ac:spMkLst>
            <pc:docMk/>
            <pc:sldMk cId="281225748" sldId="258"/>
            <ac:spMk id="13" creationId="{27B1ED20-3597-769F-D054-D10092CEE1AB}"/>
          </ac:spMkLst>
        </pc:spChg>
        <pc:spChg chg="add mod">
          <ac:chgData name="Jessica Newport" userId="dede3334-717e-4998-a1ad-2432f5a188d4" providerId="ADAL" clId="{A90ADA9D-B678-453B-905A-1AC5F8B299E0}" dt="2024-04-09T16:48:21.950" v="211" actId="1076"/>
          <ac:spMkLst>
            <pc:docMk/>
            <pc:sldMk cId="281225748" sldId="258"/>
            <ac:spMk id="18" creationId="{8CA1F9B4-45FE-6AE8-52BA-EA92EEACE5A7}"/>
          </ac:spMkLst>
        </pc:spChg>
        <pc:spChg chg="add mod">
          <ac:chgData name="Jessica Newport" userId="dede3334-717e-4998-a1ad-2432f5a188d4" providerId="ADAL" clId="{A90ADA9D-B678-453B-905A-1AC5F8B299E0}" dt="2024-04-09T16:48:30.547" v="212" actId="1076"/>
          <ac:spMkLst>
            <pc:docMk/>
            <pc:sldMk cId="281225748" sldId="258"/>
            <ac:spMk id="19" creationId="{ED017DFB-542A-5170-6B75-860B54D5BAD5}"/>
          </ac:spMkLst>
        </pc:spChg>
        <pc:spChg chg="add mod">
          <ac:chgData name="Jessica Newport" userId="dede3334-717e-4998-a1ad-2432f5a188d4" providerId="ADAL" clId="{A90ADA9D-B678-453B-905A-1AC5F8B299E0}" dt="2024-04-09T16:48:36.959" v="213" actId="1076"/>
          <ac:spMkLst>
            <pc:docMk/>
            <pc:sldMk cId="281225748" sldId="258"/>
            <ac:spMk id="20" creationId="{559F8522-95DF-F1F6-F667-675C6594A5CE}"/>
          </ac:spMkLst>
        </pc:spChg>
        <pc:spChg chg="add mod">
          <ac:chgData name="Jessica Newport" userId="dede3334-717e-4998-a1ad-2432f5a188d4" providerId="ADAL" clId="{A90ADA9D-B678-453B-905A-1AC5F8B299E0}" dt="2024-04-09T16:47:36.903" v="206" actId="1076"/>
          <ac:spMkLst>
            <pc:docMk/>
            <pc:sldMk cId="281225748" sldId="258"/>
            <ac:spMk id="21" creationId="{8C7981D8-10AB-A6E4-038E-C8D076649948}"/>
          </ac:spMkLst>
        </pc:spChg>
        <pc:spChg chg="add del mod">
          <ac:chgData name="Jessica Newport" userId="dede3334-717e-4998-a1ad-2432f5a188d4" providerId="ADAL" clId="{A90ADA9D-B678-453B-905A-1AC5F8B299E0}" dt="2024-04-09T16:48:00.319" v="208" actId="478"/>
          <ac:spMkLst>
            <pc:docMk/>
            <pc:sldMk cId="281225748" sldId="258"/>
            <ac:spMk id="23" creationId="{087CA419-BE0E-A8EF-FA1B-410454932F2E}"/>
          </ac:spMkLst>
        </pc:spChg>
        <pc:picChg chg="del">
          <ac:chgData name="Jessica Newport" userId="dede3334-717e-4998-a1ad-2432f5a188d4" providerId="ADAL" clId="{A90ADA9D-B678-453B-905A-1AC5F8B299E0}" dt="2024-04-09T16:33:56.348" v="114" actId="478"/>
          <ac:picMkLst>
            <pc:docMk/>
            <pc:sldMk cId="281225748" sldId="258"/>
            <ac:picMk id="3" creationId="{450D0B53-CECD-A756-3800-D027B4AB86CE}"/>
          </ac:picMkLst>
        </pc:picChg>
        <pc:picChg chg="add mod">
          <ac:chgData name="Jessica Newport" userId="dede3334-717e-4998-a1ad-2432f5a188d4" providerId="ADAL" clId="{A90ADA9D-B678-453B-905A-1AC5F8B299E0}" dt="2024-04-09T16:34:05.329" v="115"/>
          <ac:picMkLst>
            <pc:docMk/>
            <pc:sldMk cId="281225748" sldId="258"/>
            <ac:picMk id="4" creationId="{D27A6774-ACFE-DF18-D81D-F7C3855E74DA}"/>
          </ac:picMkLst>
        </pc:picChg>
        <pc:picChg chg="add del">
          <ac:chgData name="Jessica Newport" userId="dede3334-717e-4998-a1ad-2432f5a188d4" providerId="ADAL" clId="{A90ADA9D-B678-453B-905A-1AC5F8B299E0}" dt="2024-04-09T16:47:55.517" v="207" actId="478"/>
          <ac:picMkLst>
            <pc:docMk/>
            <pc:sldMk cId="281225748" sldId="258"/>
            <ac:picMk id="5" creationId="{1B12AE76-0964-9C3E-19CE-1B2CC444EB59}"/>
          </ac:picMkLst>
        </pc:picChg>
        <pc:picChg chg="add mod">
          <ac:chgData name="Jessica Newport" userId="dede3334-717e-4998-a1ad-2432f5a188d4" providerId="ADAL" clId="{A90ADA9D-B678-453B-905A-1AC5F8B299E0}" dt="2024-04-09T16:38:58.707" v="155" actId="14100"/>
          <ac:picMkLst>
            <pc:docMk/>
            <pc:sldMk cId="281225748" sldId="258"/>
            <ac:picMk id="6" creationId="{5FC63085-9377-797E-3385-04C5431052D8}"/>
          </ac:picMkLst>
        </pc:picChg>
        <pc:picChg chg="add mod">
          <ac:chgData name="Jessica Newport" userId="dede3334-717e-4998-a1ad-2432f5a188d4" providerId="ADAL" clId="{A90ADA9D-B678-453B-905A-1AC5F8B299E0}" dt="2024-04-09T16:39:10.322" v="157" actId="1076"/>
          <ac:picMkLst>
            <pc:docMk/>
            <pc:sldMk cId="281225748" sldId="258"/>
            <ac:picMk id="7" creationId="{532F43F0-2A8F-549B-517B-63ECED60C30F}"/>
          </ac:picMkLst>
        </pc:picChg>
        <pc:picChg chg="mod">
          <ac:chgData name="Jessica Newport" userId="dede3334-717e-4998-a1ad-2432f5a188d4" providerId="ADAL" clId="{A90ADA9D-B678-453B-905A-1AC5F8B299E0}" dt="2024-04-09T16:39:38.555" v="160" actId="1076"/>
          <ac:picMkLst>
            <pc:docMk/>
            <pc:sldMk cId="281225748" sldId="258"/>
            <ac:picMk id="8" creationId="{382127D2-72F3-001B-C359-D8EA3E2BE935}"/>
          </ac:picMkLst>
        </pc:picChg>
        <pc:picChg chg="add del mod">
          <ac:chgData name="Jessica Newport" userId="dede3334-717e-4998-a1ad-2432f5a188d4" providerId="ADAL" clId="{A90ADA9D-B678-453B-905A-1AC5F8B299E0}" dt="2024-04-09T16:35:49.775" v="131" actId="478"/>
          <ac:picMkLst>
            <pc:docMk/>
            <pc:sldMk cId="281225748" sldId="258"/>
            <ac:picMk id="9" creationId="{62642421-AC09-BAB4-C87D-5EDDEE9FBB59}"/>
          </ac:picMkLst>
        </pc:picChg>
        <pc:picChg chg="add mod">
          <ac:chgData name="Jessica Newport" userId="dede3334-717e-4998-a1ad-2432f5a188d4" providerId="ADAL" clId="{A90ADA9D-B678-453B-905A-1AC5F8B299E0}" dt="2024-04-09T16:42:39.258" v="166" actId="14100"/>
          <ac:picMkLst>
            <pc:docMk/>
            <pc:sldMk cId="281225748" sldId="258"/>
            <ac:picMk id="14" creationId="{BCAA59C3-E261-B84C-7973-1B65D290D12A}"/>
          </ac:picMkLst>
        </pc:picChg>
        <pc:picChg chg="add mod">
          <ac:chgData name="Jessica Newport" userId="dede3334-717e-4998-a1ad-2432f5a188d4" providerId="ADAL" clId="{A90ADA9D-B678-453B-905A-1AC5F8B299E0}" dt="2024-04-09T16:48:58.877" v="216" actId="14100"/>
          <ac:picMkLst>
            <pc:docMk/>
            <pc:sldMk cId="281225748" sldId="258"/>
            <ac:picMk id="15" creationId="{B9CB822E-BDF9-7EB3-EC30-373D9AB7125A}"/>
          </ac:picMkLst>
        </pc:picChg>
        <pc:picChg chg="add del mod">
          <ac:chgData name="Jessica Newport" userId="dede3334-717e-4998-a1ad-2432f5a188d4" providerId="ADAL" clId="{A90ADA9D-B678-453B-905A-1AC5F8B299E0}" dt="2024-04-09T16:43:48.818" v="178" actId="478"/>
          <ac:picMkLst>
            <pc:docMk/>
            <pc:sldMk cId="281225748" sldId="258"/>
            <ac:picMk id="16" creationId="{024E611C-885B-323F-3209-E0A21C6EFB02}"/>
          </ac:picMkLst>
        </pc:picChg>
        <pc:picChg chg="add mod">
          <ac:chgData name="Jessica Newport" userId="dede3334-717e-4998-a1ad-2432f5a188d4" providerId="ADAL" clId="{A90ADA9D-B678-453B-905A-1AC5F8B299E0}" dt="2024-04-09T16:48:11.183" v="210" actId="1076"/>
          <ac:picMkLst>
            <pc:docMk/>
            <pc:sldMk cId="281225748" sldId="258"/>
            <ac:picMk id="17" creationId="{7F9D37A9-4F35-F629-4531-EBF43D3E5158}"/>
          </ac:picMkLst>
        </pc:picChg>
        <pc:picChg chg="add mod">
          <ac:chgData name="Jessica Newport" userId="dede3334-717e-4998-a1ad-2432f5a188d4" providerId="ADAL" clId="{A90ADA9D-B678-453B-905A-1AC5F8B299E0}" dt="2024-04-10T08:06:19.013" v="224" actId="1076"/>
          <ac:picMkLst>
            <pc:docMk/>
            <pc:sldMk cId="281225748" sldId="258"/>
            <ac:picMk id="1026" creationId="{4BC656C2-F4A4-26AB-A9A0-80348C28CD1E}"/>
          </ac:picMkLst>
        </pc:picChg>
      </pc:sldChg>
      <pc:sldChg chg="modSp mod">
        <pc:chgData name="Jessica Newport" userId="dede3334-717e-4998-a1ad-2432f5a188d4" providerId="ADAL" clId="{A90ADA9D-B678-453B-905A-1AC5F8B299E0}" dt="2024-04-09T16:28:40.513" v="20" actId="20577"/>
        <pc:sldMkLst>
          <pc:docMk/>
          <pc:sldMk cId="4144003989" sldId="263"/>
        </pc:sldMkLst>
        <pc:spChg chg="mod">
          <ac:chgData name="Jessica Newport" userId="dede3334-717e-4998-a1ad-2432f5a188d4" providerId="ADAL" clId="{A90ADA9D-B678-453B-905A-1AC5F8B299E0}" dt="2024-04-09T16:28:40.513" v="20" actId="20577"/>
          <ac:spMkLst>
            <pc:docMk/>
            <pc:sldMk cId="4144003989" sldId="263"/>
            <ac:spMk id="5" creationId="{0C11F26B-0994-F11E-5BC2-32D0169D4B93}"/>
          </ac:spMkLst>
        </pc:spChg>
      </pc:sldChg>
      <pc:sldChg chg="modSp mod">
        <pc:chgData name="Jessica Newport" userId="dede3334-717e-4998-a1ad-2432f5a188d4" providerId="ADAL" clId="{A90ADA9D-B678-453B-905A-1AC5F8B299E0}" dt="2024-04-09T16:29:18.247" v="24" actId="20577"/>
        <pc:sldMkLst>
          <pc:docMk/>
          <pc:sldMk cId="3806484296" sldId="265"/>
        </pc:sldMkLst>
        <pc:spChg chg="mod">
          <ac:chgData name="Jessica Newport" userId="dede3334-717e-4998-a1ad-2432f5a188d4" providerId="ADAL" clId="{A90ADA9D-B678-453B-905A-1AC5F8B299E0}" dt="2024-04-09T16:29:18.247" v="24" actId="20577"/>
          <ac:spMkLst>
            <pc:docMk/>
            <pc:sldMk cId="3806484296" sldId="265"/>
            <ac:spMk id="8" creationId="{06AB4662-7DC1-91C9-A028-64D42FF55151}"/>
          </ac:spMkLst>
        </pc:spChg>
      </pc:sldChg>
      <pc:sldChg chg="modSp mod">
        <pc:chgData name="Jessica Newport" userId="dede3334-717e-4998-a1ad-2432f5a188d4" providerId="ADAL" clId="{A90ADA9D-B678-453B-905A-1AC5F8B299E0}" dt="2024-04-09T16:30:16.429" v="40" actId="20577"/>
        <pc:sldMkLst>
          <pc:docMk/>
          <pc:sldMk cId="2435726437" sldId="268"/>
        </pc:sldMkLst>
        <pc:spChg chg="mod">
          <ac:chgData name="Jessica Newport" userId="dede3334-717e-4998-a1ad-2432f5a188d4" providerId="ADAL" clId="{A90ADA9D-B678-453B-905A-1AC5F8B299E0}" dt="2024-04-09T16:30:16.429" v="40" actId="20577"/>
          <ac:spMkLst>
            <pc:docMk/>
            <pc:sldMk cId="2435726437" sldId="268"/>
            <ac:spMk id="3" creationId="{ED664B41-50E4-9015-60F9-E84DA94914F4}"/>
          </ac:spMkLst>
        </pc:spChg>
      </pc:sldChg>
      <pc:sldChg chg="addSp delSp modSp mod">
        <pc:chgData name="Jessica Newport" userId="dede3334-717e-4998-a1ad-2432f5a188d4" providerId="ADAL" clId="{A90ADA9D-B678-453B-905A-1AC5F8B299E0}" dt="2024-04-09T16:32:57.905" v="113" actId="6549"/>
        <pc:sldMkLst>
          <pc:docMk/>
          <pc:sldMk cId="162935347" sldId="279"/>
        </pc:sldMkLst>
        <pc:spChg chg="add mod">
          <ac:chgData name="Jessica Newport" userId="dede3334-717e-4998-a1ad-2432f5a188d4" providerId="ADAL" clId="{A90ADA9D-B678-453B-905A-1AC5F8B299E0}" dt="2024-04-09T16:32:57.905" v="113" actId="6549"/>
          <ac:spMkLst>
            <pc:docMk/>
            <pc:sldMk cId="162935347" sldId="279"/>
            <ac:spMk id="3" creationId="{9E12661D-5421-B56A-0EDA-AD5851EDB024}"/>
          </ac:spMkLst>
        </pc:spChg>
        <pc:spChg chg="mod">
          <ac:chgData name="Jessica Newport" userId="dede3334-717e-4998-a1ad-2432f5a188d4" providerId="ADAL" clId="{A90ADA9D-B678-453B-905A-1AC5F8B299E0}" dt="2024-04-09T16:31:16.529" v="93" actId="20577"/>
          <ac:spMkLst>
            <pc:docMk/>
            <pc:sldMk cId="162935347" sldId="279"/>
            <ac:spMk id="11" creationId="{2779EA11-75B4-6002-F68D-CCBABFACE835}"/>
          </ac:spMkLst>
        </pc:spChg>
        <pc:picChg chg="del">
          <ac:chgData name="Jessica Newport" userId="dede3334-717e-4998-a1ad-2432f5a188d4" providerId="ADAL" clId="{A90ADA9D-B678-453B-905A-1AC5F8B299E0}" dt="2024-04-09T16:31:55.753" v="95" actId="478"/>
          <ac:picMkLst>
            <pc:docMk/>
            <pc:sldMk cId="162935347" sldId="279"/>
            <ac:picMk id="2" creationId="{674C974A-5FDD-6E9D-8F70-153C8C3B088E}"/>
          </ac:picMkLst>
        </pc:picChg>
        <pc:picChg chg="del">
          <ac:chgData name="Jessica Newport" userId="dede3334-717e-4998-a1ad-2432f5a188d4" providerId="ADAL" clId="{A90ADA9D-B678-453B-905A-1AC5F8B299E0}" dt="2024-04-09T16:31:58.200" v="96" actId="478"/>
          <ac:picMkLst>
            <pc:docMk/>
            <pc:sldMk cId="162935347" sldId="279"/>
            <ac:picMk id="5" creationId="{943C586D-E6E3-587A-0123-8DDB251109DF}"/>
          </ac:picMkLst>
        </pc:picChg>
      </pc:sldChg>
      <pc:sldChg chg="modSp mod">
        <pc:chgData name="Jessica Newport" userId="dede3334-717e-4998-a1ad-2432f5a188d4" providerId="ADAL" clId="{A90ADA9D-B678-453B-905A-1AC5F8B299E0}" dt="2024-04-09T16:30:30.665" v="56" actId="20577"/>
        <pc:sldMkLst>
          <pc:docMk/>
          <pc:sldMk cId="1981812245" sldId="284"/>
        </pc:sldMkLst>
        <pc:spChg chg="mod">
          <ac:chgData name="Jessica Newport" userId="dede3334-717e-4998-a1ad-2432f5a188d4" providerId="ADAL" clId="{A90ADA9D-B678-453B-905A-1AC5F8B299E0}" dt="2024-04-09T16:30:30.665" v="56" actId="20577"/>
          <ac:spMkLst>
            <pc:docMk/>
            <pc:sldMk cId="1981812245" sldId="284"/>
            <ac:spMk id="7" creationId="{845F3FD5-1E80-747A-4CF7-E8EE6B7CAF9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A18449-FDD8-40F1-866B-EA0970B1E1AC}"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BD018827-4A9D-41DF-A431-F31D42D0908A}">
      <dgm:prSet custT="1"/>
      <dgm:spPr/>
      <dgm:t>
        <a:bodyPr/>
        <a:lstStyle/>
        <a:p>
          <a:r>
            <a:rPr lang="en-GB" sz="1600" b="1" dirty="0"/>
            <a:t>The Placement tutor (Me)</a:t>
          </a:r>
          <a:endParaRPr lang="en-US" sz="1600" b="1" dirty="0"/>
        </a:p>
      </dgm:t>
    </dgm:pt>
    <dgm:pt modelId="{62BE7DDE-6924-4F4E-9D01-6191B3E82699}" type="parTrans" cxnId="{1DF8DABA-59C4-408C-8D1A-60ABE90811C9}">
      <dgm:prSet/>
      <dgm:spPr/>
      <dgm:t>
        <a:bodyPr/>
        <a:lstStyle/>
        <a:p>
          <a:endParaRPr lang="en-US"/>
        </a:p>
      </dgm:t>
    </dgm:pt>
    <dgm:pt modelId="{52F8790B-67DB-47A4-86C9-E9CF3B86F760}" type="sibTrans" cxnId="{1DF8DABA-59C4-408C-8D1A-60ABE90811C9}">
      <dgm:prSet/>
      <dgm:spPr/>
      <dgm:t>
        <a:bodyPr/>
        <a:lstStyle/>
        <a:p>
          <a:endParaRPr lang="en-US"/>
        </a:p>
      </dgm:t>
    </dgm:pt>
    <dgm:pt modelId="{791A35C0-CBAC-4362-9AC8-76E0A40CACF3}">
      <dgm:prSet custT="1"/>
      <dgm:spPr/>
      <dgm:t>
        <a:bodyPr/>
        <a:lstStyle/>
        <a:p>
          <a:r>
            <a:rPr lang="en-GB" sz="1600" i="0" baseline="0" dirty="0"/>
            <a:t>Meet with the student bi-weekly as a minimum.</a:t>
          </a:r>
          <a:endParaRPr lang="en-US" sz="1600" dirty="0"/>
        </a:p>
      </dgm:t>
    </dgm:pt>
    <dgm:pt modelId="{CCAD8773-39C9-480D-9AF8-E0C845D6731D}" type="parTrans" cxnId="{83C90B21-1EF4-4B04-B3CF-CECBC790C24F}">
      <dgm:prSet/>
      <dgm:spPr/>
      <dgm:t>
        <a:bodyPr/>
        <a:lstStyle/>
        <a:p>
          <a:endParaRPr lang="en-US"/>
        </a:p>
      </dgm:t>
    </dgm:pt>
    <dgm:pt modelId="{9A2F3C56-4C71-49EF-96E3-D8617F06C5EB}" type="sibTrans" cxnId="{83C90B21-1EF4-4B04-B3CF-CECBC790C24F}">
      <dgm:prSet/>
      <dgm:spPr/>
      <dgm:t>
        <a:bodyPr/>
        <a:lstStyle/>
        <a:p>
          <a:endParaRPr lang="en-US"/>
        </a:p>
      </dgm:t>
    </dgm:pt>
    <dgm:pt modelId="{F2F7E655-1EE3-47A2-AEDB-D55202F6242D}">
      <dgm:prSet custT="1"/>
      <dgm:spPr/>
      <dgm:t>
        <a:bodyPr/>
        <a:lstStyle/>
        <a:p>
          <a:r>
            <a:rPr lang="en-GB" sz="1600" i="0" baseline="0" dirty="0"/>
            <a:t>Support students with queries and provide Assignment information</a:t>
          </a:r>
          <a:endParaRPr lang="en-US" sz="1600" dirty="0"/>
        </a:p>
      </dgm:t>
    </dgm:pt>
    <dgm:pt modelId="{2CDE6F0B-B553-4E2E-9D36-6F8308869BF8}" type="parTrans" cxnId="{6680D691-B359-4E9F-AC3B-ADAD6445F622}">
      <dgm:prSet/>
      <dgm:spPr/>
      <dgm:t>
        <a:bodyPr/>
        <a:lstStyle/>
        <a:p>
          <a:endParaRPr lang="en-US"/>
        </a:p>
      </dgm:t>
    </dgm:pt>
    <dgm:pt modelId="{84A2F5CC-7EAF-4242-B384-2F2E2A1B0732}" type="sibTrans" cxnId="{6680D691-B359-4E9F-AC3B-ADAD6445F622}">
      <dgm:prSet/>
      <dgm:spPr/>
      <dgm:t>
        <a:bodyPr/>
        <a:lstStyle/>
        <a:p>
          <a:endParaRPr lang="en-US"/>
        </a:p>
      </dgm:t>
    </dgm:pt>
    <dgm:pt modelId="{AA456FCD-8DEC-43DA-AE79-E439E87BAC61}">
      <dgm:prSet custT="1"/>
      <dgm:spPr/>
      <dgm:t>
        <a:bodyPr/>
        <a:lstStyle/>
        <a:p>
          <a:r>
            <a:rPr lang="en-GB" sz="1600" i="0" baseline="0" dirty="0"/>
            <a:t>Meet with the professional mentor and record attendance.</a:t>
          </a:r>
          <a:endParaRPr lang="en-US" sz="1600" dirty="0"/>
        </a:p>
      </dgm:t>
    </dgm:pt>
    <dgm:pt modelId="{8247045D-D55C-4116-A54C-869C4243A3DE}" type="parTrans" cxnId="{FC2C536B-40D4-4391-A39B-8DA8846ED703}">
      <dgm:prSet/>
      <dgm:spPr/>
      <dgm:t>
        <a:bodyPr/>
        <a:lstStyle/>
        <a:p>
          <a:endParaRPr lang="en-US"/>
        </a:p>
      </dgm:t>
    </dgm:pt>
    <dgm:pt modelId="{2417CFB7-CAAC-43A2-92A6-729FD1F32A72}" type="sibTrans" cxnId="{FC2C536B-40D4-4391-A39B-8DA8846ED703}">
      <dgm:prSet/>
      <dgm:spPr/>
      <dgm:t>
        <a:bodyPr/>
        <a:lstStyle/>
        <a:p>
          <a:endParaRPr lang="en-US"/>
        </a:p>
      </dgm:t>
    </dgm:pt>
    <dgm:pt modelId="{5ECE8C16-432A-4861-80CB-032292BA7D95}" type="pres">
      <dgm:prSet presAssocID="{C4A18449-FDD8-40F1-866B-EA0970B1E1AC}" presName="compositeShape" presStyleCnt="0">
        <dgm:presLayoutVars>
          <dgm:chMax val="7"/>
          <dgm:dir/>
          <dgm:resizeHandles val="exact"/>
        </dgm:presLayoutVars>
      </dgm:prSet>
      <dgm:spPr/>
    </dgm:pt>
    <dgm:pt modelId="{4E0CAB68-F62C-4939-B656-2FCEB67C035C}" type="pres">
      <dgm:prSet presAssocID="{C4A18449-FDD8-40F1-866B-EA0970B1E1AC}" presName="wedge1" presStyleLbl="node1" presStyleIdx="0" presStyleCnt="1" custLinFactNeighborX="70507" custLinFactNeighborY="-37840"/>
      <dgm:spPr/>
    </dgm:pt>
    <dgm:pt modelId="{8071F248-D66F-4F5A-809B-E8E881FE45DE}" type="pres">
      <dgm:prSet presAssocID="{C4A18449-FDD8-40F1-866B-EA0970B1E1AC}" presName="dummy1a" presStyleCnt="0"/>
      <dgm:spPr/>
    </dgm:pt>
    <dgm:pt modelId="{9C36C314-6315-407B-BBB0-C7B0B33F36D0}" type="pres">
      <dgm:prSet presAssocID="{C4A18449-FDD8-40F1-866B-EA0970B1E1AC}" presName="dummy1b" presStyleCnt="0"/>
      <dgm:spPr/>
    </dgm:pt>
    <dgm:pt modelId="{2DCEB9EF-958A-4C32-B473-30A84B4612A9}" type="pres">
      <dgm:prSet presAssocID="{C4A18449-FDD8-40F1-866B-EA0970B1E1AC}" presName="wedge1Tx" presStyleLbl="node1" presStyleIdx="0" presStyleCnt="1">
        <dgm:presLayoutVars>
          <dgm:chMax val="0"/>
          <dgm:chPref val="0"/>
          <dgm:bulletEnabled val="1"/>
        </dgm:presLayoutVars>
      </dgm:prSet>
      <dgm:spPr/>
    </dgm:pt>
    <dgm:pt modelId="{B8C60196-4BDF-46A2-BD3B-73FBC7C809F6}" type="pres">
      <dgm:prSet presAssocID="{52F8790B-67DB-47A4-86C9-E9CF3B86F760}" presName="arrowWedge1single" presStyleLbl="fgSibTrans2D1" presStyleIdx="0" presStyleCnt="1" custLinFactNeighborX="1880" custLinFactNeighborY="87"/>
      <dgm:spPr/>
    </dgm:pt>
  </dgm:ptLst>
  <dgm:cxnLst>
    <dgm:cxn modelId="{0F648620-8DCA-45AC-BDE4-DFDA337FC93F}" type="presOf" srcId="{BD018827-4A9D-41DF-A431-F31D42D0908A}" destId="{2DCEB9EF-958A-4C32-B473-30A84B4612A9}" srcOrd="1" destOrd="0" presId="urn:microsoft.com/office/officeart/2005/8/layout/cycle8"/>
    <dgm:cxn modelId="{83C90B21-1EF4-4B04-B3CF-CECBC790C24F}" srcId="{BD018827-4A9D-41DF-A431-F31D42D0908A}" destId="{791A35C0-CBAC-4362-9AC8-76E0A40CACF3}" srcOrd="0" destOrd="0" parTransId="{CCAD8773-39C9-480D-9AF8-E0C845D6731D}" sibTransId="{9A2F3C56-4C71-49EF-96E3-D8617F06C5EB}"/>
    <dgm:cxn modelId="{0FC3AD29-4F8A-45AA-9E92-469C42FA0B4C}" type="presOf" srcId="{AA456FCD-8DEC-43DA-AE79-E439E87BAC61}" destId="{2DCEB9EF-958A-4C32-B473-30A84B4612A9}" srcOrd="1" destOrd="3" presId="urn:microsoft.com/office/officeart/2005/8/layout/cycle8"/>
    <dgm:cxn modelId="{FC61712E-80F2-47D6-A4C7-ADCDA4EAD456}" type="presOf" srcId="{F2F7E655-1EE3-47A2-AEDB-D55202F6242D}" destId="{4E0CAB68-F62C-4939-B656-2FCEB67C035C}" srcOrd="0" destOrd="2" presId="urn:microsoft.com/office/officeart/2005/8/layout/cycle8"/>
    <dgm:cxn modelId="{CF321764-B965-4E64-AB33-3FE25F1547D1}" type="presOf" srcId="{791A35C0-CBAC-4362-9AC8-76E0A40CACF3}" destId="{2DCEB9EF-958A-4C32-B473-30A84B4612A9}" srcOrd="1" destOrd="1" presId="urn:microsoft.com/office/officeart/2005/8/layout/cycle8"/>
    <dgm:cxn modelId="{FC2C536B-40D4-4391-A39B-8DA8846ED703}" srcId="{BD018827-4A9D-41DF-A431-F31D42D0908A}" destId="{AA456FCD-8DEC-43DA-AE79-E439E87BAC61}" srcOrd="2" destOrd="0" parTransId="{8247045D-D55C-4116-A54C-869C4243A3DE}" sibTransId="{2417CFB7-CAAC-43A2-92A6-729FD1F32A72}"/>
    <dgm:cxn modelId="{459CA271-1455-497C-85BE-A838A5296395}" type="presOf" srcId="{BD018827-4A9D-41DF-A431-F31D42D0908A}" destId="{4E0CAB68-F62C-4939-B656-2FCEB67C035C}" srcOrd="0" destOrd="0" presId="urn:microsoft.com/office/officeart/2005/8/layout/cycle8"/>
    <dgm:cxn modelId="{6680D691-B359-4E9F-AC3B-ADAD6445F622}" srcId="{BD018827-4A9D-41DF-A431-F31D42D0908A}" destId="{F2F7E655-1EE3-47A2-AEDB-D55202F6242D}" srcOrd="1" destOrd="0" parTransId="{2CDE6F0B-B553-4E2E-9D36-6F8308869BF8}" sibTransId="{84A2F5CC-7EAF-4242-B384-2F2E2A1B0732}"/>
    <dgm:cxn modelId="{1DF8DABA-59C4-408C-8D1A-60ABE90811C9}" srcId="{C4A18449-FDD8-40F1-866B-EA0970B1E1AC}" destId="{BD018827-4A9D-41DF-A431-F31D42D0908A}" srcOrd="0" destOrd="0" parTransId="{62BE7DDE-6924-4F4E-9D01-6191B3E82699}" sibTransId="{52F8790B-67DB-47A4-86C9-E9CF3B86F760}"/>
    <dgm:cxn modelId="{0FE3DACC-C80F-46B5-BAE6-726960182C14}" type="presOf" srcId="{F2F7E655-1EE3-47A2-AEDB-D55202F6242D}" destId="{2DCEB9EF-958A-4C32-B473-30A84B4612A9}" srcOrd="1" destOrd="2" presId="urn:microsoft.com/office/officeart/2005/8/layout/cycle8"/>
    <dgm:cxn modelId="{EDF193DB-D173-426A-9427-1E472BA94791}" type="presOf" srcId="{791A35C0-CBAC-4362-9AC8-76E0A40CACF3}" destId="{4E0CAB68-F62C-4939-B656-2FCEB67C035C}" srcOrd="0" destOrd="1" presId="urn:microsoft.com/office/officeart/2005/8/layout/cycle8"/>
    <dgm:cxn modelId="{A43E2DF2-9D76-4BF0-B56F-DAF088560117}" type="presOf" srcId="{AA456FCD-8DEC-43DA-AE79-E439E87BAC61}" destId="{4E0CAB68-F62C-4939-B656-2FCEB67C035C}" srcOrd="0" destOrd="3" presId="urn:microsoft.com/office/officeart/2005/8/layout/cycle8"/>
    <dgm:cxn modelId="{C0C503F7-4803-4569-B0CB-44E8939055C6}" type="presOf" srcId="{C4A18449-FDD8-40F1-866B-EA0970B1E1AC}" destId="{5ECE8C16-432A-4861-80CB-032292BA7D95}" srcOrd="0" destOrd="0" presId="urn:microsoft.com/office/officeart/2005/8/layout/cycle8"/>
    <dgm:cxn modelId="{5F2B03D1-9EA1-4849-9169-304B3E7B44A3}" type="presParOf" srcId="{5ECE8C16-432A-4861-80CB-032292BA7D95}" destId="{4E0CAB68-F62C-4939-B656-2FCEB67C035C}" srcOrd="0" destOrd="0" presId="urn:microsoft.com/office/officeart/2005/8/layout/cycle8"/>
    <dgm:cxn modelId="{3E73F4C9-2301-4807-A81F-5CAF97468826}" type="presParOf" srcId="{5ECE8C16-432A-4861-80CB-032292BA7D95}" destId="{8071F248-D66F-4F5A-809B-E8E881FE45DE}" srcOrd="1" destOrd="0" presId="urn:microsoft.com/office/officeart/2005/8/layout/cycle8"/>
    <dgm:cxn modelId="{78A983F1-AA3E-42E5-912B-EC690BC51B3C}" type="presParOf" srcId="{5ECE8C16-432A-4861-80CB-032292BA7D95}" destId="{9C36C314-6315-407B-BBB0-C7B0B33F36D0}" srcOrd="2" destOrd="0" presId="urn:microsoft.com/office/officeart/2005/8/layout/cycle8"/>
    <dgm:cxn modelId="{1CDCB221-83E0-4F2B-B95A-5566B26C0E2F}" type="presParOf" srcId="{5ECE8C16-432A-4861-80CB-032292BA7D95}" destId="{2DCEB9EF-958A-4C32-B473-30A84B4612A9}" srcOrd="3" destOrd="0" presId="urn:microsoft.com/office/officeart/2005/8/layout/cycle8"/>
    <dgm:cxn modelId="{BAC001D2-E22C-40D4-8B74-FFBF65635779}" type="presParOf" srcId="{5ECE8C16-432A-4861-80CB-032292BA7D95}" destId="{B8C60196-4BDF-46A2-BD3B-73FBC7C809F6}" srcOrd="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A18449-FDD8-40F1-866B-EA0970B1E1AC}" type="doc">
      <dgm:prSet loTypeId="urn:microsoft.com/office/officeart/2005/8/layout/cycle8" loCatId="cycle" qsTypeId="urn:microsoft.com/office/officeart/2005/8/quickstyle/simple1" qsCatId="simple" csTypeId="urn:microsoft.com/office/officeart/2005/8/colors/accent1_2" csCatId="accent1"/>
      <dgm:spPr/>
      <dgm:t>
        <a:bodyPr/>
        <a:lstStyle/>
        <a:p>
          <a:endParaRPr lang="en-US"/>
        </a:p>
      </dgm:t>
    </dgm:pt>
    <dgm:pt modelId="{BD018827-4A9D-41DF-A431-F31D42D0908A}">
      <dgm:prSet custT="1"/>
      <dgm:spPr/>
      <dgm:t>
        <a:bodyPr/>
        <a:lstStyle/>
        <a:p>
          <a:r>
            <a:rPr lang="en-GB" sz="1600" b="1" dirty="0"/>
            <a:t>The Professional Mentor role:</a:t>
          </a:r>
          <a:endParaRPr lang="en-US" sz="1600" b="1" dirty="0"/>
        </a:p>
      </dgm:t>
    </dgm:pt>
    <dgm:pt modelId="{62BE7DDE-6924-4F4E-9D01-6191B3E82699}" type="parTrans" cxnId="{1DF8DABA-59C4-408C-8D1A-60ABE90811C9}">
      <dgm:prSet/>
      <dgm:spPr/>
      <dgm:t>
        <a:bodyPr/>
        <a:lstStyle/>
        <a:p>
          <a:endParaRPr lang="en-US"/>
        </a:p>
      </dgm:t>
    </dgm:pt>
    <dgm:pt modelId="{52F8790B-67DB-47A4-86C9-E9CF3B86F760}" type="sibTrans" cxnId="{1DF8DABA-59C4-408C-8D1A-60ABE90811C9}">
      <dgm:prSet/>
      <dgm:spPr/>
      <dgm:t>
        <a:bodyPr/>
        <a:lstStyle/>
        <a:p>
          <a:endParaRPr lang="en-US"/>
        </a:p>
      </dgm:t>
    </dgm:pt>
    <dgm:pt modelId="{33E85125-D6EB-4C2A-8A96-720BC60F9333}">
      <dgm:prSet custT="1"/>
      <dgm:spPr/>
      <dgm:t>
        <a:bodyPr/>
        <a:lstStyle/>
        <a:p>
          <a:r>
            <a:rPr lang="en-GB" sz="1600" i="0" baseline="0" dirty="0"/>
            <a:t>Induct the students to the property and its procedures.</a:t>
          </a:r>
          <a:endParaRPr lang="en-US" sz="1600" dirty="0"/>
        </a:p>
      </dgm:t>
    </dgm:pt>
    <dgm:pt modelId="{D6D68FFE-BC1A-4423-B682-10B1F8434D16}" type="parTrans" cxnId="{2388C9DF-A771-4FA2-B183-CB000D21E0B8}">
      <dgm:prSet/>
      <dgm:spPr/>
      <dgm:t>
        <a:bodyPr/>
        <a:lstStyle/>
        <a:p>
          <a:endParaRPr lang="en-US"/>
        </a:p>
      </dgm:t>
    </dgm:pt>
    <dgm:pt modelId="{A76C5BC3-ABEC-4F91-B435-8088900E13C8}" type="sibTrans" cxnId="{2388C9DF-A771-4FA2-B183-CB000D21E0B8}">
      <dgm:prSet/>
      <dgm:spPr/>
      <dgm:t>
        <a:bodyPr/>
        <a:lstStyle/>
        <a:p>
          <a:endParaRPr lang="en-US"/>
        </a:p>
      </dgm:t>
    </dgm:pt>
    <dgm:pt modelId="{791A35C0-CBAC-4362-9AC8-76E0A40CACF3}">
      <dgm:prSet custT="1"/>
      <dgm:spPr/>
      <dgm:t>
        <a:bodyPr/>
        <a:lstStyle/>
        <a:p>
          <a:r>
            <a:rPr lang="en-GB" sz="1600" i="0" baseline="0" dirty="0"/>
            <a:t>Meet with the student bi-weekly as a minimum.</a:t>
          </a:r>
          <a:endParaRPr lang="en-US" sz="1600" dirty="0"/>
        </a:p>
      </dgm:t>
    </dgm:pt>
    <dgm:pt modelId="{CCAD8773-39C9-480D-9AF8-E0C845D6731D}" type="parTrans" cxnId="{83C90B21-1EF4-4B04-B3CF-CECBC790C24F}">
      <dgm:prSet/>
      <dgm:spPr/>
      <dgm:t>
        <a:bodyPr/>
        <a:lstStyle/>
        <a:p>
          <a:endParaRPr lang="en-US"/>
        </a:p>
      </dgm:t>
    </dgm:pt>
    <dgm:pt modelId="{9A2F3C56-4C71-49EF-96E3-D8617F06C5EB}" type="sibTrans" cxnId="{83C90B21-1EF4-4B04-B3CF-CECBC790C24F}">
      <dgm:prSet/>
      <dgm:spPr/>
      <dgm:t>
        <a:bodyPr/>
        <a:lstStyle/>
        <a:p>
          <a:endParaRPr lang="en-US"/>
        </a:p>
      </dgm:t>
    </dgm:pt>
    <dgm:pt modelId="{F2F7E655-1EE3-47A2-AEDB-D55202F6242D}">
      <dgm:prSet custT="1"/>
      <dgm:spPr/>
      <dgm:t>
        <a:bodyPr/>
        <a:lstStyle/>
        <a:p>
          <a:r>
            <a:rPr lang="en-GB" sz="1600" i="0" baseline="0" dirty="0"/>
            <a:t>Facilitate the rota to support the department rotations, which best suits the property.</a:t>
          </a:r>
          <a:endParaRPr lang="en-US" sz="1600" dirty="0"/>
        </a:p>
      </dgm:t>
    </dgm:pt>
    <dgm:pt modelId="{2CDE6F0B-B553-4E2E-9D36-6F8308869BF8}" type="parTrans" cxnId="{6680D691-B359-4E9F-AC3B-ADAD6445F622}">
      <dgm:prSet/>
      <dgm:spPr/>
      <dgm:t>
        <a:bodyPr/>
        <a:lstStyle/>
        <a:p>
          <a:endParaRPr lang="en-US"/>
        </a:p>
      </dgm:t>
    </dgm:pt>
    <dgm:pt modelId="{84A2F5CC-7EAF-4242-B384-2F2E2A1B0732}" type="sibTrans" cxnId="{6680D691-B359-4E9F-AC3B-ADAD6445F622}">
      <dgm:prSet/>
      <dgm:spPr/>
      <dgm:t>
        <a:bodyPr/>
        <a:lstStyle/>
        <a:p>
          <a:endParaRPr lang="en-US"/>
        </a:p>
      </dgm:t>
    </dgm:pt>
    <dgm:pt modelId="{AA456FCD-8DEC-43DA-AE79-E439E87BAC61}">
      <dgm:prSet custT="1"/>
      <dgm:spPr/>
      <dgm:t>
        <a:bodyPr/>
        <a:lstStyle/>
        <a:p>
          <a:r>
            <a:rPr lang="en-GB" sz="1600" i="0" baseline="0" dirty="0"/>
            <a:t>Meet with the University tutor via Teams bi-weekly.</a:t>
          </a:r>
          <a:endParaRPr lang="en-US" sz="1600" dirty="0"/>
        </a:p>
      </dgm:t>
    </dgm:pt>
    <dgm:pt modelId="{8247045D-D55C-4116-A54C-869C4243A3DE}" type="parTrans" cxnId="{FC2C536B-40D4-4391-A39B-8DA8846ED703}">
      <dgm:prSet/>
      <dgm:spPr/>
      <dgm:t>
        <a:bodyPr/>
        <a:lstStyle/>
        <a:p>
          <a:endParaRPr lang="en-US"/>
        </a:p>
      </dgm:t>
    </dgm:pt>
    <dgm:pt modelId="{2417CFB7-CAAC-43A2-92A6-729FD1F32A72}" type="sibTrans" cxnId="{FC2C536B-40D4-4391-A39B-8DA8846ED703}">
      <dgm:prSet/>
      <dgm:spPr/>
      <dgm:t>
        <a:bodyPr/>
        <a:lstStyle/>
        <a:p>
          <a:endParaRPr lang="en-US"/>
        </a:p>
      </dgm:t>
    </dgm:pt>
    <dgm:pt modelId="{5ECE8C16-432A-4861-80CB-032292BA7D95}" type="pres">
      <dgm:prSet presAssocID="{C4A18449-FDD8-40F1-866B-EA0970B1E1AC}" presName="compositeShape" presStyleCnt="0">
        <dgm:presLayoutVars>
          <dgm:chMax val="7"/>
          <dgm:dir/>
          <dgm:resizeHandles val="exact"/>
        </dgm:presLayoutVars>
      </dgm:prSet>
      <dgm:spPr/>
    </dgm:pt>
    <dgm:pt modelId="{4E0CAB68-F62C-4939-B656-2FCEB67C035C}" type="pres">
      <dgm:prSet presAssocID="{C4A18449-FDD8-40F1-866B-EA0970B1E1AC}" presName="wedge1" presStyleLbl="node1" presStyleIdx="0" presStyleCnt="1" custLinFactNeighborX="-12592" custLinFactNeighborY="-10971"/>
      <dgm:spPr/>
    </dgm:pt>
    <dgm:pt modelId="{8071F248-D66F-4F5A-809B-E8E881FE45DE}" type="pres">
      <dgm:prSet presAssocID="{C4A18449-FDD8-40F1-866B-EA0970B1E1AC}" presName="dummy1a" presStyleCnt="0"/>
      <dgm:spPr/>
    </dgm:pt>
    <dgm:pt modelId="{9C36C314-6315-407B-BBB0-C7B0B33F36D0}" type="pres">
      <dgm:prSet presAssocID="{C4A18449-FDD8-40F1-866B-EA0970B1E1AC}" presName="dummy1b" presStyleCnt="0"/>
      <dgm:spPr/>
    </dgm:pt>
    <dgm:pt modelId="{2DCEB9EF-958A-4C32-B473-30A84B4612A9}" type="pres">
      <dgm:prSet presAssocID="{C4A18449-FDD8-40F1-866B-EA0970B1E1AC}" presName="wedge1Tx" presStyleLbl="node1" presStyleIdx="0" presStyleCnt="1">
        <dgm:presLayoutVars>
          <dgm:chMax val="0"/>
          <dgm:chPref val="0"/>
          <dgm:bulletEnabled val="1"/>
        </dgm:presLayoutVars>
      </dgm:prSet>
      <dgm:spPr/>
    </dgm:pt>
    <dgm:pt modelId="{B8C60196-4BDF-46A2-BD3B-73FBC7C809F6}" type="pres">
      <dgm:prSet presAssocID="{52F8790B-67DB-47A4-86C9-E9CF3B86F760}" presName="arrowWedge1single" presStyleLbl="fgSibTrans2D1" presStyleIdx="0" presStyleCnt="1" custLinFactNeighborX="-244" custLinFactNeighborY="2"/>
      <dgm:spPr/>
    </dgm:pt>
  </dgm:ptLst>
  <dgm:cxnLst>
    <dgm:cxn modelId="{0F648620-8DCA-45AC-BDE4-DFDA337FC93F}" type="presOf" srcId="{BD018827-4A9D-41DF-A431-F31D42D0908A}" destId="{2DCEB9EF-958A-4C32-B473-30A84B4612A9}" srcOrd="1" destOrd="0" presId="urn:microsoft.com/office/officeart/2005/8/layout/cycle8"/>
    <dgm:cxn modelId="{83C90B21-1EF4-4B04-B3CF-CECBC790C24F}" srcId="{BD018827-4A9D-41DF-A431-F31D42D0908A}" destId="{791A35C0-CBAC-4362-9AC8-76E0A40CACF3}" srcOrd="1" destOrd="0" parTransId="{CCAD8773-39C9-480D-9AF8-E0C845D6731D}" sibTransId="{9A2F3C56-4C71-49EF-96E3-D8617F06C5EB}"/>
    <dgm:cxn modelId="{0FC3AD29-4F8A-45AA-9E92-469C42FA0B4C}" type="presOf" srcId="{AA456FCD-8DEC-43DA-AE79-E439E87BAC61}" destId="{2DCEB9EF-958A-4C32-B473-30A84B4612A9}" srcOrd="1" destOrd="4" presId="urn:microsoft.com/office/officeart/2005/8/layout/cycle8"/>
    <dgm:cxn modelId="{FC61712E-80F2-47D6-A4C7-ADCDA4EAD456}" type="presOf" srcId="{F2F7E655-1EE3-47A2-AEDB-D55202F6242D}" destId="{4E0CAB68-F62C-4939-B656-2FCEB67C035C}" srcOrd="0" destOrd="3" presId="urn:microsoft.com/office/officeart/2005/8/layout/cycle8"/>
    <dgm:cxn modelId="{4AE60938-04C4-47CD-A57B-A000889B8A76}" type="presOf" srcId="{33E85125-D6EB-4C2A-8A96-720BC60F9333}" destId="{4E0CAB68-F62C-4939-B656-2FCEB67C035C}" srcOrd="0" destOrd="1" presId="urn:microsoft.com/office/officeart/2005/8/layout/cycle8"/>
    <dgm:cxn modelId="{CF321764-B965-4E64-AB33-3FE25F1547D1}" type="presOf" srcId="{791A35C0-CBAC-4362-9AC8-76E0A40CACF3}" destId="{2DCEB9EF-958A-4C32-B473-30A84B4612A9}" srcOrd="1" destOrd="2" presId="urn:microsoft.com/office/officeart/2005/8/layout/cycle8"/>
    <dgm:cxn modelId="{FC2C536B-40D4-4391-A39B-8DA8846ED703}" srcId="{BD018827-4A9D-41DF-A431-F31D42D0908A}" destId="{AA456FCD-8DEC-43DA-AE79-E439E87BAC61}" srcOrd="3" destOrd="0" parTransId="{8247045D-D55C-4116-A54C-869C4243A3DE}" sibTransId="{2417CFB7-CAAC-43A2-92A6-729FD1F32A72}"/>
    <dgm:cxn modelId="{459CA271-1455-497C-85BE-A838A5296395}" type="presOf" srcId="{BD018827-4A9D-41DF-A431-F31D42D0908A}" destId="{4E0CAB68-F62C-4939-B656-2FCEB67C035C}" srcOrd="0" destOrd="0" presId="urn:microsoft.com/office/officeart/2005/8/layout/cycle8"/>
    <dgm:cxn modelId="{5A26777B-1CE4-4223-B2D2-2D8EE94B90D5}" type="presOf" srcId="{33E85125-D6EB-4C2A-8A96-720BC60F9333}" destId="{2DCEB9EF-958A-4C32-B473-30A84B4612A9}" srcOrd="1" destOrd="1" presId="urn:microsoft.com/office/officeart/2005/8/layout/cycle8"/>
    <dgm:cxn modelId="{6680D691-B359-4E9F-AC3B-ADAD6445F622}" srcId="{BD018827-4A9D-41DF-A431-F31D42D0908A}" destId="{F2F7E655-1EE3-47A2-AEDB-D55202F6242D}" srcOrd="2" destOrd="0" parTransId="{2CDE6F0B-B553-4E2E-9D36-6F8308869BF8}" sibTransId="{84A2F5CC-7EAF-4242-B384-2F2E2A1B0732}"/>
    <dgm:cxn modelId="{1DF8DABA-59C4-408C-8D1A-60ABE90811C9}" srcId="{C4A18449-FDD8-40F1-866B-EA0970B1E1AC}" destId="{BD018827-4A9D-41DF-A431-F31D42D0908A}" srcOrd="0" destOrd="0" parTransId="{62BE7DDE-6924-4F4E-9D01-6191B3E82699}" sibTransId="{52F8790B-67DB-47A4-86C9-E9CF3B86F760}"/>
    <dgm:cxn modelId="{0FE3DACC-C80F-46B5-BAE6-726960182C14}" type="presOf" srcId="{F2F7E655-1EE3-47A2-AEDB-D55202F6242D}" destId="{2DCEB9EF-958A-4C32-B473-30A84B4612A9}" srcOrd="1" destOrd="3" presId="urn:microsoft.com/office/officeart/2005/8/layout/cycle8"/>
    <dgm:cxn modelId="{EDF193DB-D173-426A-9427-1E472BA94791}" type="presOf" srcId="{791A35C0-CBAC-4362-9AC8-76E0A40CACF3}" destId="{4E0CAB68-F62C-4939-B656-2FCEB67C035C}" srcOrd="0" destOrd="2" presId="urn:microsoft.com/office/officeart/2005/8/layout/cycle8"/>
    <dgm:cxn modelId="{2388C9DF-A771-4FA2-B183-CB000D21E0B8}" srcId="{BD018827-4A9D-41DF-A431-F31D42D0908A}" destId="{33E85125-D6EB-4C2A-8A96-720BC60F9333}" srcOrd="0" destOrd="0" parTransId="{D6D68FFE-BC1A-4423-B682-10B1F8434D16}" sibTransId="{A76C5BC3-ABEC-4F91-B435-8088900E13C8}"/>
    <dgm:cxn modelId="{A43E2DF2-9D76-4BF0-B56F-DAF088560117}" type="presOf" srcId="{AA456FCD-8DEC-43DA-AE79-E439E87BAC61}" destId="{4E0CAB68-F62C-4939-B656-2FCEB67C035C}" srcOrd="0" destOrd="4" presId="urn:microsoft.com/office/officeart/2005/8/layout/cycle8"/>
    <dgm:cxn modelId="{C0C503F7-4803-4569-B0CB-44E8939055C6}" type="presOf" srcId="{C4A18449-FDD8-40F1-866B-EA0970B1E1AC}" destId="{5ECE8C16-432A-4861-80CB-032292BA7D95}" srcOrd="0" destOrd="0" presId="urn:microsoft.com/office/officeart/2005/8/layout/cycle8"/>
    <dgm:cxn modelId="{5F2B03D1-9EA1-4849-9169-304B3E7B44A3}" type="presParOf" srcId="{5ECE8C16-432A-4861-80CB-032292BA7D95}" destId="{4E0CAB68-F62C-4939-B656-2FCEB67C035C}" srcOrd="0" destOrd="0" presId="urn:microsoft.com/office/officeart/2005/8/layout/cycle8"/>
    <dgm:cxn modelId="{3E73F4C9-2301-4807-A81F-5CAF97468826}" type="presParOf" srcId="{5ECE8C16-432A-4861-80CB-032292BA7D95}" destId="{8071F248-D66F-4F5A-809B-E8E881FE45DE}" srcOrd="1" destOrd="0" presId="urn:microsoft.com/office/officeart/2005/8/layout/cycle8"/>
    <dgm:cxn modelId="{78A983F1-AA3E-42E5-912B-EC690BC51B3C}" type="presParOf" srcId="{5ECE8C16-432A-4861-80CB-032292BA7D95}" destId="{9C36C314-6315-407B-BBB0-C7B0B33F36D0}" srcOrd="2" destOrd="0" presId="urn:microsoft.com/office/officeart/2005/8/layout/cycle8"/>
    <dgm:cxn modelId="{1CDCB221-83E0-4F2B-B95A-5566B26C0E2F}" type="presParOf" srcId="{5ECE8C16-432A-4861-80CB-032292BA7D95}" destId="{2DCEB9EF-958A-4C32-B473-30A84B4612A9}" srcOrd="3" destOrd="0" presId="urn:microsoft.com/office/officeart/2005/8/layout/cycle8"/>
    <dgm:cxn modelId="{BAC001D2-E22C-40D4-8B74-FFBF65635779}" type="presParOf" srcId="{5ECE8C16-432A-4861-80CB-032292BA7D95}" destId="{B8C60196-4BDF-46A2-BD3B-73FBC7C809F6}" srcOrd="4" destOrd="0" presId="urn:microsoft.com/office/officeart/2005/8/layout/cycle8"/>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CAB68-F62C-4939-B656-2FCEB67C035C}">
      <dsp:nvSpPr>
        <dsp:cNvPr id="0" name=""/>
        <dsp:cNvSpPr/>
      </dsp:nvSpPr>
      <dsp:spPr>
        <a:xfrm>
          <a:off x="2039808" y="0"/>
          <a:ext cx="4101342" cy="410134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t" anchorCtr="0">
          <a:noAutofit/>
        </a:bodyPr>
        <a:lstStyle/>
        <a:p>
          <a:pPr marL="0" lvl="0" indent="0" algn="l" defTabSz="711200">
            <a:lnSpc>
              <a:spcPct val="90000"/>
            </a:lnSpc>
            <a:spcBef>
              <a:spcPct val="0"/>
            </a:spcBef>
            <a:spcAft>
              <a:spcPct val="35000"/>
            </a:spcAft>
            <a:buNone/>
          </a:pPr>
          <a:r>
            <a:rPr lang="en-GB" sz="1600" b="1" kern="1200" dirty="0"/>
            <a:t>The Placement tutor (Me)</a:t>
          </a:r>
          <a:endParaRPr lang="en-US" sz="1600" b="1" kern="1200" dirty="0"/>
        </a:p>
        <a:p>
          <a:pPr marL="171450" lvl="1" indent="-171450" algn="l" defTabSz="711200">
            <a:lnSpc>
              <a:spcPct val="90000"/>
            </a:lnSpc>
            <a:spcBef>
              <a:spcPct val="0"/>
            </a:spcBef>
            <a:spcAft>
              <a:spcPct val="15000"/>
            </a:spcAft>
            <a:buChar char="•"/>
          </a:pPr>
          <a:r>
            <a:rPr lang="en-GB" sz="1600" i="0" kern="1200" baseline="0" dirty="0"/>
            <a:t>Meet with the student bi-weekly as a minimum.</a:t>
          </a:r>
          <a:endParaRPr lang="en-US" sz="1600" kern="1200" dirty="0"/>
        </a:p>
        <a:p>
          <a:pPr marL="171450" lvl="1" indent="-171450" algn="l" defTabSz="711200">
            <a:lnSpc>
              <a:spcPct val="90000"/>
            </a:lnSpc>
            <a:spcBef>
              <a:spcPct val="0"/>
            </a:spcBef>
            <a:spcAft>
              <a:spcPct val="15000"/>
            </a:spcAft>
            <a:buChar char="•"/>
          </a:pPr>
          <a:r>
            <a:rPr lang="en-GB" sz="1600" i="0" kern="1200" baseline="0" dirty="0"/>
            <a:t>Support students with queries and provide Assignment information</a:t>
          </a:r>
          <a:endParaRPr lang="en-US" sz="1600" kern="1200" dirty="0"/>
        </a:p>
        <a:p>
          <a:pPr marL="171450" lvl="1" indent="-171450" algn="l" defTabSz="711200">
            <a:lnSpc>
              <a:spcPct val="90000"/>
            </a:lnSpc>
            <a:spcBef>
              <a:spcPct val="0"/>
            </a:spcBef>
            <a:spcAft>
              <a:spcPct val="15000"/>
            </a:spcAft>
            <a:buChar char="•"/>
          </a:pPr>
          <a:r>
            <a:rPr lang="en-GB" sz="1600" i="0" kern="1200" baseline="0" dirty="0"/>
            <a:t>Meet with the professional mentor and record attendance.</a:t>
          </a:r>
          <a:endParaRPr lang="en-US" sz="1600" kern="1200" dirty="0"/>
        </a:p>
      </dsp:txBody>
      <dsp:txXfrm>
        <a:off x="2723365" y="683557"/>
        <a:ext cx="2734228" cy="2734228"/>
      </dsp:txXfrm>
    </dsp:sp>
    <dsp:sp modelId="{B8C60196-4BDF-46A2-BD3B-73FBC7C809F6}">
      <dsp:nvSpPr>
        <dsp:cNvPr id="0" name=""/>
        <dsp:cNvSpPr/>
      </dsp:nvSpPr>
      <dsp:spPr>
        <a:xfrm>
          <a:off x="1890567" y="-249961"/>
          <a:ext cx="4609127" cy="4609127"/>
        </a:xfrm>
        <a:prstGeom prst="circularArrow">
          <a:avLst>
            <a:gd name="adj1" fmla="val 5085"/>
            <a:gd name="adj2" fmla="val 327528"/>
            <a:gd name="adj3" fmla="val 15842296"/>
            <a:gd name="adj4" fmla="val 16230176"/>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CAB68-F62C-4939-B656-2FCEB67C035C}">
      <dsp:nvSpPr>
        <dsp:cNvPr id="0" name=""/>
        <dsp:cNvSpPr/>
      </dsp:nvSpPr>
      <dsp:spPr>
        <a:xfrm>
          <a:off x="0" y="242146"/>
          <a:ext cx="4221693" cy="422169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t" anchorCtr="0">
          <a:noAutofit/>
        </a:bodyPr>
        <a:lstStyle/>
        <a:p>
          <a:pPr marL="0" lvl="0" indent="0" algn="l" defTabSz="711200">
            <a:lnSpc>
              <a:spcPct val="90000"/>
            </a:lnSpc>
            <a:spcBef>
              <a:spcPct val="0"/>
            </a:spcBef>
            <a:spcAft>
              <a:spcPct val="35000"/>
            </a:spcAft>
            <a:buNone/>
          </a:pPr>
          <a:r>
            <a:rPr lang="en-GB" sz="1600" b="1" kern="1200" dirty="0"/>
            <a:t>The Professional Mentor role:</a:t>
          </a:r>
          <a:endParaRPr lang="en-US" sz="1600" b="1" kern="1200" dirty="0"/>
        </a:p>
        <a:p>
          <a:pPr marL="171450" lvl="1" indent="-171450" algn="l" defTabSz="711200">
            <a:lnSpc>
              <a:spcPct val="90000"/>
            </a:lnSpc>
            <a:spcBef>
              <a:spcPct val="0"/>
            </a:spcBef>
            <a:spcAft>
              <a:spcPct val="15000"/>
            </a:spcAft>
            <a:buChar char="•"/>
          </a:pPr>
          <a:r>
            <a:rPr lang="en-GB" sz="1600" i="0" kern="1200" baseline="0" dirty="0"/>
            <a:t>Induct the students to the property and its procedures.</a:t>
          </a:r>
          <a:endParaRPr lang="en-US" sz="1600" kern="1200" dirty="0"/>
        </a:p>
        <a:p>
          <a:pPr marL="171450" lvl="1" indent="-171450" algn="l" defTabSz="711200">
            <a:lnSpc>
              <a:spcPct val="90000"/>
            </a:lnSpc>
            <a:spcBef>
              <a:spcPct val="0"/>
            </a:spcBef>
            <a:spcAft>
              <a:spcPct val="15000"/>
            </a:spcAft>
            <a:buChar char="•"/>
          </a:pPr>
          <a:r>
            <a:rPr lang="en-GB" sz="1600" i="0" kern="1200" baseline="0" dirty="0"/>
            <a:t>Meet with the student bi-weekly as a minimum.</a:t>
          </a:r>
          <a:endParaRPr lang="en-US" sz="1600" kern="1200" dirty="0"/>
        </a:p>
        <a:p>
          <a:pPr marL="171450" lvl="1" indent="-171450" algn="l" defTabSz="711200">
            <a:lnSpc>
              <a:spcPct val="90000"/>
            </a:lnSpc>
            <a:spcBef>
              <a:spcPct val="0"/>
            </a:spcBef>
            <a:spcAft>
              <a:spcPct val="15000"/>
            </a:spcAft>
            <a:buChar char="•"/>
          </a:pPr>
          <a:r>
            <a:rPr lang="en-GB" sz="1600" i="0" kern="1200" baseline="0" dirty="0"/>
            <a:t>Facilitate the rota to support the department rotations, which best suits the property.</a:t>
          </a:r>
          <a:endParaRPr lang="en-US" sz="1600" kern="1200" dirty="0"/>
        </a:p>
        <a:p>
          <a:pPr marL="171450" lvl="1" indent="-171450" algn="l" defTabSz="711200">
            <a:lnSpc>
              <a:spcPct val="90000"/>
            </a:lnSpc>
            <a:spcBef>
              <a:spcPct val="0"/>
            </a:spcBef>
            <a:spcAft>
              <a:spcPct val="15000"/>
            </a:spcAft>
            <a:buChar char="•"/>
          </a:pPr>
          <a:r>
            <a:rPr lang="en-GB" sz="1600" i="0" kern="1200" baseline="0" dirty="0"/>
            <a:t>Meet with the University tutor via Teams bi-weekly.</a:t>
          </a:r>
          <a:endParaRPr lang="en-US" sz="1600" kern="1200" dirty="0"/>
        </a:p>
      </dsp:txBody>
      <dsp:txXfrm>
        <a:off x="703615" y="945762"/>
        <a:ext cx="2814462" cy="2814462"/>
      </dsp:txXfrm>
    </dsp:sp>
    <dsp:sp modelId="{B8C60196-4BDF-46A2-BD3B-73FBC7C809F6}">
      <dsp:nvSpPr>
        <dsp:cNvPr id="0" name=""/>
        <dsp:cNvSpPr/>
      </dsp:nvSpPr>
      <dsp:spPr>
        <a:xfrm>
          <a:off x="-254919" y="-19178"/>
          <a:ext cx="4744379" cy="4744379"/>
        </a:xfrm>
        <a:prstGeom prst="circularArrow">
          <a:avLst>
            <a:gd name="adj1" fmla="val 5085"/>
            <a:gd name="adj2" fmla="val 327528"/>
            <a:gd name="adj3" fmla="val 15843156"/>
            <a:gd name="adj4" fmla="val 1622931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90824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86293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67227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53621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63690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95522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19376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75041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77112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11948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698590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064946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703882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711991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01539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269314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244791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315216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391790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451249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095790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38767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5435397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47054557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6.jpeg"/><Relationship Id="rId7" Type="http://schemas.openxmlformats.org/officeDocument/2006/relationships/hyperlink" Target="mailto:f.Cumberpatch@uwtsd.ac.uk"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hyperlink" Target="mailto:k.chong@uwtsd.ac.uk" TargetMode="Externa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uwtsd.ac.uk/student-services/" TargetMode="External"/><Relationship Id="rId1" Type="http://schemas.openxmlformats.org/officeDocument/2006/relationships/slideLayout" Target="../slideLayouts/slideLayout1.xml"/><Relationship Id="rId4" Type="http://schemas.openxmlformats.org/officeDocument/2006/relationships/hyperlink" Target="https://technofaq.org/posts/2020/07/vital-reasons-why-you-need-an-it-support-in-st-loui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jpg"/><Relationship Id="rId1" Type="http://schemas.openxmlformats.org/officeDocument/2006/relationships/slideLayout" Target="../slideLayouts/slideLayout1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hyperlink" Target="http://insights.nursekillam.com/bsn4416/deadline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jpg"/><Relationship Id="rId1" Type="http://schemas.openxmlformats.org/officeDocument/2006/relationships/slideLayout" Target="../slideLayouts/slideLayout12.xml"/><Relationship Id="rId4" Type="http://schemas.openxmlformats.org/officeDocument/2006/relationships/hyperlink" Target="http://insights.nursekillam.com/bsn4416/deadline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mailto:infoskills@uwtsd.ac.uk" TargetMode="External"/><Relationship Id="rId1" Type="http://schemas.openxmlformats.org/officeDocument/2006/relationships/slideLayout" Target="../slideLayouts/slideLayout1.xml"/><Relationship Id="rId4" Type="http://schemas.openxmlformats.org/officeDocument/2006/relationships/hyperlink" Target="mailto:studyskillsdistance@uwtsd.ac.uk"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38023" y="427383"/>
            <a:ext cx="7109639"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BMIH6002, BMIH6003</a:t>
            </a:r>
          </a:p>
          <a:p>
            <a:r>
              <a:rPr lang="en-GB" sz="5400" dirty="0">
                <a:solidFill>
                  <a:schemeClr val="bg1"/>
                </a:solidFill>
                <a:latin typeface="Arial" panose="020B0604020202020204" pitchFamily="34" charset="0"/>
                <a:cs typeface="Arial" panose="020B0604020202020204" pitchFamily="34" charset="0"/>
              </a:rPr>
              <a:t> &amp; BMIH6004 </a:t>
            </a:r>
          </a:p>
        </p:txBody>
      </p:sp>
      <p:sp>
        <p:nvSpPr>
          <p:cNvPr id="6" name="TextBox 5">
            <a:extLst>
              <a:ext uri="{FF2B5EF4-FFF2-40B4-BE49-F238E27FC236}">
                <a16:creationId xmlns:a16="http://schemas.microsoft.com/office/drawing/2014/main" id="{2DDBD4A8-0007-5EFA-628C-3A9FCA50BB6B}"/>
              </a:ext>
            </a:extLst>
          </p:cNvPr>
          <p:cNvSpPr txBox="1"/>
          <p:nvPr/>
        </p:nvSpPr>
        <p:spPr>
          <a:xfrm>
            <a:off x="-1820357" y="2783353"/>
            <a:ext cx="11026397" cy="1754326"/>
          </a:xfrm>
          <a:prstGeom prst="rect">
            <a:avLst/>
          </a:prstGeom>
          <a:noFill/>
        </p:spPr>
        <p:txBody>
          <a:bodyPr wrap="square" rtlCol="0">
            <a:spAutoFit/>
          </a:bodyPr>
          <a:lstStyle/>
          <a:p>
            <a:pPr algn="ctr"/>
            <a:r>
              <a:rPr lang="en-GB" sz="5400" dirty="0">
                <a:solidFill>
                  <a:schemeClr val="bg1"/>
                </a:solidFill>
                <a:latin typeface="Arial" panose="020B0604020202020204" pitchFamily="34" charset="0"/>
                <a:cs typeface="Arial" panose="020B0604020202020204" pitchFamily="34" charset="0"/>
              </a:rPr>
              <a:t>Welcome to Placement </a:t>
            </a:r>
          </a:p>
          <a:p>
            <a:pPr algn="ctr"/>
            <a:r>
              <a:rPr lang="en-GB" sz="5400" dirty="0">
                <a:solidFill>
                  <a:schemeClr val="bg1"/>
                </a:solidFill>
                <a:latin typeface="Arial" panose="020B0604020202020204" pitchFamily="34" charset="0"/>
                <a:cs typeface="Arial" panose="020B0604020202020204" pitchFamily="34" charset="0"/>
              </a:rPr>
              <a:t>April 2024 </a:t>
            </a:r>
          </a:p>
        </p:txBody>
      </p:sp>
      <p:pic>
        <p:nvPicPr>
          <p:cNvPr id="2" name="Picture 1" descr="A picture containing text, plant&#10;&#10;Description automatically generated">
            <a:extLst>
              <a:ext uri="{FF2B5EF4-FFF2-40B4-BE49-F238E27FC236}">
                <a16:creationId xmlns:a16="http://schemas.microsoft.com/office/drawing/2014/main" id="{DD86EA69-4469-66EE-E3B8-2C8856FCB10F}"/>
              </a:ext>
            </a:extLst>
          </p:cNvPr>
          <p:cNvPicPr>
            <a:picLocks noChangeAspect="1"/>
          </p:cNvPicPr>
          <p:nvPr/>
        </p:nvPicPr>
        <p:blipFill rotWithShape="1">
          <a:blip r:embed="rId3">
            <a:extLst>
              <a:ext uri="{28A0092B-C50C-407E-A947-70E740481C1C}">
                <a14:useLocalDpi xmlns:a14="http://schemas.microsoft.com/office/drawing/2010/main" val="0"/>
              </a:ext>
            </a:extLst>
          </a:blip>
          <a:srcRect l="1192" t="2552" r="11001" b="25519"/>
          <a:stretch/>
        </p:blipFill>
        <p:spPr>
          <a:xfrm>
            <a:off x="7639548" y="2885533"/>
            <a:ext cx="4183534" cy="2270968"/>
          </a:xfrm>
          <a:prstGeom prst="rect">
            <a:avLst/>
          </a:prstGeom>
          <a:solidFill>
            <a:srgbClr val="FFFFFF">
              <a:shade val="85000"/>
            </a:srgbClr>
          </a:solidFill>
        </p:spPr>
      </p:pic>
      <p:pic>
        <p:nvPicPr>
          <p:cNvPr id="5" name="Picture 4" descr="A white bed in a purple background&#10;&#10;Description automatically generated with medium confidence">
            <a:extLst>
              <a:ext uri="{FF2B5EF4-FFF2-40B4-BE49-F238E27FC236}">
                <a16:creationId xmlns:a16="http://schemas.microsoft.com/office/drawing/2014/main" id="{970BF1B6-D61E-AD68-ABE4-D1139FBFF4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3826" y="263894"/>
            <a:ext cx="2554978" cy="2468369"/>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a:xfrm>
            <a:off x="3930872" y="520038"/>
            <a:ext cx="3277832" cy="790951"/>
          </a:xfrm>
        </p:spPr>
        <p:txBody>
          <a:bodyPr>
            <a:normAutofit fontScale="90000"/>
          </a:bodyPr>
          <a:lstStyle/>
          <a:p>
            <a:r>
              <a:rPr lang="en-GB" sz="8900" b="1" dirty="0">
                <a:solidFill>
                  <a:srgbClr val="023E5D"/>
                </a:solidFill>
                <a:latin typeface="Freestyle Script" panose="030804020302050B0404" pitchFamily="66" charset="0"/>
              </a:rPr>
              <a:t>Introduction </a:t>
            </a:r>
            <a:br>
              <a:rPr lang="en-GB" sz="4400" b="1" dirty="0">
                <a:solidFill>
                  <a:srgbClr val="023E5D"/>
                </a:solidFill>
                <a:latin typeface="Freestyle Script" panose="030804020302050B0404" pitchFamily="66" charset="0"/>
              </a:rPr>
            </a:br>
            <a:endParaRPr lang="en-GB" dirty="0"/>
          </a:p>
        </p:txBody>
      </p:sp>
      <p:pic>
        <p:nvPicPr>
          <p:cNvPr id="8" name="Picture 7">
            <a:extLst>
              <a:ext uri="{FF2B5EF4-FFF2-40B4-BE49-F238E27FC236}">
                <a16:creationId xmlns:a16="http://schemas.microsoft.com/office/drawing/2014/main" id="{382127D2-72F3-001B-C359-D8EA3E2BE935}"/>
              </a:ext>
            </a:extLst>
          </p:cNvPr>
          <p:cNvPicPr>
            <a:picLocks noChangeAspect="1"/>
          </p:cNvPicPr>
          <p:nvPr/>
        </p:nvPicPr>
        <p:blipFill>
          <a:blip r:embed="rId2"/>
          <a:stretch>
            <a:fillRect/>
          </a:stretch>
        </p:blipFill>
        <p:spPr>
          <a:xfrm>
            <a:off x="2215703" y="3429000"/>
            <a:ext cx="3212544" cy="1808584"/>
          </a:xfrm>
          <a:prstGeom prst="rect">
            <a:avLst/>
          </a:prstGeom>
        </p:spPr>
      </p:pic>
      <p:pic>
        <p:nvPicPr>
          <p:cNvPr id="6" name="Picture 5" descr="A blue background with white text">
            <a:extLst>
              <a:ext uri="{FF2B5EF4-FFF2-40B4-BE49-F238E27FC236}">
                <a16:creationId xmlns:a16="http://schemas.microsoft.com/office/drawing/2014/main" id="{5FC63085-9377-797E-3385-04C5431052D8}"/>
              </a:ext>
            </a:extLst>
          </p:cNvPr>
          <p:cNvPicPr>
            <a:picLocks noChangeAspect="1"/>
          </p:cNvPicPr>
          <p:nvPr/>
        </p:nvPicPr>
        <p:blipFill>
          <a:blip r:embed="rId3"/>
          <a:stretch>
            <a:fillRect/>
          </a:stretch>
        </p:blipFill>
        <p:spPr>
          <a:xfrm>
            <a:off x="6095999" y="1310989"/>
            <a:ext cx="3215261" cy="1808584"/>
          </a:xfrm>
          <a:prstGeom prst="rect">
            <a:avLst/>
          </a:prstGeom>
        </p:spPr>
      </p:pic>
      <p:pic>
        <p:nvPicPr>
          <p:cNvPr id="7" name="Picture 6" descr="A person in a vest smiling&#10;&#10;Description automatically generated">
            <a:extLst>
              <a:ext uri="{FF2B5EF4-FFF2-40B4-BE49-F238E27FC236}">
                <a16:creationId xmlns:a16="http://schemas.microsoft.com/office/drawing/2014/main" id="{532F43F0-2A8F-549B-517B-63ECED60C30F}"/>
              </a:ext>
            </a:extLst>
          </p:cNvPr>
          <p:cNvPicPr>
            <a:picLocks noChangeAspect="1"/>
          </p:cNvPicPr>
          <p:nvPr/>
        </p:nvPicPr>
        <p:blipFill>
          <a:blip r:embed="rId4"/>
          <a:stretch>
            <a:fillRect/>
          </a:stretch>
        </p:blipFill>
        <p:spPr>
          <a:xfrm>
            <a:off x="6170870" y="1704455"/>
            <a:ext cx="923266" cy="923266"/>
          </a:xfrm>
          <a:prstGeom prst="rect">
            <a:avLst/>
          </a:prstGeom>
        </p:spPr>
      </p:pic>
      <p:sp>
        <p:nvSpPr>
          <p:cNvPr id="10" name="TextBox 9">
            <a:extLst>
              <a:ext uri="{FF2B5EF4-FFF2-40B4-BE49-F238E27FC236}">
                <a16:creationId xmlns:a16="http://schemas.microsoft.com/office/drawing/2014/main" id="{92F8DC5D-EBDF-A0F6-1E41-740AFE4849DB}"/>
              </a:ext>
            </a:extLst>
          </p:cNvPr>
          <p:cNvSpPr txBox="1"/>
          <p:nvPr/>
        </p:nvSpPr>
        <p:spPr>
          <a:xfrm>
            <a:off x="7208704" y="1824941"/>
            <a:ext cx="2417053" cy="276999"/>
          </a:xfrm>
          <a:prstGeom prst="rect">
            <a:avLst/>
          </a:prstGeom>
          <a:noFill/>
        </p:spPr>
        <p:txBody>
          <a:bodyPr wrap="square" rtlCol="0">
            <a:spAutoFit/>
          </a:bodyPr>
          <a:lstStyle/>
          <a:p>
            <a:r>
              <a:rPr lang="en-GB" sz="600" b="1" dirty="0">
                <a:solidFill>
                  <a:schemeClr val="bg1">
                    <a:lumMod val="95000"/>
                  </a:schemeClr>
                </a:solidFill>
              </a:rPr>
              <a:t>Ben Chong BA (Hons) MSc</a:t>
            </a:r>
            <a:br>
              <a:rPr lang="en-GB" sz="600" b="1" dirty="0">
                <a:solidFill>
                  <a:schemeClr val="bg1">
                    <a:lumMod val="95000"/>
                  </a:schemeClr>
                </a:solidFill>
              </a:rPr>
            </a:br>
            <a:r>
              <a:rPr lang="en-GB" sz="600" b="1" dirty="0">
                <a:solidFill>
                  <a:schemeClr val="bg1">
                    <a:lumMod val="95000"/>
                  </a:schemeClr>
                </a:solidFill>
              </a:rPr>
              <a:t>Module Lead</a:t>
            </a:r>
          </a:p>
        </p:txBody>
      </p:sp>
      <p:sp>
        <p:nvSpPr>
          <p:cNvPr id="11" name="TextBox 10">
            <a:extLst>
              <a:ext uri="{FF2B5EF4-FFF2-40B4-BE49-F238E27FC236}">
                <a16:creationId xmlns:a16="http://schemas.microsoft.com/office/drawing/2014/main" id="{4FD66C85-2365-E791-C122-183987D525E1}"/>
              </a:ext>
            </a:extLst>
          </p:cNvPr>
          <p:cNvSpPr txBox="1"/>
          <p:nvPr/>
        </p:nvSpPr>
        <p:spPr>
          <a:xfrm>
            <a:off x="7208704" y="2190828"/>
            <a:ext cx="2069962" cy="553998"/>
          </a:xfrm>
          <a:prstGeom prst="rect">
            <a:avLst/>
          </a:prstGeom>
          <a:noFill/>
        </p:spPr>
        <p:txBody>
          <a:bodyPr wrap="square" rtlCol="0">
            <a:spAutoFit/>
          </a:bodyPr>
          <a:lstStyle/>
          <a:p>
            <a:r>
              <a:rPr lang="en-GB" sz="600" b="1" dirty="0">
                <a:solidFill>
                  <a:schemeClr val="bg1">
                    <a:lumMod val="95000"/>
                  </a:schemeClr>
                </a:solidFill>
              </a:rPr>
              <a:t>Email K</a:t>
            </a:r>
            <a:r>
              <a:rPr lang="en-GB" sz="600" b="1" dirty="0">
                <a:solidFill>
                  <a:schemeClr val="bg1">
                    <a:lumMod val="95000"/>
                  </a:schemeClr>
                </a:solidFill>
                <a:hlinkClick r:id="rId5">
                  <a:extLst>
                    <a:ext uri="{A12FA001-AC4F-418D-AE19-62706E023703}">
                      <ahyp:hlinkClr xmlns:ahyp="http://schemas.microsoft.com/office/drawing/2018/hyperlinkcolor" val="tx"/>
                    </a:ext>
                  </a:extLst>
                </a:hlinkClick>
              </a:rPr>
              <a:t>.Chong@uwtsd.ac.uk</a:t>
            </a:r>
            <a:endParaRPr lang="en-GB" sz="600" b="1" dirty="0">
              <a:solidFill>
                <a:schemeClr val="bg1">
                  <a:lumMod val="95000"/>
                </a:schemeClr>
              </a:solidFill>
            </a:endParaRPr>
          </a:p>
          <a:p>
            <a:r>
              <a:rPr lang="en-GB" sz="600" b="1" dirty="0">
                <a:solidFill>
                  <a:schemeClr val="bg1">
                    <a:lumMod val="95000"/>
                  </a:schemeClr>
                </a:solidFill>
              </a:rPr>
              <a:t>Working Hours</a:t>
            </a:r>
          </a:p>
          <a:p>
            <a:r>
              <a:rPr lang="en-GB" sz="600" b="1" dirty="0">
                <a:solidFill>
                  <a:schemeClr val="bg1">
                    <a:lumMod val="95000"/>
                  </a:schemeClr>
                </a:solidFill>
              </a:rPr>
              <a:t>Monday – Thursday 8.30am – 5.00pm</a:t>
            </a:r>
          </a:p>
          <a:p>
            <a:r>
              <a:rPr lang="en-GB" sz="600" b="1" dirty="0">
                <a:solidFill>
                  <a:schemeClr val="bg1">
                    <a:lumMod val="95000"/>
                  </a:schemeClr>
                </a:solidFill>
              </a:rPr>
              <a:t>Friday 8.30pm – 4.30pm</a:t>
            </a:r>
          </a:p>
          <a:p>
            <a:r>
              <a:rPr lang="en-GB" sz="600" b="1" dirty="0">
                <a:solidFill>
                  <a:schemeClr val="bg1">
                    <a:lumMod val="95000"/>
                  </a:schemeClr>
                </a:solidFill>
              </a:rPr>
              <a:t>Emails will be responded to within 48 hours*</a:t>
            </a:r>
          </a:p>
        </p:txBody>
      </p:sp>
      <p:pic>
        <p:nvPicPr>
          <p:cNvPr id="15" name="Picture 14" descr="A blue background with white text&#10;&#10;Description automatically generated">
            <a:extLst>
              <a:ext uri="{FF2B5EF4-FFF2-40B4-BE49-F238E27FC236}">
                <a16:creationId xmlns:a16="http://schemas.microsoft.com/office/drawing/2014/main" id="{B9CB822E-BDF9-7EB3-EC30-373D9AB7125A}"/>
              </a:ext>
            </a:extLst>
          </p:cNvPr>
          <p:cNvPicPr>
            <a:picLocks noChangeAspect="1"/>
          </p:cNvPicPr>
          <p:nvPr/>
        </p:nvPicPr>
        <p:blipFill>
          <a:blip r:embed="rId3"/>
          <a:stretch>
            <a:fillRect/>
          </a:stretch>
        </p:blipFill>
        <p:spPr>
          <a:xfrm>
            <a:off x="2215703" y="1310989"/>
            <a:ext cx="3212544" cy="1807055"/>
          </a:xfrm>
          <a:prstGeom prst="rect">
            <a:avLst/>
          </a:prstGeom>
        </p:spPr>
      </p:pic>
      <p:pic>
        <p:nvPicPr>
          <p:cNvPr id="17" name="Picture 16">
            <a:extLst>
              <a:ext uri="{FF2B5EF4-FFF2-40B4-BE49-F238E27FC236}">
                <a16:creationId xmlns:a16="http://schemas.microsoft.com/office/drawing/2014/main" id="{7F9D37A9-4F35-F629-4531-EBF43D3E5158}"/>
              </a:ext>
            </a:extLst>
          </p:cNvPr>
          <p:cNvPicPr>
            <a:picLocks noChangeAspect="1"/>
          </p:cNvPicPr>
          <p:nvPr/>
        </p:nvPicPr>
        <p:blipFill>
          <a:blip r:embed="rId6"/>
          <a:srcRect/>
          <a:stretch/>
        </p:blipFill>
        <p:spPr>
          <a:xfrm>
            <a:off x="2290201" y="1693022"/>
            <a:ext cx="1246265" cy="934699"/>
          </a:xfrm>
          <a:prstGeom prst="rect">
            <a:avLst/>
          </a:prstGeom>
        </p:spPr>
      </p:pic>
      <p:sp>
        <p:nvSpPr>
          <p:cNvPr id="18" name="TextBox 17">
            <a:extLst>
              <a:ext uri="{FF2B5EF4-FFF2-40B4-BE49-F238E27FC236}">
                <a16:creationId xmlns:a16="http://schemas.microsoft.com/office/drawing/2014/main" id="{8CA1F9B4-45FE-6AE8-52BA-EA92EEACE5A7}"/>
              </a:ext>
            </a:extLst>
          </p:cNvPr>
          <p:cNvSpPr txBox="1"/>
          <p:nvPr/>
        </p:nvSpPr>
        <p:spPr>
          <a:xfrm>
            <a:off x="3523152" y="1653674"/>
            <a:ext cx="1121875" cy="369332"/>
          </a:xfrm>
          <a:prstGeom prst="rect">
            <a:avLst/>
          </a:prstGeom>
          <a:noFill/>
        </p:spPr>
        <p:txBody>
          <a:bodyPr wrap="square" rtlCol="0">
            <a:spAutoFit/>
          </a:bodyPr>
          <a:lstStyle/>
          <a:p>
            <a:r>
              <a:rPr lang="en-GB" sz="600" b="1" dirty="0">
                <a:solidFill>
                  <a:schemeClr val="bg1">
                    <a:lumMod val="95000"/>
                  </a:schemeClr>
                </a:solidFill>
              </a:rPr>
              <a:t>Jessica Newport BA (Hons)</a:t>
            </a:r>
          </a:p>
          <a:p>
            <a:r>
              <a:rPr lang="en-GB" sz="600" b="1" dirty="0">
                <a:solidFill>
                  <a:schemeClr val="bg1">
                    <a:lumMod val="95000"/>
                  </a:schemeClr>
                </a:solidFill>
              </a:rPr>
              <a:t>Lecturer</a:t>
            </a:r>
          </a:p>
          <a:p>
            <a:r>
              <a:rPr lang="en-GB" sz="600" b="1" dirty="0">
                <a:solidFill>
                  <a:schemeClr val="bg1">
                    <a:lumMod val="95000"/>
                  </a:schemeClr>
                </a:solidFill>
              </a:rPr>
              <a:t>Placement Module Lead</a:t>
            </a:r>
          </a:p>
        </p:txBody>
      </p:sp>
      <p:sp>
        <p:nvSpPr>
          <p:cNvPr id="19" name="TextBox 18">
            <a:extLst>
              <a:ext uri="{FF2B5EF4-FFF2-40B4-BE49-F238E27FC236}">
                <a16:creationId xmlns:a16="http://schemas.microsoft.com/office/drawing/2014/main" id="{ED017DFB-542A-5170-6B75-860B54D5BAD5}"/>
              </a:ext>
            </a:extLst>
          </p:cNvPr>
          <p:cNvSpPr txBox="1"/>
          <p:nvPr/>
        </p:nvSpPr>
        <p:spPr>
          <a:xfrm>
            <a:off x="3523152" y="2137886"/>
            <a:ext cx="1612305" cy="553998"/>
          </a:xfrm>
          <a:prstGeom prst="rect">
            <a:avLst/>
          </a:prstGeom>
          <a:noFill/>
        </p:spPr>
        <p:txBody>
          <a:bodyPr wrap="square" rtlCol="0">
            <a:spAutoFit/>
          </a:bodyPr>
          <a:lstStyle/>
          <a:p>
            <a:r>
              <a:rPr lang="en-GB" sz="600" b="1" dirty="0">
                <a:solidFill>
                  <a:schemeClr val="bg1">
                    <a:lumMod val="95000"/>
                  </a:schemeClr>
                </a:solidFill>
              </a:rPr>
              <a:t>Email J.newport</a:t>
            </a:r>
            <a:r>
              <a:rPr lang="en-GB" sz="600" b="1" dirty="0">
                <a:solidFill>
                  <a:schemeClr val="bg1">
                    <a:lumMod val="95000"/>
                  </a:schemeClr>
                </a:solidFill>
                <a:hlinkClick r:id="rId7">
                  <a:extLst>
                    <a:ext uri="{A12FA001-AC4F-418D-AE19-62706E023703}">
                      <ahyp:hlinkClr xmlns:ahyp="http://schemas.microsoft.com/office/drawing/2018/hyperlinkcolor" val="tx"/>
                    </a:ext>
                  </a:extLst>
                </a:hlinkClick>
              </a:rPr>
              <a:t>@uwtsd.ac.uk</a:t>
            </a:r>
            <a:endParaRPr lang="en-GB" sz="600" b="1" dirty="0">
              <a:solidFill>
                <a:schemeClr val="bg1">
                  <a:lumMod val="95000"/>
                </a:schemeClr>
              </a:solidFill>
            </a:endParaRPr>
          </a:p>
          <a:p>
            <a:r>
              <a:rPr lang="en-GB" sz="600" b="1" dirty="0">
                <a:solidFill>
                  <a:schemeClr val="bg1">
                    <a:lumMod val="95000"/>
                  </a:schemeClr>
                </a:solidFill>
              </a:rPr>
              <a:t>Working Hours</a:t>
            </a:r>
          </a:p>
          <a:p>
            <a:r>
              <a:rPr lang="en-GB" sz="600" b="1" dirty="0">
                <a:solidFill>
                  <a:schemeClr val="bg1">
                    <a:lumMod val="95000"/>
                  </a:schemeClr>
                </a:solidFill>
              </a:rPr>
              <a:t>Monday – Thursday 8.30am – 5.00pm</a:t>
            </a:r>
          </a:p>
          <a:p>
            <a:r>
              <a:rPr lang="en-GB" sz="600" b="1" dirty="0">
                <a:solidFill>
                  <a:schemeClr val="bg1">
                    <a:lumMod val="95000"/>
                  </a:schemeClr>
                </a:solidFill>
              </a:rPr>
              <a:t>Friday 8.30pm – 4.30pm</a:t>
            </a:r>
          </a:p>
          <a:p>
            <a:r>
              <a:rPr lang="en-GB" sz="600" b="1" dirty="0">
                <a:solidFill>
                  <a:schemeClr val="bg1">
                    <a:lumMod val="95000"/>
                  </a:schemeClr>
                </a:solidFill>
              </a:rPr>
              <a:t>Emails will be responded to within 48 hours*</a:t>
            </a:r>
          </a:p>
        </p:txBody>
      </p:sp>
      <p:sp>
        <p:nvSpPr>
          <p:cNvPr id="20" name="TextBox 19">
            <a:extLst>
              <a:ext uri="{FF2B5EF4-FFF2-40B4-BE49-F238E27FC236}">
                <a16:creationId xmlns:a16="http://schemas.microsoft.com/office/drawing/2014/main" id="{559F8522-95DF-F1F6-F667-675C6594A5CE}"/>
              </a:ext>
            </a:extLst>
          </p:cNvPr>
          <p:cNvSpPr txBox="1"/>
          <p:nvPr/>
        </p:nvSpPr>
        <p:spPr>
          <a:xfrm>
            <a:off x="4827065" y="2665657"/>
            <a:ext cx="2781300" cy="153888"/>
          </a:xfrm>
          <a:prstGeom prst="rect">
            <a:avLst/>
          </a:prstGeom>
          <a:noFill/>
        </p:spPr>
        <p:txBody>
          <a:bodyPr wrap="square" rtlCol="0">
            <a:spAutoFit/>
          </a:bodyPr>
          <a:lstStyle/>
          <a:p>
            <a:r>
              <a:rPr lang="en-GB" sz="400" b="1" dirty="0">
                <a:solidFill>
                  <a:schemeClr val="bg1">
                    <a:lumMod val="95000"/>
                  </a:schemeClr>
                </a:solidFill>
              </a:rPr>
              <a:t>*of the working week</a:t>
            </a:r>
          </a:p>
        </p:txBody>
      </p:sp>
      <p:sp>
        <p:nvSpPr>
          <p:cNvPr id="21" name="TextBox 20">
            <a:extLst>
              <a:ext uri="{FF2B5EF4-FFF2-40B4-BE49-F238E27FC236}">
                <a16:creationId xmlns:a16="http://schemas.microsoft.com/office/drawing/2014/main" id="{8C7981D8-10AB-A6E4-038E-C8D076649948}"/>
              </a:ext>
            </a:extLst>
          </p:cNvPr>
          <p:cNvSpPr txBox="1"/>
          <p:nvPr/>
        </p:nvSpPr>
        <p:spPr>
          <a:xfrm>
            <a:off x="8568907" y="2727512"/>
            <a:ext cx="2781300" cy="153888"/>
          </a:xfrm>
          <a:prstGeom prst="rect">
            <a:avLst/>
          </a:prstGeom>
          <a:noFill/>
        </p:spPr>
        <p:txBody>
          <a:bodyPr wrap="square" rtlCol="0">
            <a:spAutoFit/>
          </a:bodyPr>
          <a:lstStyle/>
          <a:p>
            <a:r>
              <a:rPr lang="en-GB" sz="400" b="1" dirty="0">
                <a:solidFill>
                  <a:schemeClr val="bg1">
                    <a:lumMod val="95000"/>
                  </a:schemeClr>
                </a:solidFill>
              </a:rPr>
              <a:t>*of the working week</a:t>
            </a:r>
          </a:p>
        </p:txBody>
      </p:sp>
      <p:pic>
        <p:nvPicPr>
          <p:cNvPr id="1026" name="Picture 2">
            <a:extLst>
              <a:ext uri="{FF2B5EF4-FFF2-40B4-BE49-F238E27FC236}">
                <a16:creationId xmlns:a16="http://schemas.microsoft.com/office/drawing/2014/main" id="{4BC656C2-F4A4-26AB-A9A0-80348C28CD1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95999" y="3428999"/>
            <a:ext cx="3215262" cy="1808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25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92150" y="132224"/>
            <a:ext cx="6003850" cy="1203908"/>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b="1" dirty="0">
              <a:solidFill>
                <a:schemeClr val="bg1"/>
              </a:solidFill>
              <a:latin typeface="Freestyle Script" panose="030804020302050B0404" pitchFamily="66" charset="0"/>
            </a:endParaRPr>
          </a:p>
        </p:txBody>
      </p:sp>
      <p:sp>
        <p:nvSpPr>
          <p:cNvPr id="4" name="TextBox 3">
            <a:extLst>
              <a:ext uri="{FF2B5EF4-FFF2-40B4-BE49-F238E27FC236}">
                <a16:creationId xmlns:a16="http://schemas.microsoft.com/office/drawing/2014/main" id="{1BF549B3-8D04-135B-DC90-326F3CEA868C}"/>
              </a:ext>
            </a:extLst>
          </p:cNvPr>
          <p:cNvSpPr txBox="1"/>
          <p:nvPr/>
        </p:nvSpPr>
        <p:spPr>
          <a:xfrm>
            <a:off x="2460684" y="1557242"/>
            <a:ext cx="8891677" cy="2246769"/>
          </a:xfrm>
          <a:prstGeom prst="rect">
            <a:avLst/>
          </a:prstGeom>
          <a:noFill/>
        </p:spPr>
        <p:txBody>
          <a:bodyPr wrap="square">
            <a:spAutoFit/>
          </a:bodyPr>
          <a:lstStyle/>
          <a:p>
            <a:r>
              <a:rPr lang="en-US" sz="14000" dirty="0">
                <a:solidFill>
                  <a:schemeClr val="bg1"/>
                </a:solidFill>
                <a:latin typeface="Freestyle Script"/>
              </a:rPr>
              <a:t>Over to you.... </a:t>
            </a:r>
            <a:endParaRPr lang="en-GB" sz="14000"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2814247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613516" y="138262"/>
            <a:ext cx="11416312" cy="1569660"/>
          </a:xfrm>
          <a:prstGeom prst="rect">
            <a:avLst/>
          </a:prstGeom>
          <a:noFill/>
        </p:spPr>
        <p:txBody>
          <a:bodyPr wrap="square" rtlCol="0">
            <a:spAutoFit/>
          </a:bodyPr>
          <a:lstStyle/>
          <a:p>
            <a:pPr algn="just"/>
            <a:r>
              <a:rPr lang="en-GB" sz="9600" dirty="0">
                <a:solidFill>
                  <a:schemeClr val="tx2"/>
                </a:solidFill>
                <a:latin typeface="Freestyle Script" panose="030804020302050B0404" pitchFamily="66" charset="0"/>
              </a:rPr>
              <a:t>Expectations  </a:t>
            </a:r>
            <a:r>
              <a:rPr lang="en-GB" sz="3600" b="1" dirty="0">
                <a:solidFill>
                  <a:schemeClr val="tx2"/>
                </a:solidFill>
                <a:latin typeface="Freestyle Script" panose="030804020302050B0404" pitchFamily="66" charset="0"/>
              </a:rPr>
              <a:t>As discussed in February 2024 </a:t>
            </a:r>
            <a:endParaRPr lang="en-GB" sz="9600" b="1" dirty="0">
              <a:solidFill>
                <a:schemeClr val="tx2"/>
              </a:solidFill>
              <a:latin typeface="Freestyle Script" panose="030804020302050B0404" pitchFamily="66" charset="0"/>
            </a:endParaRPr>
          </a:p>
        </p:txBody>
      </p:sp>
      <p:sp>
        <p:nvSpPr>
          <p:cNvPr id="2" name="TextBox 1">
            <a:extLst>
              <a:ext uri="{FF2B5EF4-FFF2-40B4-BE49-F238E27FC236}">
                <a16:creationId xmlns:a16="http://schemas.microsoft.com/office/drawing/2014/main" id="{98097934-41BF-A71A-E928-E60AF431C68A}"/>
              </a:ext>
            </a:extLst>
          </p:cNvPr>
          <p:cNvSpPr txBox="1"/>
          <p:nvPr/>
        </p:nvSpPr>
        <p:spPr>
          <a:xfrm>
            <a:off x="1048452" y="1707922"/>
            <a:ext cx="9319333" cy="337335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800" b="1" dirty="0">
                <a:solidFill>
                  <a:schemeClr val="tx2"/>
                </a:solidFill>
              </a:rPr>
              <a:t>Mandatory - </a:t>
            </a:r>
            <a:r>
              <a:rPr lang="en-GB" sz="1800" b="1" dirty="0">
                <a:solidFill>
                  <a:schemeClr val="tx2"/>
                </a:solidFill>
                <a:highlight>
                  <a:srgbClr val="FFFF00"/>
                </a:highlight>
              </a:rPr>
              <a:t>16 hours per week, for 10 weeks </a:t>
            </a:r>
            <a:r>
              <a:rPr lang="en-GB" sz="1800" b="1" dirty="0">
                <a:solidFill>
                  <a:schemeClr val="tx2"/>
                </a:solidFill>
              </a:rPr>
              <a:t>– a variety of shifts will be required – there is no set shift pattern to placement</a:t>
            </a:r>
            <a:r>
              <a:rPr lang="en-GB" b="1" dirty="0">
                <a:solidFill>
                  <a:schemeClr val="tx2"/>
                </a:solidFill>
              </a:rPr>
              <a:t>. </a:t>
            </a:r>
          </a:p>
          <a:p>
            <a:pPr marL="285750" indent="-285750">
              <a:lnSpc>
                <a:spcPct val="150000"/>
              </a:lnSpc>
              <a:buFont typeface="Arial" panose="020B0604020202020204" pitchFamily="34" charset="0"/>
              <a:buChar char="•"/>
            </a:pPr>
            <a:r>
              <a:rPr lang="en-GB" b="1" dirty="0">
                <a:solidFill>
                  <a:schemeClr val="tx2"/>
                </a:solidFill>
              </a:rPr>
              <a:t>You must complete 160 hours of placement In order to pass the modules and term. </a:t>
            </a:r>
            <a:endParaRPr lang="en-GB" sz="1800" b="1" dirty="0">
              <a:solidFill>
                <a:schemeClr val="tx2"/>
              </a:solidFill>
            </a:endParaRPr>
          </a:p>
          <a:p>
            <a:pPr marL="285750" indent="-285750">
              <a:lnSpc>
                <a:spcPct val="150000"/>
              </a:lnSpc>
              <a:buFont typeface="Arial" panose="020B0604020202020204" pitchFamily="34" charset="0"/>
              <a:buChar char="•"/>
            </a:pPr>
            <a:r>
              <a:rPr lang="en-GB" sz="1800" b="1" dirty="0">
                <a:solidFill>
                  <a:schemeClr val="tx2"/>
                </a:solidFill>
              </a:rPr>
              <a:t>You will be treated like a hotel employee in order to gain the full experience of working in a hotel </a:t>
            </a:r>
          </a:p>
          <a:p>
            <a:pPr marL="285750" indent="-285750">
              <a:lnSpc>
                <a:spcPct val="150000"/>
              </a:lnSpc>
              <a:buFont typeface="Arial" panose="020B0604020202020204" pitchFamily="34" charset="0"/>
              <a:buChar char="•"/>
            </a:pPr>
            <a:r>
              <a:rPr lang="en-GB" sz="1800" b="1" dirty="0">
                <a:solidFill>
                  <a:schemeClr val="tx2"/>
                </a:solidFill>
              </a:rPr>
              <a:t>Rota’s will be issued by hotels, please speak to them on induction </a:t>
            </a:r>
          </a:p>
          <a:p>
            <a:pPr marL="285750" indent="-285750">
              <a:lnSpc>
                <a:spcPct val="150000"/>
              </a:lnSpc>
              <a:buFont typeface="Arial" panose="020B0604020202020204" pitchFamily="34" charset="0"/>
              <a:buChar char="•"/>
            </a:pPr>
            <a:r>
              <a:rPr lang="en-GB" sz="1800" b="1" dirty="0">
                <a:solidFill>
                  <a:schemeClr val="tx2"/>
                </a:solidFill>
              </a:rPr>
              <a:t>Correct uniform, correct time, correct place and correct attitude</a:t>
            </a:r>
          </a:p>
          <a:p>
            <a:pPr marL="285750" indent="-285750">
              <a:lnSpc>
                <a:spcPct val="150000"/>
              </a:lnSpc>
              <a:buFont typeface="Arial" panose="020B0604020202020204" pitchFamily="34" charset="0"/>
              <a:buChar char="•"/>
            </a:pPr>
            <a:endParaRPr lang="en-GB" sz="1800" b="1" dirty="0">
              <a:solidFill>
                <a:schemeClr val="tx2"/>
              </a:solidFill>
            </a:endParaRPr>
          </a:p>
        </p:txBody>
      </p:sp>
    </p:spTree>
    <p:extLst>
      <p:ext uri="{BB962C8B-B14F-4D97-AF65-F5344CB8AC3E}">
        <p14:creationId xmlns:p14="http://schemas.microsoft.com/office/powerpoint/2010/main" val="970672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E41630-E342-1C89-7C76-CA19D9070EBB}"/>
              </a:ext>
            </a:extLst>
          </p:cNvPr>
          <p:cNvSpPr txBox="1"/>
          <p:nvPr/>
        </p:nvSpPr>
        <p:spPr>
          <a:xfrm>
            <a:off x="3135026" y="542647"/>
            <a:ext cx="6094476" cy="707886"/>
          </a:xfrm>
          <a:prstGeom prst="rect">
            <a:avLst/>
          </a:prstGeom>
          <a:noFill/>
        </p:spPr>
        <p:txBody>
          <a:bodyPr wrap="square">
            <a:spAutoFit/>
          </a:bodyPr>
          <a:lstStyle/>
          <a:p>
            <a:r>
              <a:rPr lang="en-US" sz="4000" b="1" dirty="0">
                <a:solidFill>
                  <a:srgbClr val="002060"/>
                </a:solidFill>
                <a:latin typeface="Freestyle Script" panose="030804020302050B0404" pitchFamily="66" charset="0"/>
              </a:rPr>
              <a:t>Get the Most Out of the Placement</a:t>
            </a:r>
          </a:p>
        </p:txBody>
      </p:sp>
      <p:sp>
        <p:nvSpPr>
          <p:cNvPr id="5" name="TextBox 4">
            <a:extLst>
              <a:ext uri="{FF2B5EF4-FFF2-40B4-BE49-F238E27FC236}">
                <a16:creationId xmlns:a16="http://schemas.microsoft.com/office/drawing/2014/main" id="{FFA341D9-2C37-7201-FEF5-54DBF98306F9}"/>
              </a:ext>
            </a:extLst>
          </p:cNvPr>
          <p:cNvSpPr txBox="1"/>
          <p:nvPr/>
        </p:nvSpPr>
        <p:spPr>
          <a:xfrm>
            <a:off x="813593" y="790974"/>
            <a:ext cx="10394442" cy="1845120"/>
          </a:xfrm>
          <a:prstGeom prst="rect">
            <a:avLst/>
          </a:prstGeom>
          <a:noFill/>
        </p:spPr>
        <p:txBody>
          <a:bodyPr wrap="square">
            <a:spAutoFit/>
          </a:bodyPr>
          <a:lstStyle/>
          <a:p>
            <a:pPr indent="-228600">
              <a:lnSpc>
                <a:spcPct val="150000"/>
              </a:lnSpc>
              <a:buFont typeface="Arial" panose="020B0604020202020204" pitchFamily="34" charset="0"/>
              <a:buChar char="•"/>
            </a:pPr>
            <a:endParaRPr lang="en-US" b="1" dirty="0">
              <a:solidFill>
                <a:srgbClr val="002060"/>
              </a:solidFill>
            </a:endParaRPr>
          </a:p>
          <a:p>
            <a:pPr marL="457200" indent="-457200">
              <a:lnSpc>
                <a:spcPct val="150000"/>
              </a:lnSpc>
              <a:buFont typeface="Arial" panose="020B0604020202020204" pitchFamily="34" charset="0"/>
              <a:buChar char="•"/>
            </a:pPr>
            <a:r>
              <a:rPr lang="en-US" sz="2000" b="1" dirty="0">
                <a:solidFill>
                  <a:srgbClr val="002060"/>
                </a:solidFill>
              </a:rPr>
              <a:t>Start to think about what you want to achieve from placement, set some objectives that will help you with your reflective writing for the assignments.</a:t>
            </a:r>
          </a:p>
          <a:p>
            <a:pPr marL="457200" indent="-457200">
              <a:lnSpc>
                <a:spcPct val="150000"/>
              </a:lnSpc>
              <a:buFont typeface="Arial" panose="020B0604020202020204" pitchFamily="34" charset="0"/>
              <a:buChar char="•"/>
            </a:pPr>
            <a:r>
              <a:rPr lang="en-US" sz="2000" b="1" dirty="0">
                <a:solidFill>
                  <a:srgbClr val="002060"/>
                </a:solidFill>
              </a:rPr>
              <a:t>Start to reflect on your experience from the beginning.  </a:t>
            </a:r>
          </a:p>
        </p:txBody>
      </p:sp>
      <p:pic>
        <p:nvPicPr>
          <p:cNvPr id="6" name="Picture 5">
            <a:extLst>
              <a:ext uri="{FF2B5EF4-FFF2-40B4-BE49-F238E27FC236}">
                <a16:creationId xmlns:a16="http://schemas.microsoft.com/office/drawing/2014/main" id="{4E77F88D-F7B1-B3FE-49C5-71D72391E269}"/>
              </a:ext>
            </a:extLst>
          </p:cNvPr>
          <p:cNvPicPr>
            <a:picLocks noChangeAspect="1"/>
          </p:cNvPicPr>
          <p:nvPr/>
        </p:nvPicPr>
        <p:blipFill>
          <a:blip r:embed="rId2"/>
          <a:stretch>
            <a:fillRect/>
          </a:stretch>
        </p:blipFill>
        <p:spPr>
          <a:xfrm>
            <a:off x="3135026" y="2860310"/>
            <a:ext cx="4895850" cy="2711547"/>
          </a:xfrm>
          <a:prstGeom prst="rect">
            <a:avLst/>
          </a:prstGeom>
        </p:spPr>
      </p:pic>
    </p:spTree>
    <p:extLst>
      <p:ext uri="{BB962C8B-B14F-4D97-AF65-F5344CB8AC3E}">
        <p14:creationId xmlns:p14="http://schemas.microsoft.com/office/powerpoint/2010/main" val="3738171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91AE5378-DD05-AF57-336B-84BCFCC21CBE}"/>
              </a:ext>
            </a:extLst>
          </p:cNvPr>
          <p:cNvSpPr>
            <a:spLocks noGrp="1"/>
          </p:cNvSpPr>
          <p:nvPr>
            <p:ph type="title"/>
          </p:nvPr>
        </p:nvSpPr>
        <p:spPr>
          <a:xfrm>
            <a:off x="4262000" y="421108"/>
            <a:ext cx="7155024" cy="1325563"/>
          </a:xfrm>
        </p:spPr>
        <p:txBody>
          <a:bodyPr>
            <a:normAutofit/>
          </a:bodyPr>
          <a:lstStyle/>
          <a:p>
            <a:pPr algn="ctr"/>
            <a:r>
              <a:rPr lang="en-US" sz="6000" b="1" dirty="0">
                <a:solidFill>
                  <a:schemeClr val="tx2"/>
                </a:solidFill>
                <a:latin typeface="Freestyle Script" panose="030804020302050B0404" pitchFamily="66" charset="0"/>
              </a:rPr>
              <a:t>Support Whilst on Placement</a:t>
            </a:r>
            <a:endParaRPr lang="en-GB" sz="6000" dirty="0">
              <a:solidFill>
                <a:schemeClr val="tx2"/>
              </a:solidFill>
              <a:latin typeface="Freestyle Script" panose="030804020302050B0404" pitchFamily="66" charset="0"/>
            </a:endParaRPr>
          </a:p>
        </p:txBody>
      </p:sp>
      <p:pic>
        <p:nvPicPr>
          <p:cNvPr id="14" name="Picture 2" descr="man falling from ceiling on bed">
            <a:extLst>
              <a:ext uri="{FF2B5EF4-FFF2-40B4-BE49-F238E27FC236}">
                <a16:creationId xmlns:a16="http://schemas.microsoft.com/office/drawing/2014/main" id="{7F1B3C26-B3F6-0795-BE2A-3C2FDF4F9EE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9595" r="4457"/>
          <a:stretch/>
        </p:blipFill>
        <p:spPr bwMode="auto">
          <a:xfrm>
            <a:off x="20" y="10"/>
            <a:ext cx="3853523"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15" name="Text Placeholder 3">
            <a:extLst>
              <a:ext uri="{FF2B5EF4-FFF2-40B4-BE49-F238E27FC236}">
                <a16:creationId xmlns:a16="http://schemas.microsoft.com/office/drawing/2014/main" id="{9F962A90-FB63-975A-02F6-A46F83731245}"/>
              </a:ext>
            </a:extLst>
          </p:cNvPr>
          <p:cNvSpPr txBox="1">
            <a:spLocks/>
          </p:cNvSpPr>
          <p:nvPr/>
        </p:nvSpPr>
        <p:spPr>
          <a:xfrm>
            <a:off x="5458345" y="1883486"/>
            <a:ext cx="4939867" cy="37854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dirty="0">
                <a:solidFill>
                  <a:schemeClr val="tx2"/>
                </a:solidFill>
              </a:rPr>
              <a:t>Support from the placement tutor and the professional mentor throughout.</a:t>
            </a:r>
          </a:p>
          <a:p>
            <a:r>
              <a:rPr lang="en-US" sz="2400" b="1" dirty="0">
                <a:solidFill>
                  <a:schemeClr val="tx2"/>
                </a:solidFill>
              </a:rPr>
              <a:t>Sickness procedure </a:t>
            </a:r>
          </a:p>
          <a:p>
            <a:r>
              <a:rPr lang="en-US" sz="2400" b="1" dirty="0">
                <a:solidFill>
                  <a:schemeClr val="tx2"/>
                </a:solidFill>
              </a:rPr>
              <a:t>Financial Bursary</a:t>
            </a:r>
          </a:p>
          <a:p>
            <a:r>
              <a:rPr lang="en-US" sz="2400" b="1" dirty="0">
                <a:solidFill>
                  <a:schemeClr val="tx2"/>
                </a:solidFill>
              </a:rPr>
              <a:t>Email contact </a:t>
            </a:r>
          </a:p>
          <a:p>
            <a:r>
              <a:rPr lang="en-US" sz="2400" b="1" dirty="0">
                <a:solidFill>
                  <a:schemeClr val="tx2"/>
                </a:solidFill>
              </a:rPr>
              <a:t>Biweekly meetings </a:t>
            </a:r>
          </a:p>
          <a:p>
            <a:r>
              <a:rPr lang="en-US" sz="2400" b="1" dirty="0">
                <a:solidFill>
                  <a:schemeClr val="tx2"/>
                </a:solidFill>
              </a:rPr>
              <a:t>Student support on the HWB </a:t>
            </a:r>
          </a:p>
          <a:p>
            <a:endParaRPr lang="en-US" sz="2400" dirty="0"/>
          </a:p>
        </p:txBody>
      </p:sp>
    </p:spTree>
    <p:extLst>
      <p:ext uri="{BB962C8B-B14F-4D97-AF65-F5344CB8AC3E}">
        <p14:creationId xmlns:p14="http://schemas.microsoft.com/office/powerpoint/2010/main" val="3111185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467153" y="-34783"/>
            <a:ext cx="6383547" cy="1622321"/>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Support Whilst on Placement </a:t>
            </a:r>
          </a:p>
        </p:txBody>
      </p:sp>
      <p:graphicFrame>
        <p:nvGraphicFramePr>
          <p:cNvPr id="4" name="TextBox 4">
            <a:extLst>
              <a:ext uri="{FF2B5EF4-FFF2-40B4-BE49-F238E27FC236}">
                <a16:creationId xmlns:a16="http://schemas.microsoft.com/office/drawing/2014/main" id="{7E1BD198-CBF9-CE32-9096-E7C01872AB8B}"/>
              </a:ext>
            </a:extLst>
          </p:cNvPr>
          <p:cNvGraphicFramePr/>
          <p:nvPr>
            <p:extLst>
              <p:ext uri="{D42A27DB-BD31-4B8C-83A1-F6EECF244321}">
                <p14:modId xmlns:p14="http://schemas.microsoft.com/office/powerpoint/2010/main" val="1597677522"/>
              </p:ext>
            </p:extLst>
          </p:nvPr>
        </p:nvGraphicFramePr>
        <p:xfrm>
          <a:off x="-482225" y="1450880"/>
          <a:ext cx="6141151" cy="4882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TextBox 4">
            <a:extLst>
              <a:ext uri="{FF2B5EF4-FFF2-40B4-BE49-F238E27FC236}">
                <a16:creationId xmlns:a16="http://schemas.microsoft.com/office/drawing/2014/main" id="{50D44BD6-FDB5-1871-3C44-9AC6BB688590}"/>
              </a:ext>
            </a:extLst>
          </p:cNvPr>
          <p:cNvGraphicFramePr/>
          <p:nvPr>
            <p:extLst>
              <p:ext uri="{D42A27DB-BD31-4B8C-83A1-F6EECF244321}">
                <p14:modId xmlns:p14="http://schemas.microsoft.com/office/powerpoint/2010/main" val="303386438"/>
              </p:ext>
            </p:extLst>
          </p:nvPr>
        </p:nvGraphicFramePr>
        <p:xfrm>
          <a:off x="6533076" y="1075999"/>
          <a:ext cx="5025826" cy="563231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72143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268746" y="189320"/>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Placement Hours </a:t>
            </a:r>
          </a:p>
        </p:txBody>
      </p:sp>
      <p:sp>
        <p:nvSpPr>
          <p:cNvPr id="5" name="TextBox 4">
            <a:extLst>
              <a:ext uri="{FF2B5EF4-FFF2-40B4-BE49-F238E27FC236}">
                <a16:creationId xmlns:a16="http://schemas.microsoft.com/office/drawing/2014/main" id="{0C11F26B-0994-F11E-5BC2-32D0169D4B93}"/>
              </a:ext>
            </a:extLst>
          </p:cNvPr>
          <p:cNvSpPr txBox="1"/>
          <p:nvPr/>
        </p:nvSpPr>
        <p:spPr>
          <a:xfrm>
            <a:off x="409274" y="1027933"/>
            <a:ext cx="11002272" cy="5419689"/>
          </a:xfrm>
          <a:prstGeom prst="rect">
            <a:avLst/>
          </a:prstGeom>
          <a:noFill/>
        </p:spPr>
        <p:txBody>
          <a:bodyPr wrap="square">
            <a:spAutoFit/>
          </a:bodyPr>
          <a:lstStyle/>
          <a:p>
            <a:pPr algn="ctr">
              <a:lnSpc>
                <a:spcPct val="150000"/>
              </a:lnSpc>
              <a:tabLst>
                <a:tab pos="457200" algn="l"/>
              </a:tabLst>
            </a:pPr>
            <a:r>
              <a:rPr lang="en-GB" b="1" dirty="0">
                <a:solidFill>
                  <a:schemeClr val="tx2"/>
                </a:solidFill>
                <a:effectLst>
                  <a:outerShdw blurRad="38100" dist="38100" dir="2700000" algn="tl">
                    <a:srgbClr val="000000">
                      <a:alpha val="43137"/>
                    </a:srgbClr>
                  </a:outerShdw>
                </a:effectLst>
              </a:rPr>
              <a:t>YOU should keep a record of when you work so you can keep track of hours.</a:t>
            </a:r>
          </a:p>
          <a:p>
            <a:pPr algn="ctr">
              <a:lnSpc>
                <a:spcPct val="150000"/>
              </a:lnSpc>
              <a:tabLst>
                <a:tab pos="457200" algn="l"/>
              </a:tabLst>
            </a:pPr>
            <a:r>
              <a:rPr lang="en-GB" b="1" i="1" dirty="0">
                <a:solidFill>
                  <a:schemeClr val="accent2">
                    <a:lumMod val="75000"/>
                  </a:schemeClr>
                </a:solidFill>
              </a:rPr>
              <a:t>If you are offered employment during the placement, then you will still need to complete your placement hours unpaid. </a:t>
            </a:r>
          </a:p>
          <a:p>
            <a:pPr algn="just">
              <a:lnSpc>
                <a:spcPct val="150000"/>
              </a:lnSpc>
              <a:spcAft>
                <a:spcPts val="800"/>
              </a:spcAft>
            </a:pPr>
            <a:r>
              <a:rPr lang="en-GB" b="1" kern="0" dirty="0">
                <a:solidFill>
                  <a:schemeClr val="tx2"/>
                </a:solidFill>
                <a:effectLst/>
                <a:ea typeface="Times New Roman" panose="02020603050405020304" pitchFamily="18" charset="0"/>
                <a:cs typeface="Arial" panose="020B0604020202020204" pitchFamily="34" charset="0"/>
              </a:rPr>
              <a:t>If you are unable to attend a shift/day of placement due to unforeseen circumstances, </a:t>
            </a:r>
            <a:endParaRPr lang="en-GB" kern="100" dirty="0">
              <a:solidFill>
                <a:schemeClr val="tx2"/>
              </a:solidFill>
              <a:effectLst/>
              <a:ea typeface="DengXian" panose="02010600030101010101" pitchFamily="2" charset="-122"/>
              <a:cs typeface="Arial" panose="020B0604020202020204" pitchFamily="34" charset="0"/>
            </a:endParaRPr>
          </a:p>
          <a:p>
            <a:pPr algn="just">
              <a:lnSpc>
                <a:spcPct val="150000"/>
              </a:lnSpc>
            </a:pPr>
            <a:r>
              <a:rPr lang="en-GB" b="1" kern="1200" dirty="0">
                <a:solidFill>
                  <a:schemeClr val="tx2"/>
                </a:solidFill>
                <a:effectLst/>
                <a:ea typeface="DengXian" panose="02010600030101010101" pitchFamily="2" charset="-122"/>
              </a:rPr>
              <a:t>There are two ways this can be dealt with:</a:t>
            </a:r>
            <a:endParaRPr lang="en-GB" b="1" dirty="0">
              <a:solidFill>
                <a:schemeClr val="tx2"/>
              </a:solidFill>
              <a:effectLst/>
              <a:ea typeface="Times New Roman" panose="02020603050405020304" pitchFamily="18" charset="0"/>
            </a:endParaRPr>
          </a:p>
          <a:p>
            <a:pPr marL="342900" lvl="0" indent="-342900" algn="just">
              <a:lnSpc>
                <a:spcPct val="150000"/>
              </a:lnSpc>
              <a:buFont typeface="Arial" panose="020B0604020202020204" pitchFamily="34" charset="0"/>
              <a:buChar char="•"/>
              <a:tabLst>
                <a:tab pos="457200" algn="l"/>
              </a:tabLst>
            </a:pPr>
            <a:r>
              <a:rPr lang="en-GB" b="1" kern="1200" dirty="0">
                <a:solidFill>
                  <a:schemeClr val="tx2"/>
                </a:solidFill>
                <a:effectLst/>
                <a:ea typeface="DengXian" panose="02010600030101010101" pitchFamily="2" charset="-122"/>
                <a:cs typeface="Times New Roman" panose="02020603050405020304" pitchFamily="18" charset="0"/>
              </a:rPr>
              <a:t>If you are allocated a shift and are unable to attend, please reach out to your hotel mentor and Placement tutor and offer an alternative day where you are confident you will be able to do that shift.</a:t>
            </a:r>
          </a:p>
          <a:p>
            <a:pPr lvl="0" algn="just">
              <a:lnSpc>
                <a:spcPct val="150000"/>
              </a:lnSpc>
              <a:tabLst>
                <a:tab pos="457200" algn="l"/>
              </a:tabLst>
            </a:pPr>
            <a:endParaRPr lang="en-GB" b="1" dirty="0">
              <a:solidFill>
                <a:schemeClr val="tx2"/>
              </a:solidFill>
              <a:effectLst/>
              <a:ea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tabLst>
                <a:tab pos="457200" algn="l"/>
              </a:tabLst>
            </a:pPr>
            <a:r>
              <a:rPr lang="en-GB" b="1" kern="1200" dirty="0">
                <a:solidFill>
                  <a:schemeClr val="tx2"/>
                </a:solidFill>
                <a:effectLst/>
                <a:ea typeface="DengXian" panose="02010600030101010101" pitchFamily="2" charset="-122"/>
                <a:cs typeface="Times New Roman" panose="02020603050405020304" pitchFamily="18" charset="0"/>
              </a:rPr>
              <a:t>If you come across a situation where you will have to miss a shift for health reasons for example notify your Placement tutor as soon as possible so we can discuss the situation with you and offer some support.</a:t>
            </a:r>
          </a:p>
          <a:p>
            <a:pPr marL="342900" indent="-342900" algn="just">
              <a:lnSpc>
                <a:spcPct val="150000"/>
              </a:lnSpc>
              <a:buFont typeface="Arial" panose="020B0604020202020204" pitchFamily="34" charset="0"/>
              <a:buChar char="•"/>
              <a:tabLst>
                <a:tab pos="457200" algn="l"/>
              </a:tabLst>
            </a:pPr>
            <a:endParaRPr lang="en-GB" sz="1600" dirty="0">
              <a:solidFill>
                <a:schemeClr val="tx2"/>
              </a:solidFill>
            </a:endParaRPr>
          </a:p>
          <a:p>
            <a:pPr marL="342900" lvl="0" indent="-342900" algn="just">
              <a:lnSpc>
                <a:spcPct val="150000"/>
              </a:lnSpc>
              <a:buFont typeface="Arial" panose="020B0604020202020204" pitchFamily="34" charset="0"/>
              <a:buChar char="•"/>
              <a:tabLst>
                <a:tab pos="457200" algn="l"/>
              </a:tabLst>
            </a:pPr>
            <a:endParaRPr lang="en-GB" sz="1600" dirty="0">
              <a:solidFill>
                <a:schemeClr val="tx2"/>
              </a:solidFill>
              <a:effectLst/>
              <a:ea typeface="Times New Roman" panose="02020603050405020304" pitchFamily="18" charset="0"/>
              <a:cs typeface="Times New Roman" panose="02020603050405020304" pitchFamily="18" charset="0"/>
            </a:endParaRPr>
          </a:p>
          <a:p>
            <a:pPr algn="just">
              <a:lnSpc>
                <a:spcPct val="150000"/>
              </a:lnSpc>
              <a:spcAft>
                <a:spcPts val="800"/>
              </a:spcAft>
            </a:pPr>
            <a:r>
              <a:rPr lang="en-GB" sz="1600" kern="0" dirty="0">
                <a:solidFill>
                  <a:schemeClr val="tx2"/>
                </a:solidFill>
                <a:effectLst/>
                <a:ea typeface="Times New Roman" panose="02020603050405020304" pitchFamily="18" charset="0"/>
                <a:cs typeface="Arial" panose="020B0604020202020204" pitchFamily="34" charset="0"/>
              </a:rPr>
              <a:t> </a:t>
            </a:r>
            <a:endParaRPr lang="en-GB" sz="1600" kern="100" dirty="0">
              <a:solidFill>
                <a:schemeClr val="tx2"/>
              </a:solidFill>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44003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268746" y="189320"/>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Absence Due to Sickness</a:t>
            </a:r>
          </a:p>
        </p:txBody>
      </p:sp>
      <p:sp>
        <p:nvSpPr>
          <p:cNvPr id="5" name="TextBox 4">
            <a:extLst>
              <a:ext uri="{FF2B5EF4-FFF2-40B4-BE49-F238E27FC236}">
                <a16:creationId xmlns:a16="http://schemas.microsoft.com/office/drawing/2014/main" id="{0C11F26B-0994-F11E-5BC2-32D0169D4B93}"/>
              </a:ext>
            </a:extLst>
          </p:cNvPr>
          <p:cNvSpPr txBox="1"/>
          <p:nvPr/>
        </p:nvSpPr>
        <p:spPr>
          <a:xfrm>
            <a:off x="350091" y="1193440"/>
            <a:ext cx="11002272" cy="4874540"/>
          </a:xfrm>
          <a:prstGeom prst="rect">
            <a:avLst/>
          </a:prstGeom>
          <a:noFill/>
        </p:spPr>
        <p:txBody>
          <a:bodyPr wrap="square">
            <a:spAutoFit/>
          </a:bodyPr>
          <a:lstStyle/>
          <a:p>
            <a:pPr algn="just">
              <a:lnSpc>
                <a:spcPct val="150000"/>
              </a:lnSpc>
              <a:spcAft>
                <a:spcPts val="800"/>
              </a:spcAft>
            </a:pPr>
            <a:r>
              <a:rPr lang="en-GB" sz="1600" b="1" kern="0" dirty="0">
                <a:solidFill>
                  <a:schemeClr val="tx2"/>
                </a:solidFill>
                <a:effectLst/>
                <a:ea typeface="Times New Roman" panose="02020603050405020304" pitchFamily="18" charset="0"/>
                <a:cs typeface="Arial" panose="020B0604020202020204" pitchFamily="34" charset="0"/>
              </a:rPr>
              <a:t>In case of absences, </a:t>
            </a:r>
            <a:endParaRPr lang="en-GB" sz="1600" kern="100" dirty="0">
              <a:solidFill>
                <a:schemeClr val="tx2"/>
              </a:solidFill>
              <a:effectLst/>
              <a:ea typeface="DengXian" panose="02010600030101010101" pitchFamily="2" charset="-122"/>
              <a:cs typeface="Arial" panose="020B0604020202020204" pitchFamily="34" charset="0"/>
            </a:endParaRPr>
          </a:p>
          <a:p>
            <a:pPr algn="just">
              <a:lnSpc>
                <a:spcPct val="150000"/>
              </a:lnSpc>
              <a:spcAft>
                <a:spcPts val="800"/>
              </a:spcAft>
            </a:pPr>
            <a:r>
              <a:rPr lang="en-GB" sz="1600" kern="0" dirty="0">
                <a:solidFill>
                  <a:schemeClr val="tx2"/>
                </a:solidFill>
                <a:effectLst/>
                <a:ea typeface="Times New Roman" panose="02020603050405020304" pitchFamily="18" charset="0"/>
                <a:cs typeface="Arial" panose="020B0604020202020204" pitchFamily="34" charset="0"/>
              </a:rPr>
              <a:t>These are the steps you need to take:</a:t>
            </a:r>
            <a:endParaRPr lang="en-GB" sz="1600" kern="100" dirty="0">
              <a:solidFill>
                <a:schemeClr val="tx2"/>
              </a:solidFill>
              <a:effectLst/>
              <a:ea typeface="DengXian" panose="02010600030101010101" pitchFamily="2" charset="-122"/>
              <a:cs typeface="Arial" panose="020B0604020202020204" pitchFamily="34" charset="0"/>
            </a:endParaRPr>
          </a:p>
          <a:p>
            <a:pPr marL="342900" lvl="0" indent="-342900" algn="just">
              <a:lnSpc>
                <a:spcPct val="150000"/>
              </a:lnSpc>
              <a:buFont typeface="Symbol" panose="05050102010706020507" pitchFamily="18" charset="2"/>
              <a:buChar char=""/>
            </a:pPr>
            <a:r>
              <a:rPr lang="en-GB" sz="1600" dirty="0">
                <a:solidFill>
                  <a:schemeClr val="tx2"/>
                </a:solidFill>
                <a:effectLst/>
                <a:ea typeface="Times New Roman" panose="02020603050405020304" pitchFamily="18" charset="0"/>
                <a:cs typeface="Times New Roman" panose="02020603050405020304" pitchFamily="18" charset="0"/>
              </a:rPr>
              <a:t>Call hotel directly to advise you will not be attending your shift </a:t>
            </a:r>
            <a:endParaRPr lang="en-GB" sz="1600" dirty="0">
              <a:solidFill>
                <a:schemeClr val="tx2"/>
              </a:solidFill>
              <a:effectLst/>
              <a:ea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0" dirty="0">
                <a:solidFill>
                  <a:schemeClr val="tx2"/>
                </a:solidFill>
                <a:effectLst/>
                <a:ea typeface="Times New Roman" panose="02020603050405020304" pitchFamily="18" charset="0"/>
                <a:cs typeface="Arial" panose="020B0604020202020204" pitchFamily="34" charset="0"/>
              </a:rPr>
              <a:t>Email your tutor </a:t>
            </a:r>
            <a:r>
              <a:rPr lang="en-GB" sz="1600" b="1" u="sng" kern="0" dirty="0">
                <a:solidFill>
                  <a:schemeClr val="tx2"/>
                </a:solidFill>
                <a:effectLst/>
                <a:ea typeface="Times New Roman" panose="02020603050405020304" pitchFamily="18" charset="0"/>
                <a:cs typeface="Arial" panose="020B0604020202020204" pitchFamily="34" charset="0"/>
              </a:rPr>
              <a:t>and</a:t>
            </a:r>
            <a:r>
              <a:rPr lang="en-GB" sz="1600" b="1" kern="0" dirty="0">
                <a:solidFill>
                  <a:schemeClr val="tx2"/>
                </a:solidFill>
                <a:effectLst/>
                <a:ea typeface="Times New Roman" panose="02020603050405020304" pitchFamily="18" charset="0"/>
                <a:cs typeface="Arial" panose="020B0604020202020204" pitchFamily="34" charset="0"/>
              </a:rPr>
              <a:t> </a:t>
            </a:r>
            <a:r>
              <a:rPr lang="en-GB" sz="1600" kern="0" dirty="0">
                <a:solidFill>
                  <a:schemeClr val="tx2"/>
                </a:solidFill>
                <a:effectLst/>
                <a:ea typeface="Times New Roman" panose="02020603050405020304" pitchFamily="18" charset="0"/>
                <a:cs typeface="Arial" panose="020B0604020202020204" pitchFamily="34" charset="0"/>
              </a:rPr>
              <a:t>the Hotel Mentor about your absence and the reason</a:t>
            </a:r>
            <a:endParaRPr lang="en-GB" sz="1600" kern="100" dirty="0">
              <a:solidFill>
                <a:schemeClr val="tx2"/>
              </a:solidFill>
              <a:effectLst/>
              <a:ea typeface="DengXian" panose="02010600030101010101" pitchFamily="2" charset="-122"/>
              <a:cs typeface="Arial" panose="020B0604020202020204" pitchFamily="34"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0" dirty="0">
                <a:solidFill>
                  <a:schemeClr val="tx2"/>
                </a:solidFill>
                <a:effectLst/>
                <a:ea typeface="Times New Roman" panose="02020603050405020304" pitchFamily="18" charset="0"/>
                <a:cs typeface="Arial" panose="020B0604020202020204" pitchFamily="34" charset="0"/>
              </a:rPr>
              <a:t>You must then work with the Hotel Mentor on making up for the hours lost</a:t>
            </a:r>
            <a:endParaRPr lang="en-GB" sz="1600" kern="100" dirty="0">
              <a:solidFill>
                <a:schemeClr val="tx2"/>
              </a:solidFill>
              <a:effectLst/>
              <a:ea typeface="DengXian" panose="02010600030101010101" pitchFamily="2" charset="-122"/>
              <a:cs typeface="Arial" panose="020B0604020202020204" pitchFamily="34"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0" dirty="0">
                <a:solidFill>
                  <a:schemeClr val="tx2"/>
                </a:solidFill>
                <a:effectLst/>
                <a:ea typeface="Times New Roman" panose="02020603050405020304" pitchFamily="18" charset="0"/>
                <a:cs typeface="Arial" panose="020B0604020202020204" pitchFamily="34" charset="0"/>
              </a:rPr>
              <a:t>In case of more than a week's absence, a </a:t>
            </a:r>
            <a:r>
              <a:rPr lang="en-GB" sz="1600" b="1" kern="0" dirty="0">
                <a:solidFill>
                  <a:schemeClr val="tx2"/>
                </a:solidFill>
                <a:effectLst/>
                <a:ea typeface="Times New Roman" panose="02020603050405020304" pitchFamily="18" charset="0"/>
                <a:cs typeface="Arial" panose="020B0604020202020204" pitchFamily="34" charset="0"/>
              </a:rPr>
              <a:t>sick note must be provided as soon as possible to your tutor. </a:t>
            </a:r>
            <a:endParaRPr lang="en-GB" sz="1600" kern="100" dirty="0">
              <a:solidFill>
                <a:schemeClr val="tx2"/>
              </a:solidFill>
              <a:effectLst/>
              <a:ea typeface="DengXian" panose="02010600030101010101" pitchFamily="2" charset="-122"/>
              <a:cs typeface="Arial" panose="020B0604020202020204" pitchFamily="34"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0" dirty="0">
                <a:solidFill>
                  <a:schemeClr val="tx2"/>
                </a:solidFill>
                <a:effectLst/>
                <a:ea typeface="Times New Roman" panose="02020603050405020304" pitchFamily="18" charset="0"/>
                <a:cs typeface="Arial" panose="020B0604020202020204" pitchFamily="34" charset="0"/>
              </a:rPr>
              <a:t>Please have in mind that the placement is </a:t>
            </a:r>
            <a:r>
              <a:rPr lang="en-GB" sz="1600" b="1" kern="0" dirty="0">
                <a:solidFill>
                  <a:srgbClr val="FF0000"/>
                </a:solidFill>
                <a:effectLst/>
                <a:ea typeface="Times New Roman" panose="02020603050405020304" pitchFamily="18" charset="0"/>
                <a:cs typeface="Arial" panose="020B0604020202020204" pitchFamily="34" charset="0"/>
              </a:rPr>
              <a:t>mandatory</a:t>
            </a:r>
            <a:r>
              <a:rPr lang="en-GB" sz="1600" b="1" kern="0" dirty="0">
                <a:solidFill>
                  <a:schemeClr val="tx2"/>
                </a:solidFill>
                <a:effectLst/>
                <a:ea typeface="Times New Roman" panose="02020603050405020304" pitchFamily="18" charset="0"/>
                <a:cs typeface="Arial" panose="020B0604020202020204" pitchFamily="34" charset="0"/>
              </a:rPr>
              <a:t> </a:t>
            </a:r>
            <a:r>
              <a:rPr lang="en-GB" sz="1600" kern="0" dirty="0">
                <a:solidFill>
                  <a:schemeClr val="tx2"/>
                </a:solidFill>
                <a:effectLst/>
                <a:ea typeface="Times New Roman" panose="02020603050405020304" pitchFamily="18" charset="0"/>
                <a:cs typeface="Arial" panose="020B0604020202020204" pitchFamily="34" charset="0"/>
              </a:rPr>
              <a:t>so the more hours you lose, the more hours you will have to make up for.</a:t>
            </a:r>
            <a:endParaRPr lang="en-GB" sz="1600" kern="100" dirty="0">
              <a:solidFill>
                <a:schemeClr val="tx2"/>
              </a:solidFill>
              <a:effectLst/>
              <a:ea typeface="DengXian" panose="02010600030101010101" pitchFamily="2" charset="-122"/>
              <a:cs typeface="Arial" panose="020B0604020202020204" pitchFamily="34" charset="0"/>
            </a:endParaRPr>
          </a:p>
          <a:p>
            <a:pPr algn="just">
              <a:lnSpc>
                <a:spcPct val="150000"/>
              </a:lnSpc>
              <a:spcAft>
                <a:spcPts val="800"/>
              </a:spcAft>
            </a:pPr>
            <a:r>
              <a:rPr lang="en-GB" sz="1600" kern="0" dirty="0">
                <a:solidFill>
                  <a:schemeClr val="tx2"/>
                </a:solidFill>
                <a:effectLst/>
                <a:ea typeface="Times New Roman" panose="02020603050405020304" pitchFamily="18" charset="0"/>
                <a:cs typeface="Arial" panose="020B0604020202020204" pitchFamily="34" charset="0"/>
              </a:rPr>
              <a:t>In case you have any questions about absence or if you find yourself struggling with making up your hours, please let your tutor know immediately </a:t>
            </a:r>
            <a:r>
              <a:rPr lang="en-GB" sz="1600" b="1" kern="0" dirty="0">
                <a:solidFill>
                  <a:schemeClr val="tx2"/>
                </a:solidFill>
                <a:effectLst/>
                <a:ea typeface="Times New Roman" panose="02020603050405020304" pitchFamily="18" charset="0"/>
                <a:cs typeface="Arial" panose="020B0604020202020204" pitchFamily="34" charset="0"/>
              </a:rPr>
              <a:t>via email</a:t>
            </a:r>
            <a:r>
              <a:rPr lang="en-GB" sz="1600" kern="0" dirty="0">
                <a:solidFill>
                  <a:schemeClr val="tx2"/>
                </a:solidFill>
                <a:effectLst/>
                <a:ea typeface="Times New Roman" panose="02020603050405020304" pitchFamily="18" charset="0"/>
                <a:cs typeface="Arial" panose="020B0604020202020204" pitchFamily="34" charset="0"/>
              </a:rPr>
              <a:t>, so that we can work on an action plan for you.</a:t>
            </a:r>
            <a:endParaRPr lang="en-GB" sz="1600" kern="100" dirty="0">
              <a:solidFill>
                <a:schemeClr val="tx2"/>
              </a:solidFill>
              <a:effectLst/>
              <a:ea typeface="DengXian" panose="02010600030101010101" pitchFamily="2" charset="-122"/>
              <a:cs typeface="Arial" panose="020B0604020202020204" pitchFamily="34" charset="0"/>
            </a:endParaRPr>
          </a:p>
          <a:p>
            <a:pPr algn="just">
              <a:lnSpc>
                <a:spcPct val="150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662930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268746" y="189320"/>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Bursary For Travel Costs </a:t>
            </a:r>
          </a:p>
        </p:txBody>
      </p:sp>
      <p:sp>
        <p:nvSpPr>
          <p:cNvPr id="2" name="TextBox 1">
            <a:extLst>
              <a:ext uri="{FF2B5EF4-FFF2-40B4-BE49-F238E27FC236}">
                <a16:creationId xmlns:a16="http://schemas.microsoft.com/office/drawing/2014/main" id="{2F903C9E-A43D-CCC6-B2D5-A6ED8636C42E}"/>
              </a:ext>
            </a:extLst>
          </p:cNvPr>
          <p:cNvSpPr txBox="1"/>
          <p:nvPr/>
        </p:nvSpPr>
        <p:spPr>
          <a:xfrm>
            <a:off x="2268746" y="1188770"/>
            <a:ext cx="8461612" cy="369332"/>
          </a:xfrm>
          <a:prstGeom prst="rect">
            <a:avLst/>
          </a:prstGeom>
          <a:noFill/>
        </p:spPr>
        <p:txBody>
          <a:bodyPr wrap="square" rtlCol="0">
            <a:spAutoFit/>
          </a:bodyPr>
          <a:lstStyle/>
          <a:p>
            <a:pPr algn="l"/>
            <a:r>
              <a:rPr lang="en-GB" sz="1800" b="1" i="0" dirty="0">
                <a:solidFill>
                  <a:schemeClr val="tx2"/>
                </a:solidFill>
                <a:effectLst/>
                <a:latin typeface="-apple-system"/>
              </a:rPr>
              <a:t>To assist with costs associated with compulsory placement activity</a:t>
            </a:r>
            <a:endParaRPr lang="en-GB" sz="1800" b="0" i="0" dirty="0">
              <a:solidFill>
                <a:schemeClr val="tx2"/>
              </a:solidFill>
              <a:effectLst/>
              <a:latin typeface="-apple-system"/>
            </a:endParaRPr>
          </a:p>
        </p:txBody>
      </p:sp>
      <p:sp>
        <p:nvSpPr>
          <p:cNvPr id="8" name="TextBox 7">
            <a:extLst>
              <a:ext uri="{FF2B5EF4-FFF2-40B4-BE49-F238E27FC236}">
                <a16:creationId xmlns:a16="http://schemas.microsoft.com/office/drawing/2014/main" id="{06AB4662-7DC1-91C9-A028-64D42FF55151}"/>
              </a:ext>
            </a:extLst>
          </p:cNvPr>
          <p:cNvSpPr txBox="1"/>
          <p:nvPr/>
        </p:nvSpPr>
        <p:spPr>
          <a:xfrm>
            <a:off x="829339" y="1558102"/>
            <a:ext cx="9901019" cy="3747436"/>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GB" sz="1600" b="1" i="0" dirty="0">
                <a:solidFill>
                  <a:schemeClr val="tx2"/>
                </a:solidFill>
                <a:effectLst/>
                <a:latin typeface="-apple-system"/>
              </a:rPr>
              <a:t>Up to £250 to support students undertaking compulsory placement activity as part of their course.</a:t>
            </a:r>
          </a:p>
          <a:p>
            <a:pPr algn="just">
              <a:lnSpc>
                <a:spcPct val="150000"/>
              </a:lnSpc>
            </a:pPr>
            <a:r>
              <a:rPr lang="en-GB" sz="1600" b="1" i="0" dirty="0">
                <a:solidFill>
                  <a:schemeClr val="tx2"/>
                </a:solidFill>
                <a:effectLst/>
                <a:latin typeface="-apple-system"/>
              </a:rPr>
              <a:t>      This bursary is usually awarded as reimbursement on the submission of purchase receipts. </a:t>
            </a:r>
          </a:p>
          <a:p>
            <a:pPr marL="285750" indent="-285750" algn="just">
              <a:lnSpc>
                <a:spcPct val="150000"/>
              </a:lnSpc>
              <a:buFont typeface="Arial" panose="020B0604020202020204" pitchFamily="34" charset="0"/>
              <a:buChar char="•"/>
            </a:pPr>
            <a:r>
              <a:rPr lang="en-GB" sz="1600" b="1" i="0" dirty="0">
                <a:solidFill>
                  <a:schemeClr val="tx2"/>
                </a:solidFill>
                <a:effectLst/>
                <a:latin typeface="-apple-system"/>
              </a:rPr>
              <a:t> Where students are unable to meet costs in advance then applications </a:t>
            </a:r>
          </a:p>
          <a:p>
            <a:pPr algn="just">
              <a:lnSpc>
                <a:spcPct val="150000"/>
              </a:lnSpc>
            </a:pPr>
            <a:r>
              <a:rPr lang="en-GB" sz="1600" b="1" dirty="0">
                <a:solidFill>
                  <a:schemeClr val="tx2"/>
                </a:solidFill>
                <a:latin typeface="-apple-system"/>
              </a:rPr>
              <a:t>       </a:t>
            </a:r>
            <a:r>
              <a:rPr lang="en-GB" sz="1600" b="1" i="0" dirty="0">
                <a:solidFill>
                  <a:schemeClr val="tx2"/>
                </a:solidFill>
                <a:effectLst/>
                <a:latin typeface="-apple-system"/>
              </a:rPr>
              <a:t>to Student Financial Support Fund is encouraged.</a:t>
            </a:r>
          </a:p>
          <a:p>
            <a:pPr marL="285750" indent="-285750" algn="l">
              <a:lnSpc>
                <a:spcPct val="150000"/>
              </a:lnSpc>
              <a:buFont typeface="Arial" panose="020B0604020202020204" pitchFamily="34" charset="0"/>
              <a:buChar char="•"/>
            </a:pPr>
            <a:r>
              <a:rPr lang="en-GB" sz="1600" b="1" i="0" dirty="0">
                <a:solidFill>
                  <a:schemeClr val="tx2"/>
                </a:solidFill>
                <a:effectLst/>
                <a:latin typeface="-apple-system"/>
              </a:rPr>
              <a:t>Whilst students can make more than one application where the support requested is less than £250, the maximum aggregate amount that can be awarded for any student in one academic year is £250.</a:t>
            </a:r>
          </a:p>
          <a:p>
            <a:pPr marL="285750" indent="-285750" algn="l">
              <a:lnSpc>
                <a:spcPct val="150000"/>
              </a:lnSpc>
              <a:buFont typeface="Arial" panose="020B0604020202020204" pitchFamily="34" charset="0"/>
              <a:buChar char="•"/>
            </a:pPr>
            <a:r>
              <a:rPr lang="en-GB" sz="1600" b="1" i="0" dirty="0">
                <a:solidFill>
                  <a:schemeClr val="tx2"/>
                </a:solidFill>
                <a:effectLst/>
                <a:latin typeface="-apple-system"/>
              </a:rPr>
              <a:t>Award Amount: Up to £250</a:t>
            </a:r>
          </a:p>
          <a:p>
            <a:pPr marL="285750" indent="-285750" algn="l">
              <a:lnSpc>
                <a:spcPct val="150000"/>
              </a:lnSpc>
              <a:buFont typeface="Arial" panose="020B0604020202020204" pitchFamily="34" charset="0"/>
              <a:buChar char="•"/>
            </a:pPr>
            <a:r>
              <a:rPr lang="en-GB" sz="1600" b="1" i="0" dirty="0">
                <a:solidFill>
                  <a:schemeClr val="tx2"/>
                </a:solidFill>
                <a:effectLst/>
                <a:latin typeface="-apple-system"/>
              </a:rPr>
              <a:t>Additional Information: Application to include an outline of the placement and a breakdown of costs</a:t>
            </a:r>
          </a:p>
          <a:p>
            <a:pPr marL="285750" indent="-285750" algn="l">
              <a:lnSpc>
                <a:spcPct val="150000"/>
              </a:lnSpc>
              <a:buFont typeface="Arial" panose="020B0604020202020204" pitchFamily="34" charset="0"/>
              <a:buChar char="•"/>
            </a:pPr>
            <a:r>
              <a:rPr lang="en-GB" sz="1600" b="1" i="0" dirty="0">
                <a:solidFill>
                  <a:schemeClr val="tx2"/>
                </a:solidFill>
                <a:effectLst/>
                <a:latin typeface="-apple-system"/>
              </a:rPr>
              <a:t>Link will be sent to all students when live</a:t>
            </a:r>
            <a:endParaRPr lang="en-GB" sz="1600" b="1" i="0" dirty="0">
              <a:solidFill>
                <a:schemeClr val="accent2"/>
              </a:solidFill>
              <a:effectLst/>
              <a:latin typeface="-apple-system"/>
            </a:endParaRPr>
          </a:p>
          <a:p>
            <a:pPr algn="ctr">
              <a:lnSpc>
                <a:spcPct val="150000"/>
              </a:lnSpc>
            </a:pPr>
            <a:r>
              <a:rPr lang="en-GB" sz="1600" b="1" i="0" dirty="0">
                <a:solidFill>
                  <a:srgbClr val="FF0000"/>
                </a:solidFill>
                <a:effectLst/>
                <a:latin typeface="-apple-system"/>
              </a:rPr>
              <a:t>Please note that the bursary payment usually occurs towards the end of term.</a:t>
            </a:r>
          </a:p>
        </p:txBody>
      </p:sp>
    </p:spTree>
    <p:extLst>
      <p:ext uri="{BB962C8B-B14F-4D97-AF65-F5344CB8AC3E}">
        <p14:creationId xmlns:p14="http://schemas.microsoft.com/office/powerpoint/2010/main" val="3806484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656934" y="182794"/>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Accessing Help &amp; Support </a:t>
            </a:r>
          </a:p>
        </p:txBody>
      </p:sp>
      <p:pic>
        <p:nvPicPr>
          <p:cNvPr id="4" name="Content Placeholder 4" descr="A picture containing text, clipart&#10;&#10;Description automatically generated">
            <a:hlinkClick r:id="rId2"/>
            <a:extLst>
              <a:ext uri="{FF2B5EF4-FFF2-40B4-BE49-F238E27FC236}">
                <a16:creationId xmlns:a16="http://schemas.microsoft.com/office/drawing/2014/main" id="{1F22A53F-2A71-F5CF-06D5-7826C7045F2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04748" y="1958416"/>
            <a:ext cx="3124068" cy="2248475"/>
          </a:xfrm>
          <a:prstGeom prst="rect">
            <a:avLst/>
          </a:prstGeom>
        </p:spPr>
      </p:pic>
      <p:sp>
        <p:nvSpPr>
          <p:cNvPr id="5" name="TextBox 4">
            <a:extLst>
              <a:ext uri="{FF2B5EF4-FFF2-40B4-BE49-F238E27FC236}">
                <a16:creationId xmlns:a16="http://schemas.microsoft.com/office/drawing/2014/main" id="{840774F8-EE1A-5654-E4EE-B8D5AB63B423}"/>
              </a:ext>
            </a:extLst>
          </p:cNvPr>
          <p:cNvSpPr txBox="1"/>
          <p:nvPr/>
        </p:nvSpPr>
        <p:spPr>
          <a:xfrm>
            <a:off x="2268746" y="1773750"/>
            <a:ext cx="187220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Counselling</a:t>
            </a:r>
          </a:p>
        </p:txBody>
      </p:sp>
      <p:sp>
        <p:nvSpPr>
          <p:cNvPr id="6" name="TextBox 5">
            <a:extLst>
              <a:ext uri="{FF2B5EF4-FFF2-40B4-BE49-F238E27FC236}">
                <a16:creationId xmlns:a16="http://schemas.microsoft.com/office/drawing/2014/main" id="{C51B980D-6DB9-6FC4-6C22-D000CBA73AD5}"/>
              </a:ext>
            </a:extLst>
          </p:cNvPr>
          <p:cNvSpPr txBox="1"/>
          <p:nvPr/>
        </p:nvSpPr>
        <p:spPr>
          <a:xfrm>
            <a:off x="4788388" y="1493395"/>
            <a:ext cx="15841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Study Skills</a:t>
            </a:r>
          </a:p>
        </p:txBody>
      </p:sp>
      <p:sp>
        <p:nvSpPr>
          <p:cNvPr id="7" name="TextBox 6">
            <a:extLst>
              <a:ext uri="{FF2B5EF4-FFF2-40B4-BE49-F238E27FC236}">
                <a16:creationId xmlns:a16="http://schemas.microsoft.com/office/drawing/2014/main" id="{0BD50B28-7768-31DD-9122-0ECA586F503D}"/>
              </a:ext>
            </a:extLst>
          </p:cNvPr>
          <p:cNvSpPr txBox="1"/>
          <p:nvPr/>
        </p:nvSpPr>
        <p:spPr>
          <a:xfrm>
            <a:off x="7075307" y="1773750"/>
            <a:ext cx="20882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latin typeface="Myriad Pro"/>
                <a:ea typeface="+mn-ea"/>
                <a:cs typeface="+mn-cs"/>
              </a:rPr>
              <a:t>Careers Service</a:t>
            </a:r>
          </a:p>
        </p:txBody>
      </p:sp>
      <p:sp>
        <p:nvSpPr>
          <p:cNvPr id="9" name="TextBox 8">
            <a:extLst>
              <a:ext uri="{FF2B5EF4-FFF2-40B4-BE49-F238E27FC236}">
                <a16:creationId xmlns:a16="http://schemas.microsoft.com/office/drawing/2014/main" id="{E1DD7A98-3FD7-B47F-07C7-D943A9D63A5E}"/>
              </a:ext>
            </a:extLst>
          </p:cNvPr>
          <p:cNvSpPr txBox="1"/>
          <p:nvPr/>
        </p:nvSpPr>
        <p:spPr>
          <a:xfrm>
            <a:off x="6735054" y="2660360"/>
            <a:ext cx="4044408"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Mental Health Advisory Service</a:t>
            </a:r>
          </a:p>
        </p:txBody>
      </p:sp>
      <p:sp>
        <p:nvSpPr>
          <p:cNvPr id="10" name="TextBox 9">
            <a:extLst>
              <a:ext uri="{FF2B5EF4-FFF2-40B4-BE49-F238E27FC236}">
                <a16:creationId xmlns:a16="http://schemas.microsoft.com/office/drawing/2014/main" id="{E54957E3-A8E2-D9CD-65FA-36DD6FDB66EF}"/>
              </a:ext>
            </a:extLst>
          </p:cNvPr>
          <p:cNvSpPr txBox="1"/>
          <p:nvPr/>
        </p:nvSpPr>
        <p:spPr>
          <a:xfrm>
            <a:off x="7278336" y="3940391"/>
            <a:ext cx="176214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Other Bursaries</a:t>
            </a:r>
          </a:p>
        </p:txBody>
      </p:sp>
      <p:sp>
        <p:nvSpPr>
          <p:cNvPr id="11" name="TextBox 10">
            <a:extLst>
              <a:ext uri="{FF2B5EF4-FFF2-40B4-BE49-F238E27FC236}">
                <a16:creationId xmlns:a16="http://schemas.microsoft.com/office/drawing/2014/main" id="{F8EA2CF3-B8E4-2011-3541-D27D1577B4F0}"/>
              </a:ext>
            </a:extLst>
          </p:cNvPr>
          <p:cNvSpPr txBox="1"/>
          <p:nvPr/>
        </p:nvSpPr>
        <p:spPr>
          <a:xfrm>
            <a:off x="4380217" y="4392450"/>
            <a:ext cx="2160604"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Digital Bursary</a:t>
            </a:r>
          </a:p>
        </p:txBody>
      </p:sp>
      <p:sp>
        <p:nvSpPr>
          <p:cNvPr id="12" name="TextBox 11">
            <a:extLst>
              <a:ext uri="{FF2B5EF4-FFF2-40B4-BE49-F238E27FC236}">
                <a16:creationId xmlns:a16="http://schemas.microsoft.com/office/drawing/2014/main" id="{C9F39DA1-D437-E281-0A10-B7EA85EFA56B}"/>
              </a:ext>
            </a:extLst>
          </p:cNvPr>
          <p:cNvSpPr txBox="1"/>
          <p:nvPr/>
        </p:nvSpPr>
        <p:spPr>
          <a:xfrm>
            <a:off x="1744734" y="3940391"/>
            <a:ext cx="263548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latin typeface="Myriad Pro"/>
                <a:ea typeface="+mn-ea"/>
                <a:cs typeface="+mn-cs"/>
              </a:rPr>
              <a:t>Student </a:t>
            </a:r>
            <a:r>
              <a:rPr kumimoji="0" lang="en-GB" sz="1800" b="0" i="0" u="none" strike="noStrike" kern="1200" cap="none" spc="0" normalizeH="0" baseline="0" noProof="0" dirty="0">
                <a:ln>
                  <a:noFill/>
                </a:ln>
                <a:solidFill>
                  <a:schemeClr val="tx2"/>
                </a:solidFill>
                <a:effectLst/>
                <a:uLnTx/>
                <a:uFillTx/>
                <a:ea typeface="+mn-ea"/>
                <a:cs typeface="+mn-cs"/>
              </a:rPr>
              <a:t>Wellbeing</a:t>
            </a:r>
          </a:p>
        </p:txBody>
      </p:sp>
      <p:sp>
        <p:nvSpPr>
          <p:cNvPr id="13" name="TextBox 12">
            <a:extLst>
              <a:ext uri="{FF2B5EF4-FFF2-40B4-BE49-F238E27FC236}">
                <a16:creationId xmlns:a16="http://schemas.microsoft.com/office/drawing/2014/main" id="{E960B63F-DCC7-111E-D574-508549BF7FD1}"/>
              </a:ext>
            </a:extLst>
          </p:cNvPr>
          <p:cNvSpPr txBox="1"/>
          <p:nvPr/>
        </p:nvSpPr>
        <p:spPr>
          <a:xfrm>
            <a:off x="1646754" y="2660360"/>
            <a:ext cx="23097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Financial Support</a:t>
            </a:r>
          </a:p>
        </p:txBody>
      </p:sp>
      <p:sp>
        <p:nvSpPr>
          <p:cNvPr id="14" name="TextBox 13">
            <a:extLst>
              <a:ext uri="{FF2B5EF4-FFF2-40B4-BE49-F238E27FC236}">
                <a16:creationId xmlns:a16="http://schemas.microsoft.com/office/drawing/2014/main" id="{0BF586C1-2DA1-95EB-5F13-39F88A6D4E37}"/>
              </a:ext>
            </a:extLst>
          </p:cNvPr>
          <p:cNvSpPr txBox="1"/>
          <p:nvPr/>
        </p:nvSpPr>
        <p:spPr>
          <a:xfrm>
            <a:off x="2656934" y="5041439"/>
            <a:ext cx="691276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tx2"/>
                </a:solidFill>
                <a:effectLst/>
                <a:uLnTx/>
                <a:uFillTx/>
                <a:ea typeface="+mn-ea"/>
                <a:cs typeface="+mn-cs"/>
              </a:rPr>
              <a:t>More information: </a:t>
            </a:r>
            <a:r>
              <a:rPr kumimoji="0" lang="en-GB" sz="1800" b="1" i="0" u="none" strike="noStrike" kern="1200" cap="none" spc="0" normalizeH="0" baseline="0" noProof="0" dirty="0">
                <a:ln>
                  <a:noFill/>
                </a:ln>
                <a:solidFill>
                  <a:schemeClr val="tx2"/>
                </a:solidFill>
                <a:effectLst/>
                <a:uLnTx/>
                <a:uFillTx/>
                <a:ea typeface="+mn-ea"/>
                <a:cs typeface="+mn-cs"/>
                <a:hlinkClick r:id="rId2">
                  <a:extLst>
                    <a:ext uri="{A12FA001-AC4F-418D-AE19-62706E023703}">
                      <ahyp:hlinkClr xmlns:ahyp="http://schemas.microsoft.com/office/drawing/2018/hyperlinkcolor" val="tx"/>
                    </a:ext>
                  </a:extLst>
                </a:hlinkClick>
              </a:rPr>
              <a:t>https://www.uwtsd.ac.uk/student-services/</a:t>
            </a:r>
            <a:r>
              <a:rPr kumimoji="0" lang="en-GB" sz="1800" b="1" i="0" u="none" strike="noStrike" kern="1200" cap="none" spc="0" normalizeH="0" baseline="0" noProof="0" dirty="0">
                <a:ln>
                  <a:noFill/>
                </a:ln>
                <a:solidFill>
                  <a:schemeClr val="tx2"/>
                </a:solidFill>
                <a:effectLst/>
                <a:uLnTx/>
                <a:uFillTx/>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778322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1219336" y="-40736"/>
            <a:ext cx="9253132"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7000" b="1" dirty="0">
                <a:solidFill>
                  <a:schemeClr val="bg1"/>
                </a:solidFill>
                <a:latin typeface="Freestyle Script" panose="030804020302050B0404" pitchFamily="66" charset="0"/>
              </a:rPr>
              <a:t>Moodle Handbooks  </a:t>
            </a:r>
            <a:endParaRPr lang="en-GB" sz="7000" b="1" dirty="0">
              <a:solidFill>
                <a:schemeClr val="bg1"/>
              </a:solidFill>
              <a:latin typeface="Freestyle Script" panose="030804020302050B0404" pitchFamily="66" charset="0"/>
            </a:endParaRPr>
          </a:p>
        </p:txBody>
      </p:sp>
      <p:pic>
        <p:nvPicPr>
          <p:cNvPr id="3" name="Picture 2">
            <a:extLst>
              <a:ext uri="{FF2B5EF4-FFF2-40B4-BE49-F238E27FC236}">
                <a16:creationId xmlns:a16="http://schemas.microsoft.com/office/drawing/2014/main" id="{F439E563-FD43-D0E9-9DE2-19F579F98572}"/>
              </a:ext>
            </a:extLst>
          </p:cNvPr>
          <p:cNvPicPr>
            <a:picLocks noChangeAspect="1"/>
          </p:cNvPicPr>
          <p:nvPr/>
        </p:nvPicPr>
        <p:blipFill rotWithShape="1">
          <a:blip r:embed="rId3"/>
          <a:srcRect l="1965" r="2011" b="2771"/>
          <a:stretch/>
        </p:blipFill>
        <p:spPr>
          <a:xfrm>
            <a:off x="532461" y="1167919"/>
            <a:ext cx="3165894" cy="1550111"/>
          </a:xfrm>
          <a:prstGeom prst="rect">
            <a:avLst/>
          </a:prstGeom>
        </p:spPr>
      </p:pic>
      <p:pic>
        <p:nvPicPr>
          <p:cNvPr id="7" name="Picture 6">
            <a:extLst>
              <a:ext uri="{FF2B5EF4-FFF2-40B4-BE49-F238E27FC236}">
                <a16:creationId xmlns:a16="http://schemas.microsoft.com/office/drawing/2014/main" id="{EEBF8429-F16A-23DE-6E55-3B2EC1A0109A}"/>
              </a:ext>
            </a:extLst>
          </p:cNvPr>
          <p:cNvPicPr>
            <a:picLocks noChangeAspect="1"/>
          </p:cNvPicPr>
          <p:nvPr/>
        </p:nvPicPr>
        <p:blipFill>
          <a:blip r:embed="rId4"/>
          <a:stretch>
            <a:fillRect/>
          </a:stretch>
        </p:blipFill>
        <p:spPr>
          <a:xfrm>
            <a:off x="1337094" y="2908426"/>
            <a:ext cx="8376247" cy="3057914"/>
          </a:xfrm>
          <a:prstGeom prst="rect">
            <a:avLst/>
          </a:prstGeom>
        </p:spPr>
      </p:pic>
      <p:pic>
        <p:nvPicPr>
          <p:cNvPr id="11" name="Picture 10">
            <a:extLst>
              <a:ext uri="{FF2B5EF4-FFF2-40B4-BE49-F238E27FC236}">
                <a16:creationId xmlns:a16="http://schemas.microsoft.com/office/drawing/2014/main" id="{C024CE7B-E953-ED9A-A6B0-74DC4F6D5424}"/>
              </a:ext>
            </a:extLst>
          </p:cNvPr>
          <p:cNvPicPr>
            <a:picLocks noChangeAspect="1"/>
          </p:cNvPicPr>
          <p:nvPr/>
        </p:nvPicPr>
        <p:blipFill rotWithShape="1">
          <a:blip r:embed="rId5"/>
          <a:srcRect l="2242" t="4723"/>
          <a:stretch/>
        </p:blipFill>
        <p:spPr>
          <a:xfrm>
            <a:off x="4252824" y="1170433"/>
            <a:ext cx="3270698" cy="1547597"/>
          </a:xfrm>
          <a:prstGeom prst="rect">
            <a:avLst/>
          </a:prstGeom>
        </p:spPr>
      </p:pic>
      <p:pic>
        <p:nvPicPr>
          <p:cNvPr id="13" name="Picture 12">
            <a:extLst>
              <a:ext uri="{FF2B5EF4-FFF2-40B4-BE49-F238E27FC236}">
                <a16:creationId xmlns:a16="http://schemas.microsoft.com/office/drawing/2014/main" id="{FFF3111F-294A-993F-E292-8623F1A463E6}"/>
              </a:ext>
            </a:extLst>
          </p:cNvPr>
          <p:cNvPicPr>
            <a:picLocks noChangeAspect="1"/>
          </p:cNvPicPr>
          <p:nvPr/>
        </p:nvPicPr>
        <p:blipFill rotWithShape="1">
          <a:blip r:embed="rId6"/>
          <a:srcRect l="-1" t="2730" r="1400" b="1"/>
          <a:stretch/>
        </p:blipFill>
        <p:spPr>
          <a:xfrm>
            <a:off x="8077992" y="1170433"/>
            <a:ext cx="3270698" cy="1562864"/>
          </a:xfrm>
          <a:prstGeom prst="rect">
            <a:avLst/>
          </a:prstGeom>
        </p:spPr>
      </p:pic>
    </p:spTree>
    <p:extLst>
      <p:ext uri="{BB962C8B-B14F-4D97-AF65-F5344CB8AC3E}">
        <p14:creationId xmlns:p14="http://schemas.microsoft.com/office/powerpoint/2010/main" val="1050804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1581645" y="2858171"/>
            <a:ext cx="9253132"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0" b="1" dirty="0">
                <a:solidFill>
                  <a:schemeClr val="bg1"/>
                </a:solidFill>
                <a:latin typeface="Freestyle Script" panose="030804020302050B0404" pitchFamily="66" charset="0"/>
              </a:rPr>
              <a:t>Assignments</a:t>
            </a:r>
            <a:r>
              <a:rPr lang="en-US" sz="10000" b="1" dirty="0">
                <a:solidFill>
                  <a:schemeClr val="bg1"/>
                </a:solidFill>
                <a:latin typeface="Freestyle Script" panose="030804020302050B0404" pitchFamily="66" charset="0"/>
              </a:rPr>
              <a:t> </a:t>
            </a:r>
            <a:endParaRPr lang="en-GB" sz="10000" b="1"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3610377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1346413" y="298010"/>
            <a:ext cx="9253132"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0000" b="1" dirty="0">
                <a:solidFill>
                  <a:schemeClr val="bg1"/>
                </a:solidFill>
                <a:latin typeface="Freestyle Script" panose="030804020302050B0404" pitchFamily="66" charset="0"/>
              </a:rPr>
              <a:t>Reflective Practice </a:t>
            </a:r>
            <a:endParaRPr lang="en-GB" sz="10000" b="1" dirty="0">
              <a:solidFill>
                <a:schemeClr val="bg1"/>
              </a:solidFill>
              <a:latin typeface="Freestyle Script" panose="030804020302050B0404" pitchFamily="66" charset="0"/>
            </a:endParaRPr>
          </a:p>
        </p:txBody>
      </p:sp>
      <p:pic>
        <p:nvPicPr>
          <p:cNvPr id="3" name="Picture 2">
            <a:extLst>
              <a:ext uri="{FF2B5EF4-FFF2-40B4-BE49-F238E27FC236}">
                <a16:creationId xmlns:a16="http://schemas.microsoft.com/office/drawing/2014/main" id="{3A4A8234-912B-E099-943D-BD1972A4D158}"/>
              </a:ext>
            </a:extLst>
          </p:cNvPr>
          <p:cNvPicPr>
            <a:picLocks noChangeAspect="1"/>
          </p:cNvPicPr>
          <p:nvPr/>
        </p:nvPicPr>
        <p:blipFill>
          <a:blip r:embed="rId2"/>
          <a:stretch>
            <a:fillRect/>
          </a:stretch>
        </p:blipFill>
        <p:spPr>
          <a:xfrm>
            <a:off x="259794" y="2669239"/>
            <a:ext cx="3226510" cy="3013626"/>
          </a:xfrm>
          <a:prstGeom prst="rect">
            <a:avLst/>
          </a:prstGeom>
        </p:spPr>
      </p:pic>
      <p:pic>
        <p:nvPicPr>
          <p:cNvPr id="6" name="Picture 5">
            <a:extLst>
              <a:ext uri="{FF2B5EF4-FFF2-40B4-BE49-F238E27FC236}">
                <a16:creationId xmlns:a16="http://schemas.microsoft.com/office/drawing/2014/main" id="{5B93F47B-F571-7B92-B781-621E343D1CA5}"/>
              </a:ext>
            </a:extLst>
          </p:cNvPr>
          <p:cNvPicPr>
            <a:picLocks noChangeAspect="1"/>
          </p:cNvPicPr>
          <p:nvPr/>
        </p:nvPicPr>
        <p:blipFill>
          <a:blip r:embed="rId3"/>
          <a:stretch>
            <a:fillRect/>
          </a:stretch>
        </p:blipFill>
        <p:spPr>
          <a:xfrm>
            <a:off x="3605623" y="3243373"/>
            <a:ext cx="4734712" cy="2439492"/>
          </a:xfrm>
          <a:prstGeom prst="rect">
            <a:avLst/>
          </a:prstGeom>
        </p:spPr>
      </p:pic>
      <p:pic>
        <p:nvPicPr>
          <p:cNvPr id="8" name="Picture 7">
            <a:extLst>
              <a:ext uri="{FF2B5EF4-FFF2-40B4-BE49-F238E27FC236}">
                <a16:creationId xmlns:a16="http://schemas.microsoft.com/office/drawing/2014/main" id="{7EE537E5-4641-8C91-E253-A8CA2827483F}"/>
              </a:ext>
            </a:extLst>
          </p:cNvPr>
          <p:cNvPicPr>
            <a:picLocks noChangeAspect="1"/>
          </p:cNvPicPr>
          <p:nvPr/>
        </p:nvPicPr>
        <p:blipFill>
          <a:blip r:embed="rId4"/>
          <a:stretch>
            <a:fillRect/>
          </a:stretch>
        </p:blipFill>
        <p:spPr>
          <a:xfrm>
            <a:off x="8459654" y="2669238"/>
            <a:ext cx="3394471" cy="3013627"/>
          </a:xfrm>
          <a:prstGeom prst="rect">
            <a:avLst/>
          </a:prstGeom>
        </p:spPr>
      </p:pic>
      <p:sp>
        <p:nvSpPr>
          <p:cNvPr id="9" name="TextBox 8">
            <a:extLst>
              <a:ext uri="{FF2B5EF4-FFF2-40B4-BE49-F238E27FC236}">
                <a16:creationId xmlns:a16="http://schemas.microsoft.com/office/drawing/2014/main" id="{4680EB75-A8AF-F659-69B6-FBCCF717370F}"/>
              </a:ext>
            </a:extLst>
          </p:cNvPr>
          <p:cNvSpPr txBox="1"/>
          <p:nvPr/>
        </p:nvSpPr>
        <p:spPr>
          <a:xfrm>
            <a:off x="655608" y="2226862"/>
            <a:ext cx="237242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tx2"/>
                </a:solidFill>
                <a:effectLst/>
                <a:uLnTx/>
                <a:uFillTx/>
                <a:ea typeface="+mn-ea"/>
                <a:cs typeface="+mn-cs"/>
              </a:rPr>
              <a:t>Gibbs Reflective Cycle</a:t>
            </a:r>
            <a:r>
              <a:rPr kumimoji="0" lang="en-GB" sz="1800" b="1" i="0" u="none" strike="noStrike" kern="1200" cap="none" spc="0" normalizeH="0" baseline="0" noProof="0" dirty="0">
                <a:ln>
                  <a:noFill/>
                </a:ln>
                <a:solidFill>
                  <a:schemeClr val="bg1"/>
                </a:solidFill>
                <a:effectLst/>
                <a:uLnTx/>
                <a:uFillTx/>
                <a:ea typeface="+mn-ea"/>
                <a:cs typeface="+mn-cs"/>
              </a:rPr>
              <a:t> </a:t>
            </a:r>
          </a:p>
        </p:txBody>
      </p:sp>
      <p:sp>
        <p:nvSpPr>
          <p:cNvPr id="10" name="TextBox 9">
            <a:extLst>
              <a:ext uri="{FF2B5EF4-FFF2-40B4-BE49-F238E27FC236}">
                <a16:creationId xmlns:a16="http://schemas.microsoft.com/office/drawing/2014/main" id="{AA01A384-49C6-6261-21B7-2E6C84C0BAF4}"/>
              </a:ext>
            </a:extLst>
          </p:cNvPr>
          <p:cNvSpPr txBox="1"/>
          <p:nvPr/>
        </p:nvSpPr>
        <p:spPr>
          <a:xfrm>
            <a:off x="4153334" y="2780298"/>
            <a:ext cx="3394471" cy="463075"/>
          </a:xfrm>
          <a:prstGeom prst="rect">
            <a:avLst/>
          </a:prstGeom>
          <a:noFill/>
        </p:spPr>
        <p:txBody>
          <a:bodyPr wrap="square" rtlCol="0">
            <a:spAutoFit/>
          </a:bodyPr>
          <a:lstStyle/>
          <a:p>
            <a:pPr algn="just">
              <a:lnSpc>
                <a:spcPct val="150000"/>
              </a:lnSpc>
            </a:pPr>
            <a:r>
              <a:rPr lang="en-US" sz="1800" b="1" dirty="0">
                <a:solidFill>
                  <a:schemeClr val="tx2"/>
                </a:solidFill>
                <a:effectLst/>
                <a:latin typeface="Arial" panose="020B0604020202020204" pitchFamily="34" charset="0"/>
                <a:ea typeface="Carlito"/>
                <a:cs typeface="Carlito"/>
              </a:rPr>
              <a:t>KOLB’s Learning Cycle 1984 </a:t>
            </a:r>
            <a:endParaRPr lang="en-GB" sz="1800" dirty="0">
              <a:solidFill>
                <a:schemeClr val="tx2"/>
              </a:solidFill>
              <a:effectLst/>
              <a:latin typeface="Carlito"/>
              <a:ea typeface="Carlito"/>
              <a:cs typeface="Carlito"/>
            </a:endParaRPr>
          </a:p>
        </p:txBody>
      </p:sp>
      <p:sp>
        <p:nvSpPr>
          <p:cNvPr id="11" name="TextBox 10">
            <a:extLst>
              <a:ext uri="{FF2B5EF4-FFF2-40B4-BE49-F238E27FC236}">
                <a16:creationId xmlns:a16="http://schemas.microsoft.com/office/drawing/2014/main" id="{B61CCCB7-F110-A666-1245-AB624C88A995}"/>
              </a:ext>
            </a:extLst>
          </p:cNvPr>
          <p:cNvSpPr txBox="1"/>
          <p:nvPr/>
        </p:nvSpPr>
        <p:spPr>
          <a:xfrm>
            <a:off x="9427109" y="2457128"/>
            <a:ext cx="3394471" cy="463075"/>
          </a:xfrm>
          <a:prstGeom prst="rect">
            <a:avLst/>
          </a:prstGeom>
          <a:noFill/>
        </p:spPr>
        <p:txBody>
          <a:bodyPr wrap="square" rtlCol="0">
            <a:spAutoFit/>
          </a:bodyPr>
          <a:lstStyle/>
          <a:p>
            <a:pPr algn="just">
              <a:lnSpc>
                <a:spcPct val="150000"/>
              </a:lnSpc>
            </a:pPr>
            <a:r>
              <a:rPr lang="en-US" sz="1800" b="1" dirty="0">
                <a:solidFill>
                  <a:schemeClr val="tx2"/>
                </a:solidFill>
                <a:effectLst/>
                <a:latin typeface="Arial" panose="020B0604020202020204" pitchFamily="34" charset="0"/>
                <a:ea typeface="Carlito"/>
                <a:cs typeface="Carlito"/>
              </a:rPr>
              <a:t>Schön </a:t>
            </a:r>
            <a:endParaRPr lang="en-GB" sz="1800" dirty="0">
              <a:solidFill>
                <a:schemeClr val="tx2"/>
              </a:solidFill>
              <a:effectLst/>
              <a:latin typeface="Carlito"/>
              <a:ea typeface="Carlito"/>
              <a:cs typeface="Carlito"/>
            </a:endParaRPr>
          </a:p>
        </p:txBody>
      </p:sp>
      <p:sp>
        <p:nvSpPr>
          <p:cNvPr id="13" name="Rectangle 12">
            <a:extLst>
              <a:ext uri="{FF2B5EF4-FFF2-40B4-BE49-F238E27FC236}">
                <a16:creationId xmlns:a16="http://schemas.microsoft.com/office/drawing/2014/main" id="{6283DA90-4BA7-245B-E2AD-ECF0B2B29E44}"/>
              </a:ext>
            </a:extLst>
          </p:cNvPr>
          <p:cNvSpPr/>
          <p:nvPr/>
        </p:nvSpPr>
        <p:spPr>
          <a:xfrm>
            <a:off x="1287260" y="1393219"/>
            <a:ext cx="10066345" cy="79683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F4122FA-6B77-EA7C-1E44-0D757FA971E8}"/>
              </a:ext>
            </a:extLst>
          </p:cNvPr>
          <p:cNvSpPr txBox="1"/>
          <p:nvPr/>
        </p:nvSpPr>
        <p:spPr>
          <a:xfrm>
            <a:off x="1310243" y="1395071"/>
            <a:ext cx="10067442"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2"/>
                </a:solidFill>
                <a:latin typeface="Inter"/>
              </a:rPr>
              <a:t>R</a:t>
            </a:r>
            <a:r>
              <a:rPr lang="en-GB" sz="1400" b="1" i="0" dirty="0">
                <a:solidFill>
                  <a:schemeClr val="tx2"/>
                </a:solidFill>
                <a:effectLst/>
                <a:latin typeface="Inter"/>
              </a:rPr>
              <a:t>eflecting on work placement is important because it promotes self-awareness, identifies learning opportunities, enhances problem-solving skills, improves future performance, builds resilience, and enhances professional practice. By engaging in reflection, individuals can make the most of their work placement experiences and continue their growth and development in their chosen field</a:t>
            </a:r>
            <a:r>
              <a:rPr lang="en-GB" sz="1400" b="0" i="0" dirty="0">
                <a:solidFill>
                  <a:schemeClr val="tx2"/>
                </a:solidFill>
                <a:effectLst/>
                <a:latin typeface="Inter"/>
              </a:rPr>
              <a:t>.</a:t>
            </a:r>
            <a:endParaRPr kumimoji="0" lang="en-GB" sz="1400" b="1" i="0" u="none" strike="noStrike" kern="1200" cap="none" spc="0" normalizeH="0" baseline="0" noProof="0" dirty="0">
              <a:ln>
                <a:noFill/>
              </a:ln>
              <a:solidFill>
                <a:schemeClr val="tx2"/>
              </a:solidFill>
              <a:effectLst/>
              <a:uLnTx/>
              <a:uFillTx/>
              <a:ea typeface="+mn-ea"/>
              <a:cs typeface="+mn-cs"/>
            </a:endParaRPr>
          </a:p>
        </p:txBody>
      </p:sp>
      <p:sp>
        <p:nvSpPr>
          <p:cNvPr id="4" name="TextBox 3">
            <a:extLst>
              <a:ext uri="{FF2B5EF4-FFF2-40B4-BE49-F238E27FC236}">
                <a16:creationId xmlns:a16="http://schemas.microsoft.com/office/drawing/2014/main" id="{34D333E3-B434-6070-CA03-6854C1740148}"/>
              </a:ext>
            </a:extLst>
          </p:cNvPr>
          <p:cNvSpPr txBox="1"/>
          <p:nvPr/>
        </p:nvSpPr>
        <p:spPr>
          <a:xfrm>
            <a:off x="2581158" y="67978"/>
            <a:ext cx="6538822" cy="1569660"/>
          </a:xfrm>
          <a:prstGeom prst="rect">
            <a:avLst/>
          </a:prstGeom>
          <a:noFill/>
        </p:spPr>
        <p:txBody>
          <a:bodyPr wrap="square">
            <a:spAutoFit/>
          </a:bodyPr>
          <a:lstStyle/>
          <a:p>
            <a:r>
              <a:rPr lang="en-US" sz="9600" b="1" dirty="0">
                <a:solidFill>
                  <a:schemeClr val="tx2"/>
                </a:solidFill>
                <a:latin typeface="Freestyle Script" panose="030804020302050B0404" pitchFamily="66" charset="0"/>
              </a:rPr>
              <a:t>Reflective Practice </a:t>
            </a:r>
            <a:endParaRPr lang="en-GB" sz="9600" b="1" dirty="0">
              <a:solidFill>
                <a:schemeClr val="tx2"/>
              </a:solidFill>
              <a:latin typeface="Freestyle Script" panose="030804020302050B0404" pitchFamily="66" charset="0"/>
            </a:endParaRPr>
          </a:p>
        </p:txBody>
      </p:sp>
    </p:spTree>
    <p:extLst>
      <p:ext uri="{BB962C8B-B14F-4D97-AF65-F5344CB8AC3E}">
        <p14:creationId xmlns:p14="http://schemas.microsoft.com/office/powerpoint/2010/main" val="1682438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91AE5378-DD05-AF57-336B-84BCFCC21CBE}"/>
              </a:ext>
            </a:extLst>
          </p:cNvPr>
          <p:cNvSpPr>
            <a:spLocks noGrp="1"/>
          </p:cNvSpPr>
          <p:nvPr>
            <p:ph type="title"/>
          </p:nvPr>
        </p:nvSpPr>
        <p:spPr>
          <a:xfrm>
            <a:off x="-1187570" y="-64781"/>
            <a:ext cx="12836106" cy="1325563"/>
          </a:xfrm>
        </p:spPr>
        <p:txBody>
          <a:bodyPr>
            <a:normAutofit/>
          </a:bodyPr>
          <a:lstStyle/>
          <a:p>
            <a:pPr algn="ctr" defTabSz="914400">
              <a:lnSpc>
                <a:spcPct val="90000"/>
              </a:lnSpc>
              <a:spcBef>
                <a:spcPct val="0"/>
              </a:spcBef>
              <a:spcAft>
                <a:spcPts val="600"/>
              </a:spcAft>
            </a:pPr>
            <a:r>
              <a:rPr lang="en-US" sz="6000" b="1" kern="1200" cap="none" spc="0" dirty="0">
                <a:ln w="0"/>
                <a:solidFill>
                  <a:schemeClr val="tx2"/>
                </a:solidFill>
                <a:latin typeface="Freestyle Script" panose="030804020302050B0404" pitchFamily="66" charset="0"/>
              </a:rPr>
              <a:t>Modules </a:t>
            </a:r>
          </a:p>
        </p:txBody>
      </p:sp>
      <p:sp>
        <p:nvSpPr>
          <p:cNvPr id="2" name="TextBox 1">
            <a:extLst>
              <a:ext uri="{FF2B5EF4-FFF2-40B4-BE49-F238E27FC236}">
                <a16:creationId xmlns:a16="http://schemas.microsoft.com/office/drawing/2014/main" id="{BF0AE1BF-5BF2-6A0B-5C0E-53ECFA779454}"/>
              </a:ext>
            </a:extLst>
          </p:cNvPr>
          <p:cNvSpPr txBox="1"/>
          <p:nvPr/>
        </p:nvSpPr>
        <p:spPr>
          <a:xfrm>
            <a:off x="1758500" y="2402373"/>
            <a:ext cx="8302138" cy="3046988"/>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GB" sz="2400" b="1" dirty="0">
                <a:solidFill>
                  <a:schemeClr val="tx2"/>
                </a:solidFill>
                <a:cs typeface="Calibri"/>
              </a:rPr>
              <a:t>BMIH6002 Managing Food and Beverage Operations</a:t>
            </a:r>
            <a:endParaRPr lang="en-US" dirty="0">
              <a:solidFill>
                <a:schemeClr val="tx2"/>
              </a:solidFill>
            </a:endParaRPr>
          </a:p>
          <a:p>
            <a:pPr marL="285750" indent="-285750">
              <a:buFont typeface="Arial" panose="020B0604020202020204" pitchFamily="34" charset="0"/>
              <a:buChar char="•"/>
            </a:pPr>
            <a:r>
              <a:rPr lang="en-GB" sz="2400" b="1" dirty="0">
                <a:solidFill>
                  <a:schemeClr val="tx2"/>
                </a:solidFill>
                <a:cs typeface="Calibri"/>
              </a:rPr>
              <a:t>BMIH6003 Managing Guest Service Operations</a:t>
            </a:r>
            <a:endParaRPr lang="en-GB" dirty="0">
              <a:solidFill>
                <a:schemeClr val="tx2"/>
              </a:solidFill>
            </a:endParaRPr>
          </a:p>
          <a:p>
            <a:pPr marL="285750" indent="-285750">
              <a:buFont typeface="Arial" panose="020B0604020202020204" pitchFamily="34" charset="0"/>
              <a:buChar char="•"/>
            </a:pPr>
            <a:r>
              <a:rPr lang="en-GB" sz="2400" b="1" dirty="0">
                <a:solidFill>
                  <a:schemeClr val="tx2"/>
                </a:solidFill>
                <a:cs typeface="Calibri"/>
              </a:rPr>
              <a:t>BMIH6004 Managing Hotel Administration</a:t>
            </a:r>
            <a:endParaRPr lang="en-GB" dirty="0">
              <a:solidFill>
                <a:schemeClr val="tx2"/>
              </a:solidFill>
            </a:endParaRPr>
          </a:p>
          <a:p>
            <a:pPr marL="285750" indent="-285750">
              <a:buFont typeface="Arial" panose="020B0604020202020204" pitchFamily="34" charset="0"/>
              <a:buChar char="•"/>
            </a:pPr>
            <a:endParaRPr lang="en-GB" sz="2400" b="1" dirty="0">
              <a:solidFill>
                <a:schemeClr val="tx2"/>
              </a:solidFill>
              <a:cs typeface="Calibri"/>
            </a:endParaRPr>
          </a:p>
          <a:p>
            <a:pPr marL="285750" indent="-285750">
              <a:buFont typeface="Arial" panose="020B0604020202020204" pitchFamily="34" charset="0"/>
              <a:buChar char="•"/>
            </a:pPr>
            <a:r>
              <a:rPr lang="en-GB" sz="2400" b="1" dirty="0">
                <a:solidFill>
                  <a:schemeClr val="tx2"/>
                </a:solidFill>
                <a:cs typeface="Calibri"/>
              </a:rPr>
              <a:t>In preparation for next term </a:t>
            </a:r>
          </a:p>
          <a:p>
            <a:pPr marL="285750" indent="-285750">
              <a:buFont typeface="Arial" panose="020B0604020202020204" pitchFamily="34" charset="0"/>
              <a:buChar char="•"/>
            </a:pPr>
            <a:r>
              <a:rPr lang="en-GB" sz="2400" b="1" dirty="0">
                <a:solidFill>
                  <a:schemeClr val="tx2"/>
                </a:solidFill>
                <a:cs typeface="Calibri"/>
              </a:rPr>
              <a:t>BMIH6008 Placement project – </a:t>
            </a:r>
            <a:r>
              <a:rPr lang="en-GB" sz="2400" dirty="0">
                <a:solidFill>
                  <a:schemeClr val="tx2"/>
                </a:solidFill>
                <a:cs typeface="Calibri"/>
              </a:rPr>
              <a:t>You will have a call with the level 6 lead towards the end of your placement to prepare you for your placement project next term. </a:t>
            </a:r>
            <a:endParaRPr lang="en-GB" dirty="0">
              <a:solidFill>
                <a:schemeClr val="tx2"/>
              </a:solidFill>
            </a:endParaRPr>
          </a:p>
        </p:txBody>
      </p:sp>
      <p:pic>
        <p:nvPicPr>
          <p:cNvPr id="4" name="Picture 3">
            <a:extLst>
              <a:ext uri="{FF2B5EF4-FFF2-40B4-BE49-F238E27FC236}">
                <a16:creationId xmlns:a16="http://schemas.microsoft.com/office/drawing/2014/main" id="{82A15100-4C14-543D-F950-5D2C8D51D537}"/>
              </a:ext>
            </a:extLst>
          </p:cNvPr>
          <p:cNvPicPr>
            <a:picLocks noChangeAspect="1"/>
          </p:cNvPicPr>
          <p:nvPr/>
        </p:nvPicPr>
        <p:blipFill rotWithShape="1">
          <a:blip r:embed="rId2"/>
          <a:srcRect t="2338" b="663"/>
          <a:stretch/>
        </p:blipFill>
        <p:spPr>
          <a:xfrm>
            <a:off x="1430059" y="1074198"/>
            <a:ext cx="2577531" cy="1245486"/>
          </a:xfrm>
          <a:prstGeom prst="rect">
            <a:avLst/>
          </a:prstGeom>
        </p:spPr>
      </p:pic>
      <p:pic>
        <p:nvPicPr>
          <p:cNvPr id="6" name="Picture 5">
            <a:extLst>
              <a:ext uri="{FF2B5EF4-FFF2-40B4-BE49-F238E27FC236}">
                <a16:creationId xmlns:a16="http://schemas.microsoft.com/office/drawing/2014/main" id="{5D6B8590-82B4-459F-AFBC-A636EBA819F0}"/>
              </a:ext>
            </a:extLst>
          </p:cNvPr>
          <p:cNvPicPr>
            <a:picLocks noChangeAspect="1"/>
          </p:cNvPicPr>
          <p:nvPr/>
        </p:nvPicPr>
        <p:blipFill>
          <a:blip r:embed="rId3"/>
          <a:stretch>
            <a:fillRect/>
          </a:stretch>
        </p:blipFill>
        <p:spPr>
          <a:xfrm>
            <a:off x="4047687" y="1074198"/>
            <a:ext cx="2577532" cy="1245486"/>
          </a:xfrm>
          <a:prstGeom prst="rect">
            <a:avLst/>
          </a:prstGeom>
        </p:spPr>
      </p:pic>
      <p:pic>
        <p:nvPicPr>
          <p:cNvPr id="8" name="Picture 7">
            <a:extLst>
              <a:ext uri="{FF2B5EF4-FFF2-40B4-BE49-F238E27FC236}">
                <a16:creationId xmlns:a16="http://schemas.microsoft.com/office/drawing/2014/main" id="{3887A8F8-BD1B-AAFC-E4D2-AD8840A57CBD}"/>
              </a:ext>
            </a:extLst>
          </p:cNvPr>
          <p:cNvPicPr>
            <a:picLocks noChangeAspect="1"/>
          </p:cNvPicPr>
          <p:nvPr/>
        </p:nvPicPr>
        <p:blipFill>
          <a:blip r:embed="rId4"/>
          <a:stretch>
            <a:fillRect/>
          </a:stretch>
        </p:blipFill>
        <p:spPr>
          <a:xfrm>
            <a:off x="6665316" y="1074198"/>
            <a:ext cx="2577531" cy="1233153"/>
          </a:xfrm>
          <a:prstGeom prst="rect">
            <a:avLst/>
          </a:prstGeom>
        </p:spPr>
      </p:pic>
    </p:spTree>
    <p:extLst>
      <p:ext uri="{BB962C8B-B14F-4D97-AF65-F5344CB8AC3E}">
        <p14:creationId xmlns:p14="http://schemas.microsoft.com/office/powerpoint/2010/main" val="3466647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91AE5378-DD05-AF57-336B-84BCFCC21CBE}"/>
              </a:ext>
            </a:extLst>
          </p:cNvPr>
          <p:cNvSpPr>
            <a:spLocks noGrp="1"/>
          </p:cNvSpPr>
          <p:nvPr>
            <p:ph type="title"/>
          </p:nvPr>
        </p:nvSpPr>
        <p:spPr>
          <a:xfrm>
            <a:off x="-644106" y="263023"/>
            <a:ext cx="12836106" cy="1325563"/>
          </a:xfrm>
        </p:spPr>
        <p:txBody>
          <a:bodyPr>
            <a:normAutofit/>
          </a:bodyPr>
          <a:lstStyle/>
          <a:p>
            <a:pPr algn="ctr" defTabSz="914400">
              <a:lnSpc>
                <a:spcPct val="90000"/>
              </a:lnSpc>
              <a:spcBef>
                <a:spcPct val="0"/>
              </a:spcBef>
              <a:spcAft>
                <a:spcPts val="600"/>
              </a:spcAft>
            </a:pPr>
            <a:r>
              <a:rPr lang="en-US" sz="6000" b="1" kern="1200" cap="none" spc="0" dirty="0">
                <a:ln w="0"/>
                <a:solidFill>
                  <a:schemeClr val="tx2"/>
                </a:solidFill>
                <a:latin typeface="Freestyle Script" panose="030804020302050B0404" pitchFamily="66" charset="0"/>
              </a:rPr>
              <a:t>Learning Logs – One per Module </a:t>
            </a:r>
          </a:p>
        </p:txBody>
      </p:sp>
      <p:pic>
        <p:nvPicPr>
          <p:cNvPr id="1026" name="Picture 2">
            <a:extLst>
              <a:ext uri="{FF2B5EF4-FFF2-40B4-BE49-F238E27FC236}">
                <a16:creationId xmlns:a16="http://schemas.microsoft.com/office/drawing/2014/main" id="{7EFA10D5-2C68-CA32-D4E3-685787FDEB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938" y="1555796"/>
            <a:ext cx="6257925" cy="368617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Text&#10;&#10;Description automatically generated with medium confidence">
            <a:extLst>
              <a:ext uri="{FF2B5EF4-FFF2-40B4-BE49-F238E27FC236}">
                <a16:creationId xmlns:a16="http://schemas.microsoft.com/office/drawing/2014/main" id="{3C8567B0-BE9F-8376-1D4B-B2297950EAB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01519" y="1782448"/>
            <a:ext cx="2413465" cy="905048"/>
          </a:xfrm>
          <a:prstGeom prst="rect">
            <a:avLst/>
          </a:prstGeom>
        </p:spPr>
      </p:pic>
      <p:sp>
        <p:nvSpPr>
          <p:cNvPr id="3" name="TextBox 2">
            <a:extLst>
              <a:ext uri="{FF2B5EF4-FFF2-40B4-BE49-F238E27FC236}">
                <a16:creationId xmlns:a16="http://schemas.microsoft.com/office/drawing/2014/main" id="{ED664B41-50E4-9015-60F9-E84DA94914F4}"/>
              </a:ext>
            </a:extLst>
          </p:cNvPr>
          <p:cNvSpPr txBox="1"/>
          <p:nvPr/>
        </p:nvSpPr>
        <p:spPr>
          <a:xfrm>
            <a:off x="6185141" y="2881359"/>
            <a:ext cx="6006859" cy="1631216"/>
          </a:xfrm>
          <a:prstGeom prst="rect">
            <a:avLst/>
          </a:prstGeom>
          <a:noFill/>
        </p:spPr>
        <p:txBody>
          <a:bodyPr wrap="square" rtlCol="0">
            <a:spAutoFit/>
          </a:bodyPr>
          <a:lstStyle/>
          <a:p>
            <a:pPr algn="ctr"/>
            <a:r>
              <a:rPr lang="en-GB" sz="5000" b="1" dirty="0">
                <a:solidFill>
                  <a:schemeClr val="tx2"/>
                </a:solidFill>
              </a:rPr>
              <a:t>Monday 3</a:t>
            </a:r>
            <a:r>
              <a:rPr lang="en-GB" sz="5000" b="1" baseline="30000" dirty="0">
                <a:solidFill>
                  <a:schemeClr val="tx2"/>
                </a:solidFill>
              </a:rPr>
              <a:t>rd</a:t>
            </a:r>
            <a:r>
              <a:rPr lang="en-GB" sz="5000" b="1" dirty="0">
                <a:solidFill>
                  <a:schemeClr val="tx2"/>
                </a:solidFill>
              </a:rPr>
              <a:t> June</a:t>
            </a:r>
          </a:p>
          <a:p>
            <a:pPr algn="ctr"/>
            <a:r>
              <a:rPr lang="en-GB" sz="5000" b="1" dirty="0">
                <a:solidFill>
                  <a:schemeClr val="tx2"/>
                </a:solidFill>
              </a:rPr>
              <a:t>by 23:59</a:t>
            </a:r>
          </a:p>
        </p:txBody>
      </p:sp>
    </p:spTree>
    <p:extLst>
      <p:ext uri="{BB962C8B-B14F-4D97-AF65-F5344CB8AC3E}">
        <p14:creationId xmlns:p14="http://schemas.microsoft.com/office/powerpoint/2010/main" val="2435726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359482" y="708144"/>
            <a:ext cx="5839900"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7000" b="1" dirty="0">
                <a:solidFill>
                  <a:schemeClr val="bg1"/>
                </a:solidFill>
                <a:latin typeface="Freestyle Script" panose="030804020302050B0404" pitchFamily="66" charset="0"/>
              </a:rPr>
              <a:t>Component One </a:t>
            </a:r>
            <a:endParaRPr lang="en-GB" sz="7000" b="1" dirty="0">
              <a:solidFill>
                <a:schemeClr val="bg1"/>
              </a:solidFill>
              <a:latin typeface="Freestyle Script" panose="030804020302050B0404" pitchFamily="66" charset="0"/>
            </a:endParaRPr>
          </a:p>
        </p:txBody>
      </p:sp>
      <p:sp>
        <p:nvSpPr>
          <p:cNvPr id="4" name="TextBox 3">
            <a:extLst>
              <a:ext uri="{FF2B5EF4-FFF2-40B4-BE49-F238E27FC236}">
                <a16:creationId xmlns:a16="http://schemas.microsoft.com/office/drawing/2014/main" id="{6D2B10ED-3490-6088-E3F5-C71F1F0843C8}"/>
              </a:ext>
            </a:extLst>
          </p:cNvPr>
          <p:cNvSpPr txBox="1"/>
          <p:nvPr/>
        </p:nvSpPr>
        <p:spPr>
          <a:xfrm>
            <a:off x="888519" y="2162274"/>
            <a:ext cx="6094562" cy="369332"/>
          </a:xfrm>
          <a:prstGeom prst="rect">
            <a:avLst/>
          </a:prstGeom>
          <a:noFill/>
        </p:spPr>
        <p:txBody>
          <a:bodyPr wrap="square">
            <a:spAutoFit/>
          </a:bodyPr>
          <a:lstStyle/>
          <a:p>
            <a:pPr algn="just"/>
            <a:r>
              <a:rPr lang="en-US" sz="1800" b="1" dirty="0">
                <a:solidFill>
                  <a:schemeClr val="bg1"/>
                </a:solidFill>
                <a:effectLst/>
                <a:ea typeface="Carlito"/>
                <a:cs typeface="Carlito"/>
              </a:rPr>
              <a:t>Student learning log – 1250 words (+/- 10%) </a:t>
            </a:r>
          </a:p>
        </p:txBody>
      </p:sp>
      <p:pic>
        <p:nvPicPr>
          <p:cNvPr id="6" name="Picture 5" descr="Text&#10;&#10;Description automatically generated with medium confidence">
            <a:extLst>
              <a:ext uri="{FF2B5EF4-FFF2-40B4-BE49-F238E27FC236}">
                <a16:creationId xmlns:a16="http://schemas.microsoft.com/office/drawing/2014/main" id="{6CC75757-07E9-8119-BE97-2A4B2A1334B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82509" y="509055"/>
            <a:ext cx="3454529" cy="1295447"/>
          </a:xfrm>
          <a:prstGeom prst="rect">
            <a:avLst/>
          </a:prstGeom>
        </p:spPr>
      </p:pic>
      <p:sp>
        <p:nvSpPr>
          <p:cNvPr id="7" name="TextBox 6">
            <a:extLst>
              <a:ext uri="{FF2B5EF4-FFF2-40B4-BE49-F238E27FC236}">
                <a16:creationId xmlns:a16="http://schemas.microsoft.com/office/drawing/2014/main" id="{845F3FD5-1E80-747A-4CF7-E8EE6B7CAF9A}"/>
              </a:ext>
            </a:extLst>
          </p:cNvPr>
          <p:cNvSpPr txBox="1"/>
          <p:nvPr/>
        </p:nvSpPr>
        <p:spPr>
          <a:xfrm>
            <a:off x="6355619" y="2228671"/>
            <a:ext cx="6006859" cy="1631216"/>
          </a:xfrm>
          <a:prstGeom prst="rect">
            <a:avLst/>
          </a:prstGeom>
          <a:noFill/>
        </p:spPr>
        <p:txBody>
          <a:bodyPr wrap="square" rtlCol="0">
            <a:spAutoFit/>
          </a:bodyPr>
          <a:lstStyle/>
          <a:p>
            <a:pPr algn="ctr"/>
            <a:r>
              <a:rPr lang="en-GB" sz="5000" b="1" dirty="0">
                <a:solidFill>
                  <a:schemeClr val="bg1"/>
                </a:solidFill>
              </a:rPr>
              <a:t>Monday 3</a:t>
            </a:r>
            <a:r>
              <a:rPr lang="en-GB" sz="5000" b="1" baseline="30000" dirty="0">
                <a:solidFill>
                  <a:schemeClr val="bg1"/>
                </a:solidFill>
              </a:rPr>
              <a:t>rd</a:t>
            </a:r>
            <a:r>
              <a:rPr lang="en-GB" sz="5000" b="1" dirty="0">
                <a:solidFill>
                  <a:schemeClr val="bg1"/>
                </a:solidFill>
              </a:rPr>
              <a:t> June</a:t>
            </a:r>
          </a:p>
          <a:p>
            <a:pPr algn="ctr"/>
            <a:r>
              <a:rPr lang="en-GB" sz="5000" b="1" dirty="0">
                <a:solidFill>
                  <a:schemeClr val="bg1"/>
                </a:solidFill>
              </a:rPr>
              <a:t>by 23:59</a:t>
            </a:r>
          </a:p>
        </p:txBody>
      </p:sp>
      <p:sp>
        <p:nvSpPr>
          <p:cNvPr id="8" name="Title 1">
            <a:extLst>
              <a:ext uri="{FF2B5EF4-FFF2-40B4-BE49-F238E27FC236}">
                <a16:creationId xmlns:a16="http://schemas.microsoft.com/office/drawing/2014/main" id="{890FCB98-697D-4F9D-9011-624D039427E9}"/>
              </a:ext>
            </a:extLst>
          </p:cNvPr>
          <p:cNvSpPr txBox="1">
            <a:spLocks/>
          </p:cNvSpPr>
          <p:nvPr/>
        </p:nvSpPr>
        <p:spPr>
          <a:xfrm>
            <a:off x="-229942" y="2916552"/>
            <a:ext cx="5839900"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7000" b="1" dirty="0">
                <a:solidFill>
                  <a:schemeClr val="bg1"/>
                </a:solidFill>
                <a:latin typeface="Freestyle Script" panose="030804020302050B0404" pitchFamily="66" charset="0"/>
              </a:rPr>
              <a:t>Component Two </a:t>
            </a:r>
            <a:endParaRPr lang="en-GB" sz="7000" b="1" dirty="0">
              <a:solidFill>
                <a:schemeClr val="bg1"/>
              </a:solidFill>
              <a:latin typeface="Freestyle Script" panose="030804020302050B0404" pitchFamily="66" charset="0"/>
            </a:endParaRPr>
          </a:p>
        </p:txBody>
      </p:sp>
      <p:sp>
        <p:nvSpPr>
          <p:cNvPr id="10" name="TextBox 9">
            <a:extLst>
              <a:ext uri="{FF2B5EF4-FFF2-40B4-BE49-F238E27FC236}">
                <a16:creationId xmlns:a16="http://schemas.microsoft.com/office/drawing/2014/main" id="{256BE9D5-6931-E426-1650-00D6A9E64899}"/>
              </a:ext>
            </a:extLst>
          </p:cNvPr>
          <p:cNvSpPr txBox="1"/>
          <p:nvPr/>
        </p:nvSpPr>
        <p:spPr>
          <a:xfrm>
            <a:off x="888519" y="4243868"/>
            <a:ext cx="6418052" cy="369332"/>
          </a:xfrm>
          <a:prstGeom prst="rect">
            <a:avLst/>
          </a:prstGeom>
          <a:noFill/>
        </p:spPr>
        <p:txBody>
          <a:bodyPr wrap="square">
            <a:spAutoFit/>
          </a:bodyPr>
          <a:lstStyle/>
          <a:p>
            <a:r>
              <a:rPr lang="en-US" b="1" dirty="0">
                <a:solidFill>
                  <a:schemeClr val="bg1"/>
                </a:solidFill>
                <a:latin typeface="Calibri" panose="020F0502020204030204" pitchFamily="34" charset="0"/>
                <a:ea typeface="Carlito"/>
                <a:cs typeface="Carlito"/>
              </a:rPr>
              <a:t>To be returned by the hotel to your tutor. </a:t>
            </a:r>
            <a:endParaRPr lang="en-GB" dirty="0">
              <a:solidFill>
                <a:schemeClr val="bg1"/>
              </a:solidFill>
            </a:endParaRPr>
          </a:p>
        </p:txBody>
      </p:sp>
    </p:spTree>
    <p:extLst>
      <p:ext uri="{BB962C8B-B14F-4D97-AF65-F5344CB8AC3E}">
        <p14:creationId xmlns:p14="http://schemas.microsoft.com/office/powerpoint/2010/main" val="1981812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268746" y="189320"/>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Assignments </a:t>
            </a:r>
          </a:p>
        </p:txBody>
      </p:sp>
      <p:sp>
        <p:nvSpPr>
          <p:cNvPr id="5" name="TextBox 4">
            <a:extLst>
              <a:ext uri="{FF2B5EF4-FFF2-40B4-BE49-F238E27FC236}">
                <a16:creationId xmlns:a16="http://schemas.microsoft.com/office/drawing/2014/main" id="{0C11F26B-0994-F11E-5BC2-32D0169D4B93}"/>
              </a:ext>
            </a:extLst>
          </p:cNvPr>
          <p:cNvSpPr txBox="1"/>
          <p:nvPr/>
        </p:nvSpPr>
        <p:spPr>
          <a:xfrm>
            <a:off x="483701" y="1311215"/>
            <a:ext cx="11867787" cy="6655925"/>
          </a:xfrm>
          <a:prstGeom prst="rect">
            <a:avLst/>
          </a:prstGeom>
          <a:noFill/>
        </p:spPr>
        <p:txBody>
          <a:bodyPr wrap="square">
            <a:spAutoFit/>
          </a:bodyPr>
          <a:lstStyle/>
          <a:p>
            <a:pPr indent="-228600">
              <a:lnSpc>
                <a:spcPct val="150000"/>
              </a:lnSpc>
              <a:buFont typeface="Arial" panose="020B0604020202020204" pitchFamily="34" charset="0"/>
              <a:buChar char="•"/>
            </a:pPr>
            <a:r>
              <a:rPr lang="en-US" sz="3000" dirty="0">
                <a:solidFill>
                  <a:schemeClr val="tx2"/>
                </a:solidFill>
              </a:rPr>
              <a:t>Start reflecting on your experience from the start. </a:t>
            </a:r>
          </a:p>
          <a:p>
            <a:pPr indent="-228600">
              <a:lnSpc>
                <a:spcPct val="150000"/>
              </a:lnSpc>
              <a:buFont typeface="Arial" panose="020B0604020202020204" pitchFamily="34" charset="0"/>
              <a:buChar char="•"/>
            </a:pPr>
            <a:r>
              <a:rPr lang="en-US" sz="3000" dirty="0">
                <a:solidFill>
                  <a:schemeClr val="tx2"/>
                </a:solidFill>
              </a:rPr>
              <a:t>Read the module handbooks available on Moodle</a:t>
            </a:r>
          </a:p>
          <a:p>
            <a:pPr indent="-228600">
              <a:lnSpc>
                <a:spcPct val="150000"/>
              </a:lnSpc>
              <a:buFont typeface="Arial" panose="020B0604020202020204" pitchFamily="34" charset="0"/>
              <a:buChar char="•"/>
            </a:pPr>
            <a:r>
              <a:rPr lang="en-US" sz="3000" dirty="0">
                <a:solidFill>
                  <a:schemeClr val="tx2"/>
                </a:solidFill>
              </a:rPr>
              <a:t>Draft deadlines will be 7 working days before the assignment deadline.     </a:t>
            </a:r>
            <a:r>
              <a:rPr lang="en-US" sz="3000" dirty="0">
                <a:solidFill>
                  <a:schemeClr val="bg1"/>
                </a:solidFill>
              </a:rPr>
              <a:t>Y - </a:t>
            </a:r>
            <a:r>
              <a:rPr lang="en-US" sz="3000" dirty="0">
                <a:solidFill>
                  <a:schemeClr val="tx2"/>
                </a:solidFill>
              </a:rPr>
              <a:t>work will need to be sent via  email</a:t>
            </a:r>
          </a:p>
          <a:p>
            <a:pPr indent="-228600">
              <a:lnSpc>
                <a:spcPct val="150000"/>
              </a:lnSpc>
              <a:buFont typeface="Arial" panose="020B0604020202020204" pitchFamily="34" charset="0"/>
              <a:buChar char="•"/>
            </a:pPr>
            <a:r>
              <a:rPr lang="en-US" sz="3000" dirty="0">
                <a:solidFill>
                  <a:schemeClr val="tx2"/>
                </a:solidFill>
              </a:rPr>
              <a:t>Access the content and reading list on Moodle </a:t>
            </a:r>
          </a:p>
          <a:p>
            <a:pPr indent="-228600">
              <a:lnSpc>
                <a:spcPct val="150000"/>
              </a:lnSpc>
              <a:buFont typeface="Arial" panose="020B0604020202020204" pitchFamily="34" charset="0"/>
              <a:buChar char="•"/>
            </a:pPr>
            <a:r>
              <a:rPr lang="en-US" sz="3000" dirty="0">
                <a:solidFill>
                  <a:schemeClr val="tx2"/>
                </a:solidFill>
              </a:rPr>
              <a:t>Self learning, motivation and reading is key to succeed this term!</a:t>
            </a:r>
          </a:p>
          <a:p>
            <a:pPr marL="342900" lvl="0" indent="-342900" algn="just">
              <a:lnSpc>
                <a:spcPct val="150000"/>
              </a:lnSpc>
              <a:buFont typeface="Arial" panose="020B0604020202020204" pitchFamily="34" charset="0"/>
              <a:buChar char="•"/>
              <a:tabLst>
                <a:tab pos="457200" algn="l"/>
              </a:tabLst>
            </a:pPr>
            <a:endParaRPr lang="en-GB" sz="3000" dirty="0">
              <a:solidFill>
                <a:schemeClr val="tx2"/>
              </a:solidFill>
              <a:ea typeface="DengXian" panose="02010600030101010101" pitchFamily="2" charset="-122"/>
              <a:cs typeface="Times New Roman" panose="02020603050405020304" pitchFamily="18" charset="0"/>
            </a:endParaRPr>
          </a:p>
          <a:p>
            <a:pPr marL="342900" indent="-342900" algn="just">
              <a:lnSpc>
                <a:spcPct val="150000"/>
              </a:lnSpc>
              <a:buFont typeface="Arial" panose="020B0604020202020204" pitchFamily="34" charset="0"/>
              <a:buChar char="•"/>
              <a:tabLst>
                <a:tab pos="457200" algn="l"/>
              </a:tabLst>
            </a:pPr>
            <a:endParaRPr lang="en-GB" sz="3000" dirty="0">
              <a:solidFill>
                <a:schemeClr val="tx2"/>
              </a:solidFill>
            </a:endParaRPr>
          </a:p>
          <a:p>
            <a:pPr marL="342900" lvl="0" indent="-342900" algn="just">
              <a:lnSpc>
                <a:spcPct val="150000"/>
              </a:lnSpc>
              <a:buFont typeface="Arial" panose="020B0604020202020204" pitchFamily="34" charset="0"/>
              <a:buChar char="•"/>
              <a:tabLst>
                <a:tab pos="457200" algn="l"/>
              </a:tabLst>
            </a:pPr>
            <a:endParaRPr lang="en-GB" sz="3000" dirty="0">
              <a:solidFill>
                <a:schemeClr val="tx2"/>
              </a:solidFill>
              <a:effectLst/>
              <a:ea typeface="Times New Roman" panose="02020603050405020304" pitchFamily="18" charset="0"/>
              <a:cs typeface="Times New Roman" panose="02020603050405020304" pitchFamily="18" charset="0"/>
            </a:endParaRPr>
          </a:p>
          <a:p>
            <a:pPr algn="just">
              <a:lnSpc>
                <a:spcPct val="150000"/>
              </a:lnSpc>
              <a:spcAft>
                <a:spcPts val="800"/>
              </a:spcAft>
            </a:pPr>
            <a:r>
              <a:rPr lang="en-GB" sz="1600" kern="0" dirty="0">
                <a:solidFill>
                  <a:schemeClr val="tx2"/>
                </a:solidFill>
                <a:effectLst/>
                <a:ea typeface="Times New Roman" panose="02020603050405020304" pitchFamily="18" charset="0"/>
                <a:cs typeface="Arial" panose="020B0604020202020204" pitchFamily="34" charset="0"/>
              </a:rPr>
              <a:t> </a:t>
            </a:r>
            <a:endParaRPr lang="en-GB" sz="1600" kern="100" dirty="0">
              <a:solidFill>
                <a:schemeClr val="tx2"/>
              </a:solidFill>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546499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542847" y="197185"/>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Academic Assistance </a:t>
            </a:r>
          </a:p>
        </p:txBody>
      </p:sp>
      <p:sp>
        <p:nvSpPr>
          <p:cNvPr id="2" name="TextBox 1">
            <a:extLst>
              <a:ext uri="{FF2B5EF4-FFF2-40B4-BE49-F238E27FC236}">
                <a16:creationId xmlns:a16="http://schemas.microsoft.com/office/drawing/2014/main" id="{740ECF0B-5C70-00D7-4735-A915BDDDB8B5}"/>
              </a:ext>
            </a:extLst>
          </p:cNvPr>
          <p:cNvSpPr txBox="1"/>
          <p:nvPr/>
        </p:nvSpPr>
        <p:spPr>
          <a:xfrm>
            <a:off x="906018" y="1141984"/>
            <a:ext cx="3790950" cy="20313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err="1">
                <a:ln>
                  <a:noFill/>
                </a:ln>
                <a:solidFill>
                  <a:schemeClr val="tx2"/>
                </a:solidFill>
                <a:uLnTx/>
                <a:uFillTx/>
                <a:ea typeface="+mn-ea"/>
                <a:cs typeface="+mn-cs"/>
              </a:rPr>
              <a:t>InfoSkills</a:t>
            </a:r>
            <a:endParaRPr kumimoji="0" lang="en-GB" sz="1800" b="1" i="0" u="none" strike="noStrike" kern="1200" cap="none" spc="0" normalizeH="0" baseline="0" noProof="0" dirty="0">
              <a:ln>
                <a:noFill/>
              </a:ln>
              <a:solidFill>
                <a:schemeClr val="tx2"/>
              </a:solidFill>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uLnTx/>
                <a:uFillTx/>
                <a:ea typeface="+mn-ea"/>
                <a:cs typeface="+mn-cs"/>
              </a:rPr>
              <a:t>Book now </a:t>
            </a:r>
            <a:r>
              <a:rPr kumimoji="0" lang="en-GB" sz="1800" b="0" i="0" u="sng" strike="noStrike" kern="1200" cap="none" spc="0" normalizeH="0" baseline="0" noProof="0" dirty="0">
                <a:ln>
                  <a:noFill/>
                </a:ln>
                <a:solidFill>
                  <a:schemeClr val="tx2"/>
                </a:solidFill>
                <a:uLnTx/>
                <a:uFillTx/>
                <a:ea typeface="+mn-ea"/>
                <a:cs typeface="+mn-cs"/>
                <a:hlinkClick r:id="rId2">
                  <a:extLst>
                    <a:ext uri="{A12FA001-AC4F-418D-AE19-62706E023703}">
                      <ahyp:hlinkClr xmlns:ahyp="http://schemas.microsoft.com/office/drawing/2018/hyperlinkcolor" val="tx"/>
                    </a:ext>
                  </a:extLst>
                </a:hlinkClick>
              </a:rPr>
              <a:t>infoskills@uwtsd.ac.uk</a:t>
            </a:r>
            <a:endParaRPr kumimoji="0" lang="en-GB" sz="1800" b="0" i="0" u="sng" strike="noStrike" kern="1200" cap="none" spc="0" normalizeH="0" baseline="0" noProof="0" dirty="0">
              <a:ln>
                <a:noFill/>
              </a:ln>
              <a:solidFill>
                <a:schemeClr val="tx2"/>
              </a:solidFill>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schemeClr val="tx2"/>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Myriad Pro"/>
              <a:ea typeface="+mn-ea"/>
              <a:cs typeface="+mn-cs"/>
            </a:endParaRPr>
          </a:p>
        </p:txBody>
      </p:sp>
      <p:pic>
        <p:nvPicPr>
          <p:cNvPr id="4" name="Picture 3" descr="Text&#10;&#10;Description automatically generated with low confidence">
            <a:extLst>
              <a:ext uri="{FF2B5EF4-FFF2-40B4-BE49-F238E27FC236}">
                <a16:creationId xmlns:a16="http://schemas.microsoft.com/office/drawing/2014/main" id="{BBEB6D64-CD87-6AC5-0D47-24985010E6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6249" y="1780300"/>
            <a:ext cx="6696744" cy="2164919"/>
          </a:xfrm>
          <a:prstGeom prst="rect">
            <a:avLst/>
          </a:prstGeom>
        </p:spPr>
      </p:pic>
      <p:sp>
        <p:nvSpPr>
          <p:cNvPr id="7" name="TextBox 6">
            <a:extLst>
              <a:ext uri="{FF2B5EF4-FFF2-40B4-BE49-F238E27FC236}">
                <a16:creationId xmlns:a16="http://schemas.microsoft.com/office/drawing/2014/main" id="{401F6EA5-13F6-D52B-75CE-B0F60395A226}"/>
              </a:ext>
            </a:extLst>
          </p:cNvPr>
          <p:cNvSpPr txBox="1"/>
          <p:nvPr/>
        </p:nvSpPr>
        <p:spPr>
          <a:xfrm>
            <a:off x="906018" y="4195476"/>
            <a:ext cx="9657207" cy="160043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tx2"/>
                </a:solidFill>
                <a:uLnTx/>
                <a:uFillTx/>
                <a:ea typeface="+mn-ea"/>
                <a:cs typeface="+mn-cs"/>
              </a:rPr>
              <a:t>Study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chemeClr val="tx2"/>
                </a:solidFill>
                <a:uLnTx/>
                <a:uFillTx/>
                <a:ea typeface="+mn-ea"/>
                <a:cs typeface="+mn-cs"/>
              </a:rPr>
              <a:t>Book now </a:t>
            </a:r>
            <a:r>
              <a:rPr kumimoji="0" lang="en-GB" sz="2000" b="0" i="0" u="sng" strike="noStrike" kern="1200" cap="none" spc="0" normalizeH="0" baseline="0" noProof="0" dirty="0">
                <a:ln>
                  <a:noFill/>
                </a:ln>
                <a:solidFill>
                  <a:schemeClr val="tx2"/>
                </a:solidFill>
                <a:uLnTx/>
                <a:uFillTx/>
                <a:ea typeface="+mn-ea"/>
                <a:cs typeface="+mn-cs"/>
                <a:hlinkClick r:id="rId4">
                  <a:extLst>
                    <a:ext uri="{A12FA001-AC4F-418D-AE19-62706E023703}">
                      <ahyp:hlinkClr xmlns:ahyp="http://schemas.microsoft.com/office/drawing/2018/hyperlinkcolor" val="tx"/>
                    </a:ext>
                  </a:extLst>
                </a:hlinkClick>
              </a:rPr>
              <a:t>studyskillsdistance@uwtsd.ac.uk</a:t>
            </a:r>
            <a:endParaRPr kumimoji="0" lang="en-GB" sz="2000" b="0" i="0" u="sng" strike="noStrike" kern="1200" cap="none" spc="0" normalizeH="0" baseline="0" noProof="0" dirty="0">
              <a:ln>
                <a:noFill/>
              </a:ln>
              <a:solidFill>
                <a:schemeClr val="tx2"/>
              </a:solidFill>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solidFill>
                  <a:schemeClr val="tx2"/>
                </a:solidFill>
                <a:uLnTx/>
                <a:uFillTx/>
                <a:ea typeface="+mn-ea"/>
                <a:cs typeface="+mn-cs"/>
              </a:rPr>
              <a:t>A</a:t>
            </a:r>
            <a:r>
              <a:rPr kumimoji="0" lang="en-GB" sz="2000" b="0" i="0" u="none" strike="noStrike" kern="1200" cap="none" spc="0" normalizeH="0" baseline="0" noProof="0" dirty="0">
                <a:ln>
                  <a:noFill/>
                </a:ln>
                <a:solidFill>
                  <a:schemeClr val="tx2"/>
                </a:solidFill>
                <a:uLnTx/>
                <a:uFillTx/>
                <a:ea typeface="+mn-ea"/>
                <a:cs typeface="+mn-cs"/>
              </a:rPr>
              <a:t> study skills session can assist you with academic writing, avoiding plagiarism, critical thinking, planning and organisation, presentation skills, referencing and researching.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Tree>
    <p:extLst>
      <p:ext uri="{BB962C8B-B14F-4D97-AF65-F5344CB8AC3E}">
        <p14:creationId xmlns:p14="http://schemas.microsoft.com/office/powerpoint/2010/main" val="1828120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4429518" y="118151"/>
            <a:ext cx="3332964" cy="1323439"/>
          </a:xfrm>
          <a:prstGeom prst="rect">
            <a:avLst/>
          </a:prstGeom>
          <a:noFill/>
        </p:spPr>
        <p:txBody>
          <a:bodyPr wrap="none" rtlCol="0">
            <a:spAutoFit/>
          </a:bodyPr>
          <a:lstStyle/>
          <a:p>
            <a:r>
              <a:rPr lang="en-GB" sz="8000" b="1" dirty="0">
                <a:solidFill>
                  <a:schemeClr val="bg1"/>
                </a:solidFill>
                <a:latin typeface="Freestyle Script" panose="030804020302050B0404" pitchFamily="66" charset="0"/>
                <a:cs typeface="FreesiaUPC" panose="020B0502040204020203" pitchFamily="34" charset="-34"/>
              </a:rPr>
              <a:t>Key Dates </a:t>
            </a:r>
          </a:p>
        </p:txBody>
      </p:sp>
      <p:sp>
        <p:nvSpPr>
          <p:cNvPr id="7" name="Rectangle 6">
            <a:extLst>
              <a:ext uri="{FF2B5EF4-FFF2-40B4-BE49-F238E27FC236}">
                <a16:creationId xmlns:a16="http://schemas.microsoft.com/office/drawing/2014/main" id="{5D79009A-322C-DE23-946A-C50378757982}"/>
              </a:ext>
            </a:extLst>
          </p:cNvPr>
          <p:cNvSpPr/>
          <p:nvPr/>
        </p:nvSpPr>
        <p:spPr>
          <a:xfrm>
            <a:off x="932122" y="1657819"/>
            <a:ext cx="4997301" cy="3254423"/>
          </a:xfrm>
          <a:prstGeom prst="rect">
            <a:avLst/>
          </a:prstGeom>
          <a:noFill/>
          <a:ln w="38100">
            <a:solidFill>
              <a:srgbClr val="EDC34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2779EA11-75B4-6002-F68D-CCBABFACE835}"/>
              </a:ext>
            </a:extLst>
          </p:cNvPr>
          <p:cNvSpPr txBox="1"/>
          <p:nvPr/>
        </p:nvSpPr>
        <p:spPr>
          <a:xfrm>
            <a:off x="1081862" y="1744038"/>
            <a:ext cx="6097772" cy="3477875"/>
          </a:xfrm>
          <a:prstGeom prst="rect">
            <a:avLst/>
          </a:prstGeom>
          <a:noFill/>
        </p:spPr>
        <p:txBody>
          <a:bodyPr wrap="square">
            <a:spAutoFit/>
          </a:bodyPr>
          <a:lstStyle/>
          <a:p>
            <a:pPr algn="l" rtl="0" fontAlgn="base"/>
            <a:r>
              <a:rPr lang="en-GB" sz="4000" b="1" dirty="0">
                <a:solidFill>
                  <a:schemeClr val="bg1"/>
                </a:solidFill>
                <a:latin typeface="Calibri" panose="020F0502020204030204" pitchFamily="34" charset="0"/>
              </a:rPr>
              <a:t>Assessments</a:t>
            </a:r>
          </a:p>
          <a:p>
            <a:pPr rtl="0" fontAlgn="base"/>
            <a:endParaRPr lang="en-GB" sz="1800" dirty="0">
              <a:solidFill>
                <a:schemeClr val="bg1"/>
              </a:solidFill>
              <a:latin typeface="Calibri" panose="020F0502020204030204" pitchFamily="34" charset="0"/>
            </a:endParaRPr>
          </a:p>
          <a:p>
            <a:pPr algn="l" rtl="0" fontAlgn="base"/>
            <a:r>
              <a:rPr lang="en-GB" sz="1800" b="1" dirty="0">
                <a:solidFill>
                  <a:schemeClr val="bg1"/>
                </a:solidFill>
                <a:latin typeface="Calibri" panose="020F0502020204030204" pitchFamily="34" charset="0"/>
              </a:rPr>
              <a:t>Level 6 </a:t>
            </a:r>
          </a:p>
          <a:p>
            <a:pPr algn="l" rtl="0" fontAlgn="base"/>
            <a:r>
              <a:rPr lang="en-GB" sz="1800" i="0" dirty="0">
                <a:solidFill>
                  <a:schemeClr val="bg1"/>
                </a:solidFill>
                <a:effectLst/>
                <a:latin typeface="Calibri" panose="020F0502020204030204" pitchFamily="34" charset="0"/>
              </a:rPr>
              <a:t>MFBAO – C1 </a:t>
            </a:r>
            <a:r>
              <a:rPr lang="en-GB" sz="1800" dirty="0">
                <a:solidFill>
                  <a:schemeClr val="bg1"/>
                </a:solidFill>
                <a:latin typeface="Calibri" panose="020F0502020204030204" pitchFamily="34" charset="0"/>
              </a:rPr>
              <a:t>Su</a:t>
            </a:r>
            <a:r>
              <a:rPr lang="en-GB" sz="1800" i="0" dirty="0">
                <a:solidFill>
                  <a:schemeClr val="bg1"/>
                </a:solidFill>
                <a:effectLst/>
                <a:latin typeface="Calibri" panose="020F0502020204030204" pitchFamily="34" charset="0"/>
              </a:rPr>
              <a:t>bmission 3</a:t>
            </a:r>
            <a:r>
              <a:rPr lang="en-GB" sz="1800" i="0" baseline="30000" dirty="0">
                <a:solidFill>
                  <a:schemeClr val="bg1"/>
                </a:solidFill>
                <a:effectLst/>
                <a:latin typeface="Calibri" panose="020F0502020204030204" pitchFamily="34" charset="0"/>
              </a:rPr>
              <a:t>rd</a:t>
            </a:r>
            <a:r>
              <a:rPr lang="en-GB" sz="1800" i="0" dirty="0">
                <a:solidFill>
                  <a:schemeClr val="bg1"/>
                </a:solidFill>
                <a:effectLst/>
                <a:latin typeface="Calibri" panose="020F0502020204030204" pitchFamily="34" charset="0"/>
              </a:rPr>
              <a:t> June</a:t>
            </a:r>
          </a:p>
          <a:p>
            <a:pPr algn="l" rtl="0" fontAlgn="base"/>
            <a:r>
              <a:rPr lang="en-GB" sz="1800" dirty="0">
                <a:solidFill>
                  <a:schemeClr val="bg1"/>
                </a:solidFill>
                <a:latin typeface="Calibri" panose="020F0502020204030204" pitchFamily="34" charset="0"/>
              </a:rPr>
              <a:t>MHA – C1 Su</a:t>
            </a:r>
            <a:r>
              <a:rPr lang="en-GB" sz="1800" i="0" dirty="0">
                <a:solidFill>
                  <a:schemeClr val="bg1"/>
                </a:solidFill>
                <a:effectLst/>
                <a:latin typeface="Calibri" panose="020F0502020204030204" pitchFamily="34" charset="0"/>
              </a:rPr>
              <a:t>bmission 3</a:t>
            </a:r>
            <a:r>
              <a:rPr lang="en-GB" sz="1800" i="0" baseline="30000" dirty="0">
                <a:solidFill>
                  <a:schemeClr val="bg1"/>
                </a:solidFill>
                <a:effectLst/>
                <a:latin typeface="Calibri" panose="020F0502020204030204" pitchFamily="34" charset="0"/>
              </a:rPr>
              <a:t>rd</a:t>
            </a:r>
            <a:r>
              <a:rPr lang="en-GB" sz="1800" i="0" dirty="0">
                <a:solidFill>
                  <a:schemeClr val="bg1"/>
                </a:solidFill>
                <a:effectLst/>
                <a:latin typeface="Calibri" panose="020F0502020204030204" pitchFamily="34" charset="0"/>
              </a:rPr>
              <a:t> June</a:t>
            </a:r>
          </a:p>
          <a:p>
            <a:pPr algn="l" rtl="0" fontAlgn="base"/>
            <a:r>
              <a:rPr lang="en-GB" sz="1800" dirty="0">
                <a:solidFill>
                  <a:schemeClr val="bg1"/>
                </a:solidFill>
                <a:latin typeface="Calibri" panose="020F0502020204030204" pitchFamily="34" charset="0"/>
              </a:rPr>
              <a:t>MGSO – C1 Su</a:t>
            </a:r>
            <a:r>
              <a:rPr lang="en-GB" sz="1800" i="0" dirty="0">
                <a:solidFill>
                  <a:schemeClr val="bg1"/>
                </a:solidFill>
                <a:effectLst/>
                <a:latin typeface="Calibri" panose="020F0502020204030204" pitchFamily="34" charset="0"/>
              </a:rPr>
              <a:t>bmission 3</a:t>
            </a:r>
            <a:r>
              <a:rPr lang="en-GB" sz="1800" i="0" baseline="30000" dirty="0">
                <a:solidFill>
                  <a:schemeClr val="bg1"/>
                </a:solidFill>
                <a:effectLst/>
                <a:latin typeface="Calibri" panose="020F0502020204030204" pitchFamily="34" charset="0"/>
              </a:rPr>
              <a:t>rd</a:t>
            </a:r>
            <a:r>
              <a:rPr lang="en-GB" sz="1800" i="0" dirty="0">
                <a:solidFill>
                  <a:schemeClr val="bg1"/>
                </a:solidFill>
                <a:effectLst/>
                <a:latin typeface="Calibri" panose="020F0502020204030204" pitchFamily="34" charset="0"/>
              </a:rPr>
              <a:t> June</a:t>
            </a:r>
          </a:p>
          <a:p>
            <a:pPr algn="l" rtl="0" fontAlgn="base"/>
            <a:endParaRPr lang="en-GB" sz="1800" dirty="0">
              <a:solidFill>
                <a:schemeClr val="bg1"/>
              </a:solidFill>
              <a:latin typeface="Calibri" panose="020F0502020204030204" pitchFamily="34" charset="0"/>
            </a:endParaRPr>
          </a:p>
          <a:p>
            <a:pPr algn="l" rtl="0" fontAlgn="base"/>
            <a:r>
              <a:rPr lang="en-GB" sz="1800" i="0" dirty="0">
                <a:solidFill>
                  <a:schemeClr val="bg1"/>
                </a:solidFill>
                <a:effectLst/>
                <a:latin typeface="Calibri" panose="020F0502020204030204" pitchFamily="34" charset="0"/>
              </a:rPr>
              <a:t>Placement provider feedback reports </a:t>
            </a:r>
          </a:p>
          <a:p>
            <a:pPr algn="l" rtl="0" fontAlgn="base"/>
            <a:r>
              <a:rPr lang="en-GB" sz="1800" i="0" dirty="0">
                <a:solidFill>
                  <a:schemeClr val="bg1"/>
                </a:solidFill>
                <a:effectLst/>
                <a:latin typeface="Calibri" panose="020F0502020204030204" pitchFamily="34" charset="0"/>
              </a:rPr>
              <a:t>as C2 for all modules Due by 14</a:t>
            </a:r>
            <a:r>
              <a:rPr lang="en-GB" sz="1800" i="0" baseline="30000" dirty="0">
                <a:solidFill>
                  <a:schemeClr val="bg1"/>
                </a:solidFill>
                <a:effectLst/>
                <a:latin typeface="Calibri" panose="020F0502020204030204" pitchFamily="34" charset="0"/>
              </a:rPr>
              <a:t>th</a:t>
            </a:r>
            <a:r>
              <a:rPr lang="en-GB" sz="1800" i="0" dirty="0">
                <a:solidFill>
                  <a:schemeClr val="bg1"/>
                </a:solidFill>
                <a:effectLst/>
                <a:latin typeface="Calibri" panose="020F0502020204030204" pitchFamily="34" charset="0"/>
              </a:rPr>
              <a:t> June</a:t>
            </a:r>
          </a:p>
          <a:p>
            <a:pPr algn="l" rtl="0" fontAlgn="base"/>
            <a:endParaRPr lang="en-GB" b="1" i="0" dirty="0">
              <a:solidFill>
                <a:schemeClr val="bg1"/>
              </a:solidFill>
              <a:effectLst/>
              <a:latin typeface="Calibri" panose="020F0502020204030204" pitchFamily="34" charset="0"/>
            </a:endParaRPr>
          </a:p>
          <a:p>
            <a:pPr algn="l" rtl="0" fontAlgn="base"/>
            <a:endParaRPr lang="en-GB" b="1" i="0" dirty="0">
              <a:solidFill>
                <a:schemeClr val="bg1"/>
              </a:solidFill>
              <a:effectLst/>
              <a:latin typeface="Calibri" panose="020F0502020204030204" pitchFamily="34" charset="0"/>
            </a:endParaRPr>
          </a:p>
        </p:txBody>
      </p:sp>
      <p:sp>
        <p:nvSpPr>
          <p:cNvPr id="3" name="TextBox 2">
            <a:extLst>
              <a:ext uri="{FF2B5EF4-FFF2-40B4-BE49-F238E27FC236}">
                <a16:creationId xmlns:a16="http://schemas.microsoft.com/office/drawing/2014/main" id="{9E12661D-5421-B56A-0EDA-AD5851EDB024}"/>
              </a:ext>
            </a:extLst>
          </p:cNvPr>
          <p:cNvSpPr txBox="1"/>
          <p:nvPr/>
        </p:nvSpPr>
        <p:spPr>
          <a:xfrm>
            <a:off x="7179634" y="975644"/>
            <a:ext cx="4537729" cy="5262979"/>
          </a:xfrm>
          <a:prstGeom prst="rect">
            <a:avLst/>
          </a:prstGeom>
          <a:noFill/>
        </p:spPr>
        <p:txBody>
          <a:bodyPr wrap="square">
            <a:spAutoFit/>
          </a:bodyPr>
          <a:lstStyle/>
          <a:p>
            <a:pPr algn="l" rtl="0" fontAlgn="base"/>
            <a:r>
              <a:rPr lang="en-GB" sz="2800" b="1" dirty="0">
                <a:solidFill>
                  <a:schemeClr val="bg1"/>
                </a:solidFill>
                <a:latin typeface="Calibri" panose="020F0502020204030204" pitchFamily="34" charset="0"/>
              </a:rPr>
              <a:t>Calls With Tutor Groups </a:t>
            </a:r>
          </a:p>
          <a:p>
            <a:pPr algn="l" rtl="0" fontAlgn="base"/>
            <a:r>
              <a:rPr lang="en-GB" sz="2800" i="0" dirty="0">
                <a:solidFill>
                  <a:schemeClr val="bg1"/>
                </a:solidFill>
                <a:effectLst/>
                <a:latin typeface="Calibri" panose="020F0502020204030204" pitchFamily="34" charset="0"/>
              </a:rPr>
              <a:t>*Bi-weekly </a:t>
            </a:r>
          </a:p>
          <a:p>
            <a:pPr algn="l" rtl="0" fontAlgn="base"/>
            <a:r>
              <a:rPr lang="en-GB" sz="2800" dirty="0">
                <a:solidFill>
                  <a:schemeClr val="bg1"/>
                </a:solidFill>
                <a:latin typeface="Calibri" panose="020F0502020204030204" pitchFamily="34" charset="0"/>
              </a:rPr>
              <a:t>W/C 15</a:t>
            </a:r>
            <a:r>
              <a:rPr lang="en-GB" sz="2800" baseline="30000" dirty="0">
                <a:solidFill>
                  <a:schemeClr val="bg1"/>
                </a:solidFill>
                <a:latin typeface="Calibri" panose="020F0502020204030204" pitchFamily="34" charset="0"/>
              </a:rPr>
              <a:t>th</a:t>
            </a:r>
            <a:r>
              <a:rPr lang="en-GB" sz="2800" dirty="0">
                <a:solidFill>
                  <a:schemeClr val="bg1"/>
                </a:solidFill>
                <a:latin typeface="Calibri" panose="020F0502020204030204" pitchFamily="34" charset="0"/>
              </a:rPr>
              <a:t> April – Induction call &amp; assignment</a:t>
            </a:r>
            <a:endParaRPr lang="en-GB" sz="2800" i="0" dirty="0">
              <a:solidFill>
                <a:schemeClr val="bg1"/>
              </a:solidFill>
              <a:effectLst/>
              <a:latin typeface="Segoe UI" panose="020B0502040204020203" pitchFamily="34" charset="0"/>
            </a:endParaRPr>
          </a:p>
          <a:p>
            <a:pPr algn="l" rtl="0" fontAlgn="base"/>
            <a:r>
              <a:rPr lang="en-GB" sz="2800" i="0" dirty="0">
                <a:solidFill>
                  <a:schemeClr val="bg1"/>
                </a:solidFill>
                <a:effectLst/>
                <a:latin typeface="Calibri" panose="020F0502020204030204" pitchFamily="34" charset="0"/>
              </a:rPr>
              <a:t>W/C 29</a:t>
            </a:r>
            <a:r>
              <a:rPr lang="en-GB" sz="2800" i="0" baseline="30000" dirty="0">
                <a:solidFill>
                  <a:schemeClr val="bg1"/>
                </a:solidFill>
                <a:effectLst/>
                <a:latin typeface="Calibri" panose="020F0502020204030204" pitchFamily="34" charset="0"/>
              </a:rPr>
              <a:t>th</a:t>
            </a:r>
            <a:r>
              <a:rPr lang="en-GB" sz="2800" i="0" dirty="0">
                <a:solidFill>
                  <a:schemeClr val="bg1"/>
                </a:solidFill>
                <a:effectLst/>
                <a:latin typeface="Calibri" panose="020F0502020204030204" pitchFamily="34" charset="0"/>
              </a:rPr>
              <a:t> April – Assignment workshop</a:t>
            </a:r>
            <a:endParaRPr lang="en-GB" sz="2800" i="0" dirty="0">
              <a:solidFill>
                <a:schemeClr val="bg1"/>
              </a:solidFill>
              <a:effectLst/>
              <a:latin typeface="Segoe UI" panose="020B0502040204020203" pitchFamily="34" charset="0"/>
            </a:endParaRPr>
          </a:p>
          <a:p>
            <a:pPr algn="l" rtl="0" fontAlgn="base"/>
            <a:r>
              <a:rPr lang="en-GB" sz="2800" i="0" dirty="0">
                <a:solidFill>
                  <a:schemeClr val="bg1"/>
                </a:solidFill>
                <a:effectLst/>
                <a:latin typeface="Calibri" panose="020F0502020204030204" pitchFamily="34" charset="0"/>
              </a:rPr>
              <a:t>W/C 13</a:t>
            </a:r>
            <a:r>
              <a:rPr lang="en-GB" sz="2800" i="0" baseline="30000" dirty="0">
                <a:solidFill>
                  <a:schemeClr val="bg1"/>
                </a:solidFill>
                <a:effectLst/>
                <a:latin typeface="Calibri" panose="020F0502020204030204" pitchFamily="34" charset="0"/>
              </a:rPr>
              <a:t>th</a:t>
            </a:r>
            <a:r>
              <a:rPr lang="en-GB" sz="2800" i="0" dirty="0">
                <a:solidFill>
                  <a:schemeClr val="bg1"/>
                </a:solidFill>
                <a:effectLst/>
                <a:latin typeface="Calibri" panose="020F0502020204030204" pitchFamily="34" charset="0"/>
              </a:rPr>
              <a:t> May </a:t>
            </a:r>
            <a:endParaRPr lang="en-GB" sz="2800" i="0" dirty="0">
              <a:solidFill>
                <a:schemeClr val="bg1"/>
              </a:solidFill>
              <a:effectLst/>
              <a:latin typeface="Segoe UI" panose="020B0502040204020203" pitchFamily="34" charset="0"/>
            </a:endParaRPr>
          </a:p>
          <a:p>
            <a:pPr algn="l" rtl="0" fontAlgn="base"/>
            <a:r>
              <a:rPr lang="en-GB" sz="2800" i="0" dirty="0">
                <a:solidFill>
                  <a:schemeClr val="bg1"/>
                </a:solidFill>
                <a:effectLst/>
                <a:latin typeface="Calibri" panose="020F0502020204030204" pitchFamily="34" charset="0"/>
              </a:rPr>
              <a:t>W/C 27</a:t>
            </a:r>
            <a:r>
              <a:rPr lang="en-GB" sz="2800" i="0" baseline="30000" dirty="0">
                <a:solidFill>
                  <a:schemeClr val="bg1"/>
                </a:solidFill>
                <a:effectLst/>
                <a:latin typeface="Calibri" panose="020F0502020204030204" pitchFamily="34" charset="0"/>
              </a:rPr>
              <a:t>th</a:t>
            </a:r>
            <a:r>
              <a:rPr lang="en-GB" sz="2800" i="0" dirty="0">
                <a:solidFill>
                  <a:schemeClr val="bg1"/>
                </a:solidFill>
                <a:effectLst/>
                <a:latin typeface="Calibri" panose="020F0502020204030204" pitchFamily="34" charset="0"/>
              </a:rPr>
              <a:t> May  </a:t>
            </a:r>
            <a:endParaRPr lang="en-GB" sz="2800" i="0" dirty="0">
              <a:solidFill>
                <a:schemeClr val="bg1"/>
              </a:solidFill>
              <a:effectLst/>
              <a:latin typeface="Segoe UI" panose="020B0502040204020203" pitchFamily="34" charset="0"/>
            </a:endParaRPr>
          </a:p>
          <a:p>
            <a:pPr algn="l" rtl="0" fontAlgn="base"/>
            <a:r>
              <a:rPr lang="en-GB" sz="2800" i="0" dirty="0">
                <a:solidFill>
                  <a:schemeClr val="bg1"/>
                </a:solidFill>
                <a:effectLst/>
                <a:latin typeface="Calibri" panose="020F0502020204030204" pitchFamily="34" charset="0"/>
              </a:rPr>
              <a:t>W/C 10</a:t>
            </a:r>
            <a:r>
              <a:rPr lang="en-GB" sz="2800" i="0" baseline="30000" dirty="0">
                <a:solidFill>
                  <a:schemeClr val="bg1"/>
                </a:solidFill>
                <a:effectLst/>
                <a:latin typeface="Calibri" panose="020F0502020204030204" pitchFamily="34" charset="0"/>
              </a:rPr>
              <a:t>th</a:t>
            </a:r>
            <a:r>
              <a:rPr lang="en-GB" sz="2800" i="0" dirty="0">
                <a:solidFill>
                  <a:schemeClr val="bg1"/>
                </a:solidFill>
                <a:effectLst/>
                <a:latin typeface="Calibri" panose="020F0502020204030204" pitchFamily="34" charset="0"/>
              </a:rPr>
              <a:t> June  </a:t>
            </a:r>
            <a:endParaRPr lang="en-GB" sz="2800" i="0" dirty="0">
              <a:solidFill>
                <a:schemeClr val="bg1"/>
              </a:solidFill>
              <a:effectLst/>
              <a:latin typeface="Segoe UI" panose="020B0502040204020203" pitchFamily="34" charset="0"/>
            </a:endParaRPr>
          </a:p>
          <a:p>
            <a:pPr algn="l" rtl="0" fontAlgn="base"/>
            <a:r>
              <a:rPr lang="en-GB" sz="2800" i="0" dirty="0">
                <a:solidFill>
                  <a:schemeClr val="bg1"/>
                </a:solidFill>
                <a:effectLst/>
                <a:latin typeface="Calibri" panose="020F0502020204030204" pitchFamily="34" charset="0"/>
              </a:rPr>
              <a:t>W/C 24</a:t>
            </a:r>
            <a:r>
              <a:rPr lang="en-GB" sz="2800" i="0" baseline="30000" dirty="0">
                <a:solidFill>
                  <a:schemeClr val="bg1"/>
                </a:solidFill>
                <a:effectLst/>
                <a:latin typeface="Calibri" panose="020F0502020204030204" pitchFamily="34" charset="0"/>
              </a:rPr>
              <a:t>th</a:t>
            </a:r>
            <a:r>
              <a:rPr lang="en-GB" sz="2800" i="0" dirty="0">
                <a:solidFill>
                  <a:schemeClr val="bg1"/>
                </a:solidFill>
                <a:effectLst/>
                <a:latin typeface="Calibri" panose="020F0502020204030204" pitchFamily="34" charset="0"/>
              </a:rPr>
              <a:t> June– debrief</a:t>
            </a:r>
            <a:endParaRPr lang="en-GB" sz="2800" i="0" dirty="0">
              <a:solidFill>
                <a:srgbClr val="000000"/>
              </a:solidFill>
              <a:effectLst/>
              <a:latin typeface="Segoe UI" panose="020B0502040204020203" pitchFamily="34" charset="0"/>
            </a:endParaRPr>
          </a:p>
          <a:p>
            <a:pPr algn="l" rtl="0" fontAlgn="base"/>
            <a:endParaRPr lang="en-GB" sz="2800" b="1" i="0" dirty="0">
              <a:solidFill>
                <a:srgbClr val="000000"/>
              </a:solidFill>
              <a:effectLst/>
              <a:latin typeface="Calibri" panose="020F0502020204030204" pitchFamily="34" charset="0"/>
            </a:endParaRPr>
          </a:p>
          <a:p>
            <a:pPr algn="l" rtl="0" fontAlgn="base"/>
            <a:endParaRPr lang="en-GB" sz="2800" b="1" i="0" dirty="0">
              <a:solidFill>
                <a:schemeClr val="bg1"/>
              </a:solidFill>
              <a:effectLst/>
              <a:latin typeface="Calibri" panose="020F0502020204030204" pitchFamily="34" charset="0"/>
            </a:endParaRPr>
          </a:p>
        </p:txBody>
      </p:sp>
    </p:spTree>
    <p:extLst>
      <p:ext uri="{BB962C8B-B14F-4D97-AF65-F5344CB8AC3E}">
        <p14:creationId xmlns:p14="http://schemas.microsoft.com/office/powerpoint/2010/main" val="162935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762247" y="3096296"/>
            <a:ext cx="10953255"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0" b="1" dirty="0">
                <a:solidFill>
                  <a:schemeClr val="bg1"/>
                </a:solidFill>
                <a:latin typeface="Freestyle Script" panose="030804020302050B0404" pitchFamily="66" charset="0"/>
              </a:rPr>
              <a:t>Any Questions? </a:t>
            </a:r>
            <a:endParaRPr lang="en-GB" sz="10000" b="1"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4255449430"/>
      </p:ext>
    </p:extLst>
  </p:cSld>
  <p:clrMapOvr>
    <a:masterClrMapping/>
  </p:clrMapOvr>
</p:sld>
</file>

<file path=ppt/theme/theme1.xml><?xml version="1.0" encoding="utf-8"?>
<a:theme xmlns:a="http://schemas.openxmlformats.org/drawingml/2006/main" name="Setember 2023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etember 2023 slides" id="{591EDBC9-FCF6-4EB8-AEA9-AA653506EFEA}" vid="{A3924D74-25B3-43A3-8A77-B7A354DCA57E}"/>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29ABBDED-2BDD-42A7-8595-7C1383BC0010}" vid="{AC59B2B0-57E1-45AD-91B1-5242610B2CE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18D1C2CF26EAA4EB56719BBA2C46CB5" ma:contentTypeVersion="6" ma:contentTypeDescription="Create a new document." ma:contentTypeScope="" ma:versionID="9954a6d8f449331c87491c49f2f80d0e">
  <xsd:schema xmlns:xsd="http://www.w3.org/2001/XMLSchema" xmlns:xs="http://www.w3.org/2001/XMLSchema" xmlns:p="http://schemas.microsoft.com/office/2006/metadata/properties" xmlns:ns2="d2bc3c8b-4207-4abd-b7e7-53cb2aa58fe0" xmlns:ns3="6ca122bb-67f6-4cbb-950c-59ed775a1409" targetNamespace="http://schemas.microsoft.com/office/2006/metadata/properties" ma:root="true" ma:fieldsID="cf84b7ac38919e0600d18e73cd1f749e" ns2:_="" ns3:_="">
    <xsd:import namespace="d2bc3c8b-4207-4abd-b7e7-53cb2aa58fe0"/>
    <xsd:import namespace="6ca122bb-67f6-4cbb-950c-59ed775a140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bc3c8b-4207-4abd-b7e7-53cb2aa58f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ca122bb-67f6-4cbb-950c-59ed775a140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94C21E8-4879-4B1E-9D6C-063A4F1B594A}">
  <ds:schemaRefs>
    <ds:schemaRef ds:uri="http://schemas.openxmlformats.org/package/2006/metadata/core-properties"/>
    <ds:schemaRef ds:uri="http://schemas.microsoft.com/office/2006/documentManagement/types"/>
    <ds:schemaRef ds:uri="http://schemas.microsoft.com/office/infopath/2007/PartnerControls"/>
    <ds:schemaRef ds:uri="http://purl.org/dc/dcmitype/"/>
    <ds:schemaRef ds:uri="http://purl.org/dc/elements/1.1/"/>
    <ds:schemaRef ds:uri="http://www.w3.org/XML/1998/namespace"/>
    <ds:schemaRef ds:uri="d2bc3c8b-4207-4abd-b7e7-53cb2aa58fe0"/>
    <ds:schemaRef ds:uri="6ca122bb-67f6-4cbb-950c-59ed775a1409"/>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544F27B0-61E0-42C1-9A03-6EAE770DF64D}">
  <ds:schemaRefs>
    <ds:schemaRef ds:uri="http://schemas.microsoft.com/sharepoint/v3/contenttype/forms"/>
  </ds:schemaRefs>
</ds:datastoreItem>
</file>

<file path=customXml/itemProps3.xml><?xml version="1.0" encoding="utf-8"?>
<ds:datastoreItem xmlns:ds="http://schemas.openxmlformats.org/officeDocument/2006/customXml" ds:itemID="{B8861575-2D57-4377-8A40-54919AD1C2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bc3c8b-4207-4abd-b7e7-53cb2aa58fe0"/>
    <ds:schemaRef ds:uri="6ca122bb-67f6-4cbb-950c-59ed775a140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Setember 2023 slides</Template>
  <TotalTime>0</TotalTime>
  <Words>1201</Words>
  <Application>Microsoft Office PowerPoint</Application>
  <PresentationFormat>Widescreen</PresentationFormat>
  <Paragraphs>153</Paragraphs>
  <Slides>21</Slides>
  <Notes>0</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21</vt:i4>
      </vt:variant>
    </vt:vector>
  </HeadingPairs>
  <TitlesOfParts>
    <vt:vector size="35" baseType="lpstr">
      <vt:lpstr>-apple-system</vt:lpstr>
      <vt:lpstr>Carlito</vt:lpstr>
      <vt:lpstr>DengXian</vt:lpstr>
      <vt:lpstr>Inter</vt:lpstr>
      <vt:lpstr>Myriad Pro</vt:lpstr>
      <vt:lpstr>Arial</vt:lpstr>
      <vt:lpstr>Calibri</vt:lpstr>
      <vt:lpstr>Calibri Light</vt:lpstr>
      <vt:lpstr>Freestyle Script</vt:lpstr>
      <vt:lpstr>Segoe UI</vt:lpstr>
      <vt:lpstr>Symbol</vt:lpstr>
      <vt:lpstr>Times New Roman</vt:lpstr>
      <vt:lpstr>Setember 2023 slides</vt:lpstr>
      <vt:lpstr>Theme1</vt:lpstr>
      <vt:lpstr>PowerPoint Presentation</vt:lpstr>
      <vt:lpstr>Introduction  </vt:lpstr>
      <vt:lpstr>PowerPoint Presentation</vt:lpstr>
      <vt:lpstr>PowerPoint Presentation</vt:lpstr>
      <vt:lpstr>PowerPoint Presentation</vt:lpstr>
      <vt:lpstr>Support Whilst on Placement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Modules </vt:lpstr>
      <vt:lpstr>Learning Logs – One per Module </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4</cp:revision>
  <dcterms:created xsi:type="dcterms:W3CDTF">2023-09-15T09:31:09Z</dcterms:created>
  <dcterms:modified xsi:type="dcterms:W3CDTF">2024-04-18T09:15:40Z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0x010100118D1C2CF26EAA4EB56719BBA2C46CB5</vt:lpwstr>
  </property>
</Properties>
</file>