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8" r:id="rId1"/>
  </p:sldMasterIdLst>
  <p:notesMasterIdLst>
    <p:notesMasterId r:id="rId20"/>
  </p:notesMasterIdLst>
  <p:sldIdLst>
    <p:sldId id="256" r:id="rId2"/>
    <p:sldId id="284" r:id="rId3"/>
    <p:sldId id="257" r:id="rId4"/>
    <p:sldId id="258" r:id="rId5"/>
    <p:sldId id="259" r:id="rId6"/>
    <p:sldId id="260" r:id="rId7"/>
    <p:sldId id="261" r:id="rId8"/>
    <p:sldId id="262" r:id="rId9"/>
    <p:sldId id="264" r:id="rId10"/>
    <p:sldId id="263" r:id="rId11"/>
    <p:sldId id="278" r:id="rId12"/>
    <p:sldId id="279" r:id="rId13"/>
    <p:sldId id="280" r:id="rId14"/>
    <p:sldId id="281" r:id="rId15"/>
    <p:sldId id="266" r:id="rId16"/>
    <p:sldId id="272" r:id="rId17"/>
    <p:sldId id="282" r:id="rId18"/>
    <p:sldId id="283" r:id="rId19"/>
  </p:sldIdLst>
  <p:sldSz cx="9144000" cy="5143500" type="screen16x9"/>
  <p:notesSz cx="6858000" cy="9144000"/>
  <p:embeddedFontLst>
    <p:embeddedFont>
      <p:font typeface="DM Serif Display" pitchFamily="2" charset="0"/>
      <p:regular r:id="rId21"/>
      <p:italic r:id="rId22"/>
    </p:embeddedFont>
    <p:embeddedFont>
      <p:font typeface="Manrope" panose="020B0604020202020204" charset="0"/>
      <p:regular r:id="rId23"/>
      <p:bold r:id="rId24"/>
    </p:embeddedFont>
    <p:embeddedFont>
      <p:font typeface="Manrope ExtraBold" panose="020B0604020202020204" charset="0"/>
      <p:bold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32B5090-DBBF-4530-9289-B21AC715FB46}">
  <a:tblStyle styleId="{D32B5090-DBBF-4530-9289-B21AC715FB46}"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7" d="100"/>
          <a:sy n="107" d="100"/>
        </p:scale>
        <p:origin x="754" y="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4227E9-B39B-4FFD-9E4F-26469D73E440}" type="doc">
      <dgm:prSet loTypeId="urn:microsoft.com/office/officeart/2005/8/layout/radial5" loCatId="cycle" qsTypeId="urn:microsoft.com/office/officeart/2005/8/quickstyle/3d3" qsCatId="3D" csTypeId="urn:microsoft.com/office/officeart/2005/8/colors/accent0_3" csCatId="mainScheme" phldr="1"/>
      <dgm:spPr/>
      <dgm:t>
        <a:bodyPr/>
        <a:lstStyle/>
        <a:p>
          <a:endParaRPr lang="en-GB"/>
        </a:p>
      </dgm:t>
    </dgm:pt>
    <dgm:pt modelId="{E985D5CE-1A4D-4D9A-8152-1C203433CCEF}">
      <dgm:prSet phldrT="[Text]"/>
      <dgm:spPr/>
      <dgm:t>
        <a:bodyPr/>
        <a:lstStyle/>
        <a:p>
          <a:r>
            <a:rPr lang="en-GB" dirty="0"/>
            <a:t>PESTEL Analysis</a:t>
          </a:r>
        </a:p>
      </dgm:t>
    </dgm:pt>
    <dgm:pt modelId="{1EC2DE5A-E55A-40B4-8124-2A4EE45319E9}" type="parTrans" cxnId="{481A7268-5FFC-4245-B80C-C7ADE217FB76}">
      <dgm:prSet/>
      <dgm:spPr/>
      <dgm:t>
        <a:bodyPr/>
        <a:lstStyle/>
        <a:p>
          <a:endParaRPr lang="en-GB"/>
        </a:p>
      </dgm:t>
    </dgm:pt>
    <dgm:pt modelId="{C8CDC506-4ABE-4B48-A5D0-D9CF7BCAE1B7}" type="sibTrans" cxnId="{481A7268-5FFC-4245-B80C-C7ADE217FB76}">
      <dgm:prSet/>
      <dgm:spPr/>
      <dgm:t>
        <a:bodyPr/>
        <a:lstStyle/>
        <a:p>
          <a:endParaRPr lang="en-GB"/>
        </a:p>
      </dgm:t>
    </dgm:pt>
    <dgm:pt modelId="{096F8619-C6C8-4FE6-A5CF-F5D823E0EC5B}">
      <dgm:prSet phldrT="[Text]"/>
      <dgm:spPr/>
      <dgm:t>
        <a:bodyPr/>
        <a:lstStyle/>
        <a:p>
          <a:r>
            <a:rPr lang="en-GB" dirty="0"/>
            <a:t>Political</a:t>
          </a:r>
        </a:p>
      </dgm:t>
    </dgm:pt>
    <dgm:pt modelId="{9677972A-2760-4E79-A02E-664B87FE5411}" type="parTrans" cxnId="{3AD75ADE-4604-4897-A96C-0AB383AC5BBC}">
      <dgm:prSet/>
      <dgm:spPr/>
      <dgm:t>
        <a:bodyPr/>
        <a:lstStyle/>
        <a:p>
          <a:endParaRPr lang="en-GB"/>
        </a:p>
      </dgm:t>
    </dgm:pt>
    <dgm:pt modelId="{6DF13B1F-8E6C-4046-9508-7E0C90391F98}" type="sibTrans" cxnId="{3AD75ADE-4604-4897-A96C-0AB383AC5BBC}">
      <dgm:prSet/>
      <dgm:spPr/>
      <dgm:t>
        <a:bodyPr/>
        <a:lstStyle/>
        <a:p>
          <a:endParaRPr lang="en-GB"/>
        </a:p>
      </dgm:t>
    </dgm:pt>
    <dgm:pt modelId="{46B22926-D972-48DC-9488-CC81608BA62A}">
      <dgm:prSet phldrT="[Text]"/>
      <dgm:spPr/>
      <dgm:t>
        <a:bodyPr/>
        <a:lstStyle/>
        <a:p>
          <a:r>
            <a:rPr lang="en-GB" dirty="0"/>
            <a:t>Economic</a:t>
          </a:r>
        </a:p>
      </dgm:t>
    </dgm:pt>
    <dgm:pt modelId="{D8A38D8D-0194-435D-A60A-61D281D7002B}" type="parTrans" cxnId="{0E5BC0FA-79F7-44D1-B1E2-317EBC29F841}">
      <dgm:prSet/>
      <dgm:spPr/>
      <dgm:t>
        <a:bodyPr/>
        <a:lstStyle/>
        <a:p>
          <a:endParaRPr lang="en-GB"/>
        </a:p>
      </dgm:t>
    </dgm:pt>
    <dgm:pt modelId="{AD14948A-0A41-4D53-A968-DC892B6A63AE}" type="sibTrans" cxnId="{0E5BC0FA-79F7-44D1-B1E2-317EBC29F841}">
      <dgm:prSet/>
      <dgm:spPr/>
      <dgm:t>
        <a:bodyPr/>
        <a:lstStyle/>
        <a:p>
          <a:endParaRPr lang="en-GB"/>
        </a:p>
      </dgm:t>
    </dgm:pt>
    <dgm:pt modelId="{2F9ABC7C-0D51-4C41-A3D3-59538EF4492C}">
      <dgm:prSet phldrT="[Text]"/>
      <dgm:spPr/>
      <dgm:t>
        <a:bodyPr/>
        <a:lstStyle/>
        <a:p>
          <a:r>
            <a:rPr lang="en-GB" dirty="0"/>
            <a:t>Social</a:t>
          </a:r>
        </a:p>
      </dgm:t>
    </dgm:pt>
    <dgm:pt modelId="{07F6C97C-BB39-4DC9-A807-146402519966}" type="parTrans" cxnId="{B1C749BF-B028-4030-8226-744C29E1E94B}">
      <dgm:prSet/>
      <dgm:spPr/>
      <dgm:t>
        <a:bodyPr/>
        <a:lstStyle/>
        <a:p>
          <a:endParaRPr lang="en-GB"/>
        </a:p>
      </dgm:t>
    </dgm:pt>
    <dgm:pt modelId="{C81C9645-F409-45E9-9CC6-5F860353C8E1}" type="sibTrans" cxnId="{B1C749BF-B028-4030-8226-744C29E1E94B}">
      <dgm:prSet/>
      <dgm:spPr/>
      <dgm:t>
        <a:bodyPr/>
        <a:lstStyle/>
        <a:p>
          <a:endParaRPr lang="en-GB"/>
        </a:p>
      </dgm:t>
    </dgm:pt>
    <dgm:pt modelId="{ED6B7036-7DAE-4ADE-9558-29DD17FF40CD}">
      <dgm:prSet phldrT="[Text]"/>
      <dgm:spPr/>
      <dgm:t>
        <a:bodyPr/>
        <a:lstStyle/>
        <a:p>
          <a:r>
            <a:rPr lang="en-GB" dirty="0"/>
            <a:t>Technological</a:t>
          </a:r>
        </a:p>
      </dgm:t>
    </dgm:pt>
    <dgm:pt modelId="{ED3F2F80-64EA-452C-905C-AD73225B7278}" type="parTrans" cxnId="{533F46C5-1481-4402-B779-632A43DF242B}">
      <dgm:prSet/>
      <dgm:spPr/>
      <dgm:t>
        <a:bodyPr/>
        <a:lstStyle/>
        <a:p>
          <a:endParaRPr lang="en-GB"/>
        </a:p>
      </dgm:t>
    </dgm:pt>
    <dgm:pt modelId="{B301498C-F958-47FA-B72B-EB77B3694CA4}" type="sibTrans" cxnId="{533F46C5-1481-4402-B779-632A43DF242B}">
      <dgm:prSet/>
      <dgm:spPr/>
      <dgm:t>
        <a:bodyPr/>
        <a:lstStyle/>
        <a:p>
          <a:endParaRPr lang="en-GB"/>
        </a:p>
      </dgm:t>
    </dgm:pt>
    <dgm:pt modelId="{38462A4A-FD42-4990-940D-B889D5B64F71}">
      <dgm:prSet/>
      <dgm:spPr/>
      <dgm:t>
        <a:bodyPr/>
        <a:lstStyle/>
        <a:p>
          <a:r>
            <a:rPr lang="en-GB" dirty="0"/>
            <a:t>Environmental</a:t>
          </a:r>
        </a:p>
      </dgm:t>
    </dgm:pt>
    <dgm:pt modelId="{1892C53C-6F96-4F94-8BED-049598C513DD}" type="parTrans" cxnId="{933F7A17-9CEB-4E81-A73B-B3C4C3C1915A}">
      <dgm:prSet/>
      <dgm:spPr/>
      <dgm:t>
        <a:bodyPr/>
        <a:lstStyle/>
        <a:p>
          <a:endParaRPr lang="en-GB"/>
        </a:p>
      </dgm:t>
    </dgm:pt>
    <dgm:pt modelId="{BBDA70F2-C688-4CCB-ABBC-8EA500D03C36}" type="sibTrans" cxnId="{933F7A17-9CEB-4E81-A73B-B3C4C3C1915A}">
      <dgm:prSet/>
      <dgm:spPr/>
      <dgm:t>
        <a:bodyPr/>
        <a:lstStyle/>
        <a:p>
          <a:endParaRPr lang="en-GB"/>
        </a:p>
      </dgm:t>
    </dgm:pt>
    <dgm:pt modelId="{D8A1802C-7270-44A9-B4C7-88158846CB01}">
      <dgm:prSet/>
      <dgm:spPr/>
      <dgm:t>
        <a:bodyPr/>
        <a:lstStyle/>
        <a:p>
          <a:r>
            <a:rPr lang="en-GB" dirty="0"/>
            <a:t>Legal</a:t>
          </a:r>
        </a:p>
      </dgm:t>
    </dgm:pt>
    <dgm:pt modelId="{F1D5B449-D394-412A-80D9-6922C4D23C0A}" type="parTrans" cxnId="{AD38A051-A6A2-4B95-B107-4A8A1FC84D36}">
      <dgm:prSet/>
      <dgm:spPr/>
      <dgm:t>
        <a:bodyPr/>
        <a:lstStyle/>
        <a:p>
          <a:endParaRPr lang="en-GB"/>
        </a:p>
      </dgm:t>
    </dgm:pt>
    <dgm:pt modelId="{BD76DA2B-5F31-4A26-B0BF-37BE525BE2CB}" type="sibTrans" cxnId="{AD38A051-A6A2-4B95-B107-4A8A1FC84D36}">
      <dgm:prSet/>
      <dgm:spPr/>
      <dgm:t>
        <a:bodyPr/>
        <a:lstStyle/>
        <a:p>
          <a:endParaRPr lang="en-GB"/>
        </a:p>
      </dgm:t>
    </dgm:pt>
    <dgm:pt modelId="{E0C8FC9E-ACFB-4FD0-A300-8295D527AE4A}" type="pres">
      <dgm:prSet presAssocID="{D64227E9-B39B-4FFD-9E4F-26469D73E440}" presName="Name0" presStyleCnt="0">
        <dgm:presLayoutVars>
          <dgm:chMax val="1"/>
          <dgm:dir/>
          <dgm:animLvl val="ctr"/>
          <dgm:resizeHandles val="exact"/>
        </dgm:presLayoutVars>
      </dgm:prSet>
      <dgm:spPr/>
    </dgm:pt>
    <dgm:pt modelId="{BE54B7A6-C35F-456C-A526-5968DD053E67}" type="pres">
      <dgm:prSet presAssocID="{E985D5CE-1A4D-4D9A-8152-1C203433CCEF}" presName="centerShape" presStyleLbl="node0" presStyleIdx="0" presStyleCnt="1"/>
      <dgm:spPr/>
    </dgm:pt>
    <dgm:pt modelId="{5C231F0F-10CA-4F44-8691-B56E7FB4E1CE}" type="pres">
      <dgm:prSet presAssocID="{9677972A-2760-4E79-A02E-664B87FE5411}" presName="parTrans" presStyleLbl="sibTrans2D1" presStyleIdx="0" presStyleCnt="6"/>
      <dgm:spPr/>
    </dgm:pt>
    <dgm:pt modelId="{6A41FA40-E650-4ABE-BFB8-AC83630B0E59}" type="pres">
      <dgm:prSet presAssocID="{9677972A-2760-4E79-A02E-664B87FE5411}" presName="connectorText" presStyleLbl="sibTrans2D1" presStyleIdx="0" presStyleCnt="6"/>
      <dgm:spPr/>
    </dgm:pt>
    <dgm:pt modelId="{6958BD9F-66C4-493D-98CE-DD8D28312D4D}" type="pres">
      <dgm:prSet presAssocID="{096F8619-C6C8-4FE6-A5CF-F5D823E0EC5B}" presName="node" presStyleLbl="node1" presStyleIdx="0" presStyleCnt="6">
        <dgm:presLayoutVars>
          <dgm:bulletEnabled val="1"/>
        </dgm:presLayoutVars>
      </dgm:prSet>
      <dgm:spPr/>
    </dgm:pt>
    <dgm:pt modelId="{B2D0B56C-AA13-4343-89E5-599A1E3C0F52}" type="pres">
      <dgm:prSet presAssocID="{D8A38D8D-0194-435D-A60A-61D281D7002B}" presName="parTrans" presStyleLbl="sibTrans2D1" presStyleIdx="1" presStyleCnt="6"/>
      <dgm:spPr/>
    </dgm:pt>
    <dgm:pt modelId="{E7857F29-8618-495C-9375-42684E2EAB3D}" type="pres">
      <dgm:prSet presAssocID="{D8A38D8D-0194-435D-A60A-61D281D7002B}" presName="connectorText" presStyleLbl="sibTrans2D1" presStyleIdx="1" presStyleCnt="6"/>
      <dgm:spPr/>
    </dgm:pt>
    <dgm:pt modelId="{4B8CCDCF-63B3-40C6-BA3A-9846C4F32199}" type="pres">
      <dgm:prSet presAssocID="{46B22926-D972-48DC-9488-CC81608BA62A}" presName="node" presStyleLbl="node1" presStyleIdx="1" presStyleCnt="6">
        <dgm:presLayoutVars>
          <dgm:bulletEnabled val="1"/>
        </dgm:presLayoutVars>
      </dgm:prSet>
      <dgm:spPr/>
    </dgm:pt>
    <dgm:pt modelId="{C903DD91-F480-4E99-90E0-F37DBD8F38DF}" type="pres">
      <dgm:prSet presAssocID="{07F6C97C-BB39-4DC9-A807-146402519966}" presName="parTrans" presStyleLbl="sibTrans2D1" presStyleIdx="2" presStyleCnt="6"/>
      <dgm:spPr/>
    </dgm:pt>
    <dgm:pt modelId="{2793716F-FD4D-4304-B104-AFDAC8C85911}" type="pres">
      <dgm:prSet presAssocID="{07F6C97C-BB39-4DC9-A807-146402519966}" presName="connectorText" presStyleLbl="sibTrans2D1" presStyleIdx="2" presStyleCnt="6"/>
      <dgm:spPr/>
    </dgm:pt>
    <dgm:pt modelId="{3E0A670A-D2DA-4826-A511-94E053F3DA58}" type="pres">
      <dgm:prSet presAssocID="{2F9ABC7C-0D51-4C41-A3D3-59538EF4492C}" presName="node" presStyleLbl="node1" presStyleIdx="2" presStyleCnt="6">
        <dgm:presLayoutVars>
          <dgm:bulletEnabled val="1"/>
        </dgm:presLayoutVars>
      </dgm:prSet>
      <dgm:spPr/>
    </dgm:pt>
    <dgm:pt modelId="{D8F764EA-C978-4B4F-BFD2-503959E41525}" type="pres">
      <dgm:prSet presAssocID="{ED3F2F80-64EA-452C-905C-AD73225B7278}" presName="parTrans" presStyleLbl="sibTrans2D1" presStyleIdx="3" presStyleCnt="6"/>
      <dgm:spPr/>
    </dgm:pt>
    <dgm:pt modelId="{1411A96A-010B-47AE-ACB9-33ABD355AB65}" type="pres">
      <dgm:prSet presAssocID="{ED3F2F80-64EA-452C-905C-AD73225B7278}" presName="connectorText" presStyleLbl="sibTrans2D1" presStyleIdx="3" presStyleCnt="6"/>
      <dgm:spPr/>
    </dgm:pt>
    <dgm:pt modelId="{56700F81-5A7D-4001-9061-7E3E445C61D3}" type="pres">
      <dgm:prSet presAssocID="{ED6B7036-7DAE-4ADE-9558-29DD17FF40CD}" presName="node" presStyleLbl="node1" presStyleIdx="3" presStyleCnt="6">
        <dgm:presLayoutVars>
          <dgm:bulletEnabled val="1"/>
        </dgm:presLayoutVars>
      </dgm:prSet>
      <dgm:spPr/>
    </dgm:pt>
    <dgm:pt modelId="{5326C41C-C54E-488A-A6C9-6C2A709060AA}" type="pres">
      <dgm:prSet presAssocID="{1892C53C-6F96-4F94-8BED-049598C513DD}" presName="parTrans" presStyleLbl="sibTrans2D1" presStyleIdx="4" presStyleCnt="6"/>
      <dgm:spPr/>
    </dgm:pt>
    <dgm:pt modelId="{C7359EF6-2259-4D81-8276-8525C55B3F88}" type="pres">
      <dgm:prSet presAssocID="{1892C53C-6F96-4F94-8BED-049598C513DD}" presName="connectorText" presStyleLbl="sibTrans2D1" presStyleIdx="4" presStyleCnt="6"/>
      <dgm:spPr/>
    </dgm:pt>
    <dgm:pt modelId="{90BDA027-F739-47FF-9C4C-9B4424D0273C}" type="pres">
      <dgm:prSet presAssocID="{38462A4A-FD42-4990-940D-B889D5B64F71}" presName="node" presStyleLbl="node1" presStyleIdx="4" presStyleCnt="6">
        <dgm:presLayoutVars>
          <dgm:bulletEnabled val="1"/>
        </dgm:presLayoutVars>
      </dgm:prSet>
      <dgm:spPr/>
    </dgm:pt>
    <dgm:pt modelId="{B2DB6B43-4C8E-4484-B4C0-41737F5BD416}" type="pres">
      <dgm:prSet presAssocID="{F1D5B449-D394-412A-80D9-6922C4D23C0A}" presName="parTrans" presStyleLbl="sibTrans2D1" presStyleIdx="5" presStyleCnt="6"/>
      <dgm:spPr/>
    </dgm:pt>
    <dgm:pt modelId="{5F7C5ED2-0DF9-4AA3-BBFE-00273A5FD9BB}" type="pres">
      <dgm:prSet presAssocID="{F1D5B449-D394-412A-80D9-6922C4D23C0A}" presName="connectorText" presStyleLbl="sibTrans2D1" presStyleIdx="5" presStyleCnt="6"/>
      <dgm:spPr/>
    </dgm:pt>
    <dgm:pt modelId="{3B41DC29-4701-4FEB-B3EA-9428F5F9CA99}" type="pres">
      <dgm:prSet presAssocID="{D8A1802C-7270-44A9-B4C7-88158846CB01}" presName="node" presStyleLbl="node1" presStyleIdx="5" presStyleCnt="6">
        <dgm:presLayoutVars>
          <dgm:bulletEnabled val="1"/>
        </dgm:presLayoutVars>
      </dgm:prSet>
      <dgm:spPr/>
    </dgm:pt>
  </dgm:ptLst>
  <dgm:cxnLst>
    <dgm:cxn modelId="{64BEF007-2BCA-4BA8-BE44-BF1F3970B2EC}" type="presOf" srcId="{096F8619-C6C8-4FE6-A5CF-F5D823E0EC5B}" destId="{6958BD9F-66C4-493D-98CE-DD8D28312D4D}" srcOrd="0" destOrd="0" presId="urn:microsoft.com/office/officeart/2005/8/layout/radial5"/>
    <dgm:cxn modelId="{739B4610-3DC5-46B0-B4CB-A6CFAEFD096F}" type="presOf" srcId="{D8A1802C-7270-44A9-B4C7-88158846CB01}" destId="{3B41DC29-4701-4FEB-B3EA-9428F5F9CA99}" srcOrd="0" destOrd="0" presId="urn:microsoft.com/office/officeart/2005/8/layout/radial5"/>
    <dgm:cxn modelId="{933F7A17-9CEB-4E81-A73B-B3C4C3C1915A}" srcId="{E985D5CE-1A4D-4D9A-8152-1C203433CCEF}" destId="{38462A4A-FD42-4990-940D-B889D5B64F71}" srcOrd="4" destOrd="0" parTransId="{1892C53C-6F96-4F94-8BED-049598C513DD}" sibTransId="{BBDA70F2-C688-4CCB-ABBC-8EA500D03C36}"/>
    <dgm:cxn modelId="{CED6E917-F213-4547-946F-4D314799C4B8}" type="presOf" srcId="{F1D5B449-D394-412A-80D9-6922C4D23C0A}" destId="{B2DB6B43-4C8E-4484-B4C0-41737F5BD416}" srcOrd="0" destOrd="0" presId="urn:microsoft.com/office/officeart/2005/8/layout/radial5"/>
    <dgm:cxn modelId="{26179D2C-A4E5-4468-BE33-B59BD96C86E6}" type="presOf" srcId="{D64227E9-B39B-4FFD-9E4F-26469D73E440}" destId="{E0C8FC9E-ACFB-4FD0-A300-8295D527AE4A}" srcOrd="0" destOrd="0" presId="urn:microsoft.com/office/officeart/2005/8/layout/radial5"/>
    <dgm:cxn modelId="{F4ADAC2F-6C52-45D1-8C5F-B67C713AD5EE}" type="presOf" srcId="{2F9ABC7C-0D51-4C41-A3D3-59538EF4492C}" destId="{3E0A670A-D2DA-4826-A511-94E053F3DA58}" srcOrd="0" destOrd="0" presId="urn:microsoft.com/office/officeart/2005/8/layout/radial5"/>
    <dgm:cxn modelId="{3949BC65-0670-4ADA-9A82-F31812D4FC43}" type="presOf" srcId="{07F6C97C-BB39-4DC9-A807-146402519966}" destId="{2793716F-FD4D-4304-B104-AFDAC8C85911}" srcOrd="1" destOrd="0" presId="urn:microsoft.com/office/officeart/2005/8/layout/radial5"/>
    <dgm:cxn modelId="{481A7268-5FFC-4245-B80C-C7ADE217FB76}" srcId="{D64227E9-B39B-4FFD-9E4F-26469D73E440}" destId="{E985D5CE-1A4D-4D9A-8152-1C203433CCEF}" srcOrd="0" destOrd="0" parTransId="{1EC2DE5A-E55A-40B4-8124-2A4EE45319E9}" sibTransId="{C8CDC506-4ABE-4B48-A5D0-D9CF7BCAE1B7}"/>
    <dgm:cxn modelId="{2ECE486A-6E47-4306-B076-830F7E6E7037}" type="presOf" srcId="{38462A4A-FD42-4990-940D-B889D5B64F71}" destId="{90BDA027-F739-47FF-9C4C-9B4424D0273C}" srcOrd="0" destOrd="0" presId="urn:microsoft.com/office/officeart/2005/8/layout/radial5"/>
    <dgm:cxn modelId="{7B0A996B-CB39-4B80-AD18-A95B7DE941FA}" type="presOf" srcId="{46B22926-D972-48DC-9488-CC81608BA62A}" destId="{4B8CCDCF-63B3-40C6-BA3A-9846C4F32199}" srcOrd="0" destOrd="0" presId="urn:microsoft.com/office/officeart/2005/8/layout/radial5"/>
    <dgm:cxn modelId="{636D0A70-116C-488A-B0CE-712CEC9BAD11}" type="presOf" srcId="{E985D5CE-1A4D-4D9A-8152-1C203433CCEF}" destId="{BE54B7A6-C35F-456C-A526-5968DD053E67}" srcOrd="0" destOrd="0" presId="urn:microsoft.com/office/officeart/2005/8/layout/radial5"/>
    <dgm:cxn modelId="{AD38A051-A6A2-4B95-B107-4A8A1FC84D36}" srcId="{E985D5CE-1A4D-4D9A-8152-1C203433CCEF}" destId="{D8A1802C-7270-44A9-B4C7-88158846CB01}" srcOrd="5" destOrd="0" parTransId="{F1D5B449-D394-412A-80D9-6922C4D23C0A}" sibTransId="{BD76DA2B-5F31-4A26-B0BF-37BE525BE2CB}"/>
    <dgm:cxn modelId="{A04EFABC-46AC-4101-AD0A-58A850E4D04B}" type="presOf" srcId="{07F6C97C-BB39-4DC9-A807-146402519966}" destId="{C903DD91-F480-4E99-90E0-F37DBD8F38DF}" srcOrd="0" destOrd="0" presId="urn:microsoft.com/office/officeart/2005/8/layout/radial5"/>
    <dgm:cxn modelId="{B1C749BF-B028-4030-8226-744C29E1E94B}" srcId="{E985D5CE-1A4D-4D9A-8152-1C203433CCEF}" destId="{2F9ABC7C-0D51-4C41-A3D3-59538EF4492C}" srcOrd="2" destOrd="0" parTransId="{07F6C97C-BB39-4DC9-A807-146402519966}" sibTransId="{C81C9645-F409-45E9-9CC6-5F860353C8E1}"/>
    <dgm:cxn modelId="{533F46C5-1481-4402-B779-632A43DF242B}" srcId="{E985D5CE-1A4D-4D9A-8152-1C203433CCEF}" destId="{ED6B7036-7DAE-4ADE-9558-29DD17FF40CD}" srcOrd="3" destOrd="0" parTransId="{ED3F2F80-64EA-452C-905C-AD73225B7278}" sibTransId="{B301498C-F958-47FA-B72B-EB77B3694CA4}"/>
    <dgm:cxn modelId="{80C81ACC-7C10-4DFC-9934-D5BE4C732A4B}" type="presOf" srcId="{9677972A-2760-4E79-A02E-664B87FE5411}" destId="{6A41FA40-E650-4ABE-BFB8-AC83630B0E59}" srcOrd="1" destOrd="0" presId="urn:microsoft.com/office/officeart/2005/8/layout/radial5"/>
    <dgm:cxn modelId="{E7DAC0D1-2189-4510-852C-A00FD11FAC56}" type="presOf" srcId="{1892C53C-6F96-4F94-8BED-049598C513DD}" destId="{C7359EF6-2259-4D81-8276-8525C55B3F88}" srcOrd="1" destOrd="0" presId="urn:microsoft.com/office/officeart/2005/8/layout/radial5"/>
    <dgm:cxn modelId="{462ECFD1-74D9-473C-92A1-64112E46646F}" type="presOf" srcId="{D8A38D8D-0194-435D-A60A-61D281D7002B}" destId="{B2D0B56C-AA13-4343-89E5-599A1E3C0F52}" srcOrd="0" destOrd="0" presId="urn:microsoft.com/office/officeart/2005/8/layout/radial5"/>
    <dgm:cxn modelId="{F6DCDFDC-40C8-4B5B-BAE7-84AA12351764}" type="presOf" srcId="{ED3F2F80-64EA-452C-905C-AD73225B7278}" destId="{D8F764EA-C978-4B4F-BFD2-503959E41525}" srcOrd="0" destOrd="0" presId="urn:microsoft.com/office/officeart/2005/8/layout/radial5"/>
    <dgm:cxn modelId="{3AD75ADE-4604-4897-A96C-0AB383AC5BBC}" srcId="{E985D5CE-1A4D-4D9A-8152-1C203433CCEF}" destId="{096F8619-C6C8-4FE6-A5CF-F5D823E0EC5B}" srcOrd="0" destOrd="0" parTransId="{9677972A-2760-4E79-A02E-664B87FE5411}" sibTransId="{6DF13B1F-8E6C-4046-9508-7E0C90391F98}"/>
    <dgm:cxn modelId="{0C9B69E4-C3B9-4B58-A4B6-B702E9ECA721}" type="presOf" srcId="{ED6B7036-7DAE-4ADE-9558-29DD17FF40CD}" destId="{56700F81-5A7D-4001-9061-7E3E445C61D3}" srcOrd="0" destOrd="0" presId="urn:microsoft.com/office/officeart/2005/8/layout/radial5"/>
    <dgm:cxn modelId="{E5651CE8-4C0B-4FC0-99C9-C0940299E4F5}" type="presOf" srcId="{9677972A-2760-4E79-A02E-664B87FE5411}" destId="{5C231F0F-10CA-4F44-8691-B56E7FB4E1CE}" srcOrd="0" destOrd="0" presId="urn:microsoft.com/office/officeart/2005/8/layout/radial5"/>
    <dgm:cxn modelId="{746123EC-C88D-4E86-AC9E-B59D99B5CE09}" type="presOf" srcId="{ED3F2F80-64EA-452C-905C-AD73225B7278}" destId="{1411A96A-010B-47AE-ACB9-33ABD355AB65}" srcOrd="1" destOrd="0" presId="urn:microsoft.com/office/officeart/2005/8/layout/radial5"/>
    <dgm:cxn modelId="{2EB770F1-B88D-44B8-9435-B58188E56A18}" type="presOf" srcId="{D8A38D8D-0194-435D-A60A-61D281D7002B}" destId="{E7857F29-8618-495C-9375-42684E2EAB3D}" srcOrd="1" destOrd="0" presId="urn:microsoft.com/office/officeart/2005/8/layout/radial5"/>
    <dgm:cxn modelId="{67F27CFA-F449-4A1C-BA6D-9B23011A0EC0}" type="presOf" srcId="{F1D5B449-D394-412A-80D9-6922C4D23C0A}" destId="{5F7C5ED2-0DF9-4AA3-BBFE-00273A5FD9BB}" srcOrd="1" destOrd="0" presId="urn:microsoft.com/office/officeart/2005/8/layout/radial5"/>
    <dgm:cxn modelId="{0E5BC0FA-79F7-44D1-B1E2-317EBC29F841}" srcId="{E985D5CE-1A4D-4D9A-8152-1C203433CCEF}" destId="{46B22926-D972-48DC-9488-CC81608BA62A}" srcOrd="1" destOrd="0" parTransId="{D8A38D8D-0194-435D-A60A-61D281D7002B}" sibTransId="{AD14948A-0A41-4D53-A968-DC892B6A63AE}"/>
    <dgm:cxn modelId="{AD43F4FB-DA08-4753-9C3D-2754D49F37B9}" type="presOf" srcId="{1892C53C-6F96-4F94-8BED-049598C513DD}" destId="{5326C41C-C54E-488A-A6C9-6C2A709060AA}" srcOrd="0" destOrd="0" presId="urn:microsoft.com/office/officeart/2005/8/layout/radial5"/>
    <dgm:cxn modelId="{A4ADB161-FA53-422F-B1CC-7FD9EB75F727}" type="presParOf" srcId="{E0C8FC9E-ACFB-4FD0-A300-8295D527AE4A}" destId="{BE54B7A6-C35F-456C-A526-5968DD053E67}" srcOrd="0" destOrd="0" presId="urn:microsoft.com/office/officeart/2005/8/layout/radial5"/>
    <dgm:cxn modelId="{1E09E1C7-58A0-46EA-8B23-55F878D8B99D}" type="presParOf" srcId="{E0C8FC9E-ACFB-4FD0-A300-8295D527AE4A}" destId="{5C231F0F-10CA-4F44-8691-B56E7FB4E1CE}" srcOrd="1" destOrd="0" presId="urn:microsoft.com/office/officeart/2005/8/layout/radial5"/>
    <dgm:cxn modelId="{CB6A169A-940D-477A-991C-3DDD02F026D3}" type="presParOf" srcId="{5C231F0F-10CA-4F44-8691-B56E7FB4E1CE}" destId="{6A41FA40-E650-4ABE-BFB8-AC83630B0E59}" srcOrd="0" destOrd="0" presId="urn:microsoft.com/office/officeart/2005/8/layout/radial5"/>
    <dgm:cxn modelId="{577FBA3B-D18E-49B0-85AB-F6A90D2238EC}" type="presParOf" srcId="{E0C8FC9E-ACFB-4FD0-A300-8295D527AE4A}" destId="{6958BD9F-66C4-493D-98CE-DD8D28312D4D}" srcOrd="2" destOrd="0" presId="urn:microsoft.com/office/officeart/2005/8/layout/radial5"/>
    <dgm:cxn modelId="{5F757485-92C4-445D-B368-123BD35DCAB5}" type="presParOf" srcId="{E0C8FC9E-ACFB-4FD0-A300-8295D527AE4A}" destId="{B2D0B56C-AA13-4343-89E5-599A1E3C0F52}" srcOrd="3" destOrd="0" presId="urn:microsoft.com/office/officeart/2005/8/layout/radial5"/>
    <dgm:cxn modelId="{ABF2DDF6-C2E0-4FBB-90E5-0D862F2464C7}" type="presParOf" srcId="{B2D0B56C-AA13-4343-89E5-599A1E3C0F52}" destId="{E7857F29-8618-495C-9375-42684E2EAB3D}" srcOrd="0" destOrd="0" presId="urn:microsoft.com/office/officeart/2005/8/layout/radial5"/>
    <dgm:cxn modelId="{11665D72-8B64-49C1-AC14-E2C70F0A2976}" type="presParOf" srcId="{E0C8FC9E-ACFB-4FD0-A300-8295D527AE4A}" destId="{4B8CCDCF-63B3-40C6-BA3A-9846C4F32199}" srcOrd="4" destOrd="0" presId="urn:microsoft.com/office/officeart/2005/8/layout/radial5"/>
    <dgm:cxn modelId="{A3836F37-3EF3-4103-A4DC-3B0C45569B61}" type="presParOf" srcId="{E0C8FC9E-ACFB-4FD0-A300-8295D527AE4A}" destId="{C903DD91-F480-4E99-90E0-F37DBD8F38DF}" srcOrd="5" destOrd="0" presId="urn:microsoft.com/office/officeart/2005/8/layout/radial5"/>
    <dgm:cxn modelId="{3ECCDCE4-BB5F-4735-B723-AECD564072AD}" type="presParOf" srcId="{C903DD91-F480-4E99-90E0-F37DBD8F38DF}" destId="{2793716F-FD4D-4304-B104-AFDAC8C85911}" srcOrd="0" destOrd="0" presId="urn:microsoft.com/office/officeart/2005/8/layout/radial5"/>
    <dgm:cxn modelId="{9658E3FF-1AB5-4A34-A1E9-77BB92AAE874}" type="presParOf" srcId="{E0C8FC9E-ACFB-4FD0-A300-8295D527AE4A}" destId="{3E0A670A-D2DA-4826-A511-94E053F3DA58}" srcOrd="6" destOrd="0" presId="urn:microsoft.com/office/officeart/2005/8/layout/radial5"/>
    <dgm:cxn modelId="{DB17BBB3-2BA5-499F-80FF-4C667C5C5ED4}" type="presParOf" srcId="{E0C8FC9E-ACFB-4FD0-A300-8295D527AE4A}" destId="{D8F764EA-C978-4B4F-BFD2-503959E41525}" srcOrd="7" destOrd="0" presId="urn:microsoft.com/office/officeart/2005/8/layout/radial5"/>
    <dgm:cxn modelId="{6C39CD86-7972-43B9-9AB6-CD6B439041EF}" type="presParOf" srcId="{D8F764EA-C978-4B4F-BFD2-503959E41525}" destId="{1411A96A-010B-47AE-ACB9-33ABD355AB65}" srcOrd="0" destOrd="0" presId="urn:microsoft.com/office/officeart/2005/8/layout/radial5"/>
    <dgm:cxn modelId="{81D0C90A-A710-4A97-81A5-0D486B93BCBB}" type="presParOf" srcId="{E0C8FC9E-ACFB-4FD0-A300-8295D527AE4A}" destId="{56700F81-5A7D-4001-9061-7E3E445C61D3}" srcOrd="8" destOrd="0" presId="urn:microsoft.com/office/officeart/2005/8/layout/radial5"/>
    <dgm:cxn modelId="{C21F2E17-3574-4723-9E0A-BD6D8082592A}" type="presParOf" srcId="{E0C8FC9E-ACFB-4FD0-A300-8295D527AE4A}" destId="{5326C41C-C54E-488A-A6C9-6C2A709060AA}" srcOrd="9" destOrd="0" presId="urn:microsoft.com/office/officeart/2005/8/layout/radial5"/>
    <dgm:cxn modelId="{313AD601-DB42-4AA9-8DC0-3266E8852F41}" type="presParOf" srcId="{5326C41C-C54E-488A-A6C9-6C2A709060AA}" destId="{C7359EF6-2259-4D81-8276-8525C55B3F88}" srcOrd="0" destOrd="0" presId="urn:microsoft.com/office/officeart/2005/8/layout/radial5"/>
    <dgm:cxn modelId="{77E8AFCC-53AF-4875-A829-A5A735E8330E}" type="presParOf" srcId="{E0C8FC9E-ACFB-4FD0-A300-8295D527AE4A}" destId="{90BDA027-F739-47FF-9C4C-9B4424D0273C}" srcOrd="10" destOrd="0" presId="urn:microsoft.com/office/officeart/2005/8/layout/radial5"/>
    <dgm:cxn modelId="{FBA20B4E-671C-4A0F-8633-85CA2CECFEE1}" type="presParOf" srcId="{E0C8FC9E-ACFB-4FD0-A300-8295D527AE4A}" destId="{B2DB6B43-4C8E-4484-B4C0-41737F5BD416}" srcOrd="11" destOrd="0" presId="urn:microsoft.com/office/officeart/2005/8/layout/radial5"/>
    <dgm:cxn modelId="{28046343-119E-432F-A8C7-4BB5B633B1D7}" type="presParOf" srcId="{B2DB6B43-4C8E-4484-B4C0-41737F5BD416}" destId="{5F7C5ED2-0DF9-4AA3-BBFE-00273A5FD9BB}" srcOrd="0" destOrd="0" presId="urn:microsoft.com/office/officeart/2005/8/layout/radial5"/>
    <dgm:cxn modelId="{B58003ED-5819-435B-AEF9-ED108E9797C0}" type="presParOf" srcId="{E0C8FC9E-ACFB-4FD0-A300-8295D527AE4A}" destId="{3B41DC29-4701-4FEB-B3EA-9428F5F9CA99}" srcOrd="12"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B037B4-8200-4E68-A369-9625B1BB1CEB}" type="doc">
      <dgm:prSet loTypeId="urn:microsoft.com/office/officeart/2005/8/layout/orgChart1" loCatId="hierarchy" qsTypeId="urn:microsoft.com/office/officeart/2005/8/quickstyle/simple1" qsCatId="simple" csTypeId="urn:microsoft.com/office/officeart/2005/8/colors/accent0_3" csCatId="mainScheme" phldr="1"/>
      <dgm:spPr/>
      <dgm:t>
        <a:bodyPr/>
        <a:lstStyle/>
        <a:p>
          <a:endParaRPr lang="en-GB"/>
        </a:p>
      </dgm:t>
    </dgm:pt>
    <dgm:pt modelId="{8FE919BA-44A8-48AB-8CE6-E9F69C150EBD}">
      <dgm:prSet phldrT="[Text]"/>
      <dgm:spPr/>
      <dgm:t>
        <a:bodyPr/>
        <a:lstStyle/>
        <a:p>
          <a:r>
            <a:rPr lang="en-GB" dirty="0"/>
            <a:t>Cause-and-effect</a:t>
          </a:r>
        </a:p>
      </dgm:t>
    </dgm:pt>
    <dgm:pt modelId="{D7231550-5C13-4DE4-8106-184C9613D65B}" type="parTrans" cxnId="{2F8BD080-1B78-44A3-A951-2F0D55491776}">
      <dgm:prSet/>
      <dgm:spPr/>
      <dgm:t>
        <a:bodyPr/>
        <a:lstStyle/>
        <a:p>
          <a:endParaRPr lang="en-GB"/>
        </a:p>
      </dgm:t>
    </dgm:pt>
    <dgm:pt modelId="{0ADCF60B-9D5D-4741-BEB9-0934A1F5C4E2}" type="sibTrans" cxnId="{2F8BD080-1B78-44A3-A951-2F0D55491776}">
      <dgm:prSet/>
      <dgm:spPr/>
      <dgm:t>
        <a:bodyPr/>
        <a:lstStyle/>
        <a:p>
          <a:endParaRPr lang="en-GB"/>
        </a:p>
      </dgm:t>
    </dgm:pt>
    <dgm:pt modelId="{FB1229F5-23B5-4FD4-86EC-F70954B893D9}">
      <dgm:prSet phldrT="[Text]"/>
      <dgm:spPr/>
      <dgm:t>
        <a:bodyPr/>
        <a:lstStyle/>
        <a:p>
          <a:r>
            <a:rPr lang="en-GB" dirty="0"/>
            <a:t>Inflation rate increases</a:t>
          </a:r>
        </a:p>
      </dgm:t>
    </dgm:pt>
    <dgm:pt modelId="{B798A4EC-A559-46CA-918E-F62406EA9E10}" type="parTrans" cxnId="{66B41DC0-F0A7-499D-9784-D918991D1FEF}">
      <dgm:prSet/>
      <dgm:spPr/>
      <dgm:t>
        <a:bodyPr/>
        <a:lstStyle/>
        <a:p>
          <a:endParaRPr lang="en-GB"/>
        </a:p>
      </dgm:t>
    </dgm:pt>
    <dgm:pt modelId="{01CABF82-79F6-4C56-B4FC-B9608A889F58}" type="sibTrans" cxnId="{66B41DC0-F0A7-499D-9784-D918991D1FEF}">
      <dgm:prSet/>
      <dgm:spPr/>
      <dgm:t>
        <a:bodyPr/>
        <a:lstStyle/>
        <a:p>
          <a:endParaRPr lang="en-GB"/>
        </a:p>
      </dgm:t>
    </dgm:pt>
    <dgm:pt modelId="{FF6ECC43-A407-4538-AD66-998B2F9A600F}">
      <dgm:prSet phldrT="[Text]"/>
      <dgm:spPr/>
      <dgm:t>
        <a:bodyPr/>
        <a:lstStyle/>
        <a:p>
          <a:r>
            <a:rPr lang="en-GB" dirty="0"/>
            <a:t>Real growth of the industry decreases</a:t>
          </a:r>
        </a:p>
      </dgm:t>
    </dgm:pt>
    <dgm:pt modelId="{0506E3B7-EE40-455B-9063-BD9F312B2BFE}" type="parTrans" cxnId="{46F337AA-1F0D-4379-82A5-F1AEAFC18F43}">
      <dgm:prSet/>
      <dgm:spPr/>
      <dgm:t>
        <a:bodyPr/>
        <a:lstStyle/>
        <a:p>
          <a:endParaRPr lang="en-GB"/>
        </a:p>
      </dgm:t>
    </dgm:pt>
    <dgm:pt modelId="{23E02358-42AF-4680-9F5D-5EDE818C4ECF}" type="sibTrans" cxnId="{46F337AA-1F0D-4379-82A5-F1AEAFC18F43}">
      <dgm:prSet/>
      <dgm:spPr/>
      <dgm:t>
        <a:bodyPr/>
        <a:lstStyle/>
        <a:p>
          <a:endParaRPr lang="en-GB"/>
        </a:p>
      </dgm:t>
    </dgm:pt>
    <dgm:pt modelId="{E9C1AB10-CE7A-471D-A726-61992201D495}">
      <dgm:prSet phldrT="[Text]"/>
      <dgm:spPr/>
      <dgm:t>
        <a:bodyPr/>
        <a:lstStyle/>
        <a:p>
          <a:r>
            <a:rPr lang="en-GB" dirty="0"/>
            <a:t>Costs of capital increases</a:t>
          </a:r>
        </a:p>
      </dgm:t>
    </dgm:pt>
    <dgm:pt modelId="{FDE7B2C6-A0E8-4768-8605-7F9CE922C39B}" type="parTrans" cxnId="{66F8CB04-B79B-4405-A341-0EB62494A6BB}">
      <dgm:prSet/>
      <dgm:spPr/>
      <dgm:t>
        <a:bodyPr/>
        <a:lstStyle/>
        <a:p>
          <a:endParaRPr lang="en-GB"/>
        </a:p>
      </dgm:t>
    </dgm:pt>
    <dgm:pt modelId="{B5E46692-6705-4A6B-B2B9-0659530879E2}" type="sibTrans" cxnId="{66F8CB04-B79B-4405-A341-0EB62494A6BB}">
      <dgm:prSet/>
      <dgm:spPr/>
      <dgm:t>
        <a:bodyPr/>
        <a:lstStyle/>
        <a:p>
          <a:endParaRPr lang="en-GB"/>
        </a:p>
      </dgm:t>
    </dgm:pt>
    <dgm:pt modelId="{E99EC683-24E4-4A08-8C88-055A130AC8CE}">
      <dgm:prSet/>
      <dgm:spPr/>
      <dgm:t>
        <a:bodyPr/>
        <a:lstStyle/>
        <a:p>
          <a:r>
            <a:rPr lang="en-GB" dirty="0"/>
            <a:t>Lack of combination between demand and supply of the product</a:t>
          </a:r>
        </a:p>
      </dgm:t>
    </dgm:pt>
    <dgm:pt modelId="{8241DE13-A43A-4433-95DA-6EA606C78715}" type="parTrans" cxnId="{7C3C167D-E2EB-4E9F-9DAC-02C91BAC01B3}">
      <dgm:prSet/>
      <dgm:spPr/>
      <dgm:t>
        <a:bodyPr/>
        <a:lstStyle/>
        <a:p>
          <a:endParaRPr lang="en-GB"/>
        </a:p>
      </dgm:t>
    </dgm:pt>
    <dgm:pt modelId="{E493C92C-31E3-4D5B-88DD-2E93B2D559C7}" type="sibTrans" cxnId="{7C3C167D-E2EB-4E9F-9DAC-02C91BAC01B3}">
      <dgm:prSet/>
      <dgm:spPr/>
      <dgm:t>
        <a:bodyPr/>
        <a:lstStyle/>
        <a:p>
          <a:endParaRPr lang="en-GB"/>
        </a:p>
      </dgm:t>
    </dgm:pt>
    <dgm:pt modelId="{39A32665-2E56-40D8-9408-3775C1311C6B}">
      <dgm:prSet/>
      <dgm:spPr/>
      <dgm:t>
        <a:bodyPr/>
        <a:lstStyle/>
        <a:p>
          <a:r>
            <a:rPr lang="en-GB" dirty="0"/>
            <a:t>Price of materials increases</a:t>
          </a:r>
        </a:p>
      </dgm:t>
    </dgm:pt>
    <dgm:pt modelId="{500CD6E2-6905-4DA9-8555-0ACEE04EAD18}" type="parTrans" cxnId="{EFD9E7D1-1505-4C87-8BFB-85051A3D90B6}">
      <dgm:prSet/>
      <dgm:spPr/>
      <dgm:t>
        <a:bodyPr/>
        <a:lstStyle/>
        <a:p>
          <a:endParaRPr lang="en-GB"/>
        </a:p>
      </dgm:t>
    </dgm:pt>
    <dgm:pt modelId="{CA1A927A-5E0E-4C12-80CD-0609AAE7F906}" type="sibTrans" cxnId="{EFD9E7D1-1505-4C87-8BFB-85051A3D90B6}">
      <dgm:prSet/>
      <dgm:spPr/>
      <dgm:t>
        <a:bodyPr/>
        <a:lstStyle/>
        <a:p>
          <a:endParaRPr lang="en-GB"/>
        </a:p>
      </dgm:t>
    </dgm:pt>
    <dgm:pt modelId="{3BA9E910-A55B-4923-A979-1EAABB104D69}">
      <dgm:prSet/>
      <dgm:spPr/>
      <dgm:t>
        <a:bodyPr/>
        <a:lstStyle/>
        <a:p>
          <a:r>
            <a:rPr lang="en-GB" dirty="0"/>
            <a:t>Profit decreases due to decreases in sales</a:t>
          </a:r>
        </a:p>
      </dgm:t>
    </dgm:pt>
    <dgm:pt modelId="{5EDEDAF6-EB1F-4389-92C2-C99D38EAF26B}" type="parTrans" cxnId="{84548CD5-F367-4C63-A5F6-5F8C22028718}">
      <dgm:prSet/>
      <dgm:spPr/>
      <dgm:t>
        <a:bodyPr/>
        <a:lstStyle/>
        <a:p>
          <a:endParaRPr lang="en-GB"/>
        </a:p>
      </dgm:t>
    </dgm:pt>
    <dgm:pt modelId="{1FAA6233-1059-4439-8BF8-F9E4E03322DC}" type="sibTrans" cxnId="{84548CD5-F367-4C63-A5F6-5F8C22028718}">
      <dgm:prSet/>
      <dgm:spPr/>
      <dgm:t>
        <a:bodyPr/>
        <a:lstStyle/>
        <a:p>
          <a:endParaRPr lang="en-GB"/>
        </a:p>
      </dgm:t>
    </dgm:pt>
    <dgm:pt modelId="{CA128239-D795-4725-8FBF-C598FA48EE39}" type="pres">
      <dgm:prSet presAssocID="{EDB037B4-8200-4E68-A369-9625B1BB1CEB}" presName="hierChild1" presStyleCnt="0">
        <dgm:presLayoutVars>
          <dgm:orgChart val="1"/>
          <dgm:chPref val="1"/>
          <dgm:dir/>
          <dgm:animOne val="branch"/>
          <dgm:animLvl val="lvl"/>
          <dgm:resizeHandles/>
        </dgm:presLayoutVars>
      </dgm:prSet>
      <dgm:spPr/>
    </dgm:pt>
    <dgm:pt modelId="{689C6E4A-4C62-498B-BD4E-34D1836A5242}" type="pres">
      <dgm:prSet presAssocID="{8FE919BA-44A8-48AB-8CE6-E9F69C150EBD}" presName="hierRoot1" presStyleCnt="0">
        <dgm:presLayoutVars>
          <dgm:hierBranch val="init"/>
        </dgm:presLayoutVars>
      </dgm:prSet>
      <dgm:spPr/>
    </dgm:pt>
    <dgm:pt modelId="{31703131-862D-4AA8-BB10-2E79B233DE7E}" type="pres">
      <dgm:prSet presAssocID="{8FE919BA-44A8-48AB-8CE6-E9F69C150EBD}" presName="rootComposite1" presStyleCnt="0"/>
      <dgm:spPr/>
    </dgm:pt>
    <dgm:pt modelId="{EC39F8A2-730C-4D82-8851-6D2617887BA8}" type="pres">
      <dgm:prSet presAssocID="{8FE919BA-44A8-48AB-8CE6-E9F69C150EBD}" presName="rootText1" presStyleLbl="node0" presStyleIdx="0" presStyleCnt="1">
        <dgm:presLayoutVars>
          <dgm:chPref val="3"/>
        </dgm:presLayoutVars>
      </dgm:prSet>
      <dgm:spPr/>
    </dgm:pt>
    <dgm:pt modelId="{2ED17347-FB95-4A76-9A21-FBE404A306F4}" type="pres">
      <dgm:prSet presAssocID="{8FE919BA-44A8-48AB-8CE6-E9F69C150EBD}" presName="rootConnector1" presStyleLbl="node1" presStyleIdx="0" presStyleCnt="0"/>
      <dgm:spPr/>
    </dgm:pt>
    <dgm:pt modelId="{879FAE40-B3DC-4D6E-8B6B-0019FD05C51E}" type="pres">
      <dgm:prSet presAssocID="{8FE919BA-44A8-48AB-8CE6-E9F69C150EBD}" presName="hierChild2" presStyleCnt="0"/>
      <dgm:spPr/>
    </dgm:pt>
    <dgm:pt modelId="{D4662DE3-20B1-4D37-B81C-7C3AFB394116}" type="pres">
      <dgm:prSet presAssocID="{B798A4EC-A559-46CA-918E-F62406EA9E10}" presName="Name37" presStyleLbl="parChTrans1D2" presStyleIdx="0" presStyleCnt="6"/>
      <dgm:spPr/>
    </dgm:pt>
    <dgm:pt modelId="{AA135219-5CA2-4671-A5EA-DCDE214E5ABF}" type="pres">
      <dgm:prSet presAssocID="{FB1229F5-23B5-4FD4-86EC-F70954B893D9}" presName="hierRoot2" presStyleCnt="0">
        <dgm:presLayoutVars>
          <dgm:hierBranch val="init"/>
        </dgm:presLayoutVars>
      </dgm:prSet>
      <dgm:spPr/>
    </dgm:pt>
    <dgm:pt modelId="{E2067370-5A92-42E0-8DB0-67081A7FBB83}" type="pres">
      <dgm:prSet presAssocID="{FB1229F5-23B5-4FD4-86EC-F70954B893D9}" presName="rootComposite" presStyleCnt="0"/>
      <dgm:spPr/>
    </dgm:pt>
    <dgm:pt modelId="{FA4CBBCE-D9BF-4F6F-AC69-612CF0D0EDB9}" type="pres">
      <dgm:prSet presAssocID="{FB1229F5-23B5-4FD4-86EC-F70954B893D9}" presName="rootText" presStyleLbl="node2" presStyleIdx="0" presStyleCnt="6">
        <dgm:presLayoutVars>
          <dgm:chPref val="3"/>
        </dgm:presLayoutVars>
      </dgm:prSet>
      <dgm:spPr/>
    </dgm:pt>
    <dgm:pt modelId="{F6290455-3144-4390-A4C0-94455E4EA35D}" type="pres">
      <dgm:prSet presAssocID="{FB1229F5-23B5-4FD4-86EC-F70954B893D9}" presName="rootConnector" presStyleLbl="node2" presStyleIdx="0" presStyleCnt="6"/>
      <dgm:spPr/>
    </dgm:pt>
    <dgm:pt modelId="{DBC41FEB-3520-4E64-A374-F3037499F5F7}" type="pres">
      <dgm:prSet presAssocID="{FB1229F5-23B5-4FD4-86EC-F70954B893D9}" presName="hierChild4" presStyleCnt="0"/>
      <dgm:spPr/>
    </dgm:pt>
    <dgm:pt modelId="{BC2543B3-5AF8-464D-9256-7314D159D7A1}" type="pres">
      <dgm:prSet presAssocID="{FB1229F5-23B5-4FD4-86EC-F70954B893D9}" presName="hierChild5" presStyleCnt="0"/>
      <dgm:spPr/>
    </dgm:pt>
    <dgm:pt modelId="{971D3370-5B73-43D0-B27E-27663B2FD7B5}" type="pres">
      <dgm:prSet presAssocID="{0506E3B7-EE40-455B-9063-BD9F312B2BFE}" presName="Name37" presStyleLbl="parChTrans1D2" presStyleIdx="1" presStyleCnt="6"/>
      <dgm:spPr/>
    </dgm:pt>
    <dgm:pt modelId="{6C73D16D-B41B-41FB-9A07-30A78A1E5DEE}" type="pres">
      <dgm:prSet presAssocID="{FF6ECC43-A407-4538-AD66-998B2F9A600F}" presName="hierRoot2" presStyleCnt="0">
        <dgm:presLayoutVars>
          <dgm:hierBranch val="init"/>
        </dgm:presLayoutVars>
      </dgm:prSet>
      <dgm:spPr/>
    </dgm:pt>
    <dgm:pt modelId="{B6597D0E-ACA7-4F2C-AAE4-841B14B52BAE}" type="pres">
      <dgm:prSet presAssocID="{FF6ECC43-A407-4538-AD66-998B2F9A600F}" presName="rootComposite" presStyleCnt="0"/>
      <dgm:spPr/>
    </dgm:pt>
    <dgm:pt modelId="{622B05E5-5F6B-44A5-9908-33569048A719}" type="pres">
      <dgm:prSet presAssocID="{FF6ECC43-A407-4538-AD66-998B2F9A600F}" presName="rootText" presStyleLbl="node2" presStyleIdx="1" presStyleCnt="6">
        <dgm:presLayoutVars>
          <dgm:chPref val="3"/>
        </dgm:presLayoutVars>
      </dgm:prSet>
      <dgm:spPr/>
    </dgm:pt>
    <dgm:pt modelId="{2A8D8053-BD28-4CBC-BFF7-36BC869EC0AF}" type="pres">
      <dgm:prSet presAssocID="{FF6ECC43-A407-4538-AD66-998B2F9A600F}" presName="rootConnector" presStyleLbl="node2" presStyleIdx="1" presStyleCnt="6"/>
      <dgm:spPr/>
    </dgm:pt>
    <dgm:pt modelId="{E5D0955E-8F34-4520-AF73-52C741D8EA06}" type="pres">
      <dgm:prSet presAssocID="{FF6ECC43-A407-4538-AD66-998B2F9A600F}" presName="hierChild4" presStyleCnt="0"/>
      <dgm:spPr/>
    </dgm:pt>
    <dgm:pt modelId="{DEF09CA7-E40E-4D9A-AD9D-13CD2B3F6310}" type="pres">
      <dgm:prSet presAssocID="{FF6ECC43-A407-4538-AD66-998B2F9A600F}" presName="hierChild5" presStyleCnt="0"/>
      <dgm:spPr/>
    </dgm:pt>
    <dgm:pt modelId="{21FF0CB8-838D-43B5-B122-26831C9F999F}" type="pres">
      <dgm:prSet presAssocID="{FDE7B2C6-A0E8-4768-8605-7F9CE922C39B}" presName="Name37" presStyleLbl="parChTrans1D2" presStyleIdx="2" presStyleCnt="6"/>
      <dgm:spPr/>
    </dgm:pt>
    <dgm:pt modelId="{AF05790C-E1AF-4323-9125-6F24C5D9B803}" type="pres">
      <dgm:prSet presAssocID="{E9C1AB10-CE7A-471D-A726-61992201D495}" presName="hierRoot2" presStyleCnt="0">
        <dgm:presLayoutVars>
          <dgm:hierBranch val="init"/>
        </dgm:presLayoutVars>
      </dgm:prSet>
      <dgm:spPr/>
    </dgm:pt>
    <dgm:pt modelId="{695838CD-7442-4F5A-96F6-6007C3D1D86D}" type="pres">
      <dgm:prSet presAssocID="{E9C1AB10-CE7A-471D-A726-61992201D495}" presName="rootComposite" presStyleCnt="0"/>
      <dgm:spPr/>
    </dgm:pt>
    <dgm:pt modelId="{BA55DB0D-BF81-48E7-B865-7CA07AB9FE77}" type="pres">
      <dgm:prSet presAssocID="{E9C1AB10-CE7A-471D-A726-61992201D495}" presName="rootText" presStyleLbl="node2" presStyleIdx="2" presStyleCnt="6">
        <dgm:presLayoutVars>
          <dgm:chPref val="3"/>
        </dgm:presLayoutVars>
      </dgm:prSet>
      <dgm:spPr/>
    </dgm:pt>
    <dgm:pt modelId="{D4F34725-A588-4291-8CD9-70849FB8654D}" type="pres">
      <dgm:prSet presAssocID="{E9C1AB10-CE7A-471D-A726-61992201D495}" presName="rootConnector" presStyleLbl="node2" presStyleIdx="2" presStyleCnt="6"/>
      <dgm:spPr/>
    </dgm:pt>
    <dgm:pt modelId="{EE6072F9-4532-45C4-A7B2-0530C0889D5F}" type="pres">
      <dgm:prSet presAssocID="{E9C1AB10-CE7A-471D-A726-61992201D495}" presName="hierChild4" presStyleCnt="0"/>
      <dgm:spPr/>
    </dgm:pt>
    <dgm:pt modelId="{2594FD1A-369C-49E5-86DB-1ECDC7EB0F25}" type="pres">
      <dgm:prSet presAssocID="{E9C1AB10-CE7A-471D-A726-61992201D495}" presName="hierChild5" presStyleCnt="0"/>
      <dgm:spPr/>
    </dgm:pt>
    <dgm:pt modelId="{6FA86511-6A98-48FF-A7C1-CDB5600C6848}" type="pres">
      <dgm:prSet presAssocID="{8241DE13-A43A-4433-95DA-6EA606C78715}" presName="Name37" presStyleLbl="parChTrans1D2" presStyleIdx="3" presStyleCnt="6"/>
      <dgm:spPr/>
    </dgm:pt>
    <dgm:pt modelId="{4D3A3583-F771-4156-A28B-C132BAF0CAD7}" type="pres">
      <dgm:prSet presAssocID="{E99EC683-24E4-4A08-8C88-055A130AC8CE}" presName="hierRoot2" presStyleCnt="0">
        <dgm:presLayoutVars>
          <dgm:hierBranch val="init"/>
        </dgm:presLayoutVars>
      </dgm:prSet>
      <dgm:spPr/>
    </dgm:pt>
    <dgm:pt modelId="{4244AAB8-77F3-47A2-A661-DCD0A5282211}" type="pres">
      <dgm:prSet presAssocID="{E99EC683-24E4-4A08-8C88-055A130AC8CE}" presName="rootComposite" presStyleCnt="0"/>
      <dgm:spPr/>
    </dgm:pt>
    <dgm:pt modelId="{42B83D32-A30F-45D2-99CC-350C180E97E2}" type="pres">
      <dgm:prSet presAssocID="{E99EC683-24E4-4A08-8C88-055A130AC8CE}" presName="rootText" presStyleLbl="node2" presStyleIdx="3" presStyleCnt="6">
        <dgm:presLayoutVars>
          <dgm:chPref val="3"/>
        </dgm:presLayoutVars>
      </dgm:prSet>
      <dgm:spPr/>
    </dgm:pt>
    <dgm:pt modelId="{57FFBE0B-FA9E-4050-B0F6-A3DDFFE4962A}" type="pres">
      <dgm:prSet presAssocID="{E99EC683-24E4-4A08-8C88-055A130AC8CE}" presName="rootConnector" presStyleLbl="node2" presStyleIdx="3" presStyleCnt="6"/>
      <dgm:spPr/>
    </dgm:pt>
    <dgm:pt modelId="{47EBC275-C31D-4231-AFA3-BB90878DFCF9}" type="pres">
      <dgm:prSet presAssocID="{E99EC683-24E4-4A08-8C88-055A130AC8CE}" presName="hierChild4" presStyleCnt="0"/>
      <dgm:spPr/>
    </dgm:pt>
    <dgm:pt modelId="{F0DA7E47-25D0-460C-8589-C4269A94DC59}" type="pres">
      <dgm:prSet presAssocID="{E99EC683-24E4-4A08-8C88-055A130AC8CE}" presName="hierChild5" presStyleCnt="0"/>
      <dgm:spPr/>
    </dgm:pt>
    <dgm:pt modelId="{599ECC14-1B68-4BDD-9C8D-4DDC849B07B5}" type="pres">
      <dgm:prSet presAssocID="{500CD6E2-6905-4DA9-8555-0ACEE04EAD18}" presName="Name37" presStyleLbl="parChTrans1D2" presStyleIdx="4" presStyleCnt="6"/>
      <dgm:spPr/>
    </dgm:pt>
    <dgm:pt modelId="{CE210C23-3AA9-4012-99A5-DB0E66F789F6}" type="pres">
      <dgm:prSet presAssocID="{39A32665-2E56-40D8-9408-3775C1311C6B}" presName="hierRoot2" presStyleCnt="0">
        <dgm:presLayoutVars>
          <dgm:hierBranch val="init"/>
        </dgm:presLayoutVars>
      </dgm:prSet>
      <dgm:spPr/>
    </dgm:pt>
    <dgm:pt modelId="{42864628-51D7-4CB4-BCCB-820A7C0724F6}" type="pres">
      <dgm:prSet presAssocID="{39A32665-2E56-40D8-9408-3775C1311C6B}" presName="rootComposite" presStyleCnt="0"/>
      <dgm:spPr/>
    </dgm:pt>
    <dgm:pt modelId="{2166CABD-43AE-4301-88B9-10DB1D77DBBA}" type="pres">
      <dgm:prSet presAssocID="{39A32665-2E56-40D8-9408-3775C1311C6B}" presName="rootText" presStyleLbl="node2" presStyleIdx="4" presStyleCnt="6">
        <dgm:presLayoutVars>
          <dgm:chPref val="3"/>
        </dgm:presLayoutVars>
      </dgm:prSet>
      <dgm:spPr/>
    </dgm:pt>
    <dgm:pt modelId="{B36A629E-DD09-4582-A1CB-1E9F09F710AF}" type="pres">
      <dgm:prSet presAssocID="{39A32665-2E56-40D8-9408-3775C1311C6B}" presName="rootConnector" presStyleLbl="node2" presStyleIdx="4" presStyleCnt="6"/>
      <dgm:spPr/>
    </dgm:pt>
    <dgm:pt modelId="{47E942CF-777C-461D-AA90-888F73E90AE0}" type="pres">
      <dgm:prSet presAssocID="{39A32665-2E56-40D8-9408-3775C1311C6B}" presName="hierChild4" presStyleCnt="0"/>
      <dgm:spPr/>
    </dgm:pt>
    <dgm:pt modelId="{07AE5E53-49EC-462B-B472-1ED3FAE98C18}" type="pres">
      <dgm:prSet presAssocID="{39A32665-2E56-40D8-9408-3775C1311C6B}" presName="hierChild5" presStyleCnt="0"/>
      <dgm:spPr/>
    </dgm:pt>
    <dgm:pt modelId="{C1087421-A598-4EDE-B427-F2CD8E0CDBCF}" type="pres">
      <dgm:prSet presAssocID="{5EDEDAF6-EB1F-4389-92C2-C99D38EAF26B}" presName="Name37" presStyleLbl="parChTrans1D2" presStyleIdx="5" presStyleCnt="6"/>
      <dgm:spPr/>
    </dgm:pt>
    <dgm:pt modelId="{C4F70855-A29E-4D06-8013-DC795F16C24F}" type="pres">
      <dgm:prSet presAssocID="{3BA9E910-A55B-4923-A979-1EAABB104D69}" presName="hierRoot2" presStyleCnt="0">
        <dgm:presLayoutVars>
          <dgm:hierBranch val="init"/>
        </dgm:presLayoutVars>
      </dgm:prSet>
      <dgm:spPr/>
    </dgm:pt>
    <dgm:pt modelId="{B0074A3F-DE96-4C01-AC9C-84AF5BADCE52}" type="pres">
      <dgm:prSet presAssocID="{3BA9E910-A55B-4923-A979-1EAABB104D69}" presName="rootComposite" presStyleCnt="0"/>
      <dgm:spPr/>
    </dgm:pt>
    <dgm:pt modelId="{B99C0A21-82AF-43DC-B06A-D3FF608B6C72}" type="pres">
      <dgm:prSet presAssocID="{3BA9E910-A55B-4923-A979-1EAABB104D69}" presName="rootText" presStyleLbl="node2" presStyleIdx="5" presStyleCnt="6">
        <dgm:presLayoutVars>
          <dgm:chPref val="3"/>
        </dgm:presLayoutVars>
      </dgm:prSet>
      <dgm:spPr/>
    </dgm:pt>
    <dgm:pt modelId="{C2E14DB3-3882-41CF-8013-F5F7D9AF4607}" type="pres">
      <dgm:prSet presAssocID="{3BA9E910-A55B-4923-A979-1EAABB104D69}" presName="rootConnector" presStyleLbl="node2" presStyleIdx="5" presStyleCnt="6"/>
      <dgm:spPr/>
    </dgm:pt>
    <dgm:pt modelId="{11F3B42A-EB89-4C1F-87C5-AF42C3EF27E2}" type="pres">
      <dgm:prSet presAssocID="{3BA9E910-A55B-4923-A979-1EAABB104D69}" presName="hierChild4" presStyleCnt="0"/>
      <dgm:spPr/>
    </dgm:pt>
    <dgm:pt modelId="{D1CCB9EA-807C-4962-A498-D332F85C5546}" type="pres">
      <dgm:prSet presAssocID="{3BA9E910-A55B-4923-A979-1EAABB104D69}" presName="hierChild5" presStyleCnt="0"/>
      <dgm:spPr/>
    </dgm:pt>
    <dgm:pt modelId="{F2A976CD-D4A6-409C-AD3F-F8C7E80F565C}" type="pres">
      <dgm:prSet presAssocID="{8FE919BA-44A8-48AB-8CE6-E9F69C150EBD}" presName="hierChild3" presStyleCnt="0"/>
      <dgm:spPr/>
    </dgm:pt>
  </dgm:ptLst>
  <dgm:cxnLst>
    <dgm:cxn modelId="{A26B8800-EE55-4850-A40C-74F377DA36FC}" type="presOf" srcId="{E9C1AB10-CE7A-471D-A726-61992201D495}" destId="{BA55DB0D-BF81-48E7-B865-7CA07AB9FE77}" srcOrd="0" destOrd="0" presId="urn:microsoft.com/office/officeart/2005/8/layout/orgChart1"/>
    <dgm:cxn modelId="{66F8CB04-B79B-4405-A341-0EB62494A6BB}" srcId="{8FE919BA-44A8-48AB-8CE6-E9F69C150EBD}" destId="{E9C1AB10-CE7A-471D-A726-61992201D495}" srcOrd="2" destOrd="0" parTransId="{FDE7B2C6-A0E8-4768-8605-7F9CE922C39B}" sibTransId="{B5E46692-6705-4A6B-B2B9-0659530879E2}"/>
    <dgm:cxn modelId="{68F8F612-EC6B-4086-B636-5CF2E9C1AD23}" type="presOf" srcId="{FB1229F5-23B5-4FD4-86EC-F70954B893D9}" destId="{F6290455-3144-4390-A4C0-94455E4EA35D}" srcOrd="1" destOrd="0" presId="urn:microsoft.com/office/officeart/2005/8/layout/orgChart1"/>
    <dgm:cxn modelId="{DD9B3A17-8300-4238-83A9-902A81329657}" type="presOf" srcId="{5EDEDAF6-EB1F-4389-92C2-C99D38EAF26B}" destId="{C1087421-A598-4EDE-B427-F2CD8E0CDBCF}" srcOrd="0" destOrd="0" presId="urn:microsoft.com/office/officeart/2005/8/layout/orgChart1"/>
    <dgm:cxn modelId="{3B4F8817-3965-44F7-BE20-1E11FB4B5551}" type="presOf" srcId="{E99EC683-24E4-4A08-8C88-055A130AC8CE}" destId="{57FFBE0B-FA9E-4050-B0F6-A3DDFFE4962A}" srcOrd="1" destOrd="0" presId="urn:microsoft.com/office/officeart/2005/8/layout/orgChart1"/>
    <dgm:cxn modelId="{839A3C18-BCE1-46C7-8566-E674491D87DA}" type="presOf" srcId="{8FE919BA-44A8-48AB-8CE6-E9F69C150EBD}" destId="{EC39F8A2-730C-4D82-8851-6D2617887BA8}" srcOrd="0" destOrd="0" presId="urn:microsoft.com/office/officeart/2005/8/layout/orgChart1"/>
    <dgm:cxn modelId="{092ECF33-D659-413F-93C9-E0C7442C02FF}" type="presOf" srcId="{3BA9E910-A55B-4923-A979-1EAABB104D69}" destId="{C2E14DB3-3882-41CF-8013-F5F7D9AF4607}" srcOrd="1" destOrd="0" presId="urn:microsoft.com/office/officeart/2005/8/layout/orgChart1"/>
    <dgm:cxn modelId="{08C23736-B5DB-462C-A8F4-A9188D412EBD}" type="presOf" srcId="{FF6ECC43-A407-4538-AD66-998B2F9A600F}" destId="{622B05E5-5F6B-44A5-9908-33569048A719}" srcOrd="0" destOrd="0" presId="urn:microsoft.com/office/officeart/2005/8/layout/orgChart1"/>
    <dgm:cxn modelId="{8FF40B3E-B68B-4DA9-AAA4-6DE96A187793}" type="presOf" srcId="{500CD6E2-6905-4DA9-8555-0ACEE04EAD18}" destId="{599ECC14-1B68-4BDD-9C8D-4DDC849B07B5}" srcOrd="0" destOrd="0" presId="urn:microsoft.com/office/officeart/2005/8/layout/orgChart1"/>
    <dgm:cxn modelId="{E0720D6F-C653-440F-840D-F27691E0C92F}" type="presOf" srcId="{FF6ECC43-A407-4538-AD66-998B2F9A600F}" destId="{2A8D8053-BD28-4CBC-BFF7-36BC869EC0AF}" srcOrd="1" destOrd="0" presId="urn:microsoft.com/office/officeart/2005/8/layout/orgChart1"/>
    <dgm:cxn modelId="{8F298B6F-8B15-49F9-B5B6-AA20DE865591}" type="presOf" srcId="{3BA9E910-A55B-4923-A979-1EAABB104D69}" destId="{B99C0A21-82AF-43DC-B06A-D3FF608B6C72}" srcOrd="0" destOrd="0" presId="urn:microsoft.com/office/officeart/2005/8/layout/orgChart1"/>
    <dgm:cxn modelId="{7C3C167D-E2EB-4E9F-9DAC-02C91BAC01B3}" srcId="{8FE919BA-44A8-48AB-8CE6-E9F69C150EBD}" destId="{E99EC683-24E4-4A08-8C88-055A130AC8CE}" srcOrd="3" destOrd="0" parTransId="{8241DE13-A43A-4433-95DA-6EA606C78715}" sibTransId="{E493C92C-31E3-4D5B-88DD-2E93B2D559C7}"/>
    <dgm:cxn modelId="{2F8BD080-1B78-44A3-A951-2F0D55491776}" srcId="{EDB037B4-8200-4E68-A369-9625B1BB1CEB}" destId="{8FE919BA-44A8-48AB-8CE6-E9F69C150EBD}" srcOrd="0" destOrd="0" parTransId="{D7231550-5C13-4DE4-8106-184C9613D65B}" sibTransId="{0ADCF60B-9D5D-4741-BEB9-0934A1F5C4E2}"/>
    <dgm:cxn modelId="{093D6E87-A9B9-425D-84BD-658D1A2A75FA}" type="presOf" srcId="{FB1229F5-23B5-4FD4-86EC-F70954B893D9}" destId="{FA4CBBCE-D9BF-4F6F-AC69-612CF0D0EDB9}" srcOrd="0" destOrd="0" presId="urn:microsoft.com/office/officeart/2005/8/layout/orgChart1"/>
    <dgm:cxn modelId="{F6EAD887-FE0D-4773-995C-CE602C2EA368}" type="presOf" srcId="{E99EC683-24E4-4A08-8C88-055A130AC8CE}" destId="{42B83D32-A30F-45D2-99CC-350C180E97E2}" srcOrd="0" destOrd="0" presId="urn:microsoft.com/office/officeart/2005/8/layout/orgChart1"/>
    <dgm:cxn modelId="{22918C96-1FC7-43FE-A9BA-76A8B63A6060}" type="presOf" srcId="{FDE7B2C6-A0E8-4768-8605-7F9CE922C39B}" destId="{21FF0CB8-838D-43B5-B122-26831C9F999F}" srcOrd="0" destOrd="0" presId="urn:microsoft.com/office/officeart/2005/8/layout/orgChart1"/>
    <dgm:cxn modelId="{DAE924A8-F379-42AC-AD01-D06D9958BA33}" type="presOf" srcId="{E9C1AB10-CE7A-471D-A726-61992201D495}" destId="{D4F34725-A588-4291-8CD9-70849FB8654D}" srcOrd="1" destOrd="0" presId="urn:microsoft.com/office/officeart/2005/8/layout/orgChart1"/>
    <dgm:cxn modelId="{46F337AA-1F0D-4379-82A5-F1AEAFC18F43}" srcId="{8FE919BA-44A8-48AB-8CE6-E9F69C150EBD}" destId="{FF6ECC43-A407-4538-AD66-998B2F9A600F}" srcOrd="1" destOrd="0" parTransId="{0506E3B7-EE40-455B-9063-BD9F312B2BFE}" sibTransId="{23E02358-42AF-4680-9F5D-5EDE818C4ECF}"/>
    <dgm:cxn modelId="{0AD99AB1-945A-4B33-B52D-54C2BBA02C0D}" type="presOf" srcId="{EDB037B4-8200-4E68-A369-9625B1BB1CEB}" destId="{CA128239-D795-4725-8FBF-C598FA48EE39}" srcOrd="0" destOrd="0" presId="urn:microsoft.com/office/officeart/2005/8/layout/orgChart1"/>
    <dgm:cxn modelId="{66B41DC0-F0A7-499D-9784-D918991D1FEF}" srcId="{8FE919BA-44A8-48AB-8CE6-E9F69C150EBD}" destId="{FB1229F5-23B5-4FD4-86EC-F70954B893D9}" srcOrd="0" destOrd="0" parTransId="{B798A4EC-A559-46CA-918E-F62406EA9E10}" sibTransId="{01CABF82-79F6-4C56-B4FC-B9608A889F58}"/>
    <dgm:cxn modelId="{3B83DCC4-5718-41F4-807A-9BA392AB0801}" type="presOf" srcId="{8FE919BA-44A8-48AB-8CE6-E9F69C150EBD}" destId="{2ED17347-FB95-4A76-9A21-FBE404A306F4}" srcOrd="1" destOrd="0" presId="urn:microsoft.com/office/officeart/2005/8/layout/orgChart1"/>
    <dgm:cxn modelId="{C9DA4ECB-F0F8-438C-B4D4-7AC4A489DDFA}" type="presOf" srcId="{39A32665-2E56-40D8-9408-3775C1311C6B}" destId="{B36A629E-DD09-4582-A1CB-1E9F09F710AF}" srcOrd="1" destOrd="0" presId="urn:microsoft.com/office/officeart/2005/8/layout/orgChart1"/>
    <dgm:cxn modelId="{C8D5DFD1-BEA5-43B6-8B13-97952508C0C3}" type="presOf" srcId="{0506E3B7-EE40-455B-9063-BD9F312B2BFE}" destId="{971D3370-5B73-43D0-B27E-27663B2FD7B5}" srcOrd="0" destOrd="0" presId="urn:microsoft.com/office/officeart/2005/8/layout/orgChart1"/>
    <dgm:cxn modelId="{EFD9E7D1-1505-4C87-8BFB-85051A3D90B6}" srcId="{8FE919BA-44A8-48AB-8CE6-E9F69C150EBD}" destId="{39A32665-2E56-40D8-9408-3775C1311C6B}" srcOrd="4" destOrd="0" parTransId="{500CD6E2-6905-4DA9-8555-0ACEE04EAD18}" sibTransId="{CA1A927A-5E0E-4C12-80CD-0609AAE7F906}"/>
    <dgm:cxn modelId="{84548CD5-F367-4C63-A5F6-5F8C22028718}" srcId="{8FE919BA-44A8-48AB-8CE6-E9F69C150EBD}" destId="{3BA9E910-A55B-4923-A979-1EAABB104D69}" srcOrd="5" destOrd="0" parTransId="{5EDEDAF6-EB1F-4389-92C2-C99D38EAF26B}" sibTransId="{1FAA6233-1059-4439-8BF8-F9E4E03322DC}"/>
    <dgm:cxn modelId="{A6F43AD6-60D1-4C28-A476-313A2A7D4072}" type="presOf" srcId="{8241DE13-A43A-4433-95DA-6EA606C78715}" destId="{6FA86511-6A98-48FF-A7C1-CDB5600C6848}" srcOrd="0" destOrd="0" presId="urn:microsoft.com/office/officeart/2005/8/layout/orgChart1"/>
    <dgm:cxn modelId="{7794BCF1-EDA3-46C7-8D7B-E3F5A94C5C2F}" type="presOf" srcId="{B798A4EC-A559-46CA-918E-F62406EA9E10}" destId="{D4662DE3-20B1-4D37-B81C-7C3AFB394116}" srcOrd="0" destOrd="0" presId="urn:microsoft.com/office/officeart/2005/8/layout/orgChart1"/>
    <dgm:cxn modelId="{E69A7DFA-C13B-4566-971C-226E50BD3317}" type="presOf" srcId="{39A32665-2E56-40D8-9408-3775C1311C6B}" destId="{2166CABD-43AE-4301-88B9-10DB1D77DBBA}" srcOrd="0" destOrd="0" presId="urn:microsoft.com/office/officeart/2005/8/layout/orgChart1"/>
    <dgm:cxn modelId="{6D3450DC-2442-4B19-9B69-C3FDED162811}" type="presParOf" srcId="{CA128239-D795-4725-8FBF-C598FA48EE39}" destId="{689C6E4A-4C62-498B-BD4E-34D1836A5242}" srcOrd="0" destOrd="0" presId="urn:microsoft.com/office/officeart/2005/8/layout/orgChart1"/>
    <dgm:cxn modelId="{5D6FE12D-F1A7-4192-9E05-7D237FEA3FC4}" type="presParOf" srcId="{689C6E4A-4C62-498B-BD4E-34D1836A5242}" destId="{31703131-862D-4AA8-BB10-2E79B233DE7E}" srcOrd="0" destOrd="0" presId="urn:microsoft.com/office/officeart/2005/8/layout/orgChart1"/>
    <dgm:cxn modelId="{75E74B77-3B98-4FA8-A3FE-223E6D68C972}" type="presParOf" srcId="{31703131-862D-4AA8-BB10-2E79B233DE7E}" destId="{EC39F8A2-730C-4D82-8851-6D2617887BA8}" srcOrd="0" destOrd="0" presId="urn:microsoft.com/office/officeart/2005/8/layout/orgChart1"/>
    <dgm:cxn modelId="{623C2AC8-A5D2-43E9-8923-C47AE5D9178F}" type="presParOf" srcId="{31703131-862D-4AA8-BB10-2E79B233DE7E}" destId="{2ED17347-FB95-4A76-9A21-FBE404A306F4}" srcOrd="1" destOrd="0" presId="urn:microsoft.com/office/officeart/2005/8/layout/orgChart1"/>
    <dgm:cxn modelId="{5CA1468C-852B-4AF6-8BDD-FB6CDE7175B7}" type="presParOf" srcId="{689C6E4A-4C62-498B-BD4E-34D1836A5242}" destId="{879FAE40-B3DC-4D6E-8B6B-0019FD05C51E}" srcOrd="1" destOrd="0" presId="urn:microsoft.com/office/officeart/2005/8/layout/orgChart1"/>
    <dgm:cxn modelId="{70C7924B-082F-4D3A-8CA1-80B5FF0DFC16}" type="presParOf" srcId="{879FAE40-B3DC-4D6E-8B6B-0019FD05C51E}" destId="{D4662DE3-20B1-4D37-B81C-7C3AFB394116}" srcOrd="0" destOrd="0" presId="urn:microsoft.com/office/officeart/2005/8/layout/orgChart1"/>
    <dgm:cxn modelId="{9E394792-B70F-4C18-A6F3-09067608B32F}" type="presParOf" srcId="{879FAE40-B3DC-4D6E-8B6B-0019FD05C51E}" destId="{AA135219-5CA2-4671-A5EA-DCDE214E5ABF}" srcOrd="1" destOrd="0" presId="urn:microsoft.com/office/officeart/2005/8/layout/orgChart1"/>
    <dgm:cxn modelId="{52A64010-A50C-477F-89AC-111B44F81D59}" type="presParOf" srcId="{AA135219-5CA2-4671-A5EA-DCDE214E5ABF}" destId="{E2067370-5A92-42E0-8DB0-67081A7FBB83}" srcOrd="0" destOrd="0" presId="urn:microsoft.com/office/officeart/2005/8/layout/orgChart1"/>
    <dgm:cxn modelId="{DD142937-CCF1-456F-9534-14AF210E29E2}" type="presParOf" srcId="{E2067370-5A92-42E0-8DB0-67081A7FBB83}" destId="{FA4CBBCE-D9BF-4F6F-AC69-612CF0D0EDB9}" srcOrd="0" destOrd="0" presId="urn:microsoft.com/office/officeart/2005/8/layout/orgChart1"/>
    <dgm:cxn modelId="{12A374AF-0EA2-4243-9B9E-398AA7D85DBF}" type="presParOf" srcId="{E2067370-5A92-42E0-8DB0-67081A7FBB83}" destId="{F6290455-3144-4390-A4C0-94455E4EA35D}" srcOrd="1" destOrd="0" presId="urn:microsoft.com/office/officeart/2005/8/layout/orgChart1"/>
    <dgm:cxn modelId="{EA4E5185-665A-452D-AB6A-B147EBA1CD14}" type="presParOf" srcId="{AA135219-5CA2-4671-A5EA-DCDE214E5ABF}" destId="{DBC41FEB-3520-4E64-A374-F3037499F5F7}" srcOrd="1" destOrd="0" presId="urn:microsoft.com/office/officeart/2005/8/layout/orgChart1"/>
    <dgm:cxn modelId="{968BF2D3-66EC-4904-AF78-2123EB0D6486}" type="presParOf" srcId="{AA135219-5CA2-4671-A5EA-DCDE214E5ABF}" destId="{BC2543B3-5AF8-464D-9256-7314D159D7A1}" srcOrd="2" destOrd="0" presId="urn:microsoft.com/office/officeart/2005/8/layout/orgChart1"/>
    <dgm:cxn modelId="{1A5E4897-0B3C-4474-8C43-504DEA5EB078}" type="presParOf" srcId="{879FAE40-B3DC-4D6E-8B6B-0019FD05C51E}" destId="{971D3370-5B73-43D0-B27E-27663B2FD7B5}" srcOrd="2" destOrd="0" presId="urn:microsoft.com/office/officeart/2005/8/layout/orgChart1"/>
    <dgm:cxn modelId="{F6BC1D72-C735-46D2-86A6-EEAA793D49BD}" type="presParOf" srcId="{879FAE40-B3DC-4D6E-8B6B-0019FD05C51E}" destId="{6C73D16D-B41B-41FB-9A07-30A78A1E5DEE}" srcOrd="3" destOrd="0" presId="urn:microsoft.com/office/officeart/2005/8/layout/orgChart1"/>
    <dgm:cxn modelId="{625E85E5-0292-4F35-8003-0FBD4839FBA5}" type="presParOf" srcId="{6C73D16D-B41B-41FB-9A07-30A78A1E5DEE}" destId="{B6597D0E-ACA7-4F2C-AAE4-841B14B52BAE}" srcOrd="0" destOrd="0" presId="urn:microsoft.com/office/officeart/2005/8/layout/orgChart1"/>
    <dgm:cxn modelId="{8E3070B8-E5E8-49A3-AF92-1C4058F91408}" type="presParOf" srcId="{B6597D0E-ACA7-4F2C-AAE4-841B14B52BAE}" destId="{622B05E5-5F6B-44A5-9908-33569048A719}" srcOrd="0" destOrd="0" presId="urn:microsoft.com/office/officeart/2005/8/layout/orgChart1"/>
    <dgm:cxn modelId="{BA085F5F-C762-4390-BDF9-465B755F6F2E}" type="presParOf" srcId="{B6597D0E-ACA7-4F2C-AAE4-841B14B52BAE}" destId="{2A8D8053-BD28-4CBC-BFF7-36BC869EC0AF}" srcOrd="1" destOrd="0" presId="urn:microsoft.com/office/officeart/2005/8/layout/orgChart1"/>
    <dgm:cxn modelId="{9A4F76B0-EEF5-4B25-9BE4-E49B332306C7}" type="presParOf" srcId="{6C73D16D-B41B-41FB-9A07-30A78A1E5DEE}" destId="{E5D0955E-8F34-4520-AF73-52C741D8EA06}" srcOrd="1" destOrd="0" presId="urn:microsoft.com/office/officeart/2005/8/layout/orgChart1"/>
    <dgm:cxn modelId="{4DDCB11B-566F-4848-A2B3-CAE01DD9DDF9}" type="presParOf" srcId="{6C73D16D-B41B-41FB-9A07-30A78A1E5DEE}" destId="{DEF09CA7-E40E-4D9A-AD9D-13CD2B3F6310}" srcOrd="2" destOrd="0" presId="urn:microsoft.com/office/officeart/2005/8/layout/orgChart1"/>
    <dgm:cxn modelId="{33BC83B8-BC1F-49B2-95F4-B65467B8BFD4}" type="presParOf" srcId="{879FAE40-B3DC-4D6E-8B6B-0019FD05C51E}" destId="{21FF0CB8-838D-43B5-B122-26831C9F999F}" srcOrd="4" destOrd="0" presId="urn:microsoft.com/office/officeart/2005/8/layout/orgChart1"/>
    <dgm:cxn modelId="{1D38A400-C853-4344-8109-8A1527277E46}" type="presParOf" srcId="{879FAE40-B3DC-4D6E-8B6B-0019FD05C51E}" destId="{AF05790C-E1AF-4323-9125-6F24C5D9B803}" srcOrd="5" destOrd="0" presId="urn:microsoft.com/office/officeart/2005/8/layout/orgChart1"/>
    <dgm:cxn modelId="{AAACC79A-4846-45BA-9157-16FC699E0B01}" type="presParOf" srcId="{AF05790C-E1AF-4323-9125-6F24C5D9B803}" destId="{695838CD-7442-4F5A-96F6-6007C3D1D86D}" srcOrd="0" destOrd="0" presId="urn:microsoft.com/office/officeart/2005/8/layout/orgChart1"/>
    <dgm:cxn modelId="{9869154A-DE87-401F-837B-FA6A5DC34F2B}" type="presParOf" srcId="{695838CD-7442-4F5A-96F6-6007C3D1D86D}" destId="{BA55DB0D-BF81-48E7-B865-7CA07AB9FE77}" srcOrd="0" destOrd="0" presId="urn:microsoft.com/office/officeart/2005/8/layout/orgChart1"/>
    <dgm:cxn modelId="{EB25B394-42F0-4EDD-B38D-1AEDFDB6E820}" type="presParOf" srcId="{695838CD-7442-4F5A-96F6-6007C3D1D86D}" destId="{D4F34725-A588-4291-8CD9-70849FB8654D}" srcOrd="1" destOrd="0" presId="urn:microsoft.com/office/officeart/2005/8/layout/orgChart1"/>
    <dgm:cxn modelId="{8DF5B63E-8885-4CE1-92F8-DDBF2EABC698}" type="presParOf" srcId="{AF05790C-E1AF-4323-9125-6F24C5D9B803}" destId="{EE6072F9-4532-45C4-A7B2-0530C0889D5F}" srcOrd="1" destOrd="0" presId="urn:microsoft.com/office/officeart/2005/8/layout/orgChart1"/>
    <dgm:cxn modelId="{0025B0FE-92B8-4B61-B293-681FFAA77073}" type="presParOf" srcId="{AF05790C-E1AF-4323-9125-6F24C5D9B803}" destId="{2594FD1A-369C-49E5-86DB-1ECDC7EB0F25}" srcOrd="2" destOrd="0" presId="urn:microsoft.com/office/officeart/2005/8/layout/orgChart1"/>
    <dgm:cxn modelId="{5E8CC662-EA09-4D66-BF83-7981E6528279}" type="presParOf" srcId="{879FAE40-B3DC-4D6E-8B6B-0019FD05C51E}" destId="{6FA86511-6A98-48FF-A7C1-CDB5600C6848}" srcOrd="6" destOrd="0" presId="urn:microsoft.com/office/officeart/2005/8/layout/orgChart1"/>
    <dgm:cxn modelId="{6B8DDF83-BD41-4CED-BE63-DF9CA133314D}" type="presParOf" srcId="{879FAE40-B3DC-4D6E-8B6B-0019FD05C51E}" destId="{4D3A3583-F771-4156-A28B-C132BAF0CAD7}" srcOrd="7" destOrd="0" presId="urn:microsoft.com/office/officeart/2005/8/layout/orgChart1"/>
    <dgm:cxn modelId="{99F37C88-E7B9-4896-99C3-9BF09DAC7C0D}" type="presParOf" srcId="{4D3A3583-F771-4156-A28B-C132BAF0CAD7}" destId="{4244AAB8-77F3-47A2-A661-DCD0A5282211}" srcOrd="0" destOrd="0" presId="urn:microsoft.com/office/officeart/2005/8/layout/orgChart1"/>
    <dgm:cxn modelId="{DF11794F-EF97-434D-A890-BA53B0129988}" type="presParOf" srcId="{4244AAB8-77F3-47A2-A661-DCD0A5282211}" destId="{42B83D32-A30F-45D2-99CC-350C180E97E2}" srcOrd="0" destOrd="0" presId="urn:microsoft.com/office/officeart/2005/8/layout/orgChart1"/>
    <dgm:cxn modelId="{C6A474AB-4351-4E8A-97EE-2A70E6889332}" type="presParOf" srcId="{4244AAB8-77F3-47A2-A661-DCD0A5282211}" destId="{57FFBE0B-FA9E-4050-B0F6-A3DDFFE4962A}" srcOrd="1" destOrd="0" presId="urn:microsoft.com/office/officeart/2005/8/layout/orgChart1"/>
    <dgm:cxn modelId="{18392693-65A9-4432-AB1A-886D7380B4C3}" type="presParOf" srcId="{4D3A3583-F771-4156-A28B-C132BAF0CAD7}" destId="{47EBC275-C31D-4231-AFA3-BB90878DFCF9}" srcOrd="1" destOrd="0" presId="urn:microsoft.com/office/officeart/2005/8/layout/orgChart1"/>
    <dgm:cxn modelId="{9A083C91-0EFB-4CF9-A550-0ECA7C1C4C51}" type="presParOf" srcId="{4D3A3583-F771-4156-A28B-C132BAF0CAD7}" destId="{F0DA7E47-25D0-460C-8589-C4269A94DC59}" srcOrd="2" destOrd="0" presId="urn:microsoft.com/office/officeart/2005/8/layout/orgChart1"/>
    <dgm:cxn modelId="{B04CE8DD-6836-4A2E-BFC1-C367C12BE3BF}" type="presParOf" srcId="{879FAE40-B3DC-4D6E-8B6B-0019FD05C51E}" destId="{599ECC14-1B68-4BDD-9C8D-4DDC849B07B5}" srcOrd="8" destOrd="0" presId="urn:microsoft.com/office/officeart/2005/8/layout/orgChart1"/>
    <dgm:cxn modelId="{5915ADD0-0941-4A11-954B-77709AA176D5}" type="presParOf" srcId="{879FAE40-B3DC-4D6E-8B6B-0019FD05C51E}" destId="{CE210C23-3AA9-4012-99A5-DB0E66F789F6}" srcOrd="9" destOrd="0" presId="urn:microsoft.com/office/officeart/2005/8/layout/orgChart1"/>
    <dgm:cxn modelId="{5832478A-7B73-44ED-8D25-CAFF3F53AC6E}" type="presParOf" srcId="{CE210C23-3AA9-4012-99A5-DB0E66F789F6}" destId="{42864628-51D7-4CB4-BCCB-820A7C0724F6}" srcOrd="0" destOrd="0" presId="urn:microsoft.com/office/officeart/2005/8/layout/orgChart1"/>
    <dgm:cxn modelId="{BEBB92CF-9E81-46BB-9C94-BF47F134A491}" type="presParOf" srcId="{42864628-51D7-4CB4-BCCB-820A7C0724F6}" destId="{2166CABD-43AE-4301-88B9-10DB1D77DBBA}" srcOrd="0" destOrd="0" presId="urn:microsoft.com/office/officeart/2005/8/layout/orgChart1"/>
    <dgm:cxn modelId="{7A34150A-EC13-4F5C-99CE-55F58CF9982A}" type="presParOf" srcId="{42864628-51D7-4CB4-BCCB-820A7C0724F6}" destId="{B36A629E-DD09-4582-A1CB-1E9F09F710AF}" srcOrd="1" destOrd="0" presId="urn:microsoft.com/office/officeart/2005/8/layout/orgChart1"/>
    <dgm:cxn modelId="{8A118999-E3A0-47FA-ADA9-8895ADB7530B}" type="presParOf" srcId="{CE210C23-3AA9-4012-99A5-DB0E66F789F6}" destId="{47E942CF-777C-461D-AA90-888F73E90AE0}" srcOrd="1" destOrd="0" presId="urn:microsoft.com/office/officeart/2005/8/layout/orgChart1"/>
    <dgm:cxn modelId="{6C8D55A3-86F7-49C1-A708-67C2884D9E0C}" type="presParOf" srcId="{CE210C23-3AA9-4012-99A5-DB0E66F789F6}" destId="{07AE5E53-49EC-462B-B472-1ED3FAE98C18}" srcOrd="2" destOrd="0" presId="urn:microsoft.com/office/officeart/2005/8/layout/orgChart1"/>
    <dgm:cxn modelId="{161CC201-F49D-414D-8408-4EDE108C9576}" type="presParOf" srcId="{879FAE40-B3DC-4D6E-8B6B-0019FD05C51E}" destId="{C1087421-A598-4EDE-B427-F2CD8E0CDBCF}" srcOrd="10" destOrd="0" presId="urn:microsoft.com/office/officeart/2005/8/layout/orgChart1"/>
    <dgm:cxn modelId="{B2310EBD-847B-42B9-9C12-EF46DE5965A6}" type="presParOf" srcId="{879FAE40-B3DC-4D6E-8B6B-0019FD05C51E}" destId="{C4F70855-A29E-4D06-8013-DC795F16C24F}" srcOrd="11" destOrd="0" presId="urn:microsoft.com/office/officeart/2005/8/layout/orgChart1"/>
    <dgm:cxn modelId="{08972C15-9824-47CC-A519-C92E9CB95585}" type="presParOf" srcId="{C4F70855-A29E-4D06-8013-DC795F16C24F}" destId="{B0074A3F-DE96-4C01-AC9C-84AF5BADCE52}" srcOrd="0" destOrd="0" presId="urn:microsoft.com/office/officeart/2005/8/layout/orgChart1"/>
    <dgm:cxn modelId="{9D9EACFD-6118-4433-9E50-4EE8FAFEEA3E}" type="presParOf" srcId="{B0074A3F-DE96-4C01-AC9C-84AF5BADCE52}" destId="{B99C0A21-82AF-43DC-B06A-D3FF608B6C72}" srcOrd="0" destOrd="0" presId="urn:microsoft.com/office/officeart/2005/8/layout/orgChart1"/>
    <dgm:cxn modelId="{860E126E-A924-4266-8D32-CFA359A9A2DA}" type="presParOf" srcId="{B0074A3F-DE96-4C01-AC9C-84AF5BADCE52}" destId="{C2E14DB3-3882-41CF-8013-F5F7D9AF4607}" srcOrd="1" destOrd="0" presId="urn:microsoft.com/office/officeart/2005/8/layout/orgChart1"/>
    <dgm:cxn modelId="{4241EC02-1441-415A-9B58-41FCD752C44D}" type="presParOf" srcId="{C4F70855-A29E-4D06-8013-DC795F16C24F}" destId="{11F3B42A-EB89-4C1F-87C5-AF42C3EF27E2}" srcOrd="1" destOrd="0" presId="urn:microsoft.com/office/officeart/2005/8/layout/orgChart1"/>
    <dgm:cxn modelId="{F0C1EAE5-2198-4CE3-83D3-53CE1B2B52F2}" type="presParOf" srcId="{C4F70855-A29E-4D06-8013-DC795F16C24F}" destId="{D1CCB9EA-807C-4962-A498-D332F85C5546}" srcOrd="2" destOrd="0" presId="urn:microsoft.com/office/officeart/2005/8/layout/orgChart1"/>
    <dgm:cxn modelId="{F0A6510C-FB35-474F-83F6-3C00EA89E84A}" type="presParOf" srcId="{689C6E4A-4C62-498B-BD4E-34D1836A5242}" destId="{F2A976CD-D4A6-409C-AD3F-F8C7E80F565C}"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54B7A6-C35F-456C-A526-5968DD053E67}">
      <dsp:nvSpPr>
        <dsp:cNvPr id="0" name=""/>
        <dsp:cNvSpPr/>
      </dsp:nvSpPr>
      <dsp:spPr>
        <a:xfrm>
          <a:off x="1981302" y="1622306"/>
          <a:ext cx="981314" cy="981314"/>
        </a:xfrm>
        <a:prstGeom prst="ellipse">
          <a:avLst/>
        </a:prstGeom>
        <a:solidFill>
          <a:schemeClr val="dk2">
            <a:hueOff val="0"/>
            <a:satOff val="0"/>
            <a:lumOff val="0"/>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PESTEL Analysis</a:t>
          </a:r>
        </a:p>
      </dsp:txBody>
      <dsp:txXfrm>
        <a:off x="2125012" y="1766016"/>
        <a:ext cx="693894" cy="693894"/>
      </dsp:txXfrm>
    </dsp:sp>
    <dsp:sp modelId="{5C231F0F-10CA-4F44-8691-B56E7FB4E1CE}">
      <dsp:nvSpPr>
        <dsp:cNvPr id="0" name=""/>
        <dsp:cNvSpPr/>
      </dsp:nvSpPr>
      <dsp:spPr>
        <a:xfrm rot="16200000">
          <a:off x="2367653" y="1300904"/>
          <a:ext cx="208611" cy="261004"/>
        </a:xfrm>
        <a:prstGeom prst="righ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398945" y="1384397"/>
        <a:ext cx="146028" cy="156602"/>
      </dsp:txXfrm>
    </dsp:sp>
    <dsp:sp modelId="{6958BD9F-66C4-493D-98CE-DD8D28312D4D}">
      <dsp:nvSpPr>
        <dsp:cNvPr id="0" name=""/>
        <dsp:cNvSpPr/>
      </dsp:nvSpPr>
      <dsp:spPr>
        <a:xfrm>
          <a:off x="1858637" y="2055"/>
          <a:ext cx="1226643" cy="1226643"/>
        </a:xfrm>
        <a:prstGeom prst="ellipse">
          <a:avLst/>
        </a:prstGeom>
        <a:solidFill>
          <a:schemeClr val="dk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Political</a:t>
          </a:r>
        </a:p>
      </dsp:txBody>
      <dsp:txXfrm>
        <a:off x="2038275" y="181693"/>
        <a:ext cx="867367" cy="867367"/>
      </dsp:txXfrm>
    </dsp:sp>
    <dsp:sp modelId="{B2D0B56C-AA13-4343-89E5-599A1E3C0F52}">
      <dsp:nvSpPr>
        <dsp:cNvPr id="0" name=""/>
        <dsp:cNvSpPr/>
      </dsp:nvSpPr>
      <dsp:spPr>
        <a:xfrm rot="19800000">
          <a:off x="2957899" y="1641683"/>
          <a:ext cx="208611" cy="261004"/>
        </a:xfrm>
        <a:prstGeom prst="righ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962091" y="1709530"/>
        <a:ext cx="146028" cy="156602"/>
      </dsp:txXfrm>
    </dsp:sp>
    <dsp:sp modelId="{4B8CCDCF-63B3-40C6-BA3A-9846C4F32199}">
      <dsp:nvSpPr>
        <dsp:cNvPr id="0" name=""/>
        <dsp:cNvSpPr/>
      </dsp:nvSpPr>
      <dsp:spPr>
        <a:xfrm>
          <a:off x="3155585" y="750848"/>
          <a:ext cx="1226643" cy="1226643"/>
        </a:xfrm>
        <a:prstGeom prst="ellipse">
          <a:avLst/>
        </a:prstGeom>
        <a:solidFill>
          <a:schemeClr val="dk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Economic</a:t>
          </a:r>
        </a:p>
      </dsp:txBody>
      <dsp:txXfrm>
        <a:off x="3335223" y="930486"/>
        <a:ext cx="867367" cy="867367"/>
      </dsp:txXfrm>
    </dsp:sp>
    <dsp:sp modelId="{C903DD91-F480-4E99-90E0-F37DBD8F38DF}">
      <dsp:nvSpPr>
        <dsp:cNvPr id="0" name=""/>
        <dsp:cNvSpPr/>
      </dsp:nvSpPr>
      <dsp:spPr>
        <a:xfrm rot="1800000">
          <a:off x="2957899" y="2323239"/>
          <a:ext cx="208611" cy="261004"/>
        </a:xfrm>
        <a:prstGeom prst="righ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962091" y="2359794"/>
        <a:ext cx="146028" cy="156602"/>
      </dsp:txXfrm>
    </dsp:sp>
    <dsp:sp modelId="{3E0A670A-D2DA-4826-A511-94E053F3DA58}">
      <dsp:nvSpPr>
        <dsp:cNvPr id="0" name=""/>
        <dsp:cNvSpPr/>
      </dsp:nvSpPr>
      <dsp:spPr>
        <a:xfrm>
          <a:off x="3155585" y="2248435"/>
          <a:ext cx="1226643" cy="1226643"/>
        </a:xfrm>
        <a:prstGeom prst="ellipse">
          <a:avLst/>
        </a:prstGeom>
        <a:solidFill>
          <a:schemeClr val="dk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Social</a:t>
          </a:r>
        </a:p>
      </dsp:txBody>
      <dsp:txXfrm>
        <a:off x="3335223" y="2428073"/>
        <a:ext cx="867367" cy="867367"/>
      </dsp:txXfrm>
    </dsp:sp>
    <dsp:sp modelId="{D8F764EA-C978-4B4F-BFD2-503959E41525}">
      <dsp:nvSpPr>
        <dsp:cNvPr id="0" name=""/>
        <dsp:cNvSpPr/>
      </dsp:nvSpPr>
      <dsp:spPr>
        <a:xfrm rot="5400000">
          <a:off x="2367653" y="2664018"/>
          <a:ext cx="208611" cy="261004"/>
        </a:xfrm>
        <a:prstGeom prst="righ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398945" y="2684928"/>
        <a:ext cx="146028" cy="156602"/>
      </dsp:txXfrm>
    </dsp:sp>
    <dsp:sp modelId="{56700F81-5A7D-4001-9061-7E3E445C61D3}">
      <dsp:nvSpPr>
        <dsp:cNvPr id="0" name=""/>
        <dsp:cNvSpPr/>
      </dsp:nvSpPr>
      <dsp:spPr>
        <a:xfrm>
          <a:off x="1858637" y="2997228"/>
          <a:ext cx="1226643" cy="1226643"/>
        </a:xfrm>
        <a:prstGeom prst="ellipse">
          <a:avLst/>
        </a:prstGeom>
        <a:solidFill>
          <a:schemeClr val="dk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Technological</a:t>
          </a:r>
        </a:p>
      </dsp:txBody>
      <dsp:txXfrm>
        <a:off x="2038275" y="3176866"/>
        <a:ext cx="867367" cy="867367"/>
      </dsp:txXfrm>
    </dsp:sp>
    <dsp:sp modelId="{5326C41C-C54E-488A-A6C9-6C2A709060AA}">
      <dsp:nvSpPr>
        <dsp:cNvPr id="0" name=""/>
        <dsp:cNvSpPr/>
      </dsp:nvSpPr>
      <dsp:spPr>
        <a:xfrm rot="9000000">
          <a:off x="1777408" y="2323239"/>
          <a:ext cx="208611" cy="261004"/>
        </a:xfrm>
        <a:prstGeom prst="righ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1835799" y="2359794"/>
        <a:ext cx="146028" cy="156602"/>
      </dsp:txXfrm>
    </dsp:sp>
    <dsp:sp modelId="{90BDA027-F739-47FF-9C4C-9B4424D0273C}">
      <dsp:nvSpPr>
        <dsp:cNvPr id="0" name=""/>
        <dsp:cNvSpPr/>
      </dsp:nvSpPr>
      <dsp:spPr>
        <a:xfrm>
          <a:off x="561690" y="2248435"/>
          <a:ext cx="1226643" cy="1226643"/>
        </a:xfrm>
        <a:prstGeom prst="ellipse">
          <a:avLst/>
        </a:prstGeom>
        <a:solidFill>
          <a:schemeClr val="dk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Environmental</a:t>
          </a:r>
        </a:p>
      </dsp:txBody>
      <dsp:txXfrm>
        <a:off x="741328" y="2428073"/>
        <a:ext cx="867367" cy="867367"/>
      </dsp:txXfrm>
    </dsp:sp>
    <dsp:sp modelId="{B2DB6B43-4C8E-4484-B4C0-41737F5BD416}">
      <dsp:nvSpPr>
        <dsp:cNvPr id="0" name=""/>
        <dsp:cNvSpPr/>
      </dsp:nvSpPr>
      <dsp:spPr>
        <a:xfrm rot="12600000">
          <a:off x="1777408" y="1641683"/>
          <a:ext cx="208611" cy="261004"/>
        </a:xfrm>
        <a:prstGeom prst="righ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1835799" y="1709530"/>
        <a:ext cx="146028" cy="156602"/>
      </dsp:txXfrm>
    </dsp:sp>
    <dsp:sp modelId="{3B41DC29-4701-4FEB-B3EA-9428F5F9CA99}">
      <dsp:nvSpPr>
        <dsp:cNvPr id="0" name=""/>
        <dsp:cNvSpPr/>
      </dsp:nvSpPr>
      <dsp:spPr>
        <a:xfrm>
          <a:off x="561690" y="750848"/>
          <a:ext cx="1226643" cy="1226643"/>
        </a:xfrm>
        <a:prstGeom prst="ellipse">
          <a:avLst/>
        </a:prstGeom>
        <a:solidFill>
          <a:schemeClr val="dk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Legal</a:t>
          </a:r>
        </a:p>
      </dsp:txBody>
      <dsp:txXfrm>
        <a:off x="741328" y="930486"/>
        <a:ext cx="867367" cy="8673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087421-A598-4EDE-B427-F2CD8E0CDBCF}">
      <dsp:nvSpPr>
        <dsp:cNvPr id="0" name=""/>
        <dsp:cNvSpPr/>
      </dsp:nvSpPr>
      <dsp:spPr>
        <a:xfrm>
          <a:off x="4100286" y="1113467"/>
          <a:ext cx="3516456" cy="244117"/>
        </a:xfrm>
        <a:custGeom>
          <a:avLst/>
          <a:gdLst/>
          <a:ahLst/>
          <a:cxnLst/>
          <a:rect l="0" t="0" r="0" b="0"/>
          <a:pathLst>
            <a:path>
              <a:moveTo>
                <a:pt x="0" y="0"/>
              </a:moveTo>
              <a:lnTo>
                <a:pt x="0" y="122058"/>
              </a:lnTo>
              <a:lnTo>
                <a:pt x="3516456" y="122058"/>
              </a:lnTo>
              <a:lnTo>
                <a:pt x="3516456" y="244117"/>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9ECC14-1B68-4BDD-9C8D-4DDC849B07B5}">
      <dsp:nvSpPr>
        <dsp:cNvPr id="0" name=""/>
        <dsp:cNvSpPr/>
      </dsp:nvSpPr>
      <dsp:spPr>
        <a:xfrm>
          <a:off x="4100286" y="1113467"/>
          <a:ext cx="2109874" cy="244117"/>
        </a:xfrm>
        <a:custGeom>
          <a:avLst/>
          <a:gdLst/>
          <a:ahLst/>
          <a:cxnLst/>
          <a:rect l="0" t="0" r="0" b="0"/>
          <a:pathLst>
            <a:path>
              <a:moveTo>
                <a:pt x="0" y="0"/>
              </a:moveTo>
              <a:lnTo>
                <a:pt x="0" y="122058"/>
              </a:lnTo>
              <a:lnTo>
                <a:pt x="2109874" y="122058"/>
              </a:lnTo>
              <a:lnTo>
                <a:pt x="2109874" y="244117"/>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FA86511-6A98-48FF-A7C1-CDB5600C6848}">
      <dsp:nvSpPr>
        <dsp:cNvPr id="0" name=""/>
        <dsp:cNvSpPr/>
      </dsp:nvSpPr>
      <dsp:spPr>
        <a:xfrm>
          <a:off x="4100286" y="1113467"/>
          <a:ext cx="703291" cy="244117"/>
        </a:xfrm>
        <a:custGeom>
          <a:avLst/>
          <a:gdLst/>
          <a:ahLst/>
          <a:cxnLst/>
          <a:rect l="0" t="0" r="0" b="0"/>
          <a:pathLst>
            <a:path>
              <a:moveTo>
                <a:pt x="0" y="0"/>
              </a:moveTo>
              <a:lnTo>
                <a:pt x="0" y="122058"/>
              </a:lnTo>
              <a:lnTo>
                <a:pt x="703291" y="122058"/>
              </a:lnTo>
              <a:lnTo>
                <a:pt x="703291" y="244117"/>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1FF0CB8-838D-43B5-B122-26831C9F999F}">
      <dsp:nvSpPr>
        <dsp:cNvPr id="0" name=""/>
        <dsp:cNvSpPr/>
      </dsp:nvSpPr>
      <dsp:spPr>
        <a:xfrm>
          <a:off x="3396994" y="1113467"/>
          <a:ext cx="703291" cy="244117"/>
        </a:xfrm>
        <a:custGeom>
          <a:avLst/>
          <a:gdLst/>
          <a:ahLst/>
          <a:cxnLst/>
          <a:rect l="0" t="0" r="0" b="0"/>
          <a:pathLst>
            <a:path>
              <a:moveTo>
                <a:pt x="703291" y="0"/>
              </a:moveTo>
              <a:lnTo>
                <a:pt x="703291" y="122058"/>
              </a:lnTo>
              <a:lnTo>
                <a:pt x="0" y="122058"/>
              </a:lnTo>
              <a:lnTo>
                <a:pt x="0" y="244117"/>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71D3370-5B73-43D0-B27E-27663B2FD7B5}">
      <dsp:nvSpPr>
        <dsp:cNvPr id="0" name=""/>
        <dsp:cNvSpPr/>
      </dsp:nvSpPr>
      <dsp:spPr>
        <a:xfrm>
          <a:off x="1990411" y="1113467"/>
          <a:ext cx="2109874" cy="244117"/>
        </a:xfrm>
        <a:custGeom>
          <a:avLst/>
          <a:gdLst/>
          <a:ahLst/>
          <a:cxnLst/>
          <a:rect l="0" t="0" r="0" b="0"/>
          <a:pathLst>
            <a:path>
              <a:moveTo>
                <a:pt x="2109874" y="0"/>
              </a:moveTo>
              <a:lnTo>
                <a:pt x="2109874" y="122058"/>
              </a:lnTo>
              <a:lnTo>
                <a:pt x="0" y="122058"/>
              </a:lnTo>
              <a:lnTo>
                <a:pt x="0" y="244117"/>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4662DE3-20B1-4D37-B81C-7C3AFB394116}">
      <dsp:nvSpPr>
        <dsp:cNvPr id="0" name=""/>
        <dsp:cNvSpPr/>
      </dsp:nvSpPr>
      <dsp:spPr>
        <a:xfrm>
          <a:off x="583829" y="1113467"/>
          <a:ext cx="3516456" cy="244117"/>
        </a:xfrm>
        <a:custGeom>
          <a:avLst/>
          <a:gdLst/>
          <a:ahLst/>
          <a:cxnLst/>
          <a:rect l="0" t="0" r="0" b="0"/>
          <a:pathLst>
            <a:path>
              <a:moveTo>
                <a:pt x="3516456" y="0"/>
              </a:moveTo>
              <a:lnTo>
                <a:pt x="3516456" y="122058"/>
              </a:lnTo>
              <a:lnTo>
                <a:pt x="0" y="122058"/>
              </a:lnTo>
              <a:lnTo>
                <a:pt x="0" y="244117"/>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C39F8A2-730C-4D82-8851-6D2617887BA8}">
      <dsp:nvSpPr>
        <dsp:cNvPr id="0" name=""/>
        <dsp:cNvSpPr/>
      </dsp:nvSpPr>
      <dsp:spPr>
        <a:xfrm>
          <a:off x="3519053" y="532235"/>
          <a:ext cx="1162465" cy="581232"/>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Cause-and-effect</a:t>
          </a:r>
        </a:p>
      </dsp:txBody>
      <dsp:txXfrm>
        <a:off x="3519053" y="532235"/>
        <a:ext cx="1162465" cy="581232"/>
      </dsp:txXfrm>
    </dsp:sp>
    <dsp:sp modelId="{FA4CBBCE-D9BF-4F6F-AC69-612CF0D0EDB9}">
      <dsp:nvSpPr>
        <dsp:cNvPr id="0" name=""/>
        <dsp:cNvSpPr/>
      </dsp:nvSpPr>
      <dsp:spPr>
        <a:xfrm>
          <a:off x="2596" y="1357585"/>
          <a:ext cx="1162465" cy="581232"/>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Inflation rate increases</a:t>
          </a:r>
        </a:p>
      </dsp:txBody>
      <dsp:txXfrm>
        <a:off x="2596" y="1357585"/>
        <a:ext cx="1162465" cy="581232"/>
      </dsp:txXfrm>
    </dsp:sp>
    <dsp:sp modelId="{622B05E5-5F6B-44A5-9908-33569048A719}">
      <dsp:nvSpPr>
        <dsp:cNvPr id="0" name=""/>
        <dsp:cNvSpPr/>
      </dsp:nvSpPr>
      <dsp:spPr>
        <a:xfrm>
          <a:off x="1409179" y="1357585"/>
          <a:ext cx="1162465" cy="581232"/>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Real growth of the industry decreases</a:t>
          </a:r>
        </a:p>
      </dsp:txBody>
      <dsp:txXfrm>
        <a:off x="1409179" y="1357585"/>
        <a:ext cx="1162465" cy="581232"/>
      </dsp:txXfrm>
    </dsp:sp>
    <dsp:sp modelId="{BA55DB0D-BF81-48E7-B865-7CA07AB9FE77}">
      <dsp:nvSpPr>
        <dsp:cNvPr id="0" name=""/>
        <dsp:cNvSpPr/>
      </dsp:nvSpPr>
      <dsp:spPr>
        <a:xfrm>
          <a:off x="2815762" y="1357585"/>
          <a:ext cx="1162465" cy="581232"/>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Costs of capital increases</a:t>
          </a:r>
        </a:p>
      </dsp:txBody>
      <dsp:txXfrm>
        <a:off x="2815762" y="1357585"/>
        <a:ext cx="1162465" cy="581232"/>
      </dsp:txXfrm>
    </dsp:sp>
    <dsp:sp modelId="{42B83D32-A30F-45D2-99CC-350C180E97E2}">
      <dsp:nvSpPr>
        <dsp:cNvPr id="0" name=""/>
        <dsp:cNvSpPr/>
      </dsp:nvSpPr>
      <dsp:spPr>
        <a:xfrm>
          <a:off x="4222344" y="1357585"/>
          <a:ext cx="1162465" cy="581232"/>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Lack of combination between demand and supply of the product</a:t>
          </a:r>
        </a:p>
      </dsp:txBody>
      <dsp:txXfrm>
        <a:off x="4222344" y="1357585"/>
        <a:ext cx="1162465" cy="581232"/>
      </dsp:txXfrm>
    </dsp:sp>
    <dsp:sp modelId="{2166CABD-43AE-4301-88B9-10DB1D77DBBA}">
      <dsp:nvSpPr>
        <dsp:cNvPr id="0" name=""/>
        <dsp:cNvSpPr/>
      </dsp:nvSpPr>
      <dsp:spPr>
        <a:xfrm>
          <a:off x="5628927" y="1357585"/>
          <a:ext cx="1162465" cy="581232"/>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Price of materials increases</a:t>
          </a:r>
        </a:p>
      </dsp:txBody>
      <dsp:txXfrm>
        <a:off x="5628927" y="1357585"/>
        <a:ext cx="1162465" cy="581232"/>
      </dsp:txXfrm>
    </dsp:sp>
    <dsp:sp modelId="{B99C0A21-82AF-43DC-B06A-D3FF608B6C72}">
      <dsp:nvSpPr>
        <dsp:cNvPr id="0" name=""/>
        <dsp:cNvSpPr/>
      </dsp:nvSpPr>
      <dsp:spPr>
        <a:xfrm>
          <a:off x="7035510" y="1357585"/>
          <a:ext cx="1162465" cy="581232"/>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Profit decreases due to decreases in sales</a:t>
          </a:r>
        </a:p>
      </dsp:txBody>
      <dsp:txXfrm>
        <a:off x="7035510" y="1357585"/>
        <a:ext cx="1162465" cy="581232"/>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g13df98a999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g13df98a999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
        <p:cNvGrpSpPr/>
        <p:nvPr/>
      </p:nvGrpSpPr>
      <p:grpSpPr>
        <a:xfrm>
          <a:off x="0" y="0"/>
          <a:ext cx="0" cy="0"/>
          <a:chOff x="0" y="0"/>
          <a:chExt cx="0" cy="0"/>
        </a:xfrm>
      </p:grpSpPr>
      <p:sp>
        <p:nvSpPr>
          <p:cNvPr id="291" name="Google Shape;291;g13de5e975a1_0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2" name="Google Shape;292;g13de5e975a1_0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g13df98a9999_0_1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2" name="Google Shape;302;g13df98a9999_0_1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Business sectors have faced many issues such as inflation rates rising dramatically, costs of raw materials increasing, interest rates increasing, costs of capital rising, real growth of the industry decreasing, supply chain issues, and so on due to the effects of the pandemic </a:t>
            </a:r>
            <a:r>
              <a:rPr lang="en-US" sz="1100" b="0" i="0" u="none" strike="noStrike" cap="none" dirty="0">
                <a:solidFill>
                  <a:srgbClr val="000000"/>
                </a:solidFill>
                <a:effectLst/>
                <a:latin typeface="Arial"/>
                <a:ea typeface="Arial"/>
                <a:cs typeface="Arial"/>
                <a:sym typeface="Arial"/>
              </a:rPr>
              <a:t>(Goyal, 2021)</a:t>
            </a:r>
            <a:r>
              <a:rPr lang="en-GB" sz="1100" b="0" i="0" u="none" strike="noStrike" cap="none" dirty="0">
                <a:solidFill>
                  <a:srgbClr val="000000"/>
                </a:solidFill>
                <a:effectLst/>
                <a:latin typeface="Arial"/>
                <a:ea typeface="Arial"/>
                <a:cs typeface="Arial"/>
                <a:sym typeface="Arial"/>
              </a:rPr>
              <a:t>. For this reason, the retail sectors also face these issues in broad categories which generate low growth for the retailers. However, </a:t>
            </a:r>
            <a:r>
              <a:rPr lang="en-US" sz="1100" b="0" i="0" u="none" strike="noStrike" cap="none" dirty="0">
                <a:solidFill>
                  <a:srgbClr val="000000"/>
                </a:solidFill>
                <a:effectLst/>
                <a:latin typeface="Arial"/>
                <a:ea typeface="Arial"/>
                <a:cs typeface="Arial"/>
                <a:sym typeface="Arial"/>
              </a:rPr>
              <a:t>T M Lewin is a company that has also faced this type of discrepancy due to the environmental nature and impacts for both long-term and short-term purposes. The company faces multi-problem along with contemporary problems such as managerial issues, production facilities issues, and worker behavioural problems (Urošević, 2020). This paper concentrated on the tools to show the contemporary issues related to the industry which is considered the main reason for the case of declining profitability of the company. It will also apply PESTEL and Fishbone Diagram to analyse the nature and impacts of the declining profitability problems. This paper will also show several alternative solutions which will assist the company to find out efficient and effective solutions to their organizational and environmental problem. It will help the company to cope with the contemporary problem which makes it difficult to carry on their business.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g13ec0b37729_0_160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6" name="Google Shape;326;g13ec0b37729_0_160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cap="none" dirty="0">
                <a:solidFill>
                  <a:srgbClr val="000000"/>
                </a:solidFill>
                <a:effectLst/>
                <a:latin typeface="Arial"/>
                <a:ea typeface="Arial"/>
                <a:cs typeface="Arial"/>
                <a:sym typeface="Arial"/>
              </a:rPr>
              <a:t>The nature of the complex problem on employee can be recognized as the increasing rate of inflation, lockdown restriction, increasing life-living costs, decreasing the sale of formal shirts, employee lay off, devaluation of corporate performance, transportation costs increases, and the financial incentives provided to the employees decreases (Gush, 2020). Most of the issues related to the employee of the industry initiated to the effects of the pandemic. Because the pandemic circulates several external environmental issues like govt. intervention in economic policy which may changes the corporate performance (Zheng, 2022)</a:t>
            </a:r>
            <a:r>
              <a:rPr lang="en-US" dirty="0">
                <a:effectLst/>
              </a:rPr>
              <a:t>. After changing the corporate performance as declining profitability, the employee faces most of the issues because if company perform worst, all of the parties related to the company namely the stakeholder also faces the worst condition.</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8"/>
        <p:cNvGrpSpPr/>
        <p:nvPr/>
      </p:nvGrpSpPr>
      <p:grpSpPr>
        <a:xfrm>
          <a:off x="0" y="0"/>
          <a:ext cx="0" cy="0"/>
          <a:chOff x="0" y="0"/>
          <a:chExt cx="0" cy="0"/>
        </a:xfrm>
      </p:grpSpPr>
      <p:sp>
        <p:nvSpPr>
          <p:cNvPr id="339" name="Google Shape;339;g13de5e975a1_0_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0" name="Google Shape;340;g13de5e975a1_0_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complex problem of declining profitability of the company impacts corporate performance and individual performance in both the long term and the short term. As a result of the declining profitability problem, the wages of employees decrease in terms of cost-of-living standards, bargaining power of buying decreases, employees are obliged to work from home due to the pandemic, sales decrease, and employee turnover increases </a:t>
            </a:r>
            <a:r>
              <a:rPr lang="en-US" sz="1100" b="0" i="0" u="none" strike="noStrike" cap="none" dirty="0">
                <a:solidFill>
                  <a:srgbClr val="000000"/>
                </a:solidFill>
                <a:effectLst/>
                <a:latin typeface="Arial"/>
                <a:ea typeface="Arial"/>
                <a:cs typeface="Arial"/>
                <a:sym typeface="Arial"/>
              </a:rPr>
              <a:t>(Simangunsong, 2021)</a:t>
            </a:r>
            <a:r>
              <a:rPr lang="en-GB" sz="1100" b="0" i="0" u="none" strike="noStrike" cap="none" dirty="0">
                <a:solidFill>
                  <a:srgbClr val="000000"/>
                </a:solidFill>
                <a:effectLst/>
                <a:latin typeface="Arial"/>
                <a:ea typeface="Arial"/>
                <a:cs typeface="Arial"/>
                <a:sym typeface="Arial"/>
              </a:rPr>
              <a:t>. In addition, the rate of target fulfil decreases along with commission, employee absenteeism increases, and disposable income of the employees of the company decreases. These impacts of the complex problem make the aggregate economy in a short-term downturn position. If these discrepancies cannot be solved, the problem of an economic downturn will take place for a long-term period which is not good for both employee and organizational performance improvement.</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0"/>
        <p:cNvGrpSpPr/>
        <p:nvPr/>
      </p:nvGrpSpPr>
      <p:grpSpPr>
        <a:xfrm>
          <a:off x="0" y="0"/>
          <a:ext cx="0" cy="0"/>
          <a:chOff x="0" y="0"/>
          <a:chExt cx="0" cy="0"/>
        </a:xfrm>
      </p:grpSpPr>
      <p:sp>
        <p:nvSpPr>
          <p:cNvPr id="391" name="Google Shape;391;g13de5e975a1_0_4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2" name="Google Shape;392;g13de5e975a1_0_4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Due to the declining profitability problem, the organization faces numerous issues such as supply chain management problems, cost increases in the case of inflation rises, temporary lockdown as a result of the pandemic, and so on </a:t>
            </a:r>
            <a:r>
              <a:rPr lang="en-US" sz="1100" b="0" i="0" u="none" strike="noStrike" cap="none" dirty="0">
                <a:solidFill>
                  <a:srgbClr val="000000"/>
                </a:solidFill>
                <a:effectLst/>
                <a:latin typeface="Arial"/>
                <a:ea typeface="Arial"/>
                <a:cs typeface="Arial"/>
                <a:sym typeface="Arial"/>
              </a:rPr>
              <a:t>(Machdar, 2017)</a:t>
            </a:r>
            <a:r>
              <a:rPr lang="en-GB" sz="1100" b="0" i="0" u="none" strike="noStrike" cap="none" dirty="0">
                <a:solidFill>
                  <a:srgbClr val="000000"/>
                </a:solidFill>
                <a:effectLst/>
                <a:latin typeface="Arial"/>
                <a:ea typeface="Arial"/>
                <a:cs typeface="Arial"/>
                <a:sym typeface="Arial"/>
              </a:rPr>
              <a:t>. The complex problem of the company was generated due to the major issues of the pandemic which causes temporary lockdown, legal restrictions on business operation, cost maximization, and also the collapse of the retail industry </a:t>
            </a:r>
            <a:r>
              <a:rPr lang="en-US" sz="1100" b="0" i="0" u="none" strike="noStrike" cap="none" dirty="0">
                <a:solidFill>
                  <a:srgbClr val="000000"/>
                </a:solidFill>
                <a:effectLst/>
                <a:latin typeface="Arial"/>
                <a:ea typeface="Arial"/>
                <a:cs typeface="Arial"/>
                <a:sym typeface="Arial"/>
              </a:rPr>
              <a:t>(Austin-Campbell, 2021)</a:t>
            </a:r>
            <a:r>
              <a:rPr lang="en-GB" sz="1100" b="0" i="0" u="none" strike="noStrike" cap="none" dirty="0">
                <a:solidFill>
                  <a:srgbClr val="000000"/>
                </a:solidFill>
                <a:effectLst/>
                <a:latin typeface="Arial"/>
                <a:ea typeface="Arial"/>
                <a:cs typeface="Arial"/>
                <a:sym typeface="Arial"/>
              </a:rPr>
              <a:t>. The nature of these challenges faced by the company forced it to decline in its profitability. However, the major issue of the complex problem is the increasing rate of inflation dramatically which take up the other issues. If the economy is not able to be stable, the real growth of the company along with the whole industry will go towards financial crisis.</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5"/>
        <p:cNvGrpSpPr/>
        <p:nvPr/>
      </p:nvGrpSpPr>
      <p:grpSpPr>
        <a:xfrm>
          <a:off x="0" y="0"/>
          <a:ext cx="0" cy="0"/>
          <a:chOff x="0" y="0"/>
          <a:chExt cx="0" cy="0"/>
        </a:xfrm>
      </p:grpSpPr>
      <p:sp>
        <p:nvSpPr>
          <p:cNvPr id="406" name="Google Shape;406;g13e1cc17673_0_5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7" name="Google Shape;407;g13e1cc17673_0_5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challenges related to the complex problems impacted by the company in dynamic nature. Due to the complex problem, the real growth decreases, the asset value decreases, the price of the produced products increases, the increased prices of the product are forced to decrease the regular sales, and the operating profitability also decreases </a:t>
            </a:r>
            <a:r>
              <a:rPr lang="en-US" sz="1100" b="0" i="0" u="none" strike="noStrike" cap="none" dirty="0">
                <a:solidFill>
                  <a:srgbClr val="000000"/>
                </a:solidFill>
                <a:effectLst/>
                <a:latin typeface="Arial"/>
                <a:ea typeface="Arial"/>
                <a:cs typeface="Arial"/>
                <a:sym typeface="Arial"/>
              </a:rPr>
              <a:t>(Chouhan, 2021)</a:t>
            </a:r>
            <a:r>
              <a:rPr lang="en-GB" sz="1100" b="0" i="0" u="none" strike="noStrike" cap="none" dirty="0">
                <a:solidFill>
                  <a:srgbClr val="000000"/>
                </a:solidFill>
                <a:effectLst/>
                <a:latin typeface="Arial"/>
                <a:ea typeface="Arial"/>
                <a:cs typeface="Arial"/>
                <a:sym typeface="Arial"/>
              </a:rPr>
              <a:t>. The declining profitability problem of the company is considered the main issue in internal and external environmental discrepancy creation such as agency problems. Because the declining rate of profitability induces the stakeholder of the company to intervene in its operation so that the profitability can shift in the previous position. But the real issue for these discrepancies is the impacts of the pandemic which forced all of the industry to face an economic downturn.</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3"/>
        <p:cNvGrpSpPr/>
        <p:nvPr/>
      </p:nvGrpSpPr>
      <p:grpSpPr>
        <a:xfrm>
          <a:off x="0" y="0"/>
          <a:ext cx="0" cy="0"/>
          <a:chOff x="0" y="0"/>
          <a:chExt cx="0" cy="0"/>
        </a:xfrm>
      </p:grpSpPr>
      <p:sp>
        <p:nvSpPr>
          <p:cNvPr id="454" name="Google Shape;454;g13ec0b37729_0_153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5" name="Google Shape;455;g13ec0b37729_0_153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PESTEL analysis in the case of organizational behaviour indicates the analysis of external environmental tools such as political, economic nature, social, technological, environmental, and legal position of a company </a:t>
            </a:r>
            <a:r>
              <a:rPr lang="en-US" sz="1100" b="0" i="0" u="none" strike="noStrike" cap="none" dirty="0">
                <a:solidFill>
                  <a:srgbClr val="000000"/>
                </a:solidFill>
                <a:effectLst/>
                <a:latin typeface="Arial"/>
                <a:ea typeface="Arial"/>
                <a:cs typeface="Arial"/>
                <a:sym typeface="Arial"/>
              </a:rPr>
              <a:t>(Strangmueller, 2007)</a:t>
            </a:r>
            <a:r>
              <a:rPr lang="en-GB" sz="1100" b="0" i="0" u="none" strike="noStrike" cap="none" dirty="0">
                <a:solidFill>
                  <a:srgbClr val="000000"/>
                </a:solidFill>
                <a:effectLst/>
                <a:latin typeface="Arial"/>
                <a:ea typeface="Arial"/>
                <a:cs typeface="Arial"/>
                <a:sym typeface="Arial"/>
              </a:rPr>
              <a:t>. To analyse the complex problem of the company, PESTEL analysis will be valuable because it </a:t>
            </a:r>
            <a:r>
              <a:rPr lang="en-GB" sz="1100" b="0" i="0" u="none" strike="noStrike" cap="none" dirty="0" err="1">
                <a:solidFill>
                  <a:srgbClr val="000000"/>
                </a:solidFill>
                <a:effectLst/>
                <a:latin typeface="Arial"/>
                <a:ea typeface="Arial"/>
                <a:cs typeface="Arial"/>
                <a:sym typeface="Arial"/>
              </a:rPr>
              <a:t>analyzes</a:t>
            </a:r>
            <a:r>
              <a:rPr lang="en-GB" sz="1100" b="0" i="0" u="none" strike="noStrike" cap="none" dirty="0">
                <a:solidFill>
                  <a:srgbClr val="000000"/>
                </a:solidFill>
                <a:effectLst/>
                <a:latin typeface="Arial"/>
                <a:ea typeface="Arial"/>
                <a:cs typeface="Arial"/>
                <a:sym typeface="Arial"/>
              </a:rPr>
              <a:t> the external indicator of the company which can shift the profitability condition for both long-term and short-term periods. Capturing the deficiency of the company in comparing its competitor, will assist in finding out the related facts which may create the discrepancy and help the competitor to gain competitive advantages. So, PESTEL analysis will enable the company to differentiate the macroeconomic variable and to take the right and accurate strategic solution.</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
        <p:cNvGrpSpPr/>
        <p:nvPr/>
      </p:nvGrpSpPr>
      <p:grpSpPr>
        <a:xfrm>
          <a:off x="0" y="0"/>
          <a:ext cx="0" cy="0"/>
          <a:chOff x="0" y="0"/>
          <a:chExt cx="0" cy="0"/>
        </a:xfrm>
      </p:grpSpPr>
      <p:sp>
        <p:nvSpPr>
          <p:cNvPr id="423" name="Google Shape;423;g13ec0b37729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4" name="Google Shape;424;g13ec0b37729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external impacts as the political tools impact the profitability of the company. Because it is related to numerous issues such as the changes in economic policy, the changes in taxation policy, temporary imposition of tariffs, and so on </a:t>
            </a:r>
            <a:r>
              <a:rPr lang="en-US" sz="1100" b="0" i="0" u="none" strike="noStrike" cap="none" dirty="0">
                <a:solidFill>
                  <a:srgbClr val="000000"/>
                </a:solidFill>
                <a:effectLst/>
                <a:latin typeface="Arial"/>
                <a:ea typeface="Arial"/>
                <a:cs typeface="Arial"/>
                <a:sym typeface="Arial"/>
              </a:rPr>
              <a:t>(Waterson, 2021)</a:t>
            </a:r>
            <a:r>
              <a:rPr lang="en-GB" sz="1100" b="0" i="0" u="none" strike="noStrike" cap="none" dirty="0">
                <a:solidFill>
                  <a:srgbClr val="000000"/>
                </a:solidFill>
                <a:effectLst/>
                <a:latin typeface="Arial"/>
                <a:ea typeface="Arial"/>
                <a:cs typeface="Arial"/>
                <a:sym typeface="Arial"/>
              </a:rPr>
              <a:t>. the political factors of the company cannot be controlled nor avoided because it is related to the consideration of the government of the country. To mitigate the impacts of political issues, the company can take flexible strategic decisions such as asset maximization instead profit maximization. Whereas, the economic variable of the country cannot also be controlled or avoided because it is also not possible to conduct business without reflecting government policies. The economic reasons for the complex problem of the company are as the changes of inflation rate dramatically, costs of capital increase, employment rates decrease, and the real interest rate growth decreases.</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
        <p:cNvGrpSpPr/>
        <p:nvPr/>
      </p:nvGrpSpPr>
      <p:grpSpPr>
        <a:xfrm>
          <a:off x="0" y="0"/>
          <a:ext cx="0" cy="0"/>
          <a:chOff x="0" y="0"/>
          <a:chExt cx="0" cy="0"/>
        </a:xfrm>
      </p:grpSpPr>
      <p:sp>
        <p:nvSpPr>
          <p:cNvPr id="423" name="Google Shape;423;g13ec0b37729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4" name="Google Shape;424;g13ec0b37729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social factors related to the declining profitability problem of the company include lifestyle trends changes negatively, a lack of combination in consumer’s disposable income and beliefs, moving to work from home instead of the workplace, consumer spending decreases, and changes in behavioural aspects of both the consumer and employees of the industry </a:t>
            </a:r>
            <a:r>
              <a:rPr lang="en-US" sz="1100" b="0" i="0" u="none" strike="noStrike" cap="none" dirty="0">
                <a:solidFill>
                  <a:srgbClr val="000000"/>
                </a:solidFill>
                <a:effectLst/>
                <a:latin typeface="Arial"/>
                <a:ea typeface="Arial"/>
                <a:cs typeface="Arial"/>
                <a:sym typeface="Arial"/>
              </a:rPr>
              <a:t>(Kampanje, 2021)</a:t>
            </a:r>
            <a:r>
              <a:rPr lang="en-GB" sz="1100" b="0" i="0" u="none" strike="noStrike" cap="none" dirty="0">
                <a:solidFill>
                  <a:srgbClr val="000000"/>
                </a:solidFill>
                <a:effectLst/>
                <a:latin typeface="Arial"/>
                <a:ea typeface="Arial"/>
                <a:cs typeface="Arial"/>
                <a:sym typeface="Arial"/>
              </a:rPr>
              <a:t>. Whereas, the technological factors related to the reason for declining profitability are the lack of utilization of automation in the supply chain issues and the lack of technological engagement in the workplace. Technological improvement of a company can change its position because it can reduce costs related to production, optimum use of resources, and value maximization of the products.</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8697192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
        <p:cNvGrpSpPr/>
        <p:nvPr/>
      </p:nvGrpSpPr>
      <p:grpSpPr>
        <a:xfrm>
          <a:off x="0" y="0"/>
          <a:ext cx="0" cy="0"/>
          <a:chOff x="0" y="0"/>
          <a:chExt cx="0" cy="0"/>
        </a:xfrm>
      </p:grpSpPr>
      <p:sp>
        <p:nvSpPr>
          <p:cNvPr id="423" name="Google Shape;423;g13ec0b37729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4" name="Google Shape;424;g13ec0b37729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environmental factors related to the complex problem of the company is as the limitation on being brick-and-motor, temporary shutdown of the business operation, and the decreases in employee engagement with the workplace </a:t>
            </a:r>
            <a:r>
              <a:rPr lang="en-US" sz="1100" b="0" i="0" u="none" strike="noStrike" cap="none" dirty="0">
                <a:solidFill>
                  <a:srgbClr val="000000"/>
                </a:solidFill>
                <a:effectLst/>
                <a:latin typeface="Arial"/>
                <a:ea typeface="Arial"/>
                <a:cs typeface="Arial"/>
                <a:sym typeface="Arial"/>
              </a:rPr>
              <a:t>(Hamer, 2021)</a:t>
            </a:r>
            <a:r>
              <a:rPr lang="en-GB" sz="1100" b="0" i="0" u="none" strike="noStrike" cap="none" dirty="0">
                <a:solidFill>
                  <a:srgbClr val="000000"/>
                </a:solidFill>
                <a:effectLst/>
                <a:latin typeface="Arial"/>
                <a:ea typeface="Arial"/>
                <a:cs typeface="Arial"/>
                <a:sym typeface="Arial"/>
              </a:rPr>
              <a:t>. Environmental issues can assist in mitigating dynamic risks such as supply chain management and product marketing. Whereas, the legal reasons in terms for the declining profitability problem can be considered the implementation of new rules to restrict business due to the pandemic, lack of coordination between employees and the administration, restriction on public assembly responsible to decrease sales, and the rising rate of fuel prices. If the company can control its internal issues such as the agency problem, employee relationship management, product line control, and so on, it can mitigate the influence of legal restrictions as well as the risk assessment.</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6441005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major causes of the declining profitability situation are the increasing rate of inflation due to the pandemic, the increasing rate of the costs of capital, and the increasing rate of raw materials. Due to these causes, the profitability situation of the company is affected in multiple categories such as real growth decreases, a lack of combination between demand and supply of the products exist, and the rate of sales decreases.</a:t>
            </a:r>
            <a:endParaRPr lang="en-US" sz="1100" b="0" i="0" u="none" strike="noStrike" cap="none" dirty="0">
              <a:solidFill>
                <a:srgbClr val="000000"/>
              </a:solidFill>
              <a:effectLst/>
              <a:latin typeface="Arial"/>
              <a:ea typeface="Arial"/>
              <a:cs typeface="Arial"/>
              <a:sym typeface="Arial"/>
            </a:endParaRPr>
          </a:p>
          <a:p>
            <a:pPr marL="158750" indent="0">
              <a:buNone/>
            </a:pPr>
            <a:endParaRPr lang="en-GB" dirty="0"/>
          </a:p>
        </p:txBody>
      </p:sp>
    </p:spTree>
    <p:extLst>
      <p:ext uri="{BB962C8B-B14F-4D97-AF65-F5344CB8AC3E}">
        <p14:creationId xmlns:p14="http://schemas.microsoft.com/office/powerpoint/2010/main" val="6169559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cause-and-effect analysis in the case of the declining profitability problem can be reflected by applying the analysis of the Fishbone Diagram which is formed to show the relevant reasons and impacts of specific problems </a:t>
            </a:r>
            <a:r>
              <a:rPr lang="en-US" sz="1100" b="0" i="0" u="none" strike="noStrike" cap="none" dirty="0">
                <a:solidFill>
                  <a:srgbClr val="000000"/>
                </a:solidFill>
                <a:effectLst/>
                <a:latin typeface="Arial"/>
                <a:ea typeface="Arial"/>
                <a:cs typeface="Arial"/>
                <a:sym typeface="Arial"/>
              </a:rPr>
              <a:t>(Герасименко, 2020)</a:t>
            </a:r>
            <a:r>
              <a:rPr lang="en-GB" sz="1100" b="0" i="0" u="none" strike="noStrike" cap="none" dirty="0">
                <a:solidFill>
                  <a:srgbClr val="000000"/>
                </a:solidFill>
                <a:effectLst/>
                <a:latin typeface="Arial"/>
                <a:ea typeface="Arial"/>
                <a:cs typeface="Arial"/>
                <a:sym typeface="Arial"/>
              </a:rPr>
              <a:t>. The Fishbone Diagram analysis, it is showing six different factors such as consumer, business environment, employees, trends, production, and management which are impacted by the declining profitability problem. The diagram shows that consumer effected by several issues like disposable income deficiency, dissatisfaction with the product values, and moving towards online shopping. The company should move its strategy in convenience to these factors. In the case of business environment, the organization effected by the inflation rate and real growth rate. Whereas, the effects of employee such as wages decreases, employee lay off, and employee turnover increases. The management also effects the organization in multiple ways such as administration costs increases, agency problem, and energy costs mismanagement. The production tools effects the company such as product price increases, sales decreases, and costs increase. Finally, trends such as supply chain issues, lockdown, and behavioural aspects has multiple impacts upon the complex problem.</a:t>
            </a:r>
            <a:endParaRPr lang="en-US" sz="1100" b="0" i="0" u="none" strike="noStrike" cap="none" dirty="0">
              <a:solidFill>
                <a:srgbClr val="000000"/>
              </a:solidFill>
              <a:effectLst/>
              <a:latin typeface="Arial"/>
              <a:ea typeface="Arial"/>
              <a:cs typeface="Arial"/>
              <a:sym typeface="Arial"/>
            </a:endParaRPr>
          </a:p>
          <a:p>
            <a:pPr marL="158750" indent="0">
              <a:buNone/>
            </a:pPr>
            <a:endParaRPr lang="en-GB" dirty="0"/>
          </a:p>
        </p:txBody>
      </p:sp>
    </p:spTree>
    <p:extLst>
      <p:ext uri="{BB962C8B-B14F-4D97-AF65-F5344CB8AC3E}">
        <p14:creationId xmlns:p14="http://schemas.microsoft.com/office/powerpoint/2010/main" val="7973774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5"/>
        <p:cNvGrpSpPr/>
        <p:nvPr/>
      </p:nvGrpSpPr>
      <p:grpSpPr>
        <a:xfrm>
          <a:off x="0" y="0"/>
          <a:ext cx="0" cy="0"/>
          <a:chOff x="0" y="0"/>
          <a:chExt cx="0" cy="0"/>
        </a:xfrm>
      </p:grpSpPr>
      <p:sp>
        <p:nvSpPr>
          <p:cNvPr id="576" name="Google Shape;576;g13ec0b37729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7" name="Google Shape;577;g13ec0b37729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To solve the problem of the company, declining profitability due to the effects of the pandemic, the management of the company should find out several strategies which are flexible and dynamic </a:t>
            </a:r>
            <a:r>
              <a:rPr lang="en-US" sz="1100" b="0" i="0" u="none" strike="noStrike" cap="none" dirty="0">
                <a:solidFill>
                  <a:srgbClr val="000000"/>
                </a:solidFill>
                <a:effectLst/>
                <a:latin typeface="Arial"/>
                <a:ea typeface="Arial"/>
                <a:cs typeface="Arial"/>
                <a:sym typeface="Arial"/>
              </a:rPr>
              <a:t>(Wagner, 2021)</a:t>
            </a:r>
            <a:r>
              <a:rPr lang="en-GB" sz="1100" b="0" i="0" u="none" strike="noStrike" cap="none" dirty="0">
                <a:solidFill>
                  <a:srgbClr val="000000"/>
                </a:solidFill>
                <a:effectLst/>
                <a:latin typeface="Arial"/>
                <a:ea typeface="Arial"/>
                <a:cs typeface="Arial"/>
                <a:sym typeface="Arial"/>
              </a:rPr>
              <a:t>. For this purpose, the possible alternative solutions to the strategy can be decreasing production wastes, applying appropriate and effective production methods, cost-cut approaches using, price increases along with value maximization, efficient marketing program circulating, expanding business area, different service program circulation, effective tools utilization, and decreasing the costs of goods sold to stable the price range. These types of corporate strategy as alternative solution are effective because all of the solutions is flexible, conservative, and minimum rate of failure.</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3"/>
        <p:cNvGrpSpPr/>
        <p:nvPr/>
      </p:nvGrpSpPr>
      <p:grpSpPr>
        <a:xfrm>
          <a:off x="0" y="0"/>
          <a:ext cx="0" cy="0"/>
          <a:chOff x="0" y="0"/>
          <a:chExt cx="0" cy="0"/>
        </a:xfrm>
      </p:grpSpPr>
      <p:sp>
        <p:nvSpPr>
          <p:cNvPr id="854" name="Google Shape;854;g13ec0b37729_0_155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5" name="Google Shape;855;g13ec0b37729_0_155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most appropriate solutions to cope with the profitability declining problem of the company can be selected as the three corporate strategies such as cost-cut approaches utilization, price increase along with value maximization, and different service program circulation (Online Shop). The selection of the cost-cut approaches will assist in decreasing the production costs of the company. Once the company can minimize the level of production costs, the profitability level will increase. If the second solution selects the management of the company, an abnormal situation like the pandemic is very effective because the price will increase along with the updated version of the product which may get a competitive advantage. In the case of the third solution, the company can increase its business area and capture a lot of customers. Because the online shop is very effective to cope with external environmental effects such as lockdown, work-from-home facilities, and so on. so, the appropriate solution is one of the three solutions discussed above.</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British famous brand “T M Lewin” faces a complex problem with is considered as the declining profitability problem. Declining profitability indicates the situation where the external and internal factors influence the production department to decrease production, the sales department to decrease sales, the cost control department to increase the rate of costs, and so on </a:t>
            </a:r>
            <a:r>
              <a:rPr lang="en-US" sz="1100" b="0" i="0" u="none" strike="noStrike" cap="none" dirty="0">
                <a:solidFill>
                  <a:srgbClr val="000000"/>
                </a:solidFill>
                <a:effectLst/>
                <a:latin typeface="Arial"/>
                <a:ea typeface="Arial"/>
                <a:cs typeface="Arial"/>
                <a:sym typeface="Arial"/>
              </a:rPr>
              <a:t>(White, 2020)</a:t>
            </a:r>
            <a:r>
              <a:rPr lang="en-GB" sz="1100" b="0" i="0" u="none" strike="noStrike" cap="none" dirty="0">
                <a:solidFill>
                  <a:srgbClr val="000000"/>
                </a:solidFill>
                <a:effectLst/>
                <a:latin typeface="Arial"/>
                <a:ea typeface="Arial"/>
                <a:cs typeface="Arial"/>
                <a:sym typeface="Arial"/>
              </a:rPr>
              <a:t>. The company faces this situation due to the major issues of the pandemic because it circulates all of the above-discussed problems along with the non-control able environmental challenges. The environmental challenges of the complex problem have been identified by the PESTEL analysis where six external environmental factors are discussed. The cause-and-effect of the declining profitability problem has also been utilized to identify the major reason and its impacts on the organization. Fishbone Diagram has been also used to systematically show the cause and effects of the declining profitability problem. However, to solve the complex problem, several alternative solutions have been shown by a consultant of the company such as cost-cut approaches, price increasing along with value maximization, using efficient production methods, decreasing production wastes, applying an efficient marketing program, expanding business area, engagement with portfolio investment, and decreasing costs of goods sold to stable the market price. But the most appropriate solutions to the problem is cost-cut approaches and different investment option (online shop).</a:t>
            </a:r>
            <a:endParaRPr lang="en-US" sz="1100" b="0" i="0" u="none" strike="noStrike" cap="none" dirty="0">
              <a:solidFill>
                <a:srgbClr val="000000"/>
              </a:solidFill>
              <a:effectLst/>
              <a:latin typeface="Arial"/>
              <a:ea typeface="Arial"/>
              <a:cs typeface="Arial"/>
              <a:sym typeface="Arial"/>
            </a:endParaRPr>
          </a:p>
          <a:p>
            <a:pPr marL="158750" indent="0">
              <a:buNone/>
            </a:pPr>
            <a:endParaRPr lang="en-GB" dirty="0"/>
          </a:p>
        </p:txBody>
      </p:sp>
    </p:spTree>
    <p:extLst>
      <p:ext uri="{BB962C8B-B14F-4D97-AF65-F5344CB8AC3E}">
        <p14:creationId xmlns:p14="http://schemas.microsoft.com/office/powerpoint/2010/main" val="42411217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pPr>
            <a:r>
              <a:rPr lang="en-US" sz="1100" dirty="0">
                <a:solidFill>
                  <a:schemeClr val="bg1"/>
                </a:solidFill>
              </a:rPr>
              <a:t>Austin-Campbell, S., 2021. Retail Industry Comeback Post Pandemic. </a:t>
            </a:r>
            <a:r>
              <a:rPr lang="en-US" sz="1100" i="1" dirty="0">
                <a:solidFill>
                  <a:schemeClr val="bg1"/>
                </a:solidFill>
              </a:rPr>
              <a:t>SSRN Electronic Journal</a:t>
            </a:r>
            <a:r>
              <a:rPr lang="en-US" sz="1100" dirty="0">
                <a:solidFill>
                  <a:schemeClr val="bg1"/>
                </a:solidFill>
              </a:rPr>
              <a:t>,.</a:t>
            </a:r>
          </a:p>
          <a:p>
            <a:pPr algn="just">
              <a:lnSpc>
                <a:spcPct val="150000"/>
              </a:lnSpc>
            </a:pPr>
            <a:r>
              <a:rPr lang="en-US" sz="1100" dirty="0">
                <a:solidFill>
                  <a:schemeClr val="bg1"/>
                </a:solidFill>
              </a:rPr>
              <a:t>Chouhan, V., 2021. Impact of change in organizational performance on retail industry in UK during COVID-19 pandemic. </a:t>
            </a:r>
            <a:r>
              <a:rPr lang="en-US" sz="1100" i="1" dirty="0">
                <a:solidFill>
                  <a:schemeClr val="bg1"/>
                </a:solidFill>
              </a:rPr>
              <a:t>Materials Today: Proceedings</a:t>
            </a:r>
            <a:r>
              <a:rPr lang="en-US" sz="1100" dirty="0">
                <a:solidFill>
                  <a:schemeClr val="bg1"/>
                </a:solidFill>
              </a:rPr>
              <a:t>, 46, pp.10262-10267.</a:t>
            </a:r>
          </a:p>
          <a:p>
            <a:pPr algn="just">
              <a:lnSpc>
                <a:spcPct val="150000"/>
              </a:lnSpc>
            </a:pPr>
            <a:r>
              <a:rPr lang="en-US" sz="1100" dirty="0">
                <a:solidFill>
                  <a:schemeClr val="bg1"/>
                </a:solidFill>
              </a:rPr>
              <a:t>Goyal, R., 2021. COVID-19 chaos and the business sectors. </a:t>
            </a:r>
            <a:r>
              <a:rPr lang="en-US" sz="1100" i="1" dirty="0">
                <a:solidFill>
                  <a:schemeClr val="bg1"/>
                </a:solidFill>
              </a:rPr>
              <a:t>Global Business Review</a:t>
            </a:r>
            <a:r>
              <a:rPr lang="en-US" sz="1100" dirty="0">
                <a:solidFill>
                  <a:schemeClr val="bg1"/>
                </a:solidFill>
              </a:rPr>
              <a:t>, p.097215092211231.</a:t>
            </a:r>
          </a:p>
          <a:p>
            <a:pPr algn="just">
              <a:lnSpc>
                <a:spcPct val="150000"/>
              </a:lnSpc>
            </a:pPr>
            <a:r>
              <a:rPr lang="en-US" sz="1100" dirty="0">
                <a:solidFill>
                  <a:schemeClr val="bg1"/>
                </a:solidFill>
              </a:rPr>
              <a:t>Gush, J., 2020. Graduates into the retail industry: an assessment of the nature and causes of mismatches between the needs and expectations of the retail industry and its graduate employees. </a:t>
            </a:r>
            <a:r>
              <a:rPr lang="en-US" sz="1100" i="1" dirty="0">
                <a:solidFill>
                  <a:schemeClr val="bg1"/>
                </a:solidFill>
              </a:rPr>
              <a:t>International Journal of Retail &amp;amp; Distribution Management</a:t>
            </a:r>
            <a:r>
              <a:rPr lang="en-US" sz="1100" dirty="0">
                <a:solidFill>
                  <a:schemeClr val="bg1"/>
                </a:solidFill>
              </a:rPr>
              <a:t>, 24(9), pp.5-12.</a:t>
            </a:r>
          </a:p>
          <a:p>
            <a:pPr algn="just">
              <a:lnSpc>
                <a:spcPct val="150000"/>
              </a:lnSpc>
            </a:pPr>
            <a:r>
              <a:rPr lang="en-US" sz="1100" dirty="0">
                <a:solidFill>
                  <a:schemeClr val="bg1"/>
                </a:solidFill>
              </a:rPr>
              <a:t>Hamer, K., 2021. Environmental factors in the retail industry. </a:t>
            </a:r>
            <a:r>
              <a:rPr lang="en-US" sz="1100" i="1" dirty="0">
                <a:solidFill>
                  <a:schemeClr val="bg1"/>
                </a:solidFill>
              </a:rPr>
              <a:t>International Journal of Retail &amp;amp; Distribution Management</a:t>
            </a:r>
            <a:r>
              <a:rPr lang="en-US" sz="1100" dirty="0">
                <a:solidFill>
                  <a:schemeClr val="bg1"/>
                </a:solidFill>
              </a:rPr>
              <a:t>, 35(4), pp.289-307.</a:t>
            </a:r>
          </a:p>
          <a:p>
            <a:pPr algn="just">
              <a:lnSpc>
                <a:spcPct val="150000"/>
              </a:lnSpc>
            </a:pPr>
            <a:r>
              <a:rPr lang="en-US" sz="1100" dirty="0">
                <a:solidFill>
                  <a:schemeClr val="bg1"/>
                </a:solidFill>
              </a:rPr>
              <a:t>Kampanje, B., 2021. PESTEL analysis of retail industry in UK. </a:t>
            </a:r>
            <a:r>
              <a:rPr lang="en-US" sz="1100" i="1" dirty="0">
                <a:solidFill>
                  <a:schemeClr val="bg1"/>
                </a:solidFill>
              </a:rPr>
              <a:t>Journal of Economic and Management Studies</a:t>
            </a:r>
            <a:r>
              <a:rPr lang="en-US" sz="1100" dirty="0">
                <a:solidFill>
                  <a:schemeClr val="bg1"/>
                </a:solidFill>
              </a:rPr>
              <a:t>, 5(1).</a:t>
            </a:r>
          </a:p>
          <a:p>
            <a:pPr algn="just">
              <a:lnSpc>
                <a:spcPct val="150000"/>
              </a:lnSpc>
            </a:pPr>
            <a:r>
              <a:rPr lang="en-US" sz="1100" dirty="0">
                <a:solidFill>
                  <a:schemeClr val="bg1"/>
                </a:solidFill>
              </a:rPr>
              <a:t>Machdar, N., 2017. CORPORATE FINANCIAL PERFORMANCE, CORPORATE ENVIRONMENTAL PERFORMANCE, CORPORATE SOCIAL PERFORMANCE, AND THE PANDEMIC. </a:t>
            </a:r>
            <a:r>
              <a:rPr lang="en-US" sz="1100" i="1" dirty="0">
                <a:solidFill>
                  <a:schemeClr val="bg1"/>
                </a:solidFill>
              </a:rPr>
              <a:t>Jurnal Manajemen dan Kewirausahaan</a:t>
            </a:r>
            <a:r>
              <a:rPr lang="en-US" sz="1100" dirty="0">
                <a:solidFill>
                  <a:schemeClr val="bg1"/>
                </a:solidFill>
              </a:rPr>
              <a:t>, 19(2).</a:t>
            </a:r>
          </a:p>
          <a:p>
            <a:pPr algn="just">
              <a:lnSpc>
                <a:spcPct val="150000"/>
              </a:lnSpc>
            </a:pPr>
            <a:r>
              <a:rPr lang="en-US" sz="1100" dirty="0">
                <a:solidFill>
                  <a:schemeClr val="bg1"/>
                </a:solidFill>
              </a:rPr>
              <a:t>Simangunsong, P., 2021. EFFECT OF ORGANIZATIONAL CULTURE AND MOTIVATION ON EMPLOYEE PERFORMANCE ALONG WITH COMPANY PERFORMANCE. </a:t>
            </a:r>
            <a:r>
              <a:rPr lang="en-US" sz="1100" i="1" dirty="0">
                <a:solidFill>
                  <a:schemeClr val="bg1"/>
                </a:solidFill>
              </a:rPr>
              <a:t>Jurnal Ilmu Manajemen Profitability</a:t>
            </a:r>
            <a:r>
              <a:rPr lang="en-US" sz="1100" dirty="0">
                <a:solidFill>
                  <a:schemeClr val="bg1"/>
                </a:solidFill>
              </a:rPr>
              <a:t>, 5(1), pp.222-233.</a:t>
            </a:r>
          </a:p>
          <a:p>
            <a:pPr algn="just">
              <a:lnSpc>
                <a:spcPct val="150000"/>
              </a:lnSpc>
            </a:pPr>
            <a:r>
              <a:rPr lang="en-US" sz="1100" dirty="0">
                <a:solidFill>
                  <a:schemeClr val="bg1"/>
                </a:solidFill>
              </a:rPr>
              <a:t>Strangmueller, M., 2007. </a:t>
            </a:r>
            <a:r>
              <a:rPr lang="en-US" sz="1100" i="1" dirty="0">
                <a:solidFill>
                  <a:schemeClr val="bg1"/>
                </a:solidFill>
              </a:rPr>
              <a:t>A PESTEL Analysis of the retail industry</a:t>
            </a:r>
            <a:r>
              <a:rPr lang="en-US" sz="1100" dirty="0">
                <a:solidFill>
                  <a:schemeClr val="bg1"/>
                </a:solidFill>
              </a:rPr>
              <a:t>.</a:t>
            </a:r>
          </a:p>
          <a:p>
            <a:pPr algn="just">
              <a:lnSpc>
                <a:spcPct val="150000"/>
              </a:lnSpc>
            </a:pPr>
            <a:r>
              <a:rPr lang="en-US" sz="1100" dirty="0">
                <a:solidFill>
                  <a:schemeClr val="bg1"/>
                </a:solidFill>
              </a:rPr>
              <a:t>Urošević, S., 2020. CONTEMPORARY MANAGEMENT OF BUSINESS PROCESSES WITHIN THE SUPPLY CHAIN OF RETAIL INDUSTRY. </a:t>
            </a:r>
            <a:r>
              <a:rPr lang="en-US" sz="1100" i="1" dirty="0">
                <a:solidFill>
                  <a:schemeClr val="bg1"/>
                </a:solidFill>
              </a:rPr>
              <a:t>Retail Industry</a:t>
            </a:r>
            <a:r>
              <a:rPr lang="en-US" sz="1100" dirty="0">
                <a:solidFill>
                  <a:schemeClr val="bg1"/>
                </a:solidFill>
              </a:rPr>
              <a:t>, (2), pp.36-39.</a:t>
            </a:r>
          </a:p>
          <a:p>
            <a:pPr algn="just">
              <a:lnSpc>
                <a:spcPct val="150000"/>
              </a:lnSpc>
            </a:pPr>
            <a:r>
              <a:rPr lang="en-US" sz="1100" dirty="0">
                <a:solidFill>
                  <a:schemeClr val="bg1"/>
                </a:solidFill>
              </a:rPr>
              <a:t>Wagner, M., 2021. How to reconcile environmental and economic performance to improve corporate sustainability: corporate environmental strategies in the European retail industry. </a:t>
            </a:r>
            <a:r>
              <a:rPr lang="en-US" sz="1100" i="1" dirty="0">
                <a:solidFill>
                  <a:schemeClr val="bg1"/>
                </a:solidFill>
              </a:rPr>
              <a:t>Journal of Environmental Management</a:t>
            </a:r>
            <a:r>
              <a:rPr lang="en-US" sz="1100" dirty="0">
                <a:solidFill>
                  <a:schemeClr val="bg1"/>
                </a:solidFill>
              </a:rPr>
              <a:t>, 76(2), pp.105-118.</a:t>
            </a:r>
          </a:p>
          <a:p>
            <a:pPr algn="just">
              <a:lnSpc>
                <a:spcPct val="150000"/>
              </a:lnSpc>
            </a:pPr>
            <a:r>
              <a:rPr lang="en-US" sz="1100" dirty="0">
                <a:solidFill>
                  <a:schemeClr val="bg1"/>
                </a:solidFill>
              </a:rPr>
              <a:t>Waterson, W., 2021. Analysis of Implementation of PESTEL in Retail Industry. </a:t>
            </a:r>
            <a:r>
              <a:rPr lang="en-US" sz="1100" i="1" dirty="0">
                <a:solidFill>
                  <a:schemeClr val="bg1"/>
                </a:solidFill>
              </a:rPr>
              <a:t>International Journal of Recent Trends in Management and Research</a:t>
            </a:r>
            <a:r>
              <a:rPr lang="en-US" sz="1100" dirty="0">
                <a:solidFill>
                  <a:schemeClr val="bg1"/>
                </a:solidFill>
              </a:rPr>
              <a:t>, 4(3), pp.407-418.</a:t>
            </a:r>
          </a:p>
          <a:p>
            <a:pPr algn="just">
              <a:lnSpc>
                <a:spcPct val="150000"/>
              </a:lnSpc>
            </a:pPr>
            <a:r>
              <a:rPr lang="en-US" sz="1100" dirty="0">
                <a:solidFill>
                  <a:schemeClr val="bg1"/>
                </a:solidFill>
              </a:rPr>
              <a:t>White, W., 2020. </a:t>
            </a:r>
            <a:r>
              <a:rPr lang="en-US" sz="1100" i="1" dirty="0">
                <a:solidFill>
                  <a:schemeClr val="bg1"/>
                </a:solidFill>
              </a:rPr>
              <a:t>Declining Profitability Case | PrepLounge.com</a:t>
            </a:r>
            <a:r>
              <a:rPr lang="en-US" sz="1100" dirty="0">
                <a:solidFill>
                  <a:schemeClr val="bg1"/>
                </a:solidFill>
              </a:rPr>
              <a:t>. [online] Preplounge.com. Available at: &lt;https://www.preplounge.com/en/consulting-forum/declining-profitability-case-893&gt; [Accessed 29 September 2022].</a:t>
            </a:r>
          </a:p>
          <a:p>
            <a:pPr algn="just">
              <a:lnSpc>
                <a:spcPct val="150000"/>
              </a:lnSpc>
            </a:pPr>
            <a:r>
              <a:rPr lang="en-US" sz="1100" dirty="0">
                <a:solidFill>
                  <a:schemeClr val="bg1"/>
                </a:solidFill>
              </a:rPr>
              <a:t>Zheng, M., 2022. Is the effects of the COVID-19 pandemic influence performance: Evidence from corporate performance. </a:t>
            </a:r>
            <a:r>
              <a:rPr lang="en-US" sz="1100" i="1" dirty="0">
                <a:solidFill>
                  <a:schemeClr val="bg1"/>
                </a:solidFill>
              </a:rPr>
              <a:t>Finance Research Letters</a:t>
            </a:r>
            <a:r>
              <a:rPr lang="en-US" sz="1100" dirty="0">
                <a:solidFill>
                  <a:schemeClr val="bg1"/>
                </a:solidFill>
              </a:rPr>
              <a:t>, 45, p.102151.</a:t>
            </a:r>
          </a:p>
          <a:p>
            <a:pPr algn="just">
              <a:lnSpc>
                <a:spcPct val="150000"/>
              </a:lnSpc>
            </a:pPr>
            <a:r>
              <a:rPr lang="en-US" sz="1100" dirty="0">
                <a:solidFill>
                  <a:schemeClr val="bg1"/>
                </a:solidFill>
              </a:rPr>
              <a:t>Герасименко, О., 2020. IDENTIFYING CORPORATE PERFORMANCE IN UK OF RETAIL INDUSTRY USING A FISHBONE DIAGRAM. </a:t>
            </a:r>
            <a:r>
              <a:rPr lang="en-US" sz="1100" i="1" dirty="0">
                <a:solidFill>
                  <a:schemeClr val="bg1"/>
                </a:solidFill>
              </a:rPr>
              <a:t>"Scientific notes of the University"KROK"</a:t>
            </a:r>
            <a:r>
              <a:rPr lang="en-US" sz="1100" dirty="0">
                <a:solidFill>
                  <a:schemeClr val="bg1"/>
                </a:solidFill>
              </a:rPr>
              <a:t>, pp.184-193.</a:t>
            </a:r>
          </a:p>
          <a:p>
            <a:pPr marL="158750" indent="0">
              <a:buNone/>
            </a:pPr>
            <a:endParaRPr lang="en-GB" dirty="0"/>
          </a:p>
        </p:txBody>
      </p:sp>
    </p:spTree>
    <p:extLst>
      <p:ext uri="{BB962C8B-B14F-4D97-AF65-F5344CB8AC3E}">
        <p14:creationId xmlns:p14="http://schemas.microsoft.com/office/powerpoint/2010/main" val="1391738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rotWithShape="1">
          <a:blip r:embed="rId2">
            <a:alphaModFix/>
          </a:blip>
          <a:srcRect/>
          <a:stretch/>
        </p:blipFill>
        <p:spPr>
          <a:xfrm>
            <a:off x="0" y="0"/>
            <a:ext cx="9144000" cy="5143500"/>
          </a:xfrm>
          <a:prstGeom prst="rect">
            <a:avLst/>
          </a:prstGeom>
          <a:noFill/>
          <a:ln>
            <a:noFill/>
          </a:ln>
        </p:spPr>
      </p:pic>
      <p:sp>
        <p:nvSpPr>
          <p:cNvPr id="10" name="Google Shape;10;p2"/>
          <p:cNvSpPr txBox="1">
            <a:spLocks noGrp="1"/>
          </p:cNvSpPr>
          <p:nvPr>
            <p:ph type="ctrTitle"/>
          </p:nvPr>
        </p:nvSpPr>
        <p:spPr>
          <a:xfrm>
            <a:off x="2906999" y="1015142"/>
            <a:ext cx="3330000" cy="2199600"/>
          </a:xfrm>
          <a:prstGeom prst="rect">
            <a:avLst/>
          </a:prstGeom>
        </p:spPr>
        <p:txBody>
          <a:bodyPr spcFirstLastPara="1" wrap="square" lIns="91425" tIns="91425" rIns="91425" bIns="91425" anchor="t" anchorCtr="0">
            <a:noAutofit/>
          </a:bodyPr>
          <a:lstStyle>
            <a:lvl1pPr lvl="0" algn="ctr">
              <a:lnSpc>
                <a:spcPct val="70000"/>
              </a:lnSpc>
              <a:spcBef>
                <a:spcPts val="0"/>
              </a:spcBef>
              <a:spcAft>
                <a:spcPts val="0"/>
              </a:spcAft>
              <a:buSzPts val="5200"/>
              <a:buNone/>
              <a:defRPr sz="96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2465838" y="3912392"/>
            <a:ext cx="4212300" cy="4287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600">
                <a:solidFill>
                  <a:schemeClr val="lt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2" name="Google Shape;12;p2"/>
          <p:cNvSpPr txBox="1">
            <a:spLocks noGrp="1"/>
          </p:cNvSpPr>
          <p:nvPr>
            <p:ph type="subTitle" idx="2"/>
          </p:nvPr>
        </p:nvSpPr>
        <p:spPr>
          <a:xfrm>
            <a:off x="3275900" y="3214750"/>
            <a:ext cx="2592300" cy="428700"/>
          </a:xfrm>
          <a:prstGeom prst="rect">
            <a:avLst/>
          </a:prstGeom>
        </p:spPr>
        <p:txBody>
          <a:bodyPr spcFirstLastPara="1" wrap="square" lIns="91425" tIns="91425" rIns="91425" bIns="91425" anchor="t" anchorCtr="0">
            <a:noAutofit/>
          </a:bodyPr>
          <a:lstStyle>
            <a:lvl1pPr lvl="0" algn="ctr">
              <a:lnSpc>
                <a:spcPct val="60000"/>
              </a:lnSpc>
              <a:spcBef>
                <a:spcPts val="0"/>
              </a:spcBef>
              <a:spcAft>
                <a:spcPts val="0"/>
              </a:spcAft>
              <a:buClr>
                <a:schemeClr val="lt1"/>
              </a:buClr>
              <a:buSzPts val="2400"/>
              <a:buFont typeface="DM Serif Display"/>
              <a:buNone/>
              <a:defRPr sz="2500">
                <a:solidFill>
                  <a:schemeClr val="lt1"/>
                </a:solidFill>
                <a:latin typeface="DM Serif Display"/>
                <a:ea typeface="DM Serif Display"/>
                <a:cs typeface="DM Serif Display"/>
                <a:sym typeface="DM Serif Display"/>
              </a:defRPr>
            </a:lvl1pPr>
            <a:lvl2pPr lvl="1">
              <a:spcBef>
                <a:spcPts val="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pic>
        <p:nvPicPr>
          <p:cNvPr id="14" name="Google Shape;14;p3"/>
          <p:cNvPicPr preferRelativeResize="0"/>
          <p:nvPr/>
        </p:nvPicPr>
        <p:blipFill rotWithShape="1">
          <a:blip r:embed="rId2">
            <a:alphaModFix/>
          </a:blip>
          <a:srcRect t="7819" b="7827"/>
          <a:stretch/>
        </p:blipFill>
        <p:spPr>
          <a:xfrm>
            <a:off x="23" y="2527"/>
            <a:ext cx="9144003" cy="5140993"/>
          </a:xfrm>
          <a:prstGeom prst="rect">
            <a:avLst/>
          </a:prstGeom>
          <a:noFill/>
          <a:ln>
            <a:noFill/>
          </a:ln>
        </p:spPr>
      </p:pic>
      <p:sp>
        <p:nvSpPr>
          <p:cNvPr id="15" name="Google Shape;15;p3"/>
          <p:cNvSpPr txBox="1">
            <a:spLocks noGrp="1"/>
          </p:cNvSpPr>
          <p:nvPr>
            <p:ph type="title"/>
          </p:nvPr>
        </p:nvSpPr>
        <p:spPr>
          <a:xfrm>
            <a:off x="1679292" y="1270663"/>
            <a:ext cx="4077900" cy="1978500"/>
          </a:xfrm>
          <a:prstGeom prst="rect">
            <a:avLst/>
          </a:prstGeom>
        </p:spPr>
        <p:txBody>
          <a:bodyPr spcFirstLastPara="1" wrap="square" lIns="91425" tIns="91425" rIns="91425" bIns="91425" anchor="ctr" anchorCtr="0">
            <a:noAutofit/>
          </a:bodyPr>
          <a:lstStyle>
            <a:lvl1pPr lvl="0" algn="r">
              <a:spcBef>
                <a:spcPts val="0"/>
              </a:spcBef>
              <a:spcAft>
                <a:spcPts val="0"/>
              </a:spcAft>
              <a:buSzPts val="3600"/>
              <a:buNone/>
              <a:defRPr sz="6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6" name="Google Shape;16;p3"/>
          <p:cNvSpPr txBox="1">
            <a:spLocks noGrp="1"/>
          </p:cNvSpPr>
          <p:nvPr>
            <p:ph type="title" idx="2" hasCustomPrompt="1"/>
          </p:nvPr>
        </p:nvSpPr>
        <p:spPr>
          <a:xfrm>
            <a:off x="5992908" y="1695775"/>
            <a:ext cx="1471800" cy="1129500"/>
          </a:xfrm>
          <a:prstGeom prst="rect">
            <a:avLst/>
          </a:prstGeom>
          <a:ln>
            <a:noFill/>
          </a:ln>
        </p:spPr>
        <p:txBody>
          <a:bodyPr spcFirstLastPara="1" wrap="square" lIns="91425" tIns="91425" rIns="91425" bIns="91425" anchor="ctr" anchorCtr="0">
            <a:noAutofit/>
          </a:bodyPr>
          <a:lstStyle>
            <a:lvl1pPr lvl="0" algn="ctr" rtl="0">
              <a:spcBef>
                <a:spcPts val="0"/>
              </a:spcBef>
              <a:spcAft>
                <a:spcPts val="0"/>
              </a:spcAft>
              <a:buSzPts val="6000"/>
              <a:buNone/>
              <a:defRPr sz="9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7" name="Google Shape;17;p3"/>
          <p:cNvSpPr txBox="1">
            <a:spLocks noGrp="1"/>
          </p:cNvSpPr>
          <p:nvPr>
            <p:ph type="subTitle" idx="1"/>
          </p:nvPr>
        </p:nvSpPr>
        <p:spPr>
          <a:xfrm>
            <a:off x="1683967" y="3548238"/>
            <a:ext cx="4077900" cy="4353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pic>
        <p:nvPicPr>
          <p:cNvPr id="19" name="Google Shape;19;p4"/>
          <p:cNvPicPr preferRelativeResize="0"/>
          <p:nvPr/>
        </p:nvPicPr>
        <p:blipFill rotWithShape="1">
          <a:blip r:embed="rId2">
            <a:alphaModFix/>
          </a:blip>
          <a:srcRect t="7819" b="7827"/>
          <a:stretch/>
        </p:blipFill>
        <p:spPr>
          <a:xfrm>
            <a:off x="0" y="0"/>
            <a:ext cx="9144003" cy="5140989"/>
          </a:xfrm>
          <a:prstGeom prst="rect">
            <a:avLst/>
          </a:prstGeom>
          <a:noFill/>
          <a:ln>
            <a:noFill/>
          </a:ln>
        </p:spPr>
      </p:pic>
      <p:sp>
        <p:nvSpPr>
          <p:cNvPr id="20" name="Google Shape;20;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1" name="Google Shape;21;p4"/>
          <p:cNvSpPr txBox="1">
            <a:spLocks noGrp="1"/>
          </p:cNvSpPr>
          <p:nvPr>
            <p:ph type="body" idx="1"/>
          </p:nvPr>
        </p:nvSpPr>
        <p:spPr>
          <a:xfrm>
            <a:off x="720000" y="1152475"/>
            <a:ext cx="7704000" cy="6618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lvl1pPr>
            <a:lvl2pPr marL="914400" lvl="1" indent="-317500" rtl="0">
              <a:lnSpc>
                <a:spcPct val="115000"/>
              </a:lnSpc>
              <a:spcBef>
                <a:spcPts val="0"/>
              </a:spcBef>
              <a:spcAft>
                <a:spcPts val="0"/>
              </a:spcAft>
              <a:buSzPts val="1400"/>
              <a:buChar char="○"/>
              <a:defRPr/>
            </a:lvl2pPr>
            <a:lvl3pPr marL="1371600" lvl="2" indent="-317500" rtl="0">
              <a:lnSpc>
                <a:spcPct val="115000"/>
              </a:lnSpc>
              <a:spcBef>
                <a:spcPts val="0"/>
              </a:spcBef>
              <a:spcAft>
                <a:spcPts val="0"/>
              </a:spcAft>
              <a:buSzPts val="1400"/>
              <a:buChar char="■"/>
              <a:defRPr/>
            </a:lvl3pPr>
            <a:lvl4pPr marL="1828800" lvl="3" indent="-317500" rtl="0">
              <a:lnSpc>
                <a:spcPct val="115000"/>
              </a:lnSpc>
              <a:spcBef>
                <a:spcPts val="0"/>
              </a:spcBef>
              <a:spcAft>
                <a:spcPts val="0"/>
              </a:spcAft>
              <a:buSzPts val="1400"/>
              <a:buChar char="●"/>
              <a:defRPr/>
            </a:lvl4pPr>
            <a:lvl5pPr marL="2286000" lvl="4" indent="-317500" rtl="0">
              <a:lnSpc>
                <a:spcPct val="115000"/>
              </a:lnSpc>
              <a:spcBef>
                <a:spcPts val="0"/>
              </a:spcBef>
              <a:spcAft>
                <a:spcPts val="0"/>
              </a:spcAft>
              <a:buSzPts val="1400"/>
              <a:buChar char="○"/>
              <a:defRPr/>
            </a:lvl5pPr>
            <a:lvl6pPr marL="2743200" lvl="5" indent="-317500" rtl="0">
              <a:lnSpc>
                <a:spcPct val="115000"/>
              </a:lnSpc>
              <a:spcBef>
                <a:spcPts val="0"/>
              </a:spcBef>
              <a:spcAft>
                <a:spcPts val="0"/>
              </a:spcAft>
              <a:buSzPts val="1400"/>
              <a:buChar char="■"/>
              <a:defRPr/>
            </a:lvl6pPr>
            <a:lvl7pPr marL="3200400" lvl="6" indent="-317500" rtl="0">
              <a:lnSpc>
                <a:spcPct val="115000"/>
              </a:lnSpc>
              <a:spcBef>
                <a:spcPts val="0"/>
              </a:spcBef>
              <a:spcAft>
                <a:spcPts val="0"/>
              </a:spcAft>
              <a:buSzPts val="1400"/>
              <a:buChar char="●"/>
              <a:defRPr/>
            </a:lvl7pPr>
            <a:lvl8pPr marL="3657600" lvl="7" indent="-317500" rtl="0">
              <a:lnSpc>
                <a:spcPct val="115000"/>
              </a:lnSpc>
              <a:spcBef>
                <a:spcPts val="0"/>
              </a:spcBef>
              <a:spcAft>
                <a:spcPts val="0"/>
              </a:spcAft>
              <a:buSzPts val="1400"/>
              <a:buChar char="○"/>
              <a:defRPr/>
            </a:lvl8pPr>
            <a:lvl9pPr marL="4114800" lvl="8" indent="-317500" rtl="0">
              <a:lnSpc>
                <a:spcPct val="115000"/>
              </a:lnSpc>
              <a:spcBef>
                <a:spcPts val="0"/>
              </a:spcBef>
              <a:spcAft>
                <a:spcPts val="0"/>
              </a:spcAft>
              <a:buSzPts val="1400"/>
              <a:buChar cha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2"/>
        <p:cNvGrpSpPr/>
        <p:nvPr/>
      </p:nvGrpSpPr>
      <p:grpSpPr>
        <a:xfrm>
          <a:off x="0" y="0"/>
          <a:ext cx="0" cy="0"/>
          <a:chOff x="0" y="0"/>
          <a:chExt cx="0" cy="0"/>
        </a:xfrm>
      </p:grpSpPr>
      <p:pic>
        <p:nvPicPr>
          <p:cNvPr id="23" name="Google Shape;23;p5"/>
          <p:cNvPicPr preferRelativeResize="0"/>
          <p:nvPr/>
        </p:nvPicPr>
        <p:blipFill rotWithShape="1">
          <a:blip r:embed="rId2">
            <a:alphaModFix amt="67000"/>
          </a:blip>
          <a:srcRect t="7834" b="7834"/>
          <a:stretch/>
        </p:blipFill>
        <p:spPr>
          <a:xfrm>
            <a:off x="-8" y="3786"/>
            <a:ext cx="9144003" cy="5139744"/>
          </a:xfrm>
          <a:prstGeom prst="rect">
            <a:avLst/>
          </a:prstGeom>
          <a:noFill/>
          <a:ln>
            <a:noFill/>
          </a:ln>
        </p:spPr>
      </p:pic>
      <p:sp>
        <p:nvSpPr>
          <p:cNvPr id="24" name="Google Shape;24;p5"/>
          <p:cNvSpPr txBox="1">
            <a:spLocks noGrp="1"/>
          </p:cNvSpPr>
          <p:nvPr>
            <p:ph type="subTitle" idx="1"/>
          </p:nvPr>
        </p:nvSpPr>
        <p:spPr>
          <a:xfrm>
            <a:off x="1321232" y="1672350"/>
            <a:ext cx="2907600" cy="485400"/>
          </a:xfrm>
          <a:prstGeom prst="rect">
            <a:avLst/>
          </a:prstGeom>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1pPr>
            <a:lvl2pPr lvl="1" algn="ctr">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2pPr>
            <a:lvl3pPr lvl="2" algn="ctr">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3pPr>
            <a:lvl4pPr lvl="3" algn="ctr">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4pPr>
            <a:lvl5pPr lvl="4" algn="ctr">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5pPr>
            <a:lvl6pPr lvl="5" algn="ctr">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6pPr>
            <a:lvl7pPr lvl="6" algn="ctr">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7pPr>
            <a:lvl8pPr lvl="7" algn="ctr">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8pPr>
            <a:lvl9pPr lvl="8" algn="ctr">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9pPr>
          </a:lstStyle>
          <a:p>
            <a:endParaRPr/>
          </a:p>
        </p:txBody>
      </p:sp>
      <p:sp>
        <p:nvSpPr>
          <p:cNvPr id="25" name="Google Shape;25;p5"/>
          <p:cNvSpPr txBox="1">
            <a:spLocks noGrp="1"/>
          </p:cNvSpPr>
          <p:nvPr>
            <p:ph type="subTitle" idx="2"/>
          </p:nvPr>
        </p:nvSpPr>
        <p:spPr>
          <a:xfrm>
            <a:off x="4935442" y="1672350"/>
            <a:ext cx="2907600" cy="485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1pPr>
            <a:lvl2pPr lvl="1" algn="ctr" rtl="0">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2pPr>
            <a:lvl3pPr lvl="2" algn="ctr" rtl="0">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3pPr>
            <a:lvl4pPr lvl="3" algn="ctr" rtl="0">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4pPr>
            <a:lvl5pPr lvl="4" algn="ctr" rtl="0">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5pPr>
            <a:lvl6pPr lvl="5" algn="ctr" rtl="0">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6pPr>
            <a:lvl7pPr lvl="6" algn="ctr" rtl="0">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7pPr>
            <a:lvl8pPr lvl="7" algn="ctr" rtl="0">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8pPr>
            <a:lvl9pPr lvl="8" algn="ctr" rtl="0">
              <a:lnSpc>
                <a:spcPct val="100000"/>
              </a:lnSpc>
              <a:spcBef>
                <a:spcPts val="0"/>
              </a:spcBef>
              <a:spcAft>
                <a:spcPts val="0"/>
              </a:spcAft>
              <a:buSzPts val="2000"/>
              <a:buFont typeface="DM Serif Display"/>
              <a:buNone/>
              <a:defRPr sz="2000">
                <a:latin typeface="DM Serif Display"/>
                <a:ea typeface="DM Serif Display"/>
                <a:cs typeface="DM Serif Display"/>
                <a:sym typeface="DM Serif Display"/>
              </a:defRPr>
            </a:lvl9pPr>
          </a:lstStyle>
          <a:p>
            <a:endParaRPr/>
          </a:p>
        </p:txBody>
      </p:sp>
      <p:sp>
        <p:nvSpPr>
          <p:cNvPr id="26" name="Google Shape;26;p5"/>
          <p:cNvSpPr txBox="1">
            <a:spLocks noGrp="1"/>
          </p:cNvSpPr>
          <p:nvPr>
            <p:ph type="subTitle" idx="3"/>
          </p:nvPr>
        </p:nvSpPr>
        <p:spPr>
          <a:xfrm>
            <a:off x="1321082" y="2157750"/>
            <a:ext cx="2907900" cy="1955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7" name="Google Shape;27;p5"/>
          <p:cNvSpPr txBox="1">
            <a:spLocks noGrp="1"/>
          </p:cNvSpPr>
          <p:nvPr>
            <p:ph type="subTitle" idx="4"/>
          </p:nvPr>
        </p:nvSpPr>
        <p:spPr>
          <a:xfrm>
            <a:off x="4935420" y="2157761"/>
            <a:ext cx="2907600" cy="1955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pic>
        <p:nvPicPr>
          <p:cNvPr id="29" name="Google Shape;29;p6"/>
          <p:cNvPicPr preferRelativeResize="0"/>
          <p:nvPr/>
        </p:nvPicPr>
        <p:blipFill rotWithShape="1">
          <a:blip r:embed="rId2">
            <a:alphaModFix/>
          </a:blip>
          <a:srcRect t="9" b="9"/>
          <a:stretch/>
        </p:blipFill>
        <p:spPr>
          <a:xfrm>
            <a:off x="-1" y="4"/>
            <a:ext cx="9146256" cy="5143500"/>
          </a:xfrm>
          <a:prstGeom prst="rect">
            <a:avLst/>
          </a:prstGeom>
          <a:noFill/>
          <a:ln>
            <a:noFill/>
          </a:ln>
        </p:spPr>
      </p:pic>
      <p:sp>
        <p:nvSpPr>
          <p:cNvPr id="30" name="Google Shape;30;p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5"/>
        <p:cNvGrpSpPr/>
        <p:nvPr/>
      </p:nvGrpSpPr>
      <p:grpSpPr>
        <a:xfrm>
          <a:off x="0" y="0"/>
          <a:ext cx="0" cy="0"/>
          <a:chOff x="0" y="0"/>
          <a:chExt cx="0" cy="0"/>
        </a:xfrm>
      </p:grpSpPr>
      <p:pic>
        <p:nvPicPr>
          <p:cNvPr id="36" name="Google Shape;36;p8"/>
          <p:cNvPicPr preferRelativeResize="0"/>
          <p:nvPr/>
        </p:nvPicPr>
        <p:blipFill rotWithShape="1">
          <a:blip r:embed="rId2">
            <a:alphaModFix/>
          </a:blip>
          <a:srcRect/>
          <a:stretch/>
        </p:blipFill>
        <p:spPr>
          <a:xfrm flipH="1">
            <a:off x="-2" y="0"/>
            <a:ext cx="9143933" cy="5143500"/>
          </a:xfrm>
          <a:prstGeom prst="rect">
            <a:avLst/>
          </a:prstGeom>
          <a:noFill/>
          <a:ln>
            <a:noFill/>
          </a:ln>
        </p:spPr>
      </p:pic>
      <p:sp>
        <p:nvSpPr>
          <p:cNvPr id="37" name="Google Shape;37;p8"/>
          <p:cNvSpPr txBox="1">
            <a:spLocks noGrp="1"/>
          </p:cNvSpPr>
          <p:nvPr>
            <p:ph type="title"/>
          </p:nvPr>
        </p:nvSpPr>
        <p:spPr>
          <a:xfrm>
            <a:off x="3437825" y="1381000"/>
            <a:ext cx="4685100" cy="252930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72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pic>
        <p:nvPicPr>
          <p:cNvPr id="39" name="Google Shape;39;p9"/>
          <p:cNvPicPr preferRelativeResize="0"/>
          <p:nvPr/>
        </p:nvPicPr>
        <p:blipFill rotWithShape="1">
          <a:blip r:embed="rId2">
            <a:alphaModFix/>
          </a:blip>
          <a:srcRect t="7813" b="7813"/>
          <a:stretch/>
        </p:blipFill>
        <p:spPr>
          <a:xfrm>
            <a:off x="0" y="2"/>
            <a:ext cx="9143997" cy="5142156"/>
          </a:xfrm>
          <a:prstGeom prst="rect">
            <a:avLst/>
          </a:prstGeom>
          <a:noFill/>
          <a:ln>
            <a:noFill/>
          </a:ln>
        </p:spPr>
      </p:pic>
      <p:sp>
        <p:nvSpPr>
          <p:cNvPr id="40" name="Google Shape;40;p9"/>
          <p:cNvSpPr txBox="1">
            <a:spLocks noGrp="1"/>
          </p:cNvSpPr>
          <p:nvPr>
            <p:ph type="title"/>
          </p:nvPr>
        </p:nvSpPr>
        <p:spPr>
          <a:xfrm>
            <a:off x="715100" y="1240576"/>
            <a:ext cx="4187100" cy="8418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1" name="Google Shape;41;p9"/>
          <p:cNvSpPr txBox="1">
            <a:spLocks noGrp="1"/>
          </p:cNvSpPr>
          <p:nvPr>
            <p:ph type="subTitle" idx="1"/>
          </p:nvPr>
        </p:nvSpPr>
        <p:spPr>
          <a:xfrm>
            <a:off x="981825" y="2372101"/>
            <a:ext cx="3920400" cy="1681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49"/>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50"/>
        <p:cNvGrpSpPr/>
        <p:nvPr/>
      </p:nvGrpSpPr>
      <p:grpSpPr>
        <a:xfrm>
          <a:off x="0" y="0"/>
          <a:ext cx="0" cy="0"/>
          <a:chOff x="0" y="0"/>
          <a:chExt cx="0" cy="0"/>
        </a:xfrm>
      </p:grpSpPr>
      <p:pic>
        <p:nvPicPr>
          <p:cNvPr id="51" name="Google Shape;51;p13"/>
          <p:cNvPicPr preferRelativeResize="0"/>
          <p:nvPr/>
        </p:nvPicPr>
        <p:blipFill>
          <a:blip r:embed="rId2">
            <a:alphaModFix/>
          </a:blip>
          <a:stretch>
            <a:fillRect/>
          </a:stretch>
        </p:blipFill>
        <p:spPr>
          <a:xfrm>
            <a:off x="31" y="-32"/>
            <a:ext cx="9144000" cy="5143568"/>
          </a:xfrm>
          <a:prstGeom prst="rect">
            <a:avLst/>
          </a:prstGeom>
          <a:noFill/>
          <a:ln>
            <a:noFill/>
          </a:ln>
        </p:spPr>
      </p:pic>
      <p:sp>
        <p:nvSpPr>
          <p:cNvPr id="52" name="Google Shape;52;p13"/>
          <p:cNvSpPr txBox="1">
            <a:spLocks noGrp="1"/>
          </p:cNvSpPr>
          <p:nvPr>
            <p:ph type="title" hasCustomPrompt="1"/>
          </p:nvPr>
        </p:nvSpPr>
        <p:spPr>
          <a:xfrm>
            <a:off x="816500" y="1206892"/>
            <a:ext cx="505200" cy="5028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SzPts val="3000"/>
              <a:buNone/>
              <a:defRPr sz="24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3" name="Google Shape;53;p13"/>
          <p:cNvSpPr txBox="1">
            <a:spLocks noGrp="1"/>
          </p:cNvSpPr>
          <p:nvPr>
            <p:ph type="subTitle" idx="1"/>
          </p:nvPr>
        </p:nvSpPr>
        <p:spPr>
          <a:xfrm>
            <a:off x="720302" y="2316742"/>
            <a:ext cx="2487300" cy="511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4" name="Google Shape;54;p13"/>
          <p:cNvSpPr txBox="1">
            <a:spLocks noGrp="1"/>
          </p:cNvSpPr>
          <p:nvPr>
            <p:ph type="title" idx="2" hasCustomPrompt="1"/>
          </p:nvPr>
        </p:nvSpPr>
        <p:spPr>
          <a:xfrm>
            <a:off x="3430614" y="1206892"/>
            <a:ext cx="505200" cy="5028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SzPts val="3000"/>
              <a:buNone/>
              <a:defRPr sz="24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5" name="Google Shape;55;p13"/>
          <p:cNvSpPr txBox="1">
            <a:spLocks noGrp="1"/>
          </p:cNvSpPr>
          <p:nvPr>
            <p:ph type="subTitle" idx="3"/>
          </p:nvPr>
        </p:nvSpPr>
        <p:spPr>
          <a:xfrm>
            <a:off x="3335302" y="2316742"/>
            <a:ext cx="2485500" cy="5121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6" name="Google Shape;56;p13"/>
          <p:cNvSpPr txBox="1">
            <a:spLocks noGrp="1"/>
          </p:cNvSpPr>
          <p:nvPr>
            <p:ph type="title" idx="4" hasCustomPrompt="1"/>
          </p:nvPr>
        </p:nvSpPr>
        <p:spPr>
          <a:xfrm>
            <a:off x="6044734" y="1206892"/>
            <a:ext cx="505200" cy="5028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SzPts val="3000"/>
              <a:buNone/>
              <a:defRPr sz="24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7" name="Google Shape;57;p13"/>
          <p:cNvSpPr txBox="1">
            <a:spLocks noGrp="1"/>
          </p:cNvSpPr>
          <p:nvPr>
            <p:ph type="subTitle" idx="5"/>
          </p:nvPr>
        </p:nvSpPr>
        <p:spPr>
          <a:xfrm>
            <a:off x="5948502" y="2316742"/>
            <a:ext cx="2487300" cy="5121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8" name="Google Shape;58;p13"/>
          <p:cNvSpPr txBox="1">
            <a:spLocks noGrp="1"/>
          </p:cNvSpPr>
          <p:nvPr>
            <p:ph type="title" idx="6" hasCustomPrompt="1"/>
          </p:nvPr>
        </p:nvSpPr>
        <p:spPr>
          <a:xfrm>
            <a:off x="816493" y="2991094"/>
            <a:ext cx="505200" cy="5028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SzPts val="3000"/>
              <a:buNone/>
              <a:defRPr sz="24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9" name="Google Shape;59;p13"/>
          <p:cNvSpPr txBox="1">
            <a:spLocks noGrp="1"/>
          </p:cNvSpPr>
          <p:nvPr>
            <p:ph type="subTitle" idx="7"/>
          </p:nvPr>
        </p:nvSpPr>
        <p:spPr>
          <a:xfrm>
            <a:off x="720300" y="4096101"/>
            <a:ext cx="2487300" cy="5124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60" name="Google Shape;60;p13"/>
          <p:cNvSpPr txBox="1">
            <a:spLocks noGrp="1"/>
          </p:cNvSpPr>
          <p:nvPr>
            <p:ph type="title" idx="8" hasCustomPrompt="1"/>
          </p:nvPr>
        </p:nvSpPr>
        <p:spPr>
          <a:xfrm>
            <a:off x="3430638" y="2991094"/>
            <a:ext cx="505200" cy="5028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SzPts val="3000"/>
              <a:buNone/>
              <a:defRPr sz="24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61" name="Google Shape;61;p13"/>
          <p:cNvSpPr txBox="1">
            <a:spLocks noGrp="1"/>
          </p:cNvSpPr>
          <p:nvPr>
            <p:ph type="subTitle" idx="9"/>
          </p:nvPr>
        </p:nvSpPr>
        <p:spPr>
          <a:xfrm>
            <a:off x="3335300" y="4096100"/>
            <a:ext cx="2485500" cy="5124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62" name="Google Shape;62;p13"/>
          <p:cNvSpPr txBox="1">
            <a:spLocks noGrp="1"/>
          </p:cNvSpPr>
          <p:nvPr>
            <p:ph type="title" idx="13" hasCustomPrompt="1"/>
          </p:nvPr>
        </p:nvSpPr>
        <p:spPr>
          <a:xfrm>
            <a:off x="6044783" y="2991135"/>
            <a:ext cx="505200" cy="5028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SzPts val="3000"/>
              <a:buNone/>
              <a:defRPr sz="24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63" name="Google Shape;63;p13"/>
          <p:cNvSpPr txBox="1">
            <a:spLocks noGrp="1"/>
          </p:cNvSpPr>
          <p:nvPr>
            <p:ph type="subTitle" idx="14"/>
          </p:nvPr>
        </p:nvSpPr>
        <p:spPr>
          <a:xfrm>
            <a:off x="5948500" y="4096101"/>
            <a:ext cx="2487300" cy="5124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64" name="Google Shape;64;p13"/>
          <p:cNvSpPr txBox="1">
            <a:spLocks noGrp="1"/>
          </p:cNvSpPr>
          <p:nvPr>
            <p:ph type="title" idx="15"/>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Font typeface="Manrope ExtraBold"/>
              <a:buNone/>
              <a:defRPr b="0">
                <a:latin typeface="Manrope ExtraBold"/>
                <a:ea typeface="Manrope ExtraBold"/>
                <a:cs typeface="Manrope ExtraBold"/>
                <a:sym typeface="Manrope ExtraBold"/>
              </a:defRPr>
            </a:lvl1pPr>
            <a:lvl2pPr lvl="1" rtl="0">
              <a:spcBef>
                <a:spcPts val="0"/>
              </a:spcBef>
              <a:spcAft>
                <a:spcPts val="0"/>
              </a:spcAft>
              <a:buSzPts val="3500"/>
              <a:buFont typeface="Manrope ExtraBold"/>
              <a:buNone/>
              <a:defRPr b="0">
                <a:latin typeface="Manrope ExtraBold"/>
                <a:ea typeface="Manrope ExtraBold"/>
                <a:cs typeface="Manrope ExtraBold"/>
                <a:sym typeface="Manrope ExtraBold"/>
              </a:defRPr>
            </a:lvl2pPr>
            <a:lvl3pPr lvl="2" rtl="0">
              <a:spcBef>
                <a:spcPts val="0"/>
              </a:spcBef>
              <a:spcAft>
                <a:spcPts val="0"/>
              </a:spcAft>
              <a:buSzPts val="3500"/>
              <a:buFont typeface="Manrope ExtraBold"/>
              <a:buNone/>
              <a:defRPr b="0">
                <a:latin typeface="Manrope ExtraBold"/>
                <a:ea typeface="Manrope ExtraBold"/>
                <a:cs typeface="Manrope ExtraBold"/>
                <a:sym typeface="Manrope ExtraBold"/>
              </a:defRPr>
            </a:lvl3pPr>
            <a:lvl4pPr lvl="3" rtl="0">
              <a:spcBef>
                <a:spcPts val="0"/>
              </a:spcBef>
              <a:spcAft>
                <a:spcPts val="0"/>
              </a:spcAft>
              <a:buSzPts val="3500"/>
              <a:buFont typeface="Manrope ExtraBold"/>
              <a:buNone/>
              <a:defRPr b="0">
                <a:latin typeface="Manrope ExtraBold"/>
                <a:ea typeface="Manrope ExtraBold"/>
                <a:cs typeface="Manrope ExtraBold"/>
                <a:sym typeface="Manrope ExtraBold"/>
              </a:defRPr>
            </a:lvl4pPr>
            <a:lvl5pPr lvl="4" rtl="0">
              <a:spcBef>
                <a:spcPts val="0"/>
              </a:spcBef>
              <a:spcAft>
                <a:spcPts val="0"/>
              </a:spcAft>
              <a:buSzPts val="3500"/>
              <a:buFont typeface="Manrope ExtraBold"/>
              <a:buNone/>
              <a:defRPr b="0">
                <a:latin typeface="Manrope ExtraBold"/>
                <a:ea typeface="Manrope ExtraBold"/>
                <a:cs typeface="Manrope ExtraBold"/>
                <a:sym typeface="Manrope ExtraBold"/>
              </a:defRPr>
            </a:lvl5pPr>
            <a:lvl6pPr lvl="5" rtl="0">
              <a:spcBef>
                <a:spcPts val="0"/>
              </a:spcBef>
              <a:spcAft>
                <a:spcPts val="0"/>
              </a:spcAft>
              <a:buSzPts val="3500"/>
              <a:buFont typeface="Manrope ExtraBold"/>
              <a:buNone/>
              <a:defRPr b="0">
                <a:latin typeface="Manrope ExtraBold"/>
                <a:ea typeface="Manrope ExtraBold"/>
                <a:cs typeface="Manrope ExtraBold"/>
                <a:sym typeface="Manrope ExtraBold"/>
              </a:defRPr>
            </a:lvl6pPr>
            <a:lvl7pPr lvl="6" rtl="0">
              <a:spcBef>
                <a:spcPts val="0"/>
              </a:spcBef>
              <a:spcAft>
                <a:spcPts val="0"/>
              </a:spcAft>
              <a:buSzPts val="3500"/>
              <a:buFont typeface="Manrope ExtraBold"/>
              <a:buNone/>
              <a:defRPr b="0">
                <a:latin typeface="Manrope ExtraBold"/>
                <a:ea typeface="Manrope ExtraBold"/>
                <a:cs typeface="Manrope ExtraBold"/>
                <a:sym typeface="Manrope ExtraBold"/>
              </a:defRPr>
            </a:lvl7pPr>
            <a:lvl8pPr lvl="7" rtl="0">
              <a:spcBef>
                <a:spcPts val="0"/>
              </a:spcBef>
              <a:spcAft>
                <a:spcPts val="0"/>
              </a:spcAft>
              <a:buSzPts val="3500"/>
              <a:buFont typeface="Manrope ExtraBold"/>
              <a:buNone/>
              <a:defRPr b="0">
                <a:latin typeface="Manrope ExtraBold"/>
                <a:ea typeface="Manrope ExtraBold"/>
                <a:cs typeface="Manrope ExtraBold"/>
                <a:sym typeface="Manrope ExtraBold"/>
              </a:defRPr>
            </a:lvl8pPr>
            <a:lvl9pPr lvl="8" rtl="0">
              <a:spcBef>
                <a:spcPts val="0"/>
              </a:spcBef>
              <a:spcAft>
                <a:spcPts val="0"/>
              </a:spcAft>
              <a:buSzPts val="3500"/>
              <a:buFont typeface="Manrope ExtraBold"/>
              <a:buNone/>
              <a:defRPr b="0">
                <a:latin typeface="Manrope ExtraBold"/>
                <a:ea typeface="Manrope ExtraBold"/>
                <a:cs typeface="Manrope ExtraBold"/>
                <a:sym typeface="Manrope ExtraBold"/>
              </a:defRPr>
            </a:lvl9pPr>
          </a:lstStyle>
          <a:p>
            <a:endParaRPr/>
          </a:p>
        </p:txBody>
      </p:sp>
      <p:sp>
        <p:nvSpPr>
          <p:cNvPr id="65" name="Google Shape;65;p13"/>
          <p:cNvSpPr txBox="1">
            <a:spLocks noGrp="1"/>
          </p:cNvSpPr>
          <p:nvPr>
            <p:ph type="subTitle" idx="16"/>
          </p:nvPr>
        </p:nvSpPr>
        <p:spPr>
          <a:xfrm>
            <a:off x="720302" y="1753392"/>
            <a:ext cx="2487300" cy="713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None/>
              <a:defRPr sz="2000">
                <a:latin typeface="DM Serif Display"/>
                <a:ea typeface="DM Serif Display"/>
                <a:cs typeface="DM Serif Display"/>
                <a:sym typeface="DM Serif Display"/>
              </a:defRPr>
            </a:lvl1pPr>
            <a:lvl2pPr lvl="1" rtl="0">
              <a:lnSpc>
                <a:spcPct val="100000"/>
              </a:lnSpc>
              <a:spcBef>
                <a:spcPts val="0"/>
              </a:spcBef>
              <a:spcAft>
                <a:spcPts val="0"/>
              </a:spcAft>
              <a:buClr>
                <a:schemeClr val="dk1"/>
              </a:buClr>
              <a:buSzPts val="2400"/>
              <a:buNone/>
              <a:defRPr sz="2400" b="1">
                <a:solidFill>
                  <a:schemeClr val="dk1"/>
                </a:solidFill>
              </a:defRPr>
            </a:lvl2pPr>
            <a:lvl3pPr lvl="2" rtl="0">
              <a:lnSpc>
                <a:spcPct val="100000"/>
              </a:lnSpc>
              <a:spcBef>
                <a:spcPts val="0"/>
              </a:spcBef>
              <a:spcAft>
                <a:spcPts val="0"/>
              </a:spcAft>
              <a:buClr>
                <a:schemeClr val="dk1"/>
              </a:buClr>
              <a:buSzPts val="2400"/>
              <a:buNone/>
              <a:defRPr sz="2400" b="1">
                <a:solidFill>
                  <a:schemeClr val="dk1"/>
                </a:solidFill>
              </a:defRPr>
            </a:lvl3pPr>
            <a:lvl4pPr lvl="3" rtl="0">
              <a:lnSpc>
                <a:spcPct val="100000"/>
              </a:lnSpc>
              <a:spcBef>
                <a:spcPts val="0"/>
              </a:spcBef>
              <a:spcAft>
                <a:spcPts val="0"/>
              </a:spcAft>
              <a:buClr>
                <a:schemeClr val="dk1"/>
              </a:buClr>
              <a:buSzPts val="2400"/>
              <a:buNone/>
              <a:defRPr sz="2400" b="1">
                <a:solidFill>
                  <a:schemeClr val="dk1"/>
                </a:solidFill>
              </a:defRPr>
            </a:lvl4pPr>
            <a:lvl5pPr lvl="4" rtl="0">
              <a:lnSpc>
                <a:spcPct val="100000"/>
              </a:lnSpc>
              <a:spcBef>
                <a:spcPts val="0"/>
              </a:spcBef>
              <a:spcAft>
                <a:spcPts val="0"/>
              </a:spcAft>
              <a:buClr>
                <a:schemeClr val="dk1"/>
              </a:buClr>
              <a:buSzPts val="2400"/>
              <a:buNone/>
              <a:defRPr sz="2400" b="1">
                <a:solidFill>
                  <a:schemeClr val="dk1"/>
                </a:solidFill>
              </a:defRPr>
            </a:lvl5pPr>
            <a:lvl6pPr lvl="5" rtl="0">
              <a:lnSpc>
                <a:spcPct val="100000"/>
              </a:lnSpc>
              <a:spcBef>
                <a:spcPts val="0"/>
              </a:spcBef>
              <a:spcAft>
                <a:spcPts val="0"/>
              </a:spcAft>
              <a:buClr>
                <a:schemeClr val="dk1"/>
              </a:buClr>
              <a:buSzPts val="2400"/>
              <a:buNone/>
              <a:defRPr sz="2400" b="1">
                <a:solidFill>
                  <a:schemeClr val="dk1"/>
                </a:solidFill>
              </a:defRPr>
            </a:lvl6pPr>
            <a:lvl7pPr lvl="6" rtl="0">
              <a:lnSpc>
                <a:spcPct val="100000"/>
              </a:lnSpc>
              <a:spcBef>
                <a:spcPts val="0"/>
              </a:spcBef>
              <a:spcAft>
                <a:spcPts val="0"/>
              </a:spcAft>
              <a:buClr>
                <a:schemeClr val="dk1"/>
              </a:buClr>
              <a:buSzPts val="2400"/>
              <a:buNone/>
              <a:defRPr sz="2400" b="1">
                <a:solidFill>
                  <a:schemeClr val="dk1"/>
                </a:solidFill>
              </a:defRPr>
            </a:lvl7pPr>
            <a:lvl8pPr lvl="7" rtl="0">
              <a:lnSpc>
                <a:spcPct val="100000"/>
              </a:lnSpc>
              <a:spcBef>
                <a:spcPts val="0"/>
              </a:spcBef>
              <a:spcAft>
                <a:spcPts val="0"/>
              </a:spcAft>
              <a:buClr>
                <a:schemeClr val="dk1"/>
              </a:buClr>
              <a:buSzPts val="2400"/>
              <a:buNone/>
              <a:defRPr sz="2400" b="1">
                <a:solidFill>
                  <a:schemeClr val="dk1"/>
                </a:solidFill>
              </a:defRPr>
            </a:lvl8pPr>
            <a:lvl9pPr lvl="8" rtl="0">
              <a:lnSpc>
                <a:spcPct val="100000"/>
              </a:lnSpc>
              <a:spcBef>
                <a:spcPts val="0"/>
              </a:spcBef>
              <a:spcAft>
                <a:spcPts val="0"/>
              </a:spcAft>
              <a:buClr>
                <a:schemeClr val="dk1"/>
              </a:buClr>
              <a:buSzPts val="2400"/>
              <a:buNone/>
              <a:defRPr sz="2400" b="1">
                <a:solidFill>
                  <a:schemeClr val="dk1"/>
                </a:solidFill>
              </a:defRPr>
            </a:lvl9pPr>
          </a:lstStyle>
          <a:p>
            <a:endParaRPr/>
          </a:p>
        </p:txBody>
      </p:sp>
      <p:sp>
        <p:nvSpPr>
          <p:cNvPr id="66" name="Google Shape;66;p13"/>
          <p:cNvSpPr txBox="1">
            <a:spLocks noGrp="1"/>
          </p:cNvSpPr>
          <p:nvPr>
            <p:ph type="subTitle" idx="17"/>
          </p:nvPr>
        </p:nvSpPr>
        <p:spPr>
          <a:xfrm>
            <a:off x="3335302" y="1753392"/>
            <a:ext cx="2485500" cy="713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None/>
              <a:defRPr sz="2000">
                <a:latin typeface="DM Serif Display"/>
                <a:ea typeface="DM Serif Display"/>
                <a:cs typeface="DM Serif Display"/>
                <a:sym typeface="DM Serif Display"/>
              </a:defRPr>
            </a:lvl1pPr>
            <a:lvl2pPr lvl="1" rtl="0">
              <a:lnSpc>
                <a:spcPct val="100000"/>
              </a:lnSpc>
              <a:spcBef>
                <a:spcPts val="0"/>
              </a:spcBef>
              <a:spcAft>
                <a:spcPts val="0"/>
              </a:spcAft>
              <a:buClr>
                <a:schemeClr val="dk1"/>
              </a:buClr>
              <a:buSzPts val="2400"/>
              <a:buNone/>
              <a:defRPr sz="2400" b="1">
                <a:solidFill>
                  <a:schemeClr val="dk1"/>
                </a:solidFill>
              </a:defRPr>
            </a:lvl2pPr>
            <a:lvl3pPr lvl="2" rtl="0">
              <a:lnSpc>
                <a:spcPct val="100000"/>
              </a:lnSpc>
              <a:spcBef>
                <a:spcPts val="0"/>
              </a:spcBef>
              <a:spcAft>
                <a:spcPts val="0"/>
              </a:spcAft>
              <a:buClr>
                <a:schemeClr val="dk1"/>
              </a:buClr>
              <a:buSzPts val="2400"/>
              <a:buNone/>
              <a:defRPr sz="2400" b="1">
                <a:solidFill>
                  <a:schemeClr val="dk1"/>
                </a:solidFill>
              </a:defRPr>
            </a:lvl3pPr>
            <a:lvl4pPr lvl="3" rtl="0">
              <a:lnSpc>
                <a:spcPct val="100000"/>
              </a:lnSpc>
              <a:spcBef>
                <a:spcPts val="0"/>
              </a:spcBef>
              <a:spcAft>
                <a:spcPts val="0"/>
              </a:spcAft>
              <a:buClr>
                <a:schemeClr val="dk1"/>
              </a:buClr>
              <a:buSzPts val="2400"/>
              <a:buNone/>
              <a:defRPr sz="2400" b="1">
                <a:solidFill>
                  <a:schemeClr val="dk1"/>
                </a:solidFill>
              </a:defRPr>
            </a:lvl4pPr>
            <a:lvl5pPr lvl="4" rtl="0">
              <a:lnSpc>
                <a:spcPct val="100000"/>
              </a:lnSpc>
              <a:spcBef>
                <a:spcPts val="0"/>
              </a:spcBef>
              <a:spcAft>
                <a:spcPts val="0"/>
              </a:spcAft>
              <a:buClr>
                <a:schemeClr val="dk1"/>
              </a:buClr>
              <a:buSzPts val="2400"/>
              <a:buNone/>
              <a:defRPr sz="2400" b="1">
                <a:solidFill>
                  <a:schemeClr val="dk1"/>
                </a:solidFill>
              </a:defRPr>
            </a:lvl5pPr>
            <a:lvl6pPr lvl="5" rtl="0">
              <a:lnSpc>
                <a:spcPct val="100000"/>
              </a:lnSpc>
              <a:spcBef>
                <a:spcPts val="0"/>
              </a:spcBef>
              <a:spcAft>
                <a:spcPts val="0"/>
              </a:spcAft>
              <a:buClr>
                <a:schemeClr val="dk1"/>
              </a:buClr>
              <a:buSzPts val="2400"/>
              <a:buNone/>
              <a:defRPr sz="2400" b="1">
                <a:solidFill>
                  <a:schemeClr val="dk1"/>
                </a:solidFill>
              </a:defRPr>
            </a:lvl6pPr>
            <a:lvl7pPr lvl="6" rtl="0">
              <a:lnSpc>
                <a:spcPct val="100000"/>
              </a:lnSpc>
              <a:spcBef>
                <a:spcPts val="0"/>
              </a:spcBef>
              <a:spcAft>
                <a:spcPts val="0"/>
              </a:spcAft>
              <a:buClr>
                <a:schemeClr val="dk1"/>
              </a:buClr>
              <a:buSzPts val="2400"/>
              <a:buNone/>
              <a:defRPr sz="2400" b="1">
                <a:solidFill>
                  <a:schemeClr val="dk1"/>
                </a:solidFill>
              </a:defRPr>
            </a:lvl7pPr>
            <a:lvl8pPr lvl="7" rtl="0">
              <a:lnSpc>
                <a:spcPct val="100000"/>
              </a:lnSpc>
              <a:spcBef>
                <a:spcPts val="0"/>
              </a:spcBef>
              <a:spcAft>
                <a:spcPts val="0"/>
              </a:spcAft>
              <a:buClr>
                <a:schemeClr val="dk1"/>
              </a:buClr>
              <a:buSzPts val="2400"/>
              <a:buNone/>
              <a:defRPr sz="2400" b="1">
                <a:solidFill>
                  <a:schemeClr val="dk1"/>
                </a:solidFill>
              </a:defRPr>
            </a:lvl8pPr>
            <a:lvl9pPr lvl="8" rtl="0">
              <a:lnSpc>
                <a:spcPct val="100000"/>
              </a:lnSpc>
              <a:spcBef>
                <a:spcPts val="0"/>
              </a:spcBef>
              <a:spcAft>
                <a:spcPts val="0"/>
              </a:spcAft>
              <a:buClr>
                <a:schemeClr val="dk1"/>
              </a:buClr>
              <a:buSzPts val="2400"/>
              <a:buNone/>
              <a:defRPr sz="2400" b="1">
                <a:solidFill>
                  <a:schemeClr val="dk1"/>
                </a:solidFill>
              </a:defRPr>
            </a:lvl9pPr>
          </a:lstStyle>
          <a:p>
            <a:endParaRPr/>
          </a:p>
        </p:txBody>
      </p:sp>
      <p:sp>
        <p:nvSpPr>
          <p:cNvPr id="67" name="Google Shape;67;p13"/>
          <p:cNvSpPr txBox="1">
            <a:spLocks noGrp="1"/>
          </p:cNvSpPr>
          <p:nvPr>
            <p:ph type="subTitle" idx="18"/>
          </p:nvPr>
        </p:nvSpPr>
        <p:spPr>
          <a:xfrm>
            <a:off x="5948502" y="1753392"/>
            <a:ext cx="2487300" cy="713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None/>
              <a:defRPr sz="2000">
                <a:latin typeface="DM Serif Display"/>
                <a:ea typeface="DM Serif Display"/>
                <a:cs typeface="DM Serif Display"/>
                <a:sym typeface="DM Serif Display"/>
              </a:defRPr>
            </a:lvl1pPr>
            <a:lvl2pPr lvl="1" rtl="0">
              <a:lnSpc>
                <a:spcPct val="100000"/>
              </a:lnSpc>
              <a:spcBef>
                <a:spcPts val="0"/>
              </a:spcBef>
              <a:spcAft>
                <a:spcPts val="0"/>
              </a:spcAft>
              <a:buClr>
                <a:schemeClr val="dk1"/>
              </a:buClr>
              <a:buSzPts val="2400"/>
              <a:buNone/>
              <a:defRPr sz="2400" b="1">
                <a:solidFill>
                  <a:schemeClr val="dk1"/>
                </a:solidFill>
              </a:defRPr>
            </a:lvl2pPr>
            <a:lvl3pPr lvl="2" rtl="0">
              <a:lnSpc>
                <a:spcPct val="100000"/>
              </a:lnSpc>
              <a:spcBef>
                <a:spcPts val="0"/>
              </a:spcBef>
              <a:spcAft>
                <a:spcPts val="0"/>
              </a:spcAft>
              <a:buClr>
                <a:schemeClr val="dk1"/>
              </a:buClr>
              <a:buSzPts val="2400"/>
              <a:buNone/>
              <a:defRPr sz="2400" b="1">
                <a:solidFill>
                  <a:schemeClr val="dk1"/>
                </a:solidFill>
              </a:defRPr>
            </a:lvl3pPr>
            <a:lvl4pPr lvl="3" rtl="0">
              <a:lnSpc>
                <a:spcPct val="100000"/>
              </a:lnSpc>
              <a:spcBef>
                <a:spcPts val="0"/>
              </a:spcBef>
              <a:spcAft>
                <a:spcPts val="0"/>
              </a:spcAft>
              <a:buClr>
                <a:schemeClr val="dk1"/>
              </a:buClr>
              <a:buSzPts val="2400"/>
              <a:buNone/>
              <a:defRPr sz="2400" b="1">
                <a:solidFill>
                  <a:schemeClr val="dk1"/>
                </a:solidFill>
              </a:defRPr>
            </a:lvl4pPr>
            <a:lvl5pPr lvl="4" rtl="0">
              <a:lnSpc>
                <a:spcPct val="100000"/>
              </a:lnSpc>
              <a:spcBef>
                <a:spcPts val="0"/>
              </a:spcBef>
              <a:spcAft>
                <a:spcPts val="0"/>
              </a:spcAft>
              <a:buClr>
                <a:schemeClr val="dk1"/>
              </a:buClr>
              <a:buSzPts val="2400"/>
              <a:buNone/>
              <a:defRPr sz="2400" b="1">
                <a:solidFill>
                  <a:schemeClr val="dk1"/>
                </a:solidFill>
              </a:defRPr>
            </a:lvl5pPr>
            <a:lvl6pPr lvl="5" rtl="0">
              <a:lnSpc>
                <a:spcPct val="100000"/>
              </a:lnSpc>
              <a:spcBef>
                <a:spcPts val="0"/>
              </a:spcBef>
              <a:spcAft>
                <a:spcPts val="0"/>
              </a:spcAft>
              <a:buClr>
                <a:schemeClr val="dk1"/>
              </a:buClr>
              <a:buSzPts val="2400"/>
              <a:buNone/>
              <a:defRPr sz="2400" b="1">
                <a:solidFill>
                  <a:schemeClr val="dk1"/>
                </a:solidFill>
              </a:defRPr>
            </a:lvl6pPr>
            <a:lvl7pPr lvl="6" rtl="0">
              <a:lnSpc>
                <a:spcPct val="100000"/>
              </a:lnSpc>
              <a:spcBef>
                <a:spcPts val="0"/>
              </a:spcBef>
              <a:spcAft>
                <a:spcPts val="0"/>
              </a:spcAft>
              <a:buClr>
                <a:schemeClr val="dk1"/>
              </a:buClr>
              <a:buSzPts val="2400"/>
              <a:buNone/>
              <a:defRPr sz="2400" b="1">
                <a:solidFill>
                  <a:schemeClr val="dk1"/>
                </a:solidFill>
              </a:defRPr>
            </a:lvl7pPr>
            <a:lvl8pPr lvl="7" rtl="0">
              <a:lnSpc>
                <a:spcPct val="100000"/>
              </a:lnSpc>
              <a:spcBef>
                <a:spcPts val="0"/>
              </a:spcBef>
              <a:spcAft>
                <a:spcPts val="0"/>
              </a:spcAft>
              <a:buClr>
                <a:schemeClr val="dk1"/>
              </a:buClr>
              <a:buSzPts val="2400"/>
              <a:buNone/>
              <a:defRPr sz="2400" b="1">
                <a:solidFill>
                  <a:schemeClr val="dk1"/>
                </a:solidFill>
              </a:defRPr>
            </a:lvl8pPr>
            <a:lvl9pPr lvl="8" rtl="0">
              <a:lnSpc>
                <a:spcPct val="100000"/>
              </a:lnSpc>
              <a:spcBef>
                <a:spcPts val="0"/>
              </a:spcBef>
              <a:spcAft>
                <a:spcPts val="0"/>
              </a:spcAft>
              <a:buClr>
                <a:schemeClr val="dk1"/>
              </a:buClr>
              <a:buSzPts val="2400"/>
              <a:buNone/>
              <a:defRPr sz="2400" b="1">
                <a:solidFill>
                  <a:schemeClr val="dk1"/>
                </a:solidFill>
              </a:defRPr>
            </a:lvl9pPr>
          </a:lstStyle>
          <a:p>
            <a:endParaRPr/>
          </a:p>
        </p:txBody>
      </p:sp>
      <p:sp>
        <p:nvSpPr>
          <p:cNvPr id="68" name="Google Shape;68;p13"/>
          <p:cNvSpPr txBox="1">
            <a:spLocks noGrp="1"/>
          </p:cNvSpPr>
          <p:nvPr>
            <p:ph type="subTitle" idx="19"/>
          </p:nvPr>
        </p:nvSpPr>
        <p:spPr>
          <a:xfrm>
            <a:off x="715100" y="3525764"/>
            <a:ext cx="2487300" cy="713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None/>
              <a:defRPr sz="2000">
                <a:latin typeface="DM Serif Display"/>
                <a:ea typeface="DM Serif Display"/>
                <a:cs typeface="DM Serif Display"/>
                <a:sym typeface="DM Serif Display"/>
              </a:defRPr>
            </a:lvl1pPr>
            <a:lvl2pPr lvl="1" rtl="0">
              <a:lnSpc>
                <a:spcPct val="100000"/>
              </a:lnSpc>
              <a:spcBef>
                <a:spcPts val="0"/>
              </a:spcBef>
              <a:spcAft>
                <a:spcPts val="0"/>
              </a:spcAft>
              <a:buClr>
                <a:schemeClr val="dk1"/>
              </a:buClr>
              <a:buSzPts val="2400"/>
              <a:buNone/>
              <a:defRPr sz="2400" b="1">
                <a:solidFill>
                  <a:schemeClr val="dk1"/>
                </a:solidFill>
              </a:defRPr>
            </a:lvl2pPr>
            <a:lvl3pPr lvl="2" rtl="0">
              <a:lnSpc>
                <a:spcPct val="100000"/>
              </a:lnSpc>
              <a:spcBef>
                <a:spcPts val="0"/>
              </a:spcBef>
              <a:spcAft>
                <a:spcPts val="0"/>
              </a:spcAft>
              <a:buClr>
                <a:schemeClr val="dk1"/>
              </a:buClr>
              <a:buSzPts val="2400"/>
              <a:buNone/>
              <a:defRPr sz="2400" b="1">
                <a:solidFill>
                  <a:schemeClr val="dk1"/>
                </a:solidFill>
              </a:defRPr>
            </a:lvl3pPr>
            <a:lvl4pPr lvl="3" rtl="0">
              <a:lnSpc>
                <a:spcPct val="100000"/>
              </a:lnSpc>
              <a:spcBef>
                <a:spcPts val="0"/>
              </a:spcBef>
              <a:spcAft>
                <a:spcPts val="0"/>
              </a:spcAft>
              <a:buClr>
                <a:schemeClr val="dk1"/>
              </a:buClr>
              <a:buSzPts val="2400"/>
              <a:buNone/>
              <a:defRPr sz="2400" b="1">
                <a:solidFill>
                  <a:schemeClr val="dk1"/>
                </a:solidFill>
              </a:defRPr>
            </a:lvl4pPr>
            <a:lvl5pPr lvl="4" rtl="0">
              <a:lnSpc>
                <a:spcPct val="100000"/>
              </a:lnSpc>
              <a:spcBef>
                <a:spcPts val="0"/>
              </a:spcBef>
              <a:spcAft>
                <a:spcPts val="0"/>
              </a:spcAft>
              <a:buClr>
                <a:schemeClr val="dk1"/>
              </a:buClr>
              <a:buSzPts val="2400"/>
              <a:buNone/>
              <a:defRPr sz="2400" b="1">
                <a:solidFill>
                  <a:schemeClr val="dk1"/>
                </a:solidFill>
              </a:defRPr>
            </a:lvl5pPr>
            <a:lvl6pPr lvl="5" rtl="0">
              <a:lnSpc>
                <a:spcPct val="100000"/>
              </a:lnSpc>
              <a:spcBef>
                <a:spcPts val="0"/>
              </a:spcBef>
              <a:spcAft>
                <a:spcPts val="0"/>
              </a:spcAft>
              <a:buClr>
                <a:schemeClr val="dk1"/>
              </a:buClr>
              <a:buSzPts val="2400"/>
              <a:buNone/>
              <a:defRPr sz="2400" b="1">
                <a:solidFill>
                  <a:schemeClr val="dk1"/>
                </a:solidFill>
              </a:defRPr>
            </a:lvl6pPr>
            <a:lvl7pPr lvl="6" rtl="0">
              <a:lnSpc>
                <a:spcPct val="100000"/>
              </a:lnSpc>
              <a:spcBef>
                <a:spcPts val="0"/>
              </a:spcBef>
              <a:spcAft>
                <a:spcPts val="0"/>
              </a:spcAft>
              <a:buClr>
                <a:schemeClr val="dk1"/>
              </a:buClr>
              <a:buSzPts val="2400"/>
              <a:buNone/>
              <a:defRPr sz="2400" b="1">
                <a:solidFill>
                  <a:schemeClr val="dk1"/>
                </a:solidFill>
              </a:defRPr>
            </a:lvl7pPr>
            <a:lvl8pPr lvl="7" rtl="0">
              <a:lnSpc>
                <a:spcPct val="100000"/>
              </a:lnSpc>
              <a:spcBef>
                <a:spcPts val="0"/>
              </a:spcBef>
              <a:spcAft>
                <a:spcPts val="0"/>
              </a:spcAft>
              <a:buClr>
                <a:schemeClr val="dk1"/>
              </a:buClr>
              <a:buSzPts val="2400"/>
              <a:buNone/>
              <a:defRPr sz="2400" b="1">
                <a:solidFill>
                  <a:schemeClr val="dk1"/>
                </a:solidFill>
              </a:defRPr>
            </a:lvl8pPr>
            <a:lvl9pPr lvl="8" rtl="0">
              <a:lnSpc>
                <a:spcPct val="100000"/>
              </a:lnSpc>
              <a:spcBef>
                <a:spcPts val="0"/>
              </a:spcBef>
              <a:spcAft>
                <a:spcPts val="0"/>
              </a:spcAft>
              <a:buClr>
                <a:schemeClr val="dk1"/>
              </a:buClr>
              <a:buSzPts val="2400"/>
              <a:buNone/>
              <a:defRPr sz="2400" b="1">
                <a:solidFill>
                  <a:schemeClr val="dk1"/>
                </a:solidFill>
              </a:defRPr>
            </a:lvl9pPr>
          </a:lstStyle>
          <a:p>
            <a:endParaRPr/>
          </a:p>
        </p:txBody>
      </p:sp>
      <p:sp>
        <p:nvSpPr>
          <p:cNvPr id="69" name="Google Shape;69;p13"/>
          <p:cNvSpPr txBox="1">
            <a:spLocks noGrp="1"/>
          </p:cNvSpPr>
          <p:nvPr>
            <p:ph type="subTitle" idx="20"/>
          </p:nvPr>
        </p:nvSpPr>
        <p:spPr>
          <a:xfrm>
            <a:off x="3332701" y="3525750"/>
            <a:ext cx="2485500" cy="713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None/>
              <a:defRPr sz="2000">
                <a:latin typeface="DM Serif Display"/>
                <a:ea typeface="DM Serif Display"/>
                <a:cs typeface="DM Serif Display"/>
                <a:sym typeface="DM Serif Display"/>
              </a:defRPr>
            </a:lvl1pPr>
            <a:lvl2pPr lvl="1" rtl="0">
              <a:lnSpc>
                <a:spcPct val="100000"/>
              </a:lnSpc>
              <a:spcBef>
                <a:spcPts val="0"/>
              </a:spcBef>
              <a:spcAft>
                <a:spcPts val="0"/>
              </a:spcAft>
              <a:buClr>
                <a:schemeClr val="dk1"/>
              </a:buClr>
              <a:buSzPts val="2400"/>
              <a:buNone/>
              <a:defRPr sz="2400" b="1">
                <a:solidFill>
                  <a:schemeClr val="dk1"/>
                </a:solidFill>
              </a:defRPr>
            </a:lvl2pPr>
            <a:lvl3pPr lvl="2" rtl="0">
              <a:lnSpc>
                <a:spcPct val="100000"/>
              </a:lnSpc>
              <a:spcBef>
                <a:spcPts val="0"/>
              </a:spcBef>
              <a:spcAft>
                <a:spcPts val="0"/>
              </a:spcAft>
              <a:buClr>
                <a:schemeClr val="dk1"/>
              </a:buClr>
              <a:buSzPts val="2400"/>
              <a:buNone/>
              <a:defRPr sz="2400" b="1">
                <a:solidFill>
                  <a:schemeClr val="dk1"/>
                </a:solidFill>
              </a:defRPr>
            </a:lvl3pPr>
            <a:lvl4pPr lvl="3" rtl="0">
              <a:lnSpc>
                <a:spcPct val="100000"/>
              </a:lnSpc>
              <a:spcBef>
                <a:spcPts val="0"/>
              </a:spcBef>
              <a:spcAft>
                <a:spcPts val="0"/>
              </a:spcAft>
              <a:buClr>
                <a:schemeClr val="dk1"/>
              </a:buClr>
              <a:buSzPts val="2400"/>
              <a:buNone/>
              <a:defRPr sz="2400" b="1">
                <a:solidFill>
                  <a:schemeClr val="dk1"/>
                </a:solidFill>
              </a:defRPr>
            </a:lvl4pPr>
            <a:lvl5pPr lvl="4" rtl="0">
              <a:lnSpc>
                <a:spcPct val="100000"/>
              </a:lnSpc>
              <a:spcBef>
                <a:spcPts val="0"/>
              </a:spcBef>
              <a:spcAft>
                <a:spcPts val="0"/>
              </a:spcAft>
              <a:buClr>
                <a:schemeClr val="dk1"/>
              </a:buClr>
              <a:buSzPts val="2400"/>
              <a:buNone/>
              <a:defRPr sz="2400" b="1">
                <a:solidFill>
                  <a:schemeClr val="dk1"/>
                </a:solidFill>
              </a:defRPr>
            </a:lvl5pPr>
            <a:lvl6pPr lvl="5" rtl="0">
              <a:lnSpc>
                <a:spcPct val="100000"/>
              </a:lnSpc>
              <a:spcBef>
                <a:spcPts val="0"/>
              </a:spcBef>
              <a:spcAft>
                <a:spcPts val="0"/>
              </a:spcAft>
              <a:buClr>
                <a:schemeClr val="dk1"/>
              </a:buClr>
              <a:buSzPts val="2400"/>
              <a:buNone/>
              <a:defRPr sz="2400" b="1">
                <a:solidFill>
                  <a:schemeClr val="dk1"/>
                </a:solidFill>
              </a:defRPr>
            </a:lvl6pPr>
            <a:lvl7pPr lvl="6" rtl="0">
              <a:lnSpc>
                <a:spcPct val="100000"/>
              </a:lnSpc>
              <a:spcBef>
                <a:spcPts val="0"/>
              </a:spcBef>
              <a:spcAft>
                <a:spcPts val="0"/>
              </a:spcAft>
              <a:buClr>
                <a:schemeClr val="dk1"/>
              </a:buClr>
              <a:buSzPts val="2400"/>
              <a:buNone/>
              <a:defRPr sz="2400" b="1">
                <a:solidFill>
                  <a:schemeClr val="dk1"/>
                </a:solidFill>
              </a:defRPr>
            </a:lvl7pPr>
            <a:lvl8pPr lvl="7" rtl="0">
              <a:lnSpc>
                <a:spcPct val="100000"/>
              </a:lnSpc>
              <a:spcBef>
                <a:spcPts val="0"/>
              </a:spcBef>
              <a:spcAft>
                <a:spcPts val="0"/>
              </a:spcAft>
              <a:buClr>
                <a:schemeClr val="dk1"/>
              </a:buClr>
              <a:buSzPts val="2400"/>
              <a:buNone/>
              <a:defRPr sz="2400" b="1">
                <a:solidFill>
                  <a:schemeClr val="dk1"/>
                </a:solidFill>
              </a:defRPr>
            </a:lvl8pPr>
            <a:lvl9pPr lvl="8" rtl="0">
              <a:lnSpc>
                <a:spcPct val="100000"/>
              </a:lnSpc>
              <a:spcBef>
                <a:spcPts val="0"/>
              </a:spcBef>
              <a:spcAft>
                <a:spcPts val="0"/>
              </a:spcAft>
              <a:buClr>
                <a:schemeClr val="dk1"/>
              </a:buClr>
              <a:buSzPts val="2400"/>
              <a:buNone/>
              <a:defRPr sz="2400" b="1">
                <a:solidFill>
                  <a:schemeClr val="dk1"/>
                </a:solidFill>
              </a:defRPr>
            </a:lvl9pPr>
          </a:lstStyle>
          <a:p>
            <a:endParaRPr/>
          </a:p>
        </p:txBody>
      </p:sp>
      <p:sp>
        <p:nvSpPr>
          <p:cNvPr id="70" name="Google Shape;70;p13"/>
          <p:cNvSpPr txBox="1">
            <a:spLocks noGrp="1"/>
          </p:cNvSpPr>
          <p:nvPr>
            <p:ph type="subTitle" idx="21"/>
          </p:nvPr>
        </p:nvSpPr>
        <p:spPr>
          <a:xfrm>
            <a:off x="5948502" y="3525764"/>
            <a:ext cx="2487300" cy="713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None/>
              <a:defRPr sz="2000">
                <a:latin typeface="DM Serif Display"/>
                <a:ea typeface="DM Serif Display"/>
                <a:cs typeface="DM Serif Display"/>
                <a:sym typeface="DM Serif Display"/>
              </a:defRPr>
            </a:lvl1pPr>
            <a:lvl2pPr lvl="1" rtl="0">
              <a:lnSpc>
                <a:spcPct val="100000"/>
              </a:lnSpc>
              <a:spcBef>
                <a:spcPts val="0"/>
              </a:spcBef>
              <a:spcAft>
                <a:spcPts val="0"/>
              </a:spcAft>
              <a:buClr>
                <a:schemeClr val="dk1"/>
              </a:buClr>
              <a:buSzPts val="2400"/>
              <a:buNone/>
              <a:defRPr sz="2400" b="1">
                <a:solidFill>
                  <a:schemeClr val="dk1"/>
                </a:solidFill>
              </a:defRPr>
            </a:lvl2pPr>
            <a:lvl3pPr lvl="2" rtl="0">
              <a:lnSpc>
                <a:spcPct val="100000"/>
              </a:lnSpc>
              <a:spcBef>
                <a:spcPts val="0"/>
              </a:spcBef>
              <a:spcAft>
                <a:spcPts val="0"/>
              </a:spcAft>
              <a:buClr>
                <a:schemeClr val="dk1"/>
              </a:buClr>
              <a:buSzPts val="2400"/>
              <a:buNone/>
              <a:defRPr sz="2400" b="1">
                <a:solidFill>
                  <a:schemeClr val="dk1"/>
                </a:solidFill>
              </a:defRPr>
            </a:lvl3pPr>
            <a:lvl4pPr lvl="3" rtl="0">
              <a:lnSpc>
                <a:spcPct val="100000"/>
              </a:lnSpc>
              <a:spcBef>
                <a:spcPts val="0"/>
              </a:spcBef>
              <a:spcAft>
                <a:spcPts val="0"/>
              </a:spcAft>
              <a:buClr>
                <a:schemeClr val="dk1"/>
              </a:buClr>
              <a:buSzPts val="2400"/>
              <a:buNone/>
              <a:defRPr sz="2400" b="1">
                <a:solidFill>
                  <a:schemeClr val="dk1"/>
                </a:solidFill>
              </a:defRPr>
            </a:lvl4pPr>
            <a:lvl5pPr lvl="4" rtl="0">
              <a:lnSpc>
                <a:spcPct val="100000"/>
              </a:lnSpc>
              <a:spcBef>
                <a:spcPts val="0"/>
              </a:spcBef>
              <a:spcAft>
                <a:spcPts val="0"/>
              </a:spcAft>
              <a:buClr>
                <a:schemeClr val="dk1"/>
              </a:buClr>
              <a:buSzPts val="2400"/>
              <a:buNone/>
              <a:defRPr sz="2400" b="1">
                <a:solidFill>
                  <a:schemeClr val="dk1"/>
                </a:solidFill>
              </a:defRPr>
            </a:lvl5pPr>
            <a:lvl6pPr lvl="5" rtl="0">
              <a:lnSpc>
                <a:spcPct val="100000"/>
              </a:lnSpc>
              <a:spcBef>
                <a:spcPts val="0"/>
              </a:spcBef>
              <a:spcAft>
                <a:spcPts val="0"/>
              </a:spcAft>
              <a:buClr>
                <a:schemeClr val="dk1"/>
              </a:buClr>
              <a:buSzPts val="2400"/>
              <a:buNone/>
              <a:defRPr sz="2400" b="1">
                <a:solidFill>
                  <a:schemeClr val="dk1"/>
                </a:solidFill>
              </a:defRPr>
            </a:lvl6pPr>
            <a:lvl7pPr lvl="6" rtl="0">
              <a:lnSpc>
                <a:spcPct val="100000"/>
              </a:lnSpc>
              <a:spcBef>
                <a:spcPts val="0"/>
              </a:spcBef>
              <a:spcAft>
                <a:spcPts val="0"/>
              </a:spcAft>
              <a:buClr>
                <a:schemeClr val="dk1"/>
              </a:buClr>
              <a:buSzPts val="2400"/>
              <a:buNone/>
              <a:defRPr sz="2400" b="1">
                <a:solidFill>
                  <a:schemeClr val="dk1"/>
                </a:solidFill>
              </a:defRPr>
            </a:lvl7pPr>
            <a:lvl8pPr lvl="7" rtl="0">
              <a:lnSpc>
                <a:spcPct val="100000"/>
              </a:lnSpc>
              <a:spcBef>
                <a:spcPts val="0"/>
              </a:spcBef>
              <a:spcAft>
                <a:spcPts val="0"/>
              </a:spcAft>
              <a:buClr>
                <a:schemeClr val="dk1"/>
              </a:buClr>
              <a:buSzPts val="2400"/>
              <a:buNone/>
              <a:defRPr sz="2400" b="1">
                <a:solidFill>
                  <a:schemeClr val="dk1"/>
                </a:solidFill>
              </a:defRPr>
            </a:lvl8pPr>
            <a:lvl9pPr lvl="8" rtl="0">
              <a:lnSpc>
                <a:spcPct val="100000"/>
              </a:lnSpc>
              <a:spcBef>
                <a:spcPts val="0"/>
              </a:spcBef>
              <a:spcAft>
                <a:spcPts val="0"/>
              </a:spcAft>
              <a:buClr>
                <a:schemeClr val="dk1"/>
              </a:buClr>
              <a:buSzPts val="2400"/>
              <a:buNone/>
              <a:defRPr sz="2400" b="1">
                <a:solidFill>
                  <a:schemeClr val="dk1"/>
                </a:solidFill>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only 7">
  <p:cSld name="TITLE_ONLY_1_1_1_1_1_1_1">
    <p:spTree>
      <p:nvGrpSpPr>
        <p:cNvPr id="1" name="Shape 114"/>
        <p:cNvGrpSpPr/>
        <p:nvPr/>
      </p:nvGrpSpPr>
      <p:grpSpPr>
        <a:xfrm>
          <a:off x="0" y="0"/>
          <a:ext cx="0" cy="0"/>
          <a:chOff x="0" y="0"/>
          <a:chExt cx="0" cy="0"/>
        </a:xfrm>
      </p:grpSpPr>
      <p:pic>
        <p:nvPicPr>
          <p:cNvPr id="115" name="Google Shape;115;p25"/>
          <p:cNvPicPr preferRelativeResize="0"/>
          <p:nvPr/>
        </p:nvPicPr>
        <p:blipFill>
          <a:blip r:embed="rId2">
            <a:alphaModFix/>
          </a:blip>
          <a:stretch>
            <a:fillRect/>
          </a:stretch>
        </p:blipFill>
        <p:spPr>
          <a:xfrm>
            <a:off x="31" y="-32"/>
            <a:ext cx="9144000" cy="5143568"/>
          </a:xfrm>
          <a:prstGeom prst="rect">
            <a:avLst/>
          </a:prstGeom>
          <a:noFill/>
          <a:ln>
            <a:noFill/>
          </a:ln>
        </p:spPr>
      </p:pic>
      <p:sp>
        <p:nvSpPr>
          <p:cNvPr id="116" name="Google Shape;116;p2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1">
  <p:cSld name="SECTION_TITLE_AND_DESCRIPTION_1_1">
    <p:spTree>
      <p:nvGrpSpPr>
        <p:cNvPr id="1" name="Shape 125"/>
        <p:cNvGrpSpPr/>
        <p:nvPr/>
      </p:nvGrpSpPr>
      <p:grpSpPr>
        <a:xfrm>
          <a:off x="0" y="0"/>
          <a:ext cx="0" cy="0"/>
          <a:chOff x="0" y="0"/>
          <a:chExt cx="0" cy="0"/>
        </a:xfrm>
      </p:grpSpPr>
      <p:pic>
        <p:nvPicPr>
          <p:cNvPr id="126" name="Google Shape;126;p28"/>
          <p:cNvPicPr preferRelativeResize="0"/>
          <p:nvPr/>
        </p:nvPicPr>
        <p:blipFill rotWithShape="1">
          <a:blip r:embed="rId2">
            <a:alphaModFix amt="81000"/>
          </a:blip>
          <a:srcRect t="7813" b="7813"/>
          <a:stretch/>
        </p:blipFill>
        <p:spPr>
          <a:xfrm>
            <a:off x="-14" y="0"/>
            <a:ext cx="9144003" cy="5142173"/>
          </a:xfrm>
          <a:prstGeom prst="rect">
            <a:avLst/>
          </a:prstGeom>
          <a:noFill/>
          <a:ln>
            <a:noFill/>
          </a:ln>
        </p:spPr>
      </p:pic>
      <p:sp>
        <p:nvSpPr>
          <p:cNvPr id="127" name="Google Shape;127;p28"/>
          <p:cNvSpPr txBox="1">
            <a:spLocks noGrp="1"/>
          </p:cNvSpPr>
          <p:nvPr>
            <p:ph type="title"/>
          </p:nvPr>
        </p:nvSpPr>
        <p:spPr>
          <a:xfrm>
            <a:off x="4652603" y="1798050"/>
            <a:ext cx="3433800" cy="15474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28" name="Google Shape;128;p28"/>
          <p:cNvSpPr txBox="1">
            <a:spLocks noGrp="1"/>
          </p:cNvSpPr>
          <p:nvPr>
            <p:ph type="subTitle" idx="1"/>
          </p:nvPr>
        </p:nvSpPr>
        <p:spPr>
          <a:xfrm>
            <a:off x="1433703" y="1798050"/>
            <a:ext cx="3019800" cy="1547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umbers and text">
  <p:cSld name="BLANK_1_1_1_1_1_1">
    <p:spTree>
      <p:nvGrpSpPr>
        <p:cNvPr id="1" name="Shape 202"/>
        <p:cNvGrpSpPr/>
        <p:nvPr/>
      </p:nvGrpSpPr>
      <p:grpSpPr>
        <a:xfrm>
          <a:off x="0" y="0"/>
          <a:ext cx="0" cy="0"/>
          <a:chOff x="0" y="0"/>
          <a:chExt cx="0" cy="0"/>
        </a:xfrm>
      </p:grpSpPr>
      <p:pic>
        <p:nvPicPr>
          <p:cNvPr id="203" name="Google Shape;203;p36"/>
          <p:cNvPicPr preferRelativeResize="0"/>
          <p:nvPr/>
        </p:nvPicPr>
        <p:blipFill>
          <a:blip r:embed="rId2">
            <a:alphaModFix/>
          </a:blip>
          <a:stretch>
            <a:fillRect/>
          </a:stretch>
        </p:blipFill>
        <p:spPr>
          <a:xfrm>
            <a:off x="0" y="0"/>
            <a:ext cx="9144000" cy="5143500"/>
          </a:xfrm>
          <a:prstGeom prst="rect">
            <a:avLst/>
          </a:prstGeom>
          <a:noFill/>
          <a:ln>
            <a:noFill/>
          </a:ln>
        </p:spPr>
      </p:pic>
      <p:sp>
        <p:nvSpPr>
          <p:cNvPr id="204" name="Google Shape;204;p36"/>
          <p:cNvSpPr txBox="1">
            <a:spLocks noGrp="1"/>
          </p:cNvSpPr>
          <p:nvPr>
            <p:ph type="title" hasCustomPrompt="1"/>
          </p:nvPr>
        </p:nvSpPr>
        <p:spPr>
          <a:xfrm>
            <a:off x="2754097" y="540000"/>
            <a:ext cx="3022800" cy="828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48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205" name="Google Shape;205;p36"/>
          <p:cNvSpPr txBox="1">
            <a:spLocks noGrp="1"/>
          </p:cNvSpPr>
          <p:nvPr>
            <p:ph type="subTitle" idx="1"/>
          </p:nvPr>
        </p:nvSpPr>
        <p:spPr>
          <a:xfrm>
            <a:off x="2754097" y="1322226"/>
            <a:ext cx="3022800" cy="44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6" name="Google Shape;206;p36"/>
          <p:cNvSpPr txBox="1">
            <a:spLocks noGrp="1"/>
          </p:cNvSpPr>
          <p:nvPr>
            <p:ph type="title" idx="2" hasCustomPrompt="1"/>
          </p:nvPr>
        </p:nvSpPr>
        <p:spPr>
          <a:xfrm>
            <a:off x="4014747" y="1960538"/>
            <a:ext cx="3022800" cy="828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48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207" name="Google Shape;207;p36"/>
          <p:cNvSpPr txBox="1">
            <a:spLocks noGrp="1"/>
          </p:cNvSpPr>
          <p:nvPr>
            <p:ph type="subTitle" idx="3"/>
          </p:nvPr>
        </p:nvSpPr>
        <p:spPr>
          <a:xfrm>
            <a:off x="4014747" y="2742763"/>
            <a:ext cx="3022800" cy="44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8" name="Google Shape;208;p36"/>
          <p:cNvSpPr txBox="1">
            <a:spLocks noGrp="1"/>
          </p:cNvSpPr>
          <p:nvPr>
            <p:ph type="title" idx="4" hasCustomPrompt="1"/>
          </p:nvPr>
        </p:nvSpPr>
        <p:spPr>
          <a:xfrm>
            <a:off x="5275397" y="3381075"/>
            <a:ext cx="3022800" cy="828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48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209" name="Google Shape;209;p36"/>
          <p:cNvSpPr txBox="1">
            <a:spLocks noGrp="1"/>
          </p:cNvSpPr>
          <p:nvPr>
            <p:ph type="subTitle" idx="5"/>
          </p:nvPr>
        </p:nvSpPr>
        <p:spPr>
          <a:xfrm>
            <a:off x="5275397" y="4163301"/>
            <a:ext cx="3022800" cy="44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215"/>
        <p:cNvGrpSpPr/>
        <p:nvPr/>
      </p:nvGrpSpPr>
      <p:grpSpPr>
        <a:xfrm>
          <a:off x="0" y="0"/>
          <a:ext cx="0" cy="0"/>
          <a:chOff x="0" y="0"/>
          <a:chExt cx="0" cy="0"/>
        </a:xfrm>
      </p:grpSpPr>
      <p:pic>
        <p:nvPicPr>
          <p:cNvPr id="216" name="Google Shape;216;p38"/>
          <p:cNvPicPr preferRelativeResize="0"/>
          <p:nvPr/>
        </p:nvPicPr>
        <p:blipFill rotWithShape="1">
          <a:blip r:embed="rId2">
            <a:alphaModFix/>
          </a:blip>
          <a:srcRect t="7819" b="7827"/>
          <a:stretch/>
        </p:blipFill>
        <p:spPr>
          <a:xfrm flipH="1">
            <a:off x="-3" y="0"/>
            <a:ext cx="9144003" cy="5140959"/>
          </a:xfrm>
          <a:prstGeom prst="rect">
            <a:avLst/>
          </a:prstGeom>
          <a:noFill/>
          <a:ln>
            <a:noFill/>
          </a:ln>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217"/>
        <p:cNvGrpSpPr/>
        <p:nvPr/>
      </p:nvGrpSpPr>
      <p:grpSpPr>
        <a:xfrm>
          <a:off x="0" y="0"/>
          <a:ext cx="0" cy="0"/>
          <a:chOff x="0" y="0"/>
          <a:chExt cx="0" cy="0"/>
        </a:xfrm>
      </p:grpSpPr>
      <p:pic>
        <p:nvPicPr>
          <p:cNvPr id="218" name="Google Shape;218;p39"/>
          <p:cNvPicPr preferRelativeResize="0"/>
          <p:nvPr/>
        </p:nvPicPr>
        <p:blipFill rotWithShape="1">
          <a:blip r:embed="rId2">
            <a:alphaModFix/>
          </a:blip>
          <a:srcRect t="9" b="9"/>
          <a:stretch/>
        </p:blipFill>
        <p:spPr>
          <a:xfrm>
            <a:off x="-1" y="1273"/>
            <a:ext cx="9144000" cy="5142231"/>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0" y="445025"/>
            <a:ext cx="77139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lt1"/>
              </a:buClr>
              <a:buSzPts val="3500"/>
              <a:buFont typeface="DM Serif Display"/>
              <a:buNone/>
              <a:defRPr sz="3500">
                <a:solidFill>
                  <a:schemeClr val="lt1"/>
                </a:solidFill>
                <a:latin typeface="DM Serif Display"/>
                <a:ea typeface="DM Serif Display"/>
                <a:cs typeface="DM Serif Display"/>
                <a:sym typeface="DM Serif Display"/>
              </a:defRPr>
            </a:lvl1pPr>
            <a:lvl2pPr lvl="1" rtl="0">
              <a:spcBef>
                <a:spcPts val="0"/>
              </a:spcBef>
              <a:spcAft>
                <a:spcPts val="0"/>
              </a:spcAft>
              <a:buClr>
                <a:schemeClr val="lt1"/>
              </a:buClr>
              <a:buSzPts val="3500"/>
              <a:buFont typeface="DM Serif Display"/>
              <a:buNone/>
              <a:defRPr sz="3500">
                <a:solidFill>
                  <a:schemeClr val="lt1"/>
                </a:solidFill>
                <a:latin typeface="DM Serif Display"/>
                <a:ea typeface="DM Serif Display"/>
                <a:cs typeface="DM Serif Display"/>
                <a:sym typeface="DM Serif Display"/>
              </a:defRPr>
            </a:lvl2pPr>
            <a:lvl3pPr lvl="2" rtl="0">
              <a:spcBef>
                <a:spcPts val="0"/>
              </a:spcBef>
              <a:spcAft>
                <a:spcPts val="0"/>
              </a:spcAft>
              <a:buClr>
                <a:schemeClr val="lt1"/>
              </a:buClr>
              <a:buSzPts val="3500"/>
              <a:buFont typeface="DM Serif Display"/>
              <a:buNone/>
              <a:defRPr sz="3500">
                <a:solidFill>
                  <a:schemeClr val="lt1"/>
                </a:solidFill>
                <a:latin typeface="DM Serif Display"/>
                <a:ea typeface="DM Serif Display"/>
                <a:cs typeface="DM Serif Display"/>
                <a:sym typeface="DM Serif Display"/>
              </a:defRPr>
            </a:lvl3pPr>
            <a:lvl4pPr lvl="3" rtl="0">
              <a:spcBef>
                <a:spcPts val="0"/>
              </a:spcBef>
              <a:spcAft>
                <a:spcPts val="0"/>
              </a:spcAft>
              <a:buClr>
                <a:schemeClr val="lt1"/>
              </a:buClr>
              <a:buSzPts val="3500"/>
              <a:buFont typeface="DM Serif Display"/>
              <a:buNone/>
              <a:defRPr sz="3500">
                <a:solidFill>
                  <a:schemeClr val="lt1"/>
                </a:solidFill>
                <a:latin typeface="DM Serif Display"/>
                <a:ea typeface="DM Serif Display"/>
                <a:cs typeface="DM Serif Display"/>
                <a:sym typeface="DM Serif Display"/>
              </a:defRPr>
            </a:lvl4pPr>
            <a:lvl5pPr lvl="4" rtl="0">
              <a:spcBef>
                <a:spcPts val="0"/>
              </a:spcBef>
              <a:spcAft>
                <a:spcPts val="0"/>
              </a:spcAft>
              <a:buClr>
                <a:schemeClr val="lt1"/>
              </a:buClr>
              <a:buSzPts val="3500"/>
              <a:buFont typeface="DM Serif Display"/>
              <a:buNone/>
              <a:defRPr sz="3500">
                <a:solidFill>
                  <a:schemeClr val="lt1"/>
                </a:solidFill>
                <a:latin typeface="DM Serif Display"/>
                <a:ea typeface="DM Serif Display"/>
                <a:cs typeface="DM Serif Display"/>
                <a:sym typeface="DM Serif Display"/>
              </a:defRPr>
            </a:lvl5pPr>
            <a:lvl6pPr lvl="5" rtl="0">
              <a:spcBef>
                <a:spcPts val="0"/>
              </a:spcBef>
              <a:spcAft>
                <a:spcPts val="0"/>
              </a:spcAft>
              <a:buClr>
                <a:schemeClr val="lt1"/>
              </a:buClr>
              <a:buSzPts val="3500"/>
              <a:buFont typeface="DM Serif Display"/>
              <a:buNone/>
              <a:defRPr sz="3500">
                <a:solidFill>
                  <a:schemeClr val="lt1"/>
                </a:solidFill>
                <a:latin typeface="DM Serif Display"/>
                <a:ea typeface="DM Serif Display"/>
                <a:cs typeface="DM Serif Display"/>
                <a:sym typeface="DM Serif Display"/>
              </a:defRPr>
            </a:lvl6pPr>
            <a:lvl7pPr lvl="6" rtl="0">
              <a:spcBef>
                <a:spcPts val="0"/>
              </a:spcBef>
              <a:spcAft>
                <a:spcPts val="0"/>
              </a:spcAft>
              <a:buClr>
                <a:schemeClr val="lt1"/>
              </a:buClr>
              <a:buSzPts val="3500"/>
              <a:buFont typeface="DM Serif Display"/>
              <a:buNone/>
              <a:defRPr sz="3500">
                <a:solidFill>
                  <a:schemeClr val="lt1"/>
                </a:solidFill>
                <a:latin typeface="DM Serif Display"/>
                <a:ea typeface="DM Serif Display"/>
                <a:cs typeface="DM Serif Display"/>
                <a:sym typeface="DM Serif Display"/>
              </a:defRPr>
            </a:lvl7pPr>
            <a:lvl8pPr lvl="7" rtl="0">
              <a:spcBef>
                <a:spcPts val="0"/>
              </a:spcBef>
              <a:spcAft>
                <a:spcPts val="0"/>
              </a:spcAft>
              <a:buClr>
                <a:schemeClr val="lt1"/>
              </a:buClr>
              <a:buSzPts val="3500"/>
              <a:buFont typeface="DM Serif Display"/>
              <a:buNone/>
              <a:defRPr sz="3500">
                <a:solidFill>
                  <a:schemeClr val="lt1"/>
                </a:solidFill>
                <a:latin typeface="DM Serif Display"/>
                <a:ea typeface="DM Serif Display"/>
                <a:cs typeface="DM Serif Display"/>
                <a:sym typeface="DM Serif Display"/>
              </a:defRPr>
            </a:lvl8pPr>
            <a:lvl9pPr lvl="8" rtl="0">
              <a:spcBef>
                <a:spcPts val="0"/>
              </a:spcBef>
              <a:spcAft>
                <a:spcPts val="0"/>
              </a:spcAft>
              <a:buClr>
                <a:schemeClr val="lt1"/>
              </a:buClr>
              <a:buSzPts val="3500"/>
              <a:buFont typeface="DM Serif Display"/>
              <a:buNone/>
              <a:defRPr sz="3500">
                <a:solidFill>
                  <a:schemeClr val="lt1"/>
                </a:solidFill>
                <a:latin typeface="DM Serif Display"/>
                <a:ea typeface="DM Serif Display"/>
                <a:cs typeface="DM Serif Display"/>
                <a:sym typeface="DM Serif Display"/>
              </a:defRPr>
            </a:lvl9pPr>
          </a:lstStyle>
          <a:p>
            <a:endParaRPr/>
          </a:p>
        </p:txBody>
      </p:sp>
      <p:sp>
        <p:nvSpPr>
          <p:cNvPr id="7" name="Google Shape;7;p1"/>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lt1"/>
              </a:buClr>
              <a:buSzPts val="1400"/>
              <a:buFont typeface="Manrope"/>
              <a:buChar char="●"/>
              <a:defRPr>
                <a:solidFill>
                  <a:schemeClr val="lt1"/>
                </a:solidFill>
                <a:latin typeface="Manrope"/>
                <a:ea typeface="Manrope"/>
                <a:cs typeface="Manrope"/>
                <a:sym typeface="Manrope"/>
              </a:defRPr>
            </a:lvl1pPr>
            <a:lvl2pPr marL="914400" lvl="1" indent="-317500">
              <a:lnSpc>
                <a:spcPct val="100000"/>
              </a:lnSpc>
              <a:spcBef>
                <a:spcPts val="1600"/>
              </a:spcBef>
              <a:spcAft>
                <a:spcPts val="0"/>
              </a:spcAft>
              <a:buClr>
                <a:schemeClr val="lt1"/>
              </a:buClr>
              <a:buSzPts val="1400"/>
              <a:buFont typeface="Manrope"/>
              <a:buChar char="○"/>
              <a:defRPr>
                <a:solidFill>
                  <a:schemeClr val="lt1"/>
                </a:solidFill>
                <a:latin typeface="Manrope"/>
                <a:ea typeface="Manrope"/>
                <a:cs typeface="Manrope"/>
                <a:sym typeface="Manrope"/>
              </a:defRPr>
            </a:lvl2pPr>
            <a:lvl3pPr marL="1371600" lvl="2" indent="-317500">
              <a:lnSpc>
                <a:spcPct val="100000"/>
              </a:lnSpc>
              <a:spcBef>
                <a:spcPts val="1600"/>
              </a:spcBef>
              <a:spcAft>
                <a:spcPts val="0"/>
              </a:spcAft>
              <a:buClr>
                <a:schemeClr val="lt1"/>
              </a:buClr>
              <a:buSzPts val="1400"/>
              <a:buFont typeface="Manrope"/>
              <a:buChar char="■"/>
              <a:defRPr>
                <a:solidFill>
                  <a:schemeClr val="lt1"/>
                </a:solidFill>
                <a:latin typeface="Manrope"/>
                <a:ea typeface="Manrope"/>
                <a:cs typeface="Manrope"/>
                <a:sym typeface="Manrope"/>
              </a:defRPr>
            </a:lvl3pPr>
            <a:lvl4pPr marL="1828800" lvl="3" indent="-317500">
              <a:lnSpc>
                <a:spcPct val="100000"/>
              </a:lnSpc>
              <a:spcBef>
                <a:spcPts val="1600"/>
              </a:spcBef>
              <a:spcAft>
                <a:spcPts val="0"/>
              </a:spcAft>
              <a:buClr>
                <a:schemeClr val="lt1"/>
              </a:buClr>
              <a:buSzPts val="1400"/>
              <a:buFont typeface="Manrope"/>
              <a:buChar char="●"/>
              <a:defRPr>
                <a:solidFill>
                  <a:schemeClr val="lt1"/>
                </a:solidFill>
                <a:latin typeface="Manrope"/>
                <a:ea typeface="Manrope"/>
                <a:cs typeface="Manrope"/>
                <a:sym typeface="Manrope"/>
              </a:defRPr>
            </a:lvl4pPr>
            <a:lvl5pPr marL="2286000" lvl="4" indent="-317500">
              <a:lnSpc>
                <a:spcPct val="100000"/>
              </a:lnSpc>
              <a:spcBef>
                <a:spcPts val="1600"/>
              </a:spcBef>
              <a:spcAft>
                <a:spcPts val="0"/>
              </a:spcAft>
              <a:buClr>
                <a:schemeClr val="lt1"/>
              </a:buClr>
              <a:buSzPts val="1400"/>
              <a:buFont typeface="Manrope"/>
              <a:buChar char="○"/>
              <a:defRPr>
                <a:solidFill>
                  <a:schemeClr val="lt1"/>
                </a:solidFill>
                <a:latin typeface="Manrope"/>
                <a:ea typeface="Manrope"/>
                <a:cs typeface="Manrope"/>
                <a:sym typeface="Manrope"/>
              </a:defRPr>
            </a:lvl5pPr>
            <a:lvl6pPr marL="2743200" lvl="5" indent="-317500">
              <a:lnSpc>
                <a:spcPct val="100000"/>
              </a:lnSpc>
              <a:spcBef>
                <a:spcPts val="1600"/>
              </a:spcBef>
              <a:spcAft>
                <a:spcPts val="0"/>
              </a:spcAft>
              <a:buClr>
                <a:schemeClr val="lt1"/>
              </a:buClr>
              <a:buSzPts val="1400"/>
              <a:buFont typeface="Manrope"/>
              <a:buChar char="■"/>
              <a:defRPr>
                <a:solidFill>
                  <a:schemeClr val="lt1"/>
                </a:solidFill>
                <a:latin typeface="Manrope"/>
                <a:ea typeface="Manrope"/>
                <a:cs typeface="Manrope"/>
                <a:sym typeface="Manrope"/>
              </a:defRPr>
            </a:lvl6pPr>
            <a:lvl7pPr marL="3200400" lvl="6" indent="-317500">
              <a:lnSpc>
                <a:spcPct val="100000"/>
              </a:lnSpc>
              <a:spcBef>
                <a:spcPts val="1600"/>
              </a:spcBef>
              <a:spcAft>
                <a:spcPts val="0"/>
              </a:spcAft>
              <a:buClr>
                <a:schemeClr val="lt1"/>
              </a:buClr>
              <a:buSzPts val="1400"/>
              <a:buFont typeface="Manrope"/>
              <a:buChar char="●"/>
              <a:defRPr>
                <a:solidFill>
                  <a:schemeClr val="lt1"/>
                </a:solidFill>
                <a:latin typeface="Manrope"/>
                <a:ea typeface="Manrope"/>
                <a:cs typeface="Manrope"/>
                <a:sym typeface="Manrope"/>
              </a:defRPr>
            </a:lvl7pPr>
            <a:lvl8pPr marL="3657600" lvl="7" indent="-317500">
              <a:lnSpc>
                <a:spcPct val="100000"/>
              </a:lnSpc>
              <a:spcBef>
                <a:spcPts val="1600"/>
              </a:spcBef>
              <a:spcAft>
                <a:spcPts val="0"/>
              </a:spcAft>
              <a:buClr>
                <a:schemeClr val="lt1"/>
              </a:buClr>
              <a:buSzPts val="1400"/>
              <a:buFont typeface="Manrope"/>
              <a:buChar char="○"/>
              <a:defRPr>
                <a:solidFill>
                  <a:schemeClr val="lt1"/>
                </a:solidFill>
                <a:latin typeface="Manrope"/>
                <a:ea typeface="Manrope"/>
                <a:cs typeface="Manrope"/>
                <a:sym typeface="Manrope"/>
              </a:defRPr>
            </a:lvl8pPr>
            <a:lvl9pPr marL="4114800" lvl="8" indent="-317500">
              <a:lnSpc>
                <a:spcPct val="100000"/>
              </a:lnSpc>
              <a:spcBef>
                <a:spcPts val="1600"/>
              </a:spcBef>
              <a:spcAft>
                <a:spcPts val="1600"/>
              </a:spcAft>
              <a:buClr>
                <a:schemeClr val="lt1"/>
              </a:buClr>
              <a:buSzPts val="1400"/>
              <a:buFont typeface="Manrope"/>
              <a:buChar char="■"/>
              <a:defRPr>
                <a:solidFill>
                  <a:schemeClr val="lt1"/>
                </a:solidFill>
                <a:latin typeface="Manrope"/>
                <a:ea typeface="Manrope"/>
                <a:cs typeface="Manrope"/>
                <a:sym typeface="Manrope"/>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4" r:id="rId6"/>
    <p:sldLayoutId id="2147483655" r:id="rId7"/>
    <p:sldLayoutId id="2147483658" r:id="rId8"/>
    <p:sldLayoutId id="2147483659" r:id="rId9"/>
    <p:sldLayoutId id="2147483671" r:id="rId10"/>
    <p:sldLayoutId id="2147483674" r:id="rId11"/>
    <p:sldLayoutId id="2147483682" r:id="rId12"/>
    <p:sldLayoutId id="2147483684" r:id="rId13"/>
    <p:sldLayoutId id="2147483685" r:id="rId1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grpSp>
        <p:nvGrpSpPr>
          <p:cNvPr id="229" name="Google Shape;229;p43"/>
          <p:cNvGrpSpPr/>
          <p:nvPr/>
        </p:nvGrpSpPr>
        <p:grpSpPr>
          <a:xfrm rot="-606866" flipH="1">
            <a:off x="6134542" y="1236832"/>
            <a:ext cx="2809054" cy="3214116"/>
            <a:chOff x="786760" y="316136"/>
            <a:chExt cx="2746721" cy="3142795"/>
          </a:xfrm>
        </p:grpSpPr>
        <p:sp>
          <p:nvSpPr>
            <p:cNvPr id="230" name="Google Shape;230;p43"/>
            <p:cNvSpPr/>
            <p:nvPr/>
          </p:nvSpPr>
          <p:spPr>
            <a:xfrm>
              <a:off x="1176888" y="1750554"/>
              <a:ext cx="236081" cy="175239"/>
            </a:xfrm>
            <a:custGeom>
              <a:avLst/>
              <a:gdLst/>
              <a:ahLst/>
              <a:cxnLst/>
              <a:rect l="l" t="t" r="r" b="b"/>
              <a:pathLst>
                <a:path w="4924" h="3655" extrusionOk="0">
                  <a:moveTo>
                    <a:pt x="1664" y="926"/>
                  </a:moveTo>
                  <a:cubicBezTo>
                    <a:pt x="639" y="1528"/>
                    <a:pt x="0" y="2204"/>
                    <a:pt x="0" y="2204"/>
                  </a:cubicBezTo>
                  <a:lnTo>
                    <a:pt x="0" y="2204"/>
                  </a:lnTo>
                  <a:cubicBezTo>
                    <a:pt x="133" y="2444"/>
                    <a:pt x="267" y="2684"/>
                    <a:pt x="399" y="2925"/>
                  </a:cubicBezTo>
                  <a:lnTo>
                    <a:pt x="399" y="2925"/>
                  </a:lnTo>
                  <a:cubicBezTo>
                    <a:pt x="534" y="3168"/>
                    <a:pt x="668" y="3411"/>
                    <a:pt x="803" y="3654"/>
                  </a:cubicBezTo>
                  <a:lnTo>
                    <a:pt x="803" y="3654"/>
                  </a:lnTo>
                  <a:cubicBezTo>
                    <a:pt x="1937" y="2894"/>
                    <a:pt x="2752" y="2647"/>
                    <a:pt x="3508" y="2558"/>
                  </a:cubicBezTo>
                  <a:lnTo>
                    <a:pt x="3508" y="2558"/>
                  </a:lnTo>
                  <a:cubicBezTo>
                    <a:pt x="3982" y="2502"/>
                    <a:pt x="4432" y="2509"/>
                    <a:pt x="4924" y="2491"/>
                  </a:cubicBezTo>
                  <a:lnTo>
                    <a:pt x="4924" y="2491"/>
                  </a:lnTo>
                  <a:cubicBezTo>
                    <a:pt x="3170" y="2028"/>
                    <a:pt x="3369" y="193"/>
                    <a:pt x="4660" y="1"/>
                  </a:cubicBezTo>
                  <a:lnTo>
                    <a:pt x="4660" y="1"/>
                  </a:lnTo>
                  <a:cubicBezTo>
                    <a:pt x="3505" y="26"/>
                    <a:pt x="2467" y="454"/>
                    <a:pt x="1664" y="926"/>
                  </a:cubicBezTo>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43"/>
            <p:cNvSpPr/>
            <p:nvPr/>
          </p:nvSpPr>
          <p:spPr>
            <a:xfrm>
              <a:off x="1400312" y="1749643"/>
              <a:ext cx="1036667" cy="1606733"/>
            </a:xfrm>
            <a:custGeom>
              <a:avLst/>
              <a:gdLst/>
              <a:ahLst/>
              <a:cxnLst/>
              <a:rect l="l" t="t" r="r" b="b"/>
              <a:pathLst>
                <a:path w="21622" h="33512" extrusionOk="0">
                  <a:moveTo>
                    <a:pt x="0" y="20"/>
                  </a:moveTo>
                  <a:cubicBezTo>
                    <a:pt x="30" y="20"/>
                    <a:pt x="59" y="19"/>
                    <a:pt x="88" y="19"/>
                  </a:cubicBezTo>
                  <a:lnTo>
                    <a:pt x="88" y="19"/>
                  </a:lnTo>
                  <a:cubicBezTo>
                    <a:pt x="484" y="19"/>
                    <a:pt x="791" y="79"/>
                    <a:pt x="1022" y="181"/>
                  </a:cubicBezTo>
                  <a:lnTo>
                    <a:pt x="1022" y="181"/>
                  </a:lnTo>
                  <a:cubicBezTo>
                    <a:pt x="1395" y="346"/>
                    <a:pt x="1571" y="619"/>
                    <a:pt x="1606" y="921"/>
                  </a:cubicBezTo>
                  <a:lnTo>
                    <a:pt x="1606" y="921"/>
                  </a:lnTo>
                  <a:cubicBezTo>
                    <a:pt x="1641" y="1227"/>
                    <a:pt x="1532" y="1562"/>
                    <a:pt x="1336" y="1846"/>
                  </a:cubicBezTo>
                  <a:lnTo>
                    <a:pt x="1336" y="1846"/>
                  </a:lnTo>
                  <a:cubicBezTo>
                    <a:pt x="1082" y="2214"/>
                    <a:pt x="683" y="2495"/>
                    <a:pt x="264" y="2510"/>
                  </a:cubicBezTo>
                  <a:lnTo>
                    <a:pt x="264" y="2510"/>
                  </a:lnTo>
                  <a:cubicBezTo>
                    <a:pt x="745" y="2638"/>
                    <a:pt x="1214" y="3045"/>
                    <a:pt x="1665" y="3619"/>
                  </a:cubicBezTo>
                  <a:lnTo>
                    <a:pt x="1665" y="3619"/>
                  </a:lnTo>
                  <a:cubicBezTo>
                    <a:pt x="2857" y="5136"/>
                    <a:pt x="3926" y="7815"/>
                    <a:pt x="4772" y="9561"/>
                  </a:cubicBezTo>
                  <a:lnTo>
                    <a:pt x="4772" y="9561"/>
                  </a:lnTo>
                  <a:cubicBezTo>
                    <a:pt x="5407" y="10869"/>
                    <a:pt x="7844" y="16197"/>
                    <a:pt x="10232" y="21255"/>
                  </a:cubicBezTo>
                  <a:lnTo>
                    <a:pt x="10232" y="21255"/>
                  </a:lnTo>
                  <a:cubicBezTo>
                    <a:pt x="12234" y="25493"/>
                    <a:pt x="14199" y="29541"/>
                    <a:pt x="15037" y="30872"/>
                  </a:cubicBezTo>
                  <a:lnTo>
                    <a:pt x="15037" y="30872"/>
                  </a:lnTo>
                  <a:cubicBezTo>
                    <a:pt x="15105" y="30980"/>
                    <a:pt x="15173" y="31083"/>
                    <a:pt x="15242" y="31182"/>
                  </a:cubicBezTo>
                  <a:lnTo>
                    <a:pt x="15242" y="31182"/>
                  </a:lnTo>
                  <a:cubicBezTo>
                    <a:pt x="16482" y="32962"/>
                    <a:pt x="17978" y="33512"/>
                    <a:pt x="19313" y="33512"/>
                  </a:cubicBezTo>
                  <a:lnTo>
                    <a:pt x="19313" y="33512"/>
                  </a:lnTo>
                  <a:lnTo>
                    <a:pt x="19337" y="33512"/>
                  </a:lnTo>
                  <a:lnTo>
                    <a:pt x="19337" y="33512"/>
                  </a:lnTo>
                  <a:cubicBezTo>
                    <a:pt x="20208" y="33507"/>
                    <a:pt x="21008" y="33271"/>
                    <a:pt x="21621" y="32991"/>
                  </a:cubicBezTo>
                  <a:lnTo>
                    <a:pt x="21621" y="32991"/>
                  </a:lnTo>
                  <a:cubicBezTo>
                    <a:pt x="21456" y="33028"/>
                    <a:pt x="21297" y="33045"/>
                    <a:pt x="21146" y="33045"/>
                  </a:cubicBezTo>
                  <a:lnTo>
                    <a:pt x="21146" y="33045"/>
                  </a:lnTo>
                  <a:cubicBezTo>
                    <a:pt x="20760" y="33045"/>
                    <a:pt x="20422" y="32932"/>
                    <a:pt x="20132" y="32736"/>
                  </a:cubicBezTo>
                  <a:lnTo>
                    <a:pt x="20132" y="32736"/>
                  </a:lnTo>
                  <a:cubicBezTo>
                    <a:pt x="18944" y="31935"/>
                    <a:pt x="18576" y="29757"/>
                    <a:pt x="19118" y="28413"/>
                  </a:cubicBezTo>
                  <a:lnTo>
                    <a:pt x="19118" y="28413"/>
                  </a:lnTo>
                  <a:cubicBezTo>
                    <a:pt x="19240" y="28111"/>
                    <a:pt x="19407" y="27853"/>
                    <a:pt x="19620" y="27660"/>
                  </a:cubicBezTo>
                  <a:lnTo>
                    <a:pt x="19620" y="27660"/>
                  </a:lnTo>
                  <a:cubicBezTo>
                    <a:pt x="18877" y="27467"/>
                    <a:pt x="18065" y="26727"/>
                    <a:pt x="17261" y="25732"/>
                  </a:cubicBezTo>
                  <a:lnTo>
                    <a:pt x="17261" y="25732"/>
                  </a:lnTo>
                  <a:cubicBezTo>
                    <a:pt x="15495" y="23545"/>
                    <a:pt x="13766" y="20125"/>
                    <a:pt x="12885" y="18565"/>
                  </a:cubicBezTo>
                  <a:lnTo>
                    <a:pt x="12885" y="18565"/>
                  </a:lnTo>
                  <a:cubicBezTo>
                    <a:pt x="12180" y="17318"/>
                    <a:pt x="9872" y="13113"/>
                    <a:pt x="7685" y="9200"/>
                  </a:cubicBezTo>
                  <a:lnTo>
                    <a:pt x="7685" y="9200"/>
                  </a:lnTo>
                  <a:cubicBezTo>
                    <a:pt x="6226" y="6590"/>
                    <a:pt x="4822" y="4111"/>
                    <a:pt x="3985" y="2722"/>
                  </a:cubicBezTo>
                  <a:lnTo>
                    <a:pt x="3985" y="2722"/>
                  </a:lnTo>
                  <a:cubicBezTo>
                    <a:pt x="3794" y="2406"/>
                    <a:pt x="3632" y="2147"/>
                    <a:pt x="3506" y="1955"/>
                  </a:cubicBezTo>
                  <a:lnTo>
                    <a:pt x="3506" y="1955"/>
                  </a:lnTo>
                  <a:cubicBezTo>
                    <a:pt x="2973" y="1146"/>
                    <a:pt x="2379" y="668"/>
                    <a:pt x="1833" y="387"/>
                  </a:cubicBezTo>
                  <a:lnTo>
                    <a:pt x="1833" y="387"/>
                  </a:lnTo>
                  <a:cubicBezTo>
                    <a:pt x="1198" y="60"/>
                    <a:pt x="630" y="1"/>
                    <a:pt x="300" y="1"/>
                  </a:cubicBezTo>
                  <a:lnTo>
                    <a:pt x="300" y="1"/>
                  </a:lnTo>
                  <a:cubicBezTo>
                    <a:pt x="111" y="1"/>
                    <a:pt x="0" y="20"/>
                    <a:pt x="0" y="20"/>
                  </a:cubicBezTo>
                </a:path>
              </a:pathLst>
            </a:custGeom>
            <a:gradFill>
              <a:gsLst>
                <a:gs pos="0">
                  <a:schemeClr val="lt1"/>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43"/>
            <p:cNvSpPr/>
            <p:nvPr/>
          </p:nvSpPr>
          <p:spPr>
            <a:xfrm>
              <a:off x="1328826" y="1750554"/>
              <a:ext cx="150164" cy="119479"/>
            </a:xfrm>
            <a:custGeom>
              <a:avLst/>
              <a:gdLst/>
              <a:ahLst/>
              <a:cxnLst/>
              <a:rect l="l" t="t" r="r" b="b"/>
              <a:pathLst>
                <a:path w="3132" h="2492" extrusionOk="0">
                  <a:moveTo>
                    <a:pt x="1579" y="0"/>
                  </a:moveTo>
                  <a:cubicBezTo>
                    <a:pt x="1550" y="0"/>
                    <a:pt x="1521" y="1"/>
                    <a:pt x="1491" y="1"/>
                  </a:cubicBezTo>
                  <a:cubicBezTo>
                    <a:pt x="200" y="193"/>
                    <a:pt x="1" y="2028"/>
                    <a:pt x="1755" y="2491"/>
                  </a:cubicBezTo>
                  <a:cubicBezTo>
                    <a:pt x="2174" y="2476"/>
                    <a:pt x="2573" y="2195"/>
                    <a:pt x="2827" y="1827"/>
                  </a:cubicBezTo>
                  <a:cubicBezTo>
                    <a:pt x="3023" y="1543"/>
                    <a:pt x="3132" y="1208"/>
                    <a:pt x="3097" y="902"/>
                  </a:cubicBezTo>
                  <a:cubicBezTo>
                    <a:pt x="3062" y="600"/>
                    <a:pt x="2886" y="327"/>
                    <a:pt x="2513" y="162"/>
                  </a:cubicBezTo>
                  <a:cubicBezTo>
                    <a:pt x="2282" y="60"/>
                    <a:pt x="1975" y="0"/>
                    <a:pt x="1579" y="0"/>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43"/>
            <p:cNvSpPr/>
            <p:nvPr/>
          </p:nvSpPr>
          <p:spPr>
            <a:xfrm>
              <a:off x="2213795" y="2164895"/>
              <a:ext cx="511717" cy="1166550"/>
            </a:xfrm>
            <a:custGeom>
              <a:avLst/>
              <a:gdLst/>
              <a:ahLst/>
              <a:cxnLst/>
              <a:rect l="l" t="t" r="r" b="b"/>
              <a:pathLst>
                <a:path w="10673" h="24331" extrusionOk="0">
                  <a:moveTo>
                    <a:pt x="6" y="5172"/>
                  </a:moveTo>
                  <a:cubicBezTo>
                    <a:pt x="1" y="5783"/>
                    <a:pt x="92" y="6410"/>
                    <a:pt x="325" y="7030"/>
                  </a:cubicBezTo>
                  <a:lnTo>
                    <a:pt x="325" y="7030"/>
                  </a:lnTo>
                  <a:cubicBezTo>
                    <a:pt x="1601" y="10428"/>
                    <a:pt x="2637" y="13991"/>
                    <a:pt x="3458" y="15980"/>
                  </a:cubicBezTo>
                  <a:lnTo>
                    <a:pt x="3458" y="15980"/>
                  </a:lnTo>
                  <a:cubicBezTo>
                    <a:pt x="4279" y="17969"/>
                    <a:pt x="3096" y="18599"/>
                    <a:pt x="2653" y="18999"/>
                  </a:cubicBezTo>
                  <a:lnTo>
                    <a:pt x="2653" y="18999"/>
                  </a:lnTo>
                  <a:cubicBezTo>
                    <a:pt x="5295" y="19684"/>
                    <a:pt x="6037" y="22369"/>
                    <a:pt x="5309" y="23700"/>
                  </a:cubicBezTo>
                  <a:lnTo>
                    <a:pt x="5309" y="23700"/>
                  </a:lnTo>
                  <a:cubicBezTo>
                    <a:pt x="5156" y="23981"/>
                    <a:pt x="4936" y="24202"/>
                    <a:pt x="4654" y="24330"/>
                  </a:cubicBezTo>
                  <a:lnTo>
                    <a:pt x="4654" y="24330"/>
                  </a:lnTo>
                  <a:cubicBezTo>
                    <a:pt x="5356" y="24174"/>
                    <a:pt x="5996" y="23940"/>
                    <a:pt x="6548" y="23611"/>
                  </a:cubicBezTo>
                  <a:lnTo>
                    <a:pt x="6548" y="23611"/>
                  </a:lnTo>
                  <a:cubicBezTo>
                    <a:pt x="7566" y="23006"/>
                    <a:pt x="8292" y="22077"/>
                    <a:pt x="8574" y="20710"/>
                  </a:cubicBezTo>
                  <a:lnTo>
                    <a:pt x="8574" y="20710"/>
                  </a:lnTo>
                  <a:cubicBezTo>
                    <a:pt x="8731" y="19949"/>
                    <a:pt x="8749" y="19050"/>
                    <a:pt x="8605" y="17997"/>
                  </a:cubicBezTo>
                  <a:lnTo>
                    <a:pt x="8605" y="17997"/>
                  </a:lnTo>
                  <a:cubicBezTo>
                    <a:pt x="8591" y="17898"/>
                    <a:pt x="8576" y="17797"/>
                    <a:pt x="8561" y="17695"/>
                  </a:cubicBezTo>
                  <a:lnTo>
                    <a:pt x="8561" y="17695"/>
                  </a:lnTo>
                  <a:cubicBezTo>
                    <a:pt x="8137" y="14841"/>
                    <a:pt x="7152" y="10612"/>
                    <a:pt x="8203" y="8138"/>
                  </a:cubicBezTo>
                  <a:lnTo>
                    <a:pt x="8203" y="8138"/>
                  </a:lnTo>
                  <a:cubicBezTo>
                    <a:pt x="8631" y="7131"/>
                    <a:pt x="9395" y="6414"/>
                    <a:pt x="10672" y="6199"/>
                  </a:cubicBezTo>
                  <a:lnTo>
                    <a:pt x="10672" y="6199"/>
                  </a:lnTo>
                  <a:cubicBezTo>
                    <a:pt x="9195" y="5141"/>
                    <a:pt x="7717" y="4083"/>
                    <a:pt x="6240" y="3026"/>
                  </a:cubicBezTo>
                  <a:lnTo>
                    <a:pt x="6240" y="3026"/>
                  </a:lnTo>
                  <a:cubicBezTo>
                    <a:pt x="4832" y="2017"/>
                    <a:pt x="3423" y="1009"/>
                    <a:pt x="2015" y="0"/>
                  </a:cubicBezTo>
                  <a:lnTo>
                    <a:pt x="2015" y="0"/>
                  </a:lnTo>
                  <a:cubicBezTo>
                    <a:pt x="2015" y="0"/>
                    <a:pt x="31" y="2428"/>
                    <a:pt x="6" y="5172"/>
                  </a:cubicBezTo>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43"/>
            <p:cNvSpPr/>
            <p:nvPr/>
          </p:nvSpPr>
          <p:spPr>
            <a:xfrm>
              <a:off x="2290890" y="3075754"/>
              <a:ext cx="212348" cy="258280"/>
            </a:xfrm>
            <a:custGeom>
              <a:avLst/>
              <a:gdLst/>
              <a:ahLst/>
              <a:cxnLst/>
              <a:rect l="l" t="t" r="r" b="b"/>
              <a:pathLst>
                <a:path w="4429" h="5387" extrusionOk="0">
                  <a:moveTo>
                    <a:pt x="1045" y="1"/>
                  </a:moveTo>
                  <a:cubicBezTo>
                    <a:pt x="832" y="194"/>
                    <a:pt x="665" y="452"/>
                    <a:pt x="543" y="754"/>
                  </a:cubicBezTo>
                  <a:cubicBezTo>
                    <a:pt x="1" y="2098"/>
                    <a:pt x="369" y="4276"/>
                    <a:pt x="1557" y="5077"/>
                  </a:cubicBezTo>
                  <a:cubicBezTo>
                    <a:pt x="1847" y="5273"/>
                    <a:pt x="2185" y="5386"/>
                    <a:pt x="2571" y="5386"/>
                  </a:cubicBezTo>
                  <a:cubicBezTo>
                    <a:pt x="2722" y="5386"/>
                    <a:pt x="2881" y="5369"/>
                    <a:pt x="3046" y="5332"/>
                  </a:cubicBezTo>
                  <a:cubicBezTo>
                    <a:pt x="3328" y="5204"/>
                    <a:pt x="3548" y="4983"/>
                    <a:pt x="3701" y="4702"/>
                  </a:cubicBezTo>
                  <a:cubicBezTo>
                    <a:pt x="4429" y="3371"/>
                    <a:pt x="3687" y="686"/>
                    <a:pt x="1045" y="1"/>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43"/>
            <p:cNvSpPr/>
            <p:nvPr/>
          </p:nvSpPr>
          <p:spPr>
            <a:xfrm>
              <a:off x="786760" y="316136"/>
              <a:ext cx="2746721" cy="2117251"/>
            </a:xfrm>
            <a:custGeom>
              <a:avLst/>
              <a:gdLst/>
              <a:ahLst/>
              <a:cxnLst/>
              <a:rect l="l" t="t" r="r" b="b"/>
              <a:pathLst>
                <a:path w="57289" h="44160" extrusionOk="0">
                  <a:moveTo>
                    <a:pt x="25713" y="0"/>
                  </a:moveTo>
                  <a:cubicBezTo>
                    <a:pt x="18963" y="682"/>
                    <a:pt x="11226" y="1463"/>
                    <a:pt x="6798" y="1910"/>
                  </a:cubicBezTo>
                  <a:lnTo>
                    <a:pt x="6798" y="1910"/>
                  </a:lnTo>
                  <a:cubicBezTo>
                    <a:pt x="0" y="11215"/>
                    <a:pt x="11105" y="19760"/>
                    <a:pt x="20844" y="23411"/>
                  </a:cubicBezTo>
                  <a:lnTo>
                    <a:pt x="20844" y="23411"/>
                  </a:lnTo>
                  <a:cubicBezTo>
                    <a:pt x="26669" y="25593"/>
                    <a:pt x="30057" y="27691"/>
                    <a:pt x="31938" y="29664"/>
                  </a:cubicBezTo>
                  <a:lnTo>
                    <a:pt x="31938" y="29664"/>
                  </a:lnTo>
                  <a:cubicBezTo>
                    <a:pt x="35461" y="33359"/>
                    <a:pt x="33691" y="36621"/>
                    <a:pt x="32721" y="39201"/>
                  </a:cubicBezTo>
                  <a:lnTo>
                    <a:pt x="32721" y="39201"/>
                  </a:lnTo>
                  <a:cubicBezTo>
                    <a:pt x="32721" y="39201"/>
                    <a:pt x="34777" y="40707"/>
                    <a:pt x="36236" y="41677"/>
                  </a:cubicBezTo>
                  <a:lnTo>
                    <a:pt x="36236" y="41677"/>
                  </a:lnTo>
                  <a:cubicBezTo>
                    <a:pt x="37799" y="42714"/>
                    <a:pt x="38622" y="43459"/>
                    <a:pt x="39665" y="44160"/>
                  </a:cubicBezTo>
                  <a:lnTo>
                    <a:pt x="39665" y="44160"/>
                  </a:lnTo>
                  <a:cubicBezTo>
                    <a:pt x="43376" y="42124"/>
                    <a:pt x="51968" y="37171"/>
                    <a:pt x="55270" y="30982"/>
                  </a:cubicBezTo>
                  <a:lnTo>
                    <a:pt x="55270" y="30982"/>
                  </a:lnTo>
                  <a:cubicBezTo>
                    <a:pt x="57033" y="27678"/>
                    <a:pt x="57288" y="24022"/>
                    <a:pt x="54489" y="20268"/>
                  </a:cubicBezTo>
                  <a:lnTo>
                    <a:pt x="54489" y="20268"/>
                  </a:lnTo>
                  <a:cubicBezTo>
                    <a:pt x="49059" y="12987"/>
                    <a:pt x="50888" y="6250"/>
                    <a:pt x="55076" y="0"/>
                  </a:cubicBezTo>
                  <a:lnTo>
                    <a:pt x="55076" y="0"/>
                  </a:lnTo>
                  <a:close/>
                </a:path>
              </a:pathLst>
            </a:custGeom>
            <a:gradFill>
              <a:gsLst>
                <a:gs pos="0">
                  <a:srgbClr val="FFFFFF">
                    <a:alpha val="50588"/>
                    <a:alpha val="50470"/>
                  </a:srgbClr>
                </a:gs>
                <a:gs pos="82000">
                  <a:srgbClr val="002538">
                    <a:alpha val="0"/>
                    <a:alpha val="50470"/>
                  </a:srgbClr>
                </a:gs>
                <a:gs pos="100000">
                  <a:srgbClr val="002538">
                    <a:alpha val="0"/>
                    <a:alpha val="5047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43"/>
            <p:cNvSpPr/>
            <p:nvPr/>
          </p:nvSpPr>
          <p:spPr>
            <a:xfrm>
              <a:off x="2443691" y="2560633"/>
              <a:ext cx="231910" cy="221218"/>
            </a:xfrm>
            <a:custGeom>
              <a:avLst/>
              <a:gdLst/>
              <a:ahLst/>
              <a:cxnLst/>
              <a:rect l="l" t="t" r="r" b="b"/>
              <a:pathLst>
                <a:path w="4837" h="4614" extrusionOk="0">
                  <a:moveTo>
                    <a:pt x="1899" y="64"/>
                  </a:moveTo>
                  <a:cubicBezTo>
                    <a:pt x="721" y="351"/>
                    <a:pt x="0" y="1538"/>
                    <a:pt x="286" y="2715"/>
                  </a:cubicBezTo>
                  <a:lnTo>
                    <a:pt x="286" y="2715"/>
                  </a:lnTo>
                  <a:cubicBezTo>
                    <a:pt x="573" y="3892"/>
                    <a:pt x="1759" y="4614"/>
                    <a:pt x="2937" y="4326"/>
                  </a:cubicBezTo>
                  <a:lnTo>
                    <a:pt x="2937" y="4326"/>
                  </a:lnTo>
                  <a:cubicBezTo>
                    <a:pt x="4114" y="4040"/>
                    <a:pt x="4836" y="2853"/>
                    <a:pt x="4549" y="1676"/>
                  </a:cubicBezTo>
                  <a:lnTo>
                    <a:pt x="4549" y="1676"/>
                  </a:lnTo>
                  <a:cubicBezTo>
                    <a:pt x="4305" y="673"/>
                    <a:pt x="3408" y="1"/>
                    <a:pt x="2420" y="1"/>
                  </a:cubicBezTo>
                  <a:lnTo>
                    <a:pt x="2420" y="1"/>
                  </a:lnTo>
                  <a:cubicBezTo>
                    <a:pt x="2248" y="1"/>
                    <a:pt x="2073" y="22"/>
                    <a:pt x="1899" y="64"/>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43"/>
            <p:cNvSpPr/>
            <p:nvPr/>
          </p:nvSpPr>
          <p:spPr>
            <a:xfrm>
              <a:off x="2486266" y="2817330"/>
              <a:ext cx="231910" cy="221170"/>
            </a:xfrm>
            <a:custGeom>
              <a:avLst/>
              <a:gdLst/>
              <a:ahLst/>
              <a:cxnLst/>
              <a:rect l="l" t="t" r="r" b="b"/>
              <a:pathLst>
                <a:path w="4837" h="4613" extrusionOk="0">
                  <a:moveTo>
                    <a:pt x="1899" y="63"/>
                  </a:moveTo>
                  <a:cubicBezTo>
                    <a:pt x="722" y="349"/>
                    <a:pt x="0" y="1536"/>
                    <a:pt x="286" y="2714"/>
                  </a:cubicBezTo>
                  <a:lnTo>
                    <a:pt x="286" y="2714"/>
                  </a:lnTo>
                  <a:cubicBezTo>
                    <a:pt x="573" y="3891"/>
                    <a:pt x="1760" y="4613"/>
                    <a:pt x="2937" y="4326"/>
                  </a:cubicBezTo>
                  <a:lnTo>
                    <a:pt x="2937" y="4326"/>
                  </a:lnTo>
                  <a:cubicBezTo>
                    <a:pt x="4114" y="4039"/>
                    <a:pt x="4836" y="2853"/>
                    <a:pt x="4549" y="1676"/>
                  </a:cubicBezTo>
                  <a:lnTo>
                    <a:pt x="4549" y="1676"/>
                  </a:lnTo>
                  <a:cubicBezTo>
                    <a:pt x="4305" y="672"/>
                    <a:pt x="3408" y="0"/>
                    <a:pt x="2419" y="0"/>
                  </a:cubicBezTo>
                  <a:lnTo>
                    <a:pt x="2419" y="0"/>
                  </a:lnTo>
                  <a:cubicBezTo>
                    <a:pt x="2247" y="0"/>
                    <a:pt x="2073" y="20"/>
                    <a:pt x="1899" y="63"/>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43"/>
            <p:cNvSpPr/>
            <p:nvPr/>
          </p:nvSpPr>
          <p:spPr>
            <a:xfrm>
              <a:off x="1644160" y="2075046"/>
              <a:ext cx="198876" cy="166992"/>
            </a:xfrm>
            <a:custGeom>
              <a:avLst/>
              <a:gdLst/>
              <a:ahLst/>
              <a:cxnLst/>
              <a:rect l="l" t="t" r="r" b="b"/>
              <a:pathLst>
                <a:path w="4148" h="3483" extrusionOk="0">
                  <a:moveTo>
                    <a:pt x="1388" y="246"/>
                  </a:moveTo>
                  <a:cubicBezTo>
                    <a:pt x="729" y="655"/>
                    <a:pt x="465" y="1432"/>
                    <a:pt x="668" y="2123"/>
                  </a:cubicBezTo>
                  <a:lnTo>
                    <a:pt x="668" y="2123"/>
                  </a:lnTo>
                  <a:lnTo>
                    <a:pt x="266" y="2348"/>
                  </a:lnTo>
                  <a:cubicBezTo>
                    <a:pt x="70" y="2457"/>
                    <a:pt x="0" y="2706"/>
                    <a:pt x="110" y="2902"/>
                  </a:cubicBezTo>
                  <a:lnTo>
                    <a:pt x="110" y="2902"/>
                  </a:lnTo>
                  <a:cubicBezTo>
                    <a:pt x="219" y="3098"/>
                    <a:pt x="468" y="3168"/>
                    <a:pt x="665" y="3058"/>
                  </a:cubicBezTo>
                  <a:lnTo>
                    <a:pt x="665" y="3058"/>
                  </a:lnTo>
                  <a:lnTo>
                    <a:pt x="1084" y="2824"/>
                  </a:lnTo>
                  <a:cubicBezTo>
                    <a:pt x="1649" y="3394"/>
                    <a:pt x="2563" y="3483"/>
                    <a:pt x="3232" y="2995"/>
                  </a:cubicBezTo>
                  <a:lnTo>
                    <a:pt x="3232" y="2995"/>
                  </a:lnTo>
                  <a:cubicBezTo>
                    <a:pt x="4003" y="2433"/>
                    <a:pt x="4147" y="1331"/>
                    <a:pt x="3523" y="587"/>
                  </a:cubicBezTo>
                  <a:lnTo>
                    <a:pt x="3523" y="587"/>
                  </a:lnTo>
                  <a:cubicBezTo>
                    <a:pt x="3201" y="204"/>
                    <a:pt x="2730" y="1"/>
                    <a:pt x="2254" y="1"/>
                  </a:cubicBezTo>
                  <a:lnTo>
                    <a:pt x="2254" y="1"/>
                  </a:lnTo>
                  <a:cubicBezTo>
                    <a:pt x="1955" y="1"/>
                    <a:pt x="1655" y="81"/>
                    <a:pt x="1388" y="246"/>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43"/>
            <p:cNvSpPr/>
            <p:nvPr/>
          </p:nvSpPr>
          <p:spPr>
            <a:xfrm>
              <a:off x="1730605" y="2237819"/>
              <a:ext cx="198924" cy="166944"/>
            </a:xfrm>
            <a:custGeom>
              <a:avLst/>
              <a:gdLst/>
              <a:ahLst/>
              <a:cxnLst/>
              <a:rect l="l" t="t" r="r" b="b"/>
              <a:pathLst>
                <a:path w="4149" h="3482" extrusionOk="0">
                  <a:moveTo>
                    <a:pt x="1388" y="246"/>
                  </a:moveTo>
                  <a:cubicBezTo>
                    <a:pt x="730" y="654"/>
                    <a:pt x="466" y="1432"/>
                    <a:pt x="669" y="2122"/>
                  </a:cubicBezTo>
                  <a:lnTo>
                    <a:pt x="669" y="2122"/>
                  </a:lnTo>
                  <a:lnTo>
                    <a:pt x="267" y="2346"/>
                  </a:lnTo>
                  <a:cubicBezTo>
                    <a:pt x="71" y="2456"/>
                    <a:pt x="1" y="2704"/>
                    <a:pt x="111" y="2901"/>
                  </a:cubicBezTo>
                  <a:lnTo>
                    <a:pt x="111" y="2901"/>
                  </a:lnTo>
                  <a:cubicBezTo>
                    <a:pt x="221" y="3097"/>
                    <a:pt x="469" y="3168"/>
                    <a:pt x="665" y="3058"/>
                  </a:cubicBezTo>
                  <a:lnTo>
                    <a:pt x="665" y="3058"/>
                  </a:lnTo>
                  <a:lnTo>
                    <a:pt x="1085" y="2824"/>
                  </a:lnTo>
                  <a:cubicBezTo>
                    <a:pt x="1650" y="3394"/>
                    <a:pt x="2564" y="3481"/>
                    <a:pt x="3233" y="2994"/>
                  </a:cubicBezTo>
                  <a:lnTo>
                    <a:pt x="3233" y="2994"/>
                  </a:lnTo>
                  <a:cubicBezTo>
                    <a:pt x="4004" y="2433"/>
                    <a:pt x="4148" y="1330"/>
                    <a:pt x="3524" y="587"/>
                  </a:cubicBezTo>
                  <a:lnTo>
                    <a:pt x="3524" y="587"/>
                  </a:lnTo>
                  <a:cubicBezTo>
                    <a:pt x="3202" y="204"/>
                    <a:pt x="2730" y="0"/>
                    <a:pt x="2255" y="0"/>
                  </a:cubicBezTo>
                  <a:lnTo>
                    <a:pt x="2255" y="0"/>
                  </a:lnTo>
                  <a:cubicBezTo>
                    <a:pt x="1956" y="0"/>
                    <a:pt x="1656" y="80"/>
                    <a:pt x="1388" y="246"/>
                  </a:cubicBezTo>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43"/>
            <p:cNvSpPr/>
            <p:nvPr/>
          </p:nvSpPr>
          <p:spPr>
            <a:xfrm>
              <a:off x="1816810" y="2400593"/>
              <a:ext cx="198924" cy="166992"/>
            </a:xfrm>
            <a:custGeom>
              <a:avLst/>
              <a:gdLst/>
              <a:ahLst/>
              <a:cxnLst/>
              <a:rect l="l" t="t" r="r" b="b"/>
              <a:pathLst>
                <a:path w="4149" h="3483" extrusionOk="0">
                  <a:moveTo>
                    <a:pt x="1388" y="246"/>
                  </a:moveTo>
                  <a:cubicBezTo>
                    <a:pt x="729" y="655"/>
                    <a:pt x="466" y="1433"/>
                    <a:pt x="669" y="2124"/>
                  </a:cubicBezTo>
                  <a:lnTo>
                    <a:pt x="669" y="2124"/>
                  </a:lnTo>
                  <a:lnTo>
                    <a:pt x="267" y="2348"/>
                  </a:lnTo>
                  <a:cubicBezTo>
                    <a:pt x="71" y="2457"/>
                    <a:pt x="1" y="2706"/>
                    <a:pt x="110" y="2902"/>
                  </a:cubicBezTo>
                  <a:lnTo>
                    <a:pt x="110" y="2902"/>
                  </a:lnTo>
                  <a:cubicBezTo>
                    <a:pt x="220" y="3099"/>
                    <a:pt x="468" y="3169"/>
                    <a:pt x="664" y="3059"/>
                  </a:cubicBezTo>
                  <a:lnTo>
                    <a:pt x="664" y="3059"/>
                  </a:lnTo>
                  <a:lnTo>
                    <a:pt x="1083" y="2825"/>
                  </a:lnTo>
                  <a:cubicBezTo>
                    <a:pt x="1650" y="3395"/>
                    <a:pt x="2563" y="3483"/>
                    <a:pt x="3233" y="2995"/>
                  </a:cubicBezTo>
                  <a:lnTo>
                    <a:pt x="3233" y="2995"/>
                  </a:lnTo>
                  <a:cubicBezTo>
                    <a:pt x="4004" y="2433"/>
                    <a:pt x="4148" y="1331"/>
                    <a:pt x="3524" y="588"/>
                  </a:cubicBezTo>
                  <a:lnTo>
                    <a:pt x="3524" y="588"/>
                  </a:lnTo>
                  <a:cubicBezTo>
                    <a:pt x="3202" y="204"/>
                    <a:pt x="2730" y="1"/>
                    <a:pt x="2254" y="1"/>
                  </a:cubicBezTo>
                  <a:lnTo>
                    <a:pt x="2254" y="1"/>
                  </a:lnTo>
                  <a:cubicBezTo>
                    <a:pt x="1956" y="1"/>
                    <a:pt x="1654" y="81"/>
                    <a:pt x="1388" y="246"/>
                  </a:cubicBezTo>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43"/>
            <p:cNvSpPr/>
            <p:nvPr/>
          </p:nvSpPr>
          <p:spPr>
            <a:xfrm>
              <a:off x="1909536" y="2561832"/>
              <a:ext cx="198924" cy="166992"/>
            </a:xfrm>
            <a:custGeom>
              <a:avLst/>
              <a:gdLst/>
              <a:ahLst/>
              <a:cxnLst/>
              <a:rect l="l" t="t" r="r" b="b"/>
              <a:pathLst>
                <a:path w="4149" h="3483" extrusionOk="0">
                  <a:moveTo>
                    <a:pt x="1388" y="247"/>
                  </a:moveTo>
                  <a:cubicBezTo>
                    <a:pt x="730" y="655"/>
                    <a:pt x="466" y="1432"/>
                    <a:pt x="669" y="2123"/>
                  </a:cubicBezTo>
                  <a:lnTo>
                    <a:pt x="669" y="2123"/>
                  </a:lnTo>
                  <a:lnTo>
                    <a:pt x="267" y="2347"/>
                  </a:lnTo>
                  <a:cubicBezTo>
                    <a:pt x="71" y="2457"/>
                    <a:pt x="1" y="2705"/>
                    <a:pt x="111" y="2902"/>
                  </a:cubicBezTo>
                  <a:lnTo>
                    <a:pt x="111" y="2902"/>
                  </a:lnTo>
                  <a:cubicBezTo>
                    <a:pt x="220" y="3098"/>
                    <a:pt x="469" y="3168"/>
                    <a:pt x="665" y="3058"/>
                  </a:cubicBezTo>
                  <a:lnTo>
                    <a:pt x="665" y="3058"/>
                  </a:lnTo>
                  <a:lnTo>
                    <a:pt x="1084" y="2824"/>
                  </a:lnTo>
                  <a:cubicBezTo>
                    <a:pt x="1650" y="3394"/>
                    <a:pt x="2563" y="3482"/>
                    <a:pt x="3233" y="2994"/>
                  </a:cubicBezTo>
                  <a:lnTo>
                    <a:pt x="3233" y="2994"/>
                  </a:lnTo>
                  <a:cubicBezTo>
                    <a:pt x="4004" y="2433"/>
                    <a:pt x="4148" y="1331"/>
                    <a:pt x="3524" y="588"/>
                  </a:cubicBezTo>
                  <a:lnTo>
                    <a:pt x="3524" y="588"/>
                  </a:lnTo>
                  <a:cubicBezTo>
                    <a:pt x="3202" y="204"/>
                    <a:pt x="2730" y="0"/>
                    <a:pt x="2254" y="0"/>
                  </a:cubicBezTo>
                  <a:lnTo>
                    <a:pt x="2254" y="0"/>
                  </a:lnTo>
                  <a:cubicBezTo>
                    <a:pt x="1956" y="0"/>
                    <a:pt x="1655" y="81"/>
                    <a:pt x="1388" y="247"/>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43"/>
            <p:cNvSpPr/>
            <p:nvPr/>
          </p:nvSpPr>
          <p:spPr>
            <a:xfrm>
              <a:off x="2002262" y="2723071"/>
              <a:ext cx="198924" cy="166944"/>
            </a:xfrm>
            <a:custGeom>
              <a:avLst/>
              <a:gdLst/>
              <a:ahLst/>
              <a:cxnLst/>
              <a:rect l="l" t="t" r="r" b="b"/>
              <a:pathLst>
                <a:path w="4149" h="3482" extrusionOk="0">
                  <a:moveTo>
                    <a:pt x="1388" y="246"/>
                  </a:moveTo>
                  <a:cubicBezTo>
                    <a:pt x="730" y="655"/>
                    <a:pt x="466" y="1432"/>
                    <a:pt x="669" y="2122"/>
                  </a:cubicBezTo>
                  <a:lnTo>
                    <a:pt x="669" y="2122"/>
                  </a:lnTo>
                  <a:lnTo>
                    <a:pt x="268" y="2347"/>
                  </a:lnTo>
                  <a:cubicBezTo>
                    <a:pt x="71" y="2457"/>
                    <a:pt x="1" y="2705"/>
                    <a:pt x="111" y="2901"/>
                  </a:cubicBezTo>
                  <a:lnTo>
                    <a:pt x="111" y="2901"/>
                  </a:lnTo>
                  <a:cubicBezTo>
                    <a:pt x="221" y="3098"/>
                    <a:pt x="469" y="3168"/>
                    <a:pt x="665" y="3058"/>
                  </a:cubicBezTo>
                  <a:lnTo>
                    <a:pt x="665" y="3058"/>
                  </a:lnTo>
                  <a:lnTo>
                    <a:pt x="1084" y="2824"/>
                  </a:lnTo>
                  <a:cubicBezTo>
                    <a:pt x="1650" y="3395"/>
                    <a:pt x="2563" y="3482"/>
                    <a:pt x="3233" y="2995"/>
                  </a:cubicBezTo>
                  <a:lnTo>
                    <a:pt x="3233" y="2995"/>
                  </a:lnTo>
                  <a:cubicBezTo>
                    <a:pt x="4004" y="2432"/>
                    <a:pt x="4149" y="1330"/>
                    <a:pt x="3525" y="587"/>
                  </a:cubicBezTo>
                  <a:lnTo>
                    <a:pt x="3525" y="587"/>
                  </a:lnTo>
                  <a:cubicBezTo>
                    <a:pt x="3202" y="203"/>
                    <a:pt x="2731" y="1"/>
                    <a:pt x="2254" y="1"/>
                  </a:cubicBezTo>
                  <a:lnTo>
                    <a:pt x="2254" y="1"/>
                  </a:lnTo>
                  <a:cubicBezTo>
                    <a:pt x="1956" y="1"/>
                    <a:pt x="1655" y="80"/>
                    <a:pt x="1388" y="246"/>
                  </a:cubicBezTo>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43"/>
            <p:cNvSpPr/>
            <p:nvPr/>
          </p:nvSpPr>
          <p:spPr>
            <a:xfrm>
              <a:off x="2095035" y="2884310"/>
              <a:ext cx="198876" cy="166944"/>
            </a:xfrm>
            <a:custGeom>
              <a:avLst/>
              <a:gdLst/>
              <a:ahLst/>
              <a:cxnLst/>
              <a:rect l="l" t="t" r="r" b="b"/>
              <a:pathLst>
                <a:path w="4148" h="3482" extrusionOk="0">
                  <a:moveTo>
                    <a:pt x="1388" y="245"/>
                  </a:moveTo>
                  <a:cubicBezTo>
                    <a:pt x="729" y="654"/>
                    <a:pt x="466" y="1432"/>
                    <a:pt x="669" y="2122"/>
                  </a:cubicBezTo>
                  <a:lnTo>
                    <a:pt x="669" y="2122"/>
                  </a:lnTo>
                  <a:lnTo>
                    <a:pt x="267" y="2346"/>
                  </a:lnTo>
                  <a:cubicBezTo>
                    <a:pt x="70" y="2456"/>
                    <a:pt x="1" y="2704"/>
                    <a:pt x="110" y="2901"/>
                  </a:cubicBezTo>
                  <a:lnTo>
                    <a:pt x="110" y="2901"/>
                  </a:lnTo>
                  <a:cubicBezTo>
                    <a:pt x="220" y="3097"/>
                    <a:pt x="468" y="3168"/>
                    <a:pt x="664" y="3058"/>
                  </a:cubicBezTo>
                  <a:lnTo>
                    <a:pt x="664" y="3058"/>
                  </a:lnTo>
                  <a:lnTo>
                    <a:pt x="1083" y="2824"/>
                  </a:lnTo>
                  <a:cubicBezTo>
                    <a:pt x="1650" y="3394"/>
                    <a:pt x="2562" y="3481"/>
                    <a:pt x="3233" y="2994"/>
                  </a:cubicBezTo>
                  <a:lnTo>
                    <a:pt x="3233" y="2994"/>
                  </a:lnTo>
                  <a:cubicBezTo>
                    <a:pt x="4004" y="2433"/>
                    <a:pt x="4148" y="1330"/>
                    <a:pt x="3524" y="587"/>
                  </a:cubicBezTo>
                  <a:lnTo>
                    <a:pt x="3524" y="587"/>
                  </a:lnTo>
                  <a:cubicBezTo>
                    <a:pt x="3202" y="204"/>
                    <a:pt x="2730" y="0"/>
                    <a:pt x="2254" y="0"/>
                  </a:cubicBezTo>
                  <a:lnTo>
                    <a:pt x="2254" y="0"/>
                  </a:lnTo>
                  <a:cubicBezTo>
                    <a:pt x="1956" y="0"/>
                    <a:pt x="1654" y="80"/>
                    <a:pt x="1388" y="245"/>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43"/>
            <p:cNvSpPr/>
            <p:nvPr/>
          </p:nvSpPr>
          <p:spPr>
            <a:xfrm>
              <a:off x="1692489" y="2094128"/>
              <a:ext cx="120438" cy="120486"/>
            </a:xfrm>
            <a:custGeom>
              <a:avLst/>
              <a:gdLst/>
              <a:ahLst/>
              <a:cxnLst/>
              <a:rect l="l" t="t" r="r" b="b"/>
              <a:pathLst>
                <a:path w="2512" h="2513" extrusionOk="0">
                  <a:moveTo>
                    <a:pt x="2363" y="986"/>
                  </a:moveTo>
                  <a:cubicBezTo>
                    <a:pt x="2512" y="1599"/>
                    <a:pt x="2137" y="2214"/>
                    <a:pt x="1526" y="2363"/>
                  </a:cubicBezTo>
                  <a:cubicBezTo>
                    <a:pt x="914" y="2513"/>
                    <a:pt x="298" y="2137"/>
                    <a:pt x="149" y="1526"/>
                  </a:cubicBezTo>
                  <a:cubicBezTo>
                    <a:pt x="1" y="915"/>
                    <a:pt x="375" y="298"/>
                    <a:pt x="986" y="149"/>
                  </a:cubicBezTo>
                  <a:cubicBezTo>
                    <a:pt x="1598" y="1"/>
                    <a:pt x="2214" y="375"/>
                    <a:pt x="2363" y="986"/>
                  </a:cubicBezTo>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43"/>
            <p:cNvSpPr/>
            <p:nvPr/>
          </p:nvSpPr>
          <p:spPr>
            <a:xfrm>
              <a:off x="1954508" y="2581729"/>
              <a:ext cx="120486" cy="120486"/>
            </a:xfrm>
            <a:custGeom>
              <a:avLst/>
              <a:gdLst/>
              <a:ahLst/>
              <a:cxnLst/>
              <a:rect l="l" t="t" r="r" b="b"/>
              <a:pathLst>
                <a:path w="2513" h="2513" extrusionOk="0">
                  <a:moveTo>
                    <a:pt x="2363" y="987"/>
                  </a:moveTo>
                  <a:cubicBezTo>
                    <a:pt x="2513" y="1598"/>
                    <a:pt x="2137" y="2214"/>
                    <a:pt x="1526" y="2364"/>
                  </a:cubicBezTo>
                  <a:cubicBezTo>
                    <a:pt x="915" y="2512"/>
                    <a:pt x="298" y="2138"/>
                    <a:pt x="150" y="1526"/>
                  </a:cubicBezTo>
                  <a:cubicBezTo>
                    <a:pt x="1" y="915"/>
                    <a:pt x="375" y="299"/>
                    <a:pt x="987" y="149"/>
                  </a:cubicBezTo>
                  <a:cubicBezTo>
                    <a:pt x="1598" y="1"/>
                    <a:pt x="2215" y="376"/>
                    <a:pt x="2363" y="987"/>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43"/>
            <p:cNvSpPr/>
            <p:nvPr/>
          </p:nvSpPr>
          <p:spPr>
            <a:xfrm>
              <a:off x="1778310" y="2257045"/>
              <a:ext cx="120486" cy="120486"/>
            </a:xfrm>
            <a:custGeom>
              <a:avLst/>
              <a:gdLst/>
              <a:ahLst/>
              <a:cxnLst/>
              <a:rect l="l" t="t" r="r" b="b"/>
              <a:pathLst>
                <a:path w="2513" h="2513" extrusionOk="0">
                  <a:moveTo>
                    <a:pt x="2363" y="987"/>
                  </a:moveTo>
                  <a:cubicBezTo>
                    <a:pt x="2512" y="1598"/>
                    <a:pt x="2137" y="2214"/>
                    <a:pt x="1526" y="2363"/>
                  </a:cubicBezTo>
                  <a:cubicBezTo>
                    <a:pt x="915" y="2512"/>
                    <a:pt x="298" y="2137"/>
                    <a:pt x="150" y="1525"/>
                  </a:cubicBezTo>
                  <a:cubicBezTo>
                    <a:pt x="0" y="914"/>
                    <a:pt x="376" y="298"/>
                    <a:pt x="987" y="149"/>
                  </a:cubicBezTo>
                  <a:cubicBezTo>
                    <a:pt x="1598" y="0"/>
                    <a:pt x="2215" y="376"/>
                    <a:pt x="2363" y="987"/>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43"/>
            <p:cNvSpPr/>
            <p:nvPr/>
          </p:nvSpPr>
          <p:spPr>
            <a:xfrm>
              <a:off x="2049823" y="2742344"/>
              <a:ext cx="120486" cy="120438"/>
            </a:xfrm>
            <a:custGeom>
              <a:avLst/>
              <a:gdLst/>
              <a:ahLst/>
              <a:cxnLst/>
              <a:rect l="l" t="t" r="r" b="b"/>
              <a:pathLst>
                <a:path w="2513" h="2512" extrusionOk="0">
                  <a:moveTo>
                    <a:pt x="2363" y="986"/>
                  </a:moveTo>
                  <a:cubicBezTo>
                    <a:pt x="2513" y="1598"/>
                    <a:pt x="2137" y="2214"/>
                    <a:pt x="1526" y="2363"/>
                  </a:cubicBezTo>
                  <a:cubicBezTo>
                    <a:pt x="915" y="2511"/>
                    <a:pt x="298" y="2137"/>
                    <a:pt x="150" y="1526"/>
                  </a:cubicBezTo>
                  <a:cubicBezTo>
                    <a:pt x="1" y="915"/>
                    <a:pt x="376" y="298"/>
                    <a:pt x="987" y="149"/>
                  </a:cubicBezTo>
                  <a:cubicBezTo>
                    <a:pt x="1598" y="0"/>
                    <a:pt x="2215" y="375"/>
                    <a:pt x="2363" y="986"/>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43"/>
            <p:cNvSpPr/>
            <p:nvPr/>
          </p:nvSpPr>
          <p:spPr>
            <a:xfrm>
              <a:off x="1865858" y="2419531"/>
              <a:ext cx="120438" cy="120438"/>
            </a:xfrm>
            <a:custGeom>
              <a:avLst/>
              <a:gdLst/>
              <a:ahLst/>
              <a:cxnLst/>
              <a:rect l="l" t="t" r="r" b="b"/>
              <a:pathLst>
                <a:path w="2512" h="2512" extrusionOk="0">
                  <a:moveTo>
                    <a:pt x="2363" y="986"/>
                  </a:moveTo>
                  <a:cubicBezTo>
                    <a:pt x="2511" y="1598"/>
                    <a:pt x="2137" y="2214"/>
                    <a:pt x="1526" y="2363"/>
                  </a:cubicBezTo>
                  <a:cubicBezTo>
                    <a:pt x="914" y="2512"/>
                    <a:pt x="298" y="2137"/>
                    <a:pt x="149" y="1526"/>
                  </a:cubicBezTo>
                  <a:cubicBezTo>
                    <a:pt x="0" y="915"/>
                    <a:pt x="375" y="298"/>
                    <a:pt x="986" y="149"/>
                  </a:cubicBezTo>
                  <a:cubicBezTo>
                    <a:pt x="1598" y="1"/>
                    <a:pt x="2214" y="375"/>
                    <a:pt x="2363" y="986"/>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43"/>
            <p:cNvSpPr/>
            <p:nvPr/>
          </p:nvSpPr>
          <p:spPr>
            <a:xfrm>
              <a:off x="2485307" y="2591605"/>
              <a:ext cx="148582" cy="148582"/>
            </a:xfrm>
            <a:custGeom>
              <a:avLst/>
              <a:gdLst/>
              <a:ahLst/>
              <a:cxnLst/>
              <a:rect l="l" t="t" r="r" b="b"/>
              <a:pathLst>
                <a:path w="3099" h="3099" extrusionOk="0">
                  <a:moveTo>
                    <a:pt x="2915" y="1216"/>
                  </a:moveTo>
                  <a:cubicBezTo>
                    <a:pt x="3099" y="1971"/>
                    <a:pt x="2636" y="2731"/>
                    <a:pt x="1882" y="2915"/>
                  </a:cubicBezTo>
                  <a:cubicBezTo>
                    <a:pt x="1128" y="3098"/>
                    <a:pt x="368" y="2636"/>
                    <a:pt x="184" y="1882"/>
                  </a:cubicBezTo>
                  <a:cubicBezTo>
                    <a:pt x="1" y="1127"/>
                    <a:pt x="464" y="368"/>
                    <a:pt x="1217" y="184"/>
                  </a:cubicBezTo>
                  <a:cubicBezTo>
                    <a:pt x="1971" y="0"/>
                    <a:pt x="2731" y="463"/>
                    <a:pt x="2915" y="1216"/>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43"/>
            <p:cNvSpPr/>
            <p:nvPr/>
          </p:nvSpPr>
          <p:spPr>
            <a:xfrm>
              <a:off x="2527931" y="2848447"/>
              <a:ext cx="148582" cy="148582"/>
            </a:xfrm>
            <a:custGeom>
              <a:avLst/>
              <a:gdLst/>
              <a:ahLst/>
              <a:cxnLst/>
              <a:rect l="l" t="t" r="r" b="b"/>
              <a:pathLst>
                <a:path w="3099" h="3099" extrusionOk="0">
                  <a:moveTo>
                    <a:pt x="2915" y="1217"/>
                  </a:moveTo>
                  <a:cubicBezTo>
                    <a:pt x="3099" y="1971"/>
                    <a:pt x="2637" y="2731"/>
                    <a:pt x="1882" y="2914"/>
                  </a:cubicBezTo>
                  <a:cubicBezTo>
                    <a:pt x="1128" y="3099"/>
                    <a:pt x="368" y="2636"/>
                    <a:pt x="185" y="1881"/>
                  </a:cubicBezTo>
                  <a:cubicBezTo>
                    <a:pt x="1" y="1128"/>
                    <a:pt x="463" y="367"/>
                    <a:pt x="1217" y="184"/>
                  </a:cubicBezTo>
                  <a:cubicBezTo>
                    <a:pt x="1971" y="1"/>
                    <a:pt x="2732" y="463"/>
                    <a:pt x="2915" y="1217"/>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43"/>
            <p:cNvSpPr/>
            <p:nvPr/>
          </p:nvSpPr>
          <p:spPr>
            <a:xfrm>
              <a:off x="2145138" y="2902912"/>
              <a:ext cx="120486" cy="120438"/>
            </a:xfrm>
            <a:custGeom>
              <a:avLst/>
              <a:gdLst/>
              <a:ahLst/>
              <a:cxnLst/>
              <a:rect l="l" t="t" r="r" b="b"/>
              <a:pathLst>
                <a:path w="2513" h="2512" extrusionOk="0">
                  <a:moveTo>
                    <a:pt x="2363" y="986"/>
                  </a:moveTo>
                  <a:cubicBezTo>
                    <a:pt x="2513" y="1599"/>
                    <a:pt x="2138" y="2214"/>
                    <a:pt x="1526" y="2363"/>
                  </a:cubicBezTo>
                  <a:cubicBezTo>
                    <a:pt x="915" y="2512"/>
                    <a:pt x="298" y="2137"/>
                    <a:pt x="150" y="1526"/>
                  </a:cubicBezTo>
                  <a:cubicBezTo>
                    <a:pt x="1" y="915"/>
                    <a:pt x="376" y="298"/>
                    <a:pt x="987" y="149"/>
                  </a:cubicBezTo>
                  <a:cubicBezTo>
                    <a:pt x="1599" y="1"/>
                    <a:pt x="2215" y="375"/>
                    <a:pt x="2363" y="986"/>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43"/>
            <p:cNvSpPr/>
            <p:nvPr/>
          </p:nvSpPr>
          <p:spPr>
            <a:xfrm>
              <a:off x="2264952" y="3125425"/>
              <a:ext cx="349711" cy="333505"/>
            </a:xfrm>
            <a:custGeom>
              <a:avLst/>
              <a:gdLst/>
              <a:ahLst/>
              <a:cxnLst/>
              <a:rect l="l" t="t" r="r" b="b"/>
              <a:pathLst>
                <a:path w="7294" h="6956" extrusionOk="0">
                  <a:moveTo>
                    <a:pt x="2865" y="96"/>
                  </a:moveTo>
                  <a:cubicBezTo>
                    <a:pt x="1089" y="528"/>
                    <a:pt x="1" y="2317"/>
                    <a:pt x="434" y="4092"/>
                  </a:cubicBezTo>
                  <a:lnTo>
                    <a:pt x="434" y="4092"/>
                  </a:lnTo>
                  <a:cubicBezTo>
                    <a:pt x="866" y="5868"/>
                    <a:pt x="2655" y="6956"/>
                    <a:pt x="4430" y="6524"/>
                  </a:cubicBezTo>
                  <a:lnTo>
                    <a:pt x="4430" y="6524"/>
                  </a:lnTo>
                  <a:cubicBezTo>
                    <a:pt x="6205" y="6091"/>
                    <a:pt x="7294" y="4301"/>
                    <a:pt x="6862" y="2526"/>
                  </a:cubicBezTo>
                  <a:lnTo>
                    <a:pt x="6862" y="2526"/>
                  </a:lnTo>
                  <a:cubicBezTo>
                    <a:pt x="6493" y="1015"/>
                    <a:pt x="5140" y="0"/>
                    <a:pt x="3650" y="0"/>
                  </a:cubicBezTo>
                  <a:lnTo>
                    <a:pt x="3650" y="0"/>
                  </a:lnTo>
                  <a:cubicBezTo>
                    <a:pt x="3391" y="0"/>
                    <a:pt x="3128" y="31"/>
                    <a:pt x="2865" y="96"/>
                  </a:cubicBezTo>
                </a:path>
              </a:pathLst>
            </a:custGeom>
            <a:gradFill>
              <a:gsLst>
                <a:gs pos="0">
                  <a:schemeClr val="lt1"/>
                </a:gs>
                <a:gs pos="100000">
                  <a:srgbClr val="002538">
                    <a:alpha val="0"/>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43"/>
            <p:cNvSpPr/>
            <p:nvPr/>
          </p:nvSpPr>
          <p:spPr>
            <a:xfrm>
              <a:off x="2321623" y="3165891"/>
              <a:ext cx="236369" cy="236369"/>
            </a:xfrm>
            <a:custGeom>
              <a:avLst/>
              <a:gdLst/>
              <a:ahLst/>
              <a:cxnLst/>
              <a:rect l="l" t="t" r="r" b="b"/>
              <a:pathLst>
                <a:path w="4930" h="4930" extrusionOk="0">
                  <a:moveTo>
                    <a:pt x="4638" y="1936"/>
                  </a:moveTo>
                  <a:cubicBezTo>
                    <a:pt x="4346" y="737"/>
                    <a:pt x="3136" y="1"/>
                    <a:pt x="1937" y="293"/>
                  </a:cubicBezTo>
                  <a:cubicBezTo>
                    <a:pt x="737" y="586"/>
                    <a:pt x="1" y="1795"/>
                    <a:pt x="293" y="2995"/>
                  </a:cubicBezTo>
                  <a:cubicBezTo>
                    <a:pt x="586" y="4194"/>
                    <a:pt x="1795" y="4930"/>
                    <a:pt x="2995" y="4638"/>
                  </a:cubicBezTo>
                  <a:cubicBezTo>
                    <a:pt x="4195" y="4345"/>
                    <a:pt x="4930" y="3136"/>
                    <a:pt x="4638" y="1936"/>
                  </a:cubicBezTo>
                  <a:close/>
                </a:path>
              </a:pathLst>
            </a:custGeom>
            <a:gradFill>
              <a:gsLst>
                <a:gs pos="0">
                  <a:schemeClr val="lt1"/>
                </a:gs>
                <a:gs pos="100000">
                  <a:srgbClr val="002538">
                    <a:alpha val="0"/>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 name="Google Shape;254;p43"/>
          <p:cNvGrpSpPr/>
          <p:nvPr/>
        </p:nvGrpSpPr>
        <p:grpSpPr>
          <a:xfrm rot="606866">
            <a:off x="200404" y="1236832"/>
            <a:ext cx="2809054" cy="3214116"/>
            <a:chOff x="786760" y="316136"/>
            <a:chExt cx="2746721" cy="3142795"/>
          </a:xfrm>
        </p:grpSpPr>
        <p:sp>
          <p:nvSpPr>
            <p:cNvPr id="255" name="Google Shape;255;p43"/>
            <p:cNvSpPr/>
            <p:nvPr/>
          </p:nvSpPr>
          <p:spPr>
            <a:xfrm>
              <a:off x="1176888" y="1750554"/>
              <a:ext cx="236081" cy="175239"/>
            </a:xfrm>
            <a:custGeom>
              <a:avLst/>
              <a:gdLst/>
              <a:ahLst/>
              <a:cxnLst/>
              <a:rect l="l" t="t" r="r" b="b"/>
              <a:pathLst>
                <a:path w="4924" h="3655" extrusionOk="0">
                  <a:moveTo>
                    <a:pt x="1664" y="926"/>
                  </a:moveTo>
                  <a:cubicBezTo>
                    <a:pt x="639" y="1528"/>
                    <a:pt x="0" y="2204"/>
                    <a:pt x="0" y="2204"/>
                  </a:cubicBezTo>
                  <a:lnTo>
                    <a:pt x="0" y="2204"/>
                  </a:lnTo>
                  <a:cubicBezTo>
                    <a:pt x="133" y="2444"/>
                    <a:pt x="267" y="2684"/>
                    <a:pt x="399" y="2925"/>
                  </a:cubicBezTo>
                  <a:lnTo>
                    <a:pt x="399" y="2925"/>
                  </a:lnTo>
                  <a:cubicBezTo>
                    <a:pt x="534" y="3168"/>
                    <a:pt x="668" y="3411"/>
                    <a:pt x="803" y="3654"/>
                  </a:cubicBezTo>
                  <a:lnTo>
                    <a:pt x="803" y="3654"/>
                  </a:lnTo>
                  <a:cubicBezTo>
                    <a:pt x="1937" y="2894"/>
                    <a:pt x="2752" y="2647"/>
                    <a:pt x="3508" y="2558"/>
                  </a:cubicBezTo>
                  <a:lnTo>
                    <a:pt x="3508" y="2558"/>
                  </a:lnTo>
                  <a:cubicBezTo>
                    <a:pt x="3982" y="2502"/>
                    <a:pt x="4432" y="2509"/>
                    <a:pt x="4924" y="2491"/>
                  </a:cubicBezTo>
                  <a:lnTo>
                    <a:pt x="4924" y="2491"/>
                  </a:lnTo>
                  <a:cubicBezTo>
                    <a:pt x="3170" y="2028"/>
                    <a:pt x="3369" y="193"/>
                    <a:pt x="4660" y="1"/>
                  </a:cubicBezTo>
                  <a:lnTo>
                    <a:pt x="4660" y="1"/>
                  </a:lnTo>
                  <a:cubicBezTo>
                    <a:pt x="3505" y="26"/>
                    <a:pt x="2467" y="454"/>
                    <a:pt x="1664" y="926"/>
                  </a:cubicBezTo>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43"/>
            <p:cNvSpPr/>
            <p:nvPr/>
          </p:nvSpPr>
          <p:spPr>
            <a:xfrm>
              <a:off x="1400312" y="1749643"/>
              <a:ext cx="1036667" cy="1606733"/>
            </a:xfrm>
            <a:custGeom>
              <a:avLst/>
              <a:gdLst/>
              <a:ahLst/>
              <a:cxnLst/>
              <a:rect l="l" t="t" r="r" b="b"/>
              <a:pathLst>
                <a:path w="21622" h="33512" extrusionOk="0">
                  <a:moveTo>
                    <a:pt x="0" y="20"/>
                  </a:moveTo>
                  <a:cubicBezTo>
                    <a:pt x="30" y="20"/>
                    <a:pt x="59" y="19"/>
                    <a:pt x="88" y="19"/>
                  </a:cubicBezTo>
                  <a:lnTo>
                    <a:pt x="88" y="19"/>
                  </a:lnTo>
                  <a:cubicBezTo>
                    <a:pt x="484" y="19"/>
                    <a:pt x="791" y="79"/>
                    <a:pt x="1022" y="181"/>
                  </a:cubicBezTo>
                  <a:lnTo>
                    <a:pt x="1022" y="181"/>
                  </a:lnTo>
                  <a:cubicBezTo>
                    <a:pt x="1395" y="346"/>
                    <a:pt x="1571" y="619"/>
                    <a:pt x="1606" y="921"/>
                  </a:cubicBezTo>
                  <a:lnTo>
                    <a:pt x="1606" y="921"/>
                  </a:lnTo>
                  <a:cubicBezTo>
                    <a:pt x="1641" y="1227"/>
                    <a:pt x="1532" y="1562"/>
                    <a:pt x="1336" y="1846"/>
                  </a:cubicBezTo>
                  <a:lnTo>
                    <a:pt x="1336" y="1846"/>
                  </a:lnTo>
                  <a:cubicBezTo>
                    <a:pt x="1082" y="2214"/>
                    <a:pt x="683" y="2495"/>
                    <a:pt x="264" y="2510"/>
                  </a:cubicBezTo>
                  <a:lnTo>
                    <a:pt x="264" y="2510"/>
                  </a:lnTo>
                  <a:cubicBezTo>
                    <a:pt x="745" y="2638"/>
                    <a:pt x="1214" y="3045"/>
                    <a:pt x="1665" y="3619"/>
                  </a:cubicBezTo>
                  <a:lnTo>
                    <a:pt x="1665" y="3619"/>
                  </a:lnTo>
                  <a:cubicBezTo>
                    <a:pt x="2857" y="5136"/>
                    <a:pt x="3926" y="7815"/>
                    <a:pt x="4772" y="9561"/>
                  </a:cubicBezTo>
                  <a:lnTo>
                    <a:pt x="4772" y="9561"/>
                  </a:lnTo>
                  <a:cubicBezTo>
                    <a:pt x="5407" y="10869"/>
                    <a:pt x="7844" y="16197"/>
                    <a:pt x="10232" y="21255"/>
                  </a:cubicBezTo>
                  <a:lnTo>
                    <a:pt x="10232" y="21255"/>
                  </a:lnTo>
                  <a:cubicBezTo>
                    <a:pt x="12234" y="25493"/>
                    <a:pt x="14199" y="29541"/>
                    <a:pt x="15037" y="30872"/>
                  </a:cubicBezTo>
                  <a:lnTo>
                    <a:pt x="15037" y="30872"/>
                  </a:lnTo>
                  <a:cubicBezTo>
                    <a:pt x="15105" y="30980"/>
                    <a:pt x="15173" y="31083"/>
                    <a:pt x="15242" y="31182"/>
                  </a:cubicBezTo>
                  <a:lnTo>
                    <a:pt x="15242" y="31182"/>
                  </a:lnTo>
                  <a:cubicBezTo>
                    <a:pt x="16482" y="32962"/>
                    <a:pt x="17978" y="33512"/>
                    <a:pt x="19313" y="33512"/>
                  </a:cubicBezTo>
                  <a:lnTo>
                    <a:pt x="19313" y="33512"/>
                  </a:lnTo>
                  <a:lnTo>
                    <a:pt x="19337" y="33512"/>
                  </a:lnTo>
                  <a:lnTo>
                    <a:pt x="19337" y="33512"/>
                  </a:lnTo>
                  <a:cubicBezTo>
                    <a:pt x="20208" y="33507"/>
                    <a:pt x="21008" y="33271"/>
                    <a:pt x="21621" y="32991"/>
                  </a:cubicBezTo>
                  <a:lnTo>
                    <a:pt x="21621" y="32991"/>
                  </a:lnTo>
                  <a:cubicBezTo>
                    <a:pt x="21456" y="33028"/>
                    <a:pt x="21297" y="33045"/>
                    <a:pt x="21146" y="33045"/>
                  </a:cubicBezTo>
                  <a:lnTo>
                    <a:pt x="21146" y="33045"/>
                  </a:lnTo>
                  <a:cubicBezTo>
                    <a:pt x="20760" y="33045"/>
                    <a:pt x="20422" y="32932"/>
                    <a:pt x="20132" y="32736"/>
                  </a:cubicBezTo>
                  <a:lnTo>
                    <a:pt x="20132" y="32736"/>
                  </a:lnTo>
                  <a:cubicBezTo>
                    <a:pt x="18944" y="31935"/>
                    <a:pt x="18576" y="29757"/>
                    <a:pt x="19118" y="28413"/>
                  </a:cubicBezTo>
                  <a:lnTo>
                    <a:pt x="19118" y="28413"/>
                  </a:lnTo>
                  <a:cubicBezTo>
                    <a:pt x="19240" y="28111"/>
                    <a:pt x="19407" y="27853"/>
                    <a:pt x="19620" y="27660"/>
                  </a:cubicBezTo>
                  <a:lnTo>
                    <a:pt x="19620" y="27660"/>
                  </a:lnTo>
                  <a:cubicBezTo>
                    <a:pt x="18877" y="27467"/>
                    <a:pt x="18065" y="26727"/>
                    <a:pt x="17261" y="25732"/>
                  </a:cubicBezTo>
                  <a:lnTo>
                    <a:pt x="17261" y="25732"/>
                  </a:lnTo>
                  <a:cubicBezTo>
                    <a:pt x="15495" y="23545"/>
                    <a:pt x="13766" y="20125"/>
                    <a:pt x="12885" y="18565"/>
                  </a:cubicBezTo>
                  <a:lnTo>
                    <a:pt x="12885" y="18565"/>
                  </a:lnTo>
                  <a:cubicBezTo>
                    <a:pt x="12180" y="17318"/>
                    <a:pt x="9872" y="13113"/>
                    <a:pt x="7685" y="9200"/>
                  </a:cubicBezTo>
                  <a:lnTo>
                    <a:pt x="7685" y="9200"/>
                  </a:lnTo>
                  <a:cubicBezTo>
                    <a:pt x="6226" y="6590"/>
                    <a:pt x="4822" y="4111"/>
                    <a:pt x="3985" y="2722"/>
                  </a:cubicBezTo>
                  <a:lnTo>
                    <a:pt x="3985" y="2722"/>
                  </a:lnTo>
                  <a:cubicBezTo>
                    <a:pt x="3794" y="2406"/>
                    <a:pt x="3632" y="2147"/>
                    <a:pt x="3506" y="1955"/>
                  </a:cubicBezTo>
                  <a:lnTo>
                    <a:pt x="3506" y="1955"/>
                  </a:lnTo>
                  <a:cubicBezTo>
                    <a:pt x="2973" y="1146"/>
                    <a:pt x="2379" y="668"/>
                    <a:pt x="1833" y="387"/>
                  </a:cubicBezTo>
                  <a:lnTo>
                    <a:pt x="1833" y="387"/>
                  </a:lnTo>
                  <a:cubicBezTo>
                    <a:pt x="1198" y="60"/>
                    <a:pt x="630" y="1"/>
                    <a:pt x="300" y="1"/>
                  </a:cubicBezTo>
                  <a:lnTo>
                    <a:pt x="300" y="1"/>
                  </a:lnTo>
                  <a:cubicBezTo>
                    <a:pt x="111" y="1"/>
                    <a:pt x="0" y="20"/>
                    <a:pt x="0" y="20"/>
                  </a:cubicBezTo>
                </a:path>
              </a:pathLst>
            </a:custGeom>
            <a:gradFill>
              <a:gsLst>
                <a:gs pos="0">
                  <a:schemeClr val="lt1"/>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43"/>
            <p:cNvSpPr/>
            <p:nvPr/>
          </p:nvSpPr>
          <p:spPr>
            <a:xfrm>
              <a:off x="1328826" y="1750554"/>
              <a:ext cx="150164" cy="119479"/>
            </a:xfrm>
            <a:custGeom>
              <a:avLst/>
              <a:gdLst/>
              <a:ahLst/>
              <a:cxnLst/>
              <a:rect l="l" t="t" r="r" b="b"/>
              <a:pathLst>
                <a:path w="3132" h="2492" extrusionOk="0">
                  <a:moveTo>
                    <a:pt x="1579" y="0"/>
                  </a:moveTo>
                  <a:cubicBezTo>
                    <a:pt x="1550" y="0"/>
                    <a:pt x="1521" y="1"/>
                    <a:pt x="1491" y="1"/>
                  </a:cubicBezTo>
                  <a:cubicBezTo>
                    <a:pt x="200" y="193"/>
                    <a:pt x="1" y="2028"/>
                    <a:pt x="1755" y="2491"/>
                  </a:cubicBezTo>
                  <a:cubicBezTo>
                    <a:pt x="2174" y="2476"/>
                    <a:pt x="2573" y="2195"/>
                    <a:pt x="2827" y="1827"/>
                  </a:cubicBezTo>
                  <a:cubicBezTo>
                    <a:pt x="3023" y="1543"/>
                    <a:pt x="3132" y="1208"/>
                    <a:pt x="3097" y="902"/>
                  </a:cubicBezTo>
                  <a:cubicBezTo>
                    <a:pt x="3062" y="600"/>
                    <a:pt x="2886" y="327"/>
                    <a:pt x="2513" y="162"/>
                  </a:cubicBezTo>
                  <a:cubicBezTo>
                    <a:pt x="2282" y="60"/>
                    <a:pt x="1975" y="0"/>
                    <a:pt x="1579" y="0"/>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43"/>
            <p:cNvSpPr/>
            <p:nvPr/>
          </p:nvSpPr>
          <p:spPr>
            <a:xfrm>
              <a:off x="2213795" y="2164895"/>
              <a:ext cx="511717" cy="1166550"/>
            </a:xfrm>
            <a:custGeom>
              <a:avLst/>
              <a:gdLst/>
              <a:ahLst/>
              <a:cxnLst/>
              <a:rect l="l" t="t" r="r" b="b"/>
              <a:pathLst>
                <a:path w="10673" h="24331" extrusionOk="0">
                  <a:moveTo>
                    <a:pt x="6" y="5172"/>
                  </a:moveTo>
                  <a:cubicBezTo>
                    <a:pt x="1" y="5783"/>
                    <a:pt x="92" y="6410"/>
                    <a:pt x="325" y="7030"/>
                  </a:cubicBezTo>
                  <a:lnTo>
                    <a:pt x="325" y="7030"/>
                  </a:lnTo>
                  <a:cubicBezTo>
                    <a:pt x="1601" y="10428"/>
                    <a:pt x="2637" y="13991"/>
                    <a:pt x="3458" y="15980"/>
                  </a:cubicBezTo>
                  <a:lnTo>
                    <a:pt x="3458" y="15980"/>
                  </a:lnTo>
                  <a:cubicBezTo>
                    <a:pt x="4279" y="17969"/>
                    <a:pt x="3096" y="18599"/>
                    <a:pt x="2653" y="18999"/>
                  </a:cubicBezTo>
                  <a:lnTo>
                    <a:pt x="2653" y="18999"/>
                  </a:lnTo>
                  <a:cubicBezTo>
                    <a:pt x="5295" y="19684"/>
                    <a:pt x="6037" y="22369"/>
                    <a:pt x="5309" y="23700"/>
                  </a:cubicBezTo>
                  <a:lnTo>
                    <a:pt x="5309" y="23700"/>
                  </a:lnTo>
                  <a:cubicBezTo>
                    <a:pt x="5156" y="23981"/>
                    <a:pt x="4936" y="24202"/>
                    <a:pt x="4654" y="24330"/>
                  </a:cubicBezTo>
                  <a:lnTo>
                    <a:pt x="4654" y="24330"/>
                  </a:lnTo>
                  <a:cubicBezTo>
                    <a:pt x="5356" y="24174"/>
                    <a:pt x="5996" y="23940"/>
                    <a:pt x="6548" y="23611"/>
                  </a:cubicBezTo>
                  <a:lnTo>
                    <a:pt x="6548" y="23611"/>
                  </a:lnTo>
                  <a:cubicBezTo>
                    <a:pt x="7566" y="23006"/>
                    <a:pt x="8292" y="22077"/>
                    <a:pt x="8574" y="20710"/>
                  </a:cubicBezTo>
                  <a:lnTo>
                    <a:pt x="8574" y="20710"/>
                  </a:lnTo>
                  <a:cubicBezTo>
                    <a:pt x="8731" y="19949"/>
                    <a:pt x="8749" y="19050"/>
                    <a:pt x="8605" y="17997"/>
                  </a:cubicBezTo>
                  <a:lnTo>
                    <a:pt x="8605" y="17997"/>
                  </a:lnTo>
                  <a:cubicBezTo>
                    <a:pt x="8591" y="17898"/>
                    <a:pt x="8576" y="17797"/>
                    <a:pt x="8561" y="17695"/>
                  </a:cubicBezTo>
                  <a:lnTo>
                    <a:pt x="8561" y="17695"/>
                  </a:lnTo>
                  <a:cubicBezTo>
                    <a:pt x="8137" y="14841"/>
                    <a:pt x="7152" y="10612"/>
                    <a:pt x="8203" y="8138"/>
                  </a:cubicBezTo>
                  <a:lnTo>
                    <a:pt x="8203" y="8138"/>
                  </a:lnTo>
                  <a:cubicBezTo>
                    <a:pt x="8631" y="7131"/>
                    <a:pt x="9395" y="6414"/>
                    <a:pt x="10672" y="6199"/>
                  </a:cubicBezTo>
                  <a:lnTo>
                    <a:pt x="10672" y="6199"/>
                  </a:lnTo>
                  <a:cubicBezTo>
                    <a:pt x="9195" y="5141"/>
                    <a:pt x="7717" y="4083"/>
                    <a:pt x="6240" y="3026"/>
                  </a:cubicBezTo>
                  <a:lnTo>
                    <a:pt x="6240" y="3026"/>
                  </a:lnTo>
                  <a:cubicBezTo>
                    <a:pt x="4832" y="2017"/>
                    <a:pt x="3423" y="1009"/>
                    <a:pt x="2015" y="0"/>
                  </a:cubicBezTo>
                  <a:lnTo>
                    <a:pt x="2015" y="0"/>
                  </a:lnTo>
                  <a:cubicBezTo>
                    <a:pt x="2015" y="0"/>
                    <a:pt x="31" y="2428"/>
                    <a:pt x="6" y="5172"/>
                  </a:cubicBezTo>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43"/>
            <p:cNvSpPr/>
            <p:nvPr/>
          </p:nvSpPr>
          <p:spPr>
            <a:xfrm>
              <a:off x="2290890" y="3075754"/>
              <a:ext cx="212348" cy="258280"/>
            </a:xfrm>
            <a:custGeom>
              <a:avLst/>
              <a:gdLst/>
              <a:ahLst/>
              <a:cxnLst/>
              <a:rect l="l" t="t" r="r" b="b"/>
              <a:pathLst>
                <a:path w="4429" h="5387" extrusionOk="0">
                  <a:moveTo>
                    <a:pt x="1045" y="1"/>
                  </a:moveTo>
                  <a:cubicBezTo>
                    <a:pt x="832" y="194"/>
                    <a:pt x="665" y="452"/>
                    <a:pt x="543" y="754"/>
                  </a:cubicBezTo>
                  <a:cubicBezTo>
                    <a:pt x="1" y="2098"/>
                    <a:pt x="369" y="4276"/>
                    <a:pt x="1557" y="5077"/>
                  </a:cubicBezTo>
                  <a:cubicBezTo>
                    <a:pt x="1847" y="5273"/>
                    <a:pt x="2185" y="5386"/>
                    <a:pt x="2571" y="5386"/>
                  </a:cubicBezTo>
                  <a:cubicBezTo>
                    <a:pt x="2722" y="5386"/>
                    <a:pt x="2881" y="5369"/>
                    <a:pt x="3046" y="5332"/>
                  </a:cubicBezTo>
                  <a:cubicBezTo>
                    <a:pt x="3328" y="5204"/>
                    <a:pt x="3548" y="4983"/>
                    <a:pt x="3701" y="4702"/>
                  </a:cubicBezTo>
                  <a:cubicBezTo>
                    <a:pt x="4429" y="3371"/>
                    <a:pt x="3687" y="686"/>
                    <a:pt x="1045" y="1"/>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43"/>
            <p:cNvSpPr/>
            <p:nvPr/>
          </p:nvSpPr>
          <p:spPr>
            <a:xfrm>
              <a:off x="786760" y="316136"/>
              <a:ext cx="2746721" cy="2117251"/>
            </a:xfrm>
            <a:custGeom>
              <a:avLst/>
              <a:gdLst/>
              <a:ahLst/>
              <a:cxnLst/>
              <a:rect l="l" t="t" r="r" b="b"/>
              <a:pathLst>
                <a:path w="57289" h="44160" extrusionOk="0">
                  <a:moveTo>
                    <a:pt x="25713" y="0"/>
                  </a:moveTo>
                  <a:cubicBezTo>
                    <a:pt x="18963" y="682"/>
                    <a:pt x="11226" y="1463"/>
                    <a:pt x="6798" y="1910"/>
                  </a:cubicBezTo>
                  <a:lnTo>
                    <a:pt x="6798" y="1910"/>
                  </a:lnTo>
                  <a:cubicBezTo>
                    <a:pt x="0" y="11215"/>
                    <a:pt x="11105" y="19760"/>
                    <a:pt x="20844" y="23411"/>
                  </a:cubicBezTo>
                  <a:lnTo>
                    <a:pt x="20844" y="23411"/>
                  </a:lnTo>
                  <a:cubicBezTo>
                    <a:pt x="26669" y="25593"/>
                    <a:pt x="30057" y="27691"/>
                    <a:pt x="31938" y="29664"/>
                  </a:cubicBezTo>
                  <a:lnTo>
                    <a:pt x="31938" y="29664"/>
                  </a:lnTo>
                  <a:cubicBezTo>
                    <a:pt x="35461" y="33359"/>
                    <a:pt x="33691" y="36621"/>
                    <a:pt x="32721" y="39201"/>
                  </a:cubicBezTo>
                  <a:lnTo>
                    <a:pt x="32721" y="39201"/>
                  </a:lnTo>
                  <a:cubicBezTo>
                    <a:pt x="32721" y="39201"/>
                    <a:pt x="34777" y="40707"/>
                    <a:pt x="36236" y="41677"/>
                  </a:cubicBezTo>
                  <a:lnTo>
                    <a:pt x="36236" y="41677"/>
                  </a:lnTo>
                  <a:cubicBezTo>
                    <a:pt x="37799" y="42714"/>
                    <a:pt x="38622" y="43459"/>
                    <a:pt x="39665" y="44160"/>
                  </a:cubicBezTo>
                  <a:lnTo>
                    <a:pt x="39665" y="44160"/>
                  </a:lnTo>
                  <a:cubicBezTo>
                    <a:pt x="43376" y="42124"/>
                    <a:pt x="51968" y="37171"/>
                    <a:pt x="55270" y="30982"/>
                  </a:cubicBezTo>
                  <a:lnTo>
                    <a:pt x="55270" y="30982"/>
                  </a:lnTo>
                  <a:cubicBezTo>
                    <a:pt x="57033" y="27678"/>
                    <a:pt x="57288" y="24022"/>
                    <a:pt x="54489" y="20268"/>
                  </a:cubicBezTo>
                  <a:lnTo>
                    <a:pt x="54489" y="20268"/>
                  </a:lnTo>
                  <a:cubicBezTo>
                    <a:pt x="49059" y="12987"/>
                    <a:pt x="50888" y="6250"/>
                    <a:pt x="55076" y="0"/>
                  </a:cubicBezTo>
                  <a:lnTo>
                    <a:pt x="55076" y="0"/>
                  </a:lnTo>
                  <a:close/>
                </a:path>
              </a:pathLst>
            </a:custGeom>
            <a:gradFill>
              <a:gsLst>
                <a:gs pos="0">
                  <a:srgbClr val="FFFFFF">
                    <a:alpha val="50588"/>
                    <a:alpha val="50470"/>
                  </a:srgbClr>
                </a:gs>
                <a:gs pos="82000">
                  <a:srgbClr val="002538">
                    <a:alpha val="0"/>
                    <a:alpha val="50470"/>
                  </a:srgbClr>
                </a:gs>
                <a:gs pos="100000">
                  <a:srgbClr val="002538">
                    <a:alpha val="0"/>
                    <a:alpha val="5047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43"/>
            <p:cNvSpPr/>
            <p:nvPr/>
          </p:nvSpPr>
          <p:spPr>
            <a:xfrm>
              <a:off x="2443691" y="2560633"/>
              <a:ext cx="231910" cy="221218"/>
            </a:xfrm>
            <a:custGeom>
              <a:avLst/>
              <a:gdLst/>
              <a:ahLst/>
              <a:cxnLst/>
              <a:rect l="l" t="t" r="r" b="b"/>
              <a:pathLst>
                <a:path w="4837" h="4614" extrusionOk="0">
                  <a:moveTo>
                    <a:pt x="1899" y="64"/>
                  </a:moveTo>
                  <a:cubicBezTo>
                    <a:pt x="721" y="351"/>
                    <a:pt x="0" y="1538"/>
                    <a:pt x="286" y="2715"/>
                  </a:cubicBezTo>
                  <a:lnTo>
                    <a:pt x="286" y="2715"/>
                  </a:lnTo>
                  <a:cubicBezTo>
                    <a:pt x="573" y="3892"/>
                    <a:pt x="1759" y="4614"/>
                    <a:pt x="2937" y="4326"/>
                  </a:cubicBezTo>
                  <a:lnTo>
                    <a:pt x="2937" y="4326"/>
                  </a:lnTo>
                  <a:cubicBezTo>
                    <a:pt x="4114" y="4040"/>
                    <a:pt x="4836" y="2853"/>
                    <a:pt x="4549" y="1676"/>
                  </a:cubicBezTo>
                  <a:lnTo>
                    <a:pt x="4549" y="1676"/>
                  </a:lnTo>
                  <a:cubicBezTo>
                    <a:pt x="4305" y="673"/>
                    <a:pt x="3408" y="1"/>
                    <a:pt x="2420" y="1"/>
                  </a:cubicBezTo>
                  <a:lnTo>
                    <a:pt x="2420" y="1"/>
                  </a:lnTo>
                  <a:cubicBezTo>
                    <a:pt x="2248" y="1"/>
                    <a:pt x="2073" y="22"/>
                    <a:pt x="1899" y="64"/>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43"/>
            <p:cNvSpPr/>
            <p:nvPr/>
          </p:nvSpPr>
          <p:spPr>
            <a:xfrm>
              <a:off x="2486266" y="2817330"/>
              <a:ext cx="231910" cy="221170"/>
            </a:xfrm>
            <a:custGeom>
              <a:avLst/>
              <a:gdLst/>
              <a:ahLst/>
              <a:cxnLst/>
              <a:rect l="l" t="t" r="r" b="b"/>
              <a:pathLst>
                <a:path w="4837" h="4613" extrusionOk="0">
                  <a:moveTo>
                    <a:pt x="1899" y="63"/>
                  </a:moveTo>
                  <a:cubicBezTo>
                    <a:pt x="722" y="349"/>
                    <a:pt x="0" y="1536"/>
                    <a:pt x="286" y="2714"/>
                  </a:cubicBezTo>
                  <a:lnTo>
                    <a:pt x="286" y="2714"/>
                  </a:lnTo>
                  <a:cubicBezTo>
                    <a:pt x="573" y="3891"/>
                    <a:pt x="1760" y="4613"/>
                    <a:pt x="2937" y="4326"/>
                  </a:cubicBezTo>
                  <a:lnTo>
                    <a:pt x="2937" y="4326"/>
                  </a:lnTo>
                  <a:cubicBezTo>
                    <a:pt x="4114" y="4039"/>
                    <a:pt x="4836" y="2853"/>
                    <a:pt x="4549" y="1676"/>
                  </a:cubicBezTo>
                  <a:lnTo>
                    <a:pt x="4549" y="1676"/>
                  </a:lnTo>
                  <a:cubicBezTo>
                    <a:pt x="4305" y="672"/>
                    <a:pt x="3408" y="0"/>
                    <a:pt x="2419" y="0"/>
                  </a:cubicBezTo>
                  <a:lnTo>
                    <a:pt x="2419" y="0"/>
                  </a:lnTo>
                  <a:cubicBezTo>
                    <a:pt x="2247" y="0"/>
                    <a:pt x="2073" y="20"/>
                    <a:pt x="1899" y="63"/>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43"/>
            <p:cNvSpPr/>
            <p:nvPr/>
          </p:nvSpPr>
          <p:spPr>
            <a:xfrm>
              <a:off x="1644160" y="2075046"/>
              <a:ext cx="198876" cy="166992"/>
            </a:xfrm>
            <a:custGeom>
              <a:avLst/>
              <a:gdLst/>
              <a:ahLst/>
              <a:cxnLst/>
              <a:rect l="l" t="t" r="r" b="b"/>
              <a:pathLst>
                <a:path w="4148" h="3483" extrusionOk="0">
                  <a:moveTo>
                    <a:pt x="1388" y="246"/>
                  </a:moveTo>
                  <a:cubicBezTo>
                    <a:pt x="729" y="655"/>
                    <a:pt x="465" y="1432"/>
                    <a:pt x="668" y="2123"/>
                  </a:cubicBezTo>
                  <a:lnTo>
                    <a:pt x="668" y="2123"/>
                  </a:lnTo>
                  <a:lnTo>
                    <a:pt x="266" y="2348"/>
                  </a:lnTo>
                  <a:cubicBezTo>
                    <a:pt x="70" y="2457"/>
                    <a:pt x="0" y="2706"/>
                    <a:pt x="110" y="2902"/>
                  </a:cubicBezTo>
                  <a:lnTo>
                    <a:pt x="110" y="2902"/>
                  </a:lnTo>
                  <a:cubicBezTo>
                    <a:pt x="219" y="3098"/>
                    <a:pt x="468" y="3168"/>
                    <a:pt x="665" y="3058"/>
                  </a:cubicBezTo>
                  <a:lnTo>
                    <a:pt x="665" y="3058"/>
                  </a:lnTo>
                  <a:lnTo>
                    <a:pt x="1084" y="2824"/>
                  </a:lnTo>
                  <a:cubicBezTo>
                    <a:pt x="1649" y="3394"/>
                    <a:pt x="2563" y="3483"/>
                    <a:pt x="3232" y="2995"/>
                  </a:cubicBezTo>
                  <a:lnTo>
                    <a:pt x="3232" y="2995"/>
                  </a:lnTo>
                  <a:cubicBezTo>
                    <a:pt x="4003" y="2433"/>
                    <a:pt x="4147" y="1331"/>
                    <a:pt x="3523" y="587"/>
                  </a:cubicBezTo>
                  <a:lnTo>
                    <a:pt x="3523" y="587"/>
                  </a:lnTo>
                  <a:cubicBezTo>
                    <a:pt x="3201" y="204"/>
                    <a:pt x="2730" y="1"/>
                    <a:pt x="2254" y="1"/>
                  </a:cubicBezTo>
                  <a:lnTo>
                    <a:pt x="2254" y="1"/>
                  </a:lnTo>
                  <a:cubicBezTo>
                    <a:pt x="1955" y="1"/>
                    <a:pt x="1655" y="81"/>
                    <a:pt x="1388" y="246"/>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43"/>
            <p:cNvSpPr/>
            <p:nvPr/>
          </p:nvSpPr>
          <p:spPr>
            <a:xfrm>
              <a:off x="1730605" y="2237819"/>
              <a:ext cx="198924" cy="166944"/>
            </a:xfrm>
            <a:custGeom>
              <a:avLst/>
              <a:gdLst/>
              <a:ahLst/>
              <a:cxnLst/>
              <a:rect l="l" t="t" r="r" b="b"/>
              <a:pathLst>
                <a:path w="4149" h="3482" extrusionOk="0">
                  <a:moveTo>
                    <a:pt x="1388" y="246"/>
                  </a:moveTo>
                  <a:cubicBezTo>
                    <a:pt x="730" y="654"/>
                    <a:pt x="466" y="1432"/>
                    <a:pt x="669" y="2122"/>
                  </a:cubicBezTo>
                  <a:lnTo>
                    <a:pt x="669" y="2122"/>
                  </a:lnTo>
                  <a:lnTo>
                    <a:pt x="267" y="2346"/>
                  </a:lnTo>
                  <a:cubicBezTo>
                    <a:pt x="71" y="2456"/>
                    <a:pt x="1" y="2704"/>
                    <a:pt x="111" y="2901"/>
                  </a:cubicBezTo>
                  <a:lnTo>
                    <a:pt x="111" y="2901"/>
                  </a:lnTo>
                  <a:cubicBezTo>
                    <a:pt x="221" y="3097"/>
                    <a:pt x="469" y="3168"/>
                    <a:pt x="665" y="3058"/>
                  </a:cubicBezTo>
                  <a:lnTo>
                    <a:pt x="665" y="3058"/>
                  </a:lnTo>
                  <a:lnTo>
                    <a:pt x="1085" y="2824"/>
                  </a:lnTo>
                  <a:cubicBezTo>
                    <a:pt x="1650" y="3394"/>
                    <a:pt x="2564" y="3481"/>
                    <a:pt x="3233" y="2994"/>
                  </a:cubicBezTo>
                  <a:lnTo>
                    <a:pt x="3233" y="2994"/>
                  </a:lnTo>
                  <a:cubicBezTo>
                    <a:pt x="4004" y="2433"/>
                    <a:pt x="4148" y="1330"/>
                    <a:pt x="3524" y="587"/>
                  </a:cubicBezTo>
                  <a:lnTo>
                    <a:pt x="3524" y="587"/>
                  </a:lnTo>
                  <a:cubicBezTo>
                    <a:pt x="3202" y="204"/>
                    <a:pt x="2730" y="0"/>
                    <a:pt x="2255" y="0"/>
                  </a:cubicBezTo>
                  <a:lnTo>
                    <a:pt x="2255" y="0"/>
                  </a:lnTo>
                  <a:cubicBezTo>
                    <a:pt x="1956" y="0"/>
                    <a:pt x="1656" y="80"/>
                    <a:pt x="1388" y="246"/>
                  </a:cubicBezTo>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43"/>
            <p:cNvSpPr/>
            <p:nvPr/>
          </p:nvSpPr>
          <p:spPr>
            <a:xfrm>
              <a:off x="1816810" y="2400593"/>
              <a:ext cx="198924" cy="166992"/>
            </a:xfrm>
            <a:custGeom>
              <a:avLst/>
              <a:gdLst/>
              <a:ahLst/>
              <a:cxnLst/>
              <a:rect l="l" t="t" r="r" b="b"/>
              <a:pathLst>
                <a:path w="4149" h="3483" extrusionOk="0">
                  <a:moveTo>
                    <a:pt x="1388" y="246"/>
                  </a:moveTo>
                  <a:cubicBezTo>
                    <a:pt x="729" y="655"/>
                    <a:pt x="466" y="1433"/>
                    <a:pt x="669" y="2124"/>
                  </a:cubicBezTo>
                  <a:lnTo>
                    <a:pt x="669" y="2124"/>
                  </a:lnTo>
                  <a:lnTo>
                    <a:pt x="267" y="2348"/>
                  </a:lnTo>
                  <a:cubicBezTo>
                    <a:pt x="71" y="2457"/>
                    <a:pt x="1" y="2706"/>
                    <a:pt x="110" y="2902"/>
                  </a:cubicBezTo>
                  <a:lnTo>
                    <a:pt x="110" y="2902"/>
                  </a:lnTo>
                  <a:cubicBezTo>
                    <a:pt x="220" y="3099"/>
                    <a:pt x="468" y="3169"/>
                    <a:pt x="664" y="3059"/>
                  </a:cubicBezTo>
                  <a:lnTo>
                    <a:pt x="664" y="3059"/>
                  </a:lnTo>
                  <a:lnTo>
                    <a:pt x="1083" y="2825"/>
                  </a:lnTo>
                  <a:cubicBezTo>
                    <a:pt x="1650" y="3395"/>
                    <a:pt x="2563" y="3483"/>
                    <a:pt x="3233" y="2995"/>
                  </a:cubicBezTo>
                  <a:lnTo>
                    <a:pt x="3233" y="2995"/>
                  </a:lnTo>
                  <a:cubicBezTo>
                    <a:pt x="4004" y="2433"/>
                    <a:pt x="4148" y="1331"/>
                    <a:pt x="3524" y="588"/>
                  </a:cubicBezTo>
                  <a:lnTo>
                    <a:pt x="3524" y="588"/>
                  </a:lnTo>
                  <a:cubicBezTo>
                    <a:pt x="3202" y="204"/>
                    <a:pt x="2730" y="1"/>
                    <a:pt x="2254" y="1"/>
                  </a:cubicBezTo>
                  <a:lnTo>
                    <a:pt x="2254" y="1"/>
                  </a:lnTo>
                  <a:cubicBezTo>
                    <a:pt x="1956" y="1"/>
                    <a:pt x="1654" y="81"/>
                    <a:pt x="1388" y="246"/>
                  </a:cubicBezTo>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43"/>
            <p:cNvSpPr/>
            <p:nvPr/>
          </p:nvSpPr>
          <p:spPr>
            <a:xfrm>
              <a:off x="1909536" y="2561832"/>
              <a:ext cx="198924" cy="166992"/>
            </a:xfrm>
            <a:custGeom>
              <a:avLst/>
              <a:gdLst/>
              <a:ahLst/>
              <a:cxnLst/>
              <a:rect l="l" t="t" r="r" b="b"/>
              <a:pathLst>
                <a:path w="4149" h="3483" extrusionOk="0">
                  <a:moveTo>
                    <a:pt x="1388" y="247"/>
                  </a:moveTo>
                  <a:cubicBezTo>
                    <a:pt x="730" y="655"/>
                    <a:pt x="466" y="1432"/>
                    <a:pt x="669" y="2123"/>
                  </a:cubicBezTo>
                  <a:lnTo>
                    <a:pt x="669" y="2123"/>
                  </a:lnTo>
                  <a:lnTo>
                    <a:pt x="267" y="2347"/>
                  </a:lnTo>
                  <a:cubicBezTo>
                    <a:pt x="71" y="2457"/>
                    <a:pt x="1" y="2705"/>
                    <a:pt x="111" y="2902"/>
                  </a:cubicBezTo>
                  <a:lnTo>
                    <a:pt x="111" y="2902"/>
                  </a:lnTo>
                  <a:cubicBezTo>
                    <a:pt x="220" y="3098"/>
                    <a:pt x="469" y="3168"/>
                    <a:pt x="665" y="3058"/>
                  </a:cubicBezTo>
                  <a:lnTo>
                    <a:pt x="665" y="3058"/>
                  </a:lnTo>
                  <a:lnTo>
                    <a:pt x="1084" y="2824"/>
                  </a:lnTo>
                  <a:cubicBezTo>
                    <a:pt x="1650" y="3394"/>
                    <a:pt x="2563" y="3482"/>
                    <a:pt x="3233" y="2994"/>
                  </a:cubicBezTo>
                  <a:lnTo>
                    <a:pt x="3233" y="2994"/>
                  </a:lnTo>
                  <a:cubicBezTo>
                    <a:pt x="4004" y="2433"/>
                    <a:pt x="4148" y="1331"/>
                    <a:pt x="3524" y="588"/>
                  </a:cubicBezTo>
                  <a:lnTo>
                    <a:pt x="3524" y="588"/>
                  </a:lnTo>
                  <a:cubicBezTo>
                    <a:pt x="3202" y="204"/>
                    <a:pt x="2730" y="0"/>
                    <a:pt x="2254" y="0"/>
                  </a:cubicBezTo>
                  <a:lnTo>
                    <a:pt x="2254" y="0"/>
                  </a:lnTo>
                  <a:cubicBezTo>
                    <a:pt x="1956" y="0"/>
                    <a:pt x="1655" y="81"/>
                    <a:pt x="1388" y="247"/>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43"/>
            <p:cNvSpPr/>
            <p:nvPr/>
          </p:nvSpPr>
          <p:spPr>
            <a:xfrm>
              <a:off x="2002262" y="2723071"/>
              <a:ext cx="198924" cy="166944"/>
            </a:xfrm>
            <a:custGeom>
              <a:avLst/>
              <a:gdLst/>
              <a:ahLst/>
              <a:cxnLst/>
              <a:rect l="l" t="t" r="r" b="b"/>
              <a:pathLst>
                <a:path w="4149" h="3482" extrusionOk="0">
                  <a:moveTo>
                    <a:pt x="1388" y="246"/>
                  </a:moveTo>
                  <a:cubicBezTo>
                    <a:pt x="730" y="655"/>
                    <a:pt x="466" y="1432"/>
                    <a:pt x="669" y="2122"/>
                  </a:cubicBezTo>
                  <a:lnTo>
                    <a:pt x="669" y="2122"/>
                  </a:lnTo>
                  <a:lnTo>
                    <a:pt x="268" y="2347"/>
                  </a:lnTo>
                  <a:cubicBezTo>
                    <a:pt x="71" y="2457"/>
                    <a:pt x="1" y="2705"/>
                    <a:pt x="111" y="2901"/>
                  </a:cubicBezTo>
                  <a:lnTo>
                    <a:pt x="111" y="2901"/>
                  </a:lnTo>
                  <a:cubicBezTo>
                    <a:pt x="221" y="3098"/>
                    <a:pt x="469" y="3168"/>
                    <a:pt x="665" y="3058"/>
                  </a:cubicBezTo>
                  <a:lnTo>
                    <a:pt x="665" y="3058"/>
                  </a:lnTo>
                  <a:lnTo>
                    <a:pt x="1084" y="2824"/>
                  </a:lnTo>
                  <a:cubicBezTo>
                    <a:pt x="1650" y="3395"/>
                    <a:pt x="2563" y="3482"/>
                    <a:pt x="3233" y="2995"/>
                  </a:cubicBezTo>
                  <a:lnTo>
                    <a:pt x="3233" y="2995"/>
                  </a:lnTo>
                  <a:cubicBezTo>
                    <a:pt x="4004" y="2432"/>
                    <a:pt x="4149" y="1330"/>
                    <a:pt x="3525" y="587"/>
                  </a:cubicBezTo>
                  <a:lnTo>
                    <a:pt x="3525" y="587"/>
                  </a:lnTo>
                  <a:cubicBezTo>
                    <a:pt x="3202" y="203"/>
                    <a:pt x="2731" y="1"/>
                    <a:pt x="2254" y="1"/>
                  </a:cubicBezTo>
                  <a:lnTo>
                    <a:pt x="2254" y="1"/>
                  </a:lnTo>
                  <a:cubicBezTo>
                    <a:pt x="1956" y="1"/>
                    <a:pt x="1655" y="80"/>
                    <a:pt x="1388" y="246"/>
                  </a:cubicBezTo>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43"/>
            <p:cNvSpPr/>
            <p:nvPr/>
          </p:nvSpPr>
          <p:spPr>
            <a:xfrm>
              <a:off x="2095035" y="2884310"/>
              <a:ext cx="198876" cy="166944"/>
            </a:xfrm>
            <a:custGeom>
              <a:avLst/>
              <a:gdLst/>
              <a:ahLst/>
              <a:cxnLst/>
              <a:rect l="l" t="t" r="r" b="b"/>
              <a:pathLst>
                <a:path w="4148" h="3482" extrusionOk="0">
                  <a:moveTo>
                    <a:pt x="1388" y="245"/>
                  </a:moveTo>
                  <a:cubicBezTo>
                    <a:pt x="729" y="654"/>
                    <a:pt x="466" y="1432"/>
                    <a:pt x="669" y="2122"/>
                  </a:cubicBezTo>
                  <a:lnTo>
                    <a:pt x="669" y="2122"/>
                  </a:lnTo>
                  <a:lnTo>
                    <a:pt x="267" y="2346"/>
                  </a:lnTo>
                  <a:cubicBezTo>
                    <a:pt x="70" y="2456"/>
                    <a:pt x="1" y="2704"/>
                    <a:pt x="110" y="2901"/>
                  </a:cubicBezTo>
                  <a:lnTo>
                    <a:pt x="110" y="2901"/>
                  </a:lnTo>
                  <a:cubicBezTo>
                    <a:pt x="220" y="3097"/>
                    <a:pt x="468" y="3168"/>
                    <a:pt x="664" y="3058"/>
                  </a:cubicBezTo>
                  <a:lnTo>
                    <a:pt x="664" y="3058"/>
                  </a:lnTo>
                  <a:lnTo>
                    <a:pt x="1083" y="2824"/>
                  </a:lnTo>
                  <a:cubicBezTo>
                    <a:pt x="1650" y="3394"/>
                    <a:pt x="2562" y="3481"/>
                    <a:pt x="3233" y="2994"/>
                  </a:cubicBezTo>
                  <a:lnTo>
                    <a:pt x="3233" y="2994"/>
                  </a:lnTo>
                  <a:cubicBezTo>
                    <a:pt x="4004" y="2433"/>
                    <a:pt x="4148" y="1330"/>
                    <a:pt x="3524" y="587"/>
                  </a:cubicBezTo>
                  <a:lnTo>
                    <a:pt x="3524" y="587"/>
                  </a:lnTo>
                  <a:cubicBezTo>
                    <a:pt x="3202" y="204"/>
                    <a:pt x="2730" y="0"/>
                    <a:pt x="2254" y="0"/>
                  </a:cubicBezTo>
                  <a:lnTo>
                    <a:pt x="2254" y="0"/>
                  </a:lnTo>
                  <a:cubicBezTo>
                    <a:pt x="1956" y="0"/>
                    <a:pt x="1654" y="80"/>
                    <a:pt x="1388" y="245"/>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43"/>
            <p:cNvSpPr/>
            <p:nvPr/>
          </p:nvSpPr>
          <p:spPr>
            <a:xfrm>
              <a:off x="1692489" y="2094128"/>
              <a:ext cx="120438" cy="120486"/>
            </a:xfrm>
            <a:custGeom>
              <a:avLst/>
              <a:gdLst/>
              <a:ahLst/>
              <a:cxnLst/>
              <a:rect l="l" t="t" r="r" b="b"/>
              <a:pathLst>
                <a:path w="2512" h="2513" extrusionOk="0">
                  <a:moveTo>
                    <a:pt x="2363" y="986"/>
                  </a:moveTo>
                  <a:cubicBezTo>
                    <a:pt x="2512" y="1599"/>
                    <a:pt x="2137" y="2214"/>
                    <a:pt x="1526" y="2363"/>
                  </a:cubicBezTo>
                  <a:cubicBezTo>
                    <a:pt x="914" y="2513"/>
                    <a:pt x="298" y="2137"/>
                    <a:pt x="149" y="1526"/>
                  </a:cubicBezTo>
                  <a:cubicBezTo>
                    <a:pt x="1" y="915"/>
                    <a:pt x="375" y="298"/>
                    <a:pt x="986" y="149"/>
                  </a:cubicBezTo>
                  <a:cubicBezTo>
                    <a:pt x="1598" y="1"/>
                    <a:pt x="2214" y="375"/>
                    <a:pt x="2363" y="986"/>
                  </a:cubicBezTo>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43"/>
            <p:cNvSpPr/>
            <p:nvPr/>
          </p:nvSpPr>
          <p:spPr>
            <a:xfrm>
              <a:off x="1954508" y="2581729"/>
              <a:ext cx="120486" cy="120486"/>
            </a:xfrm>
            <a:custGeom>
              <a:avLst/>
              <a:gdLst/>
              <a:ahLst/>
              <a:cxnLst/>
              <a:rect l="l" t="t" r="r" b="b"/>
              <a:pathLst>
                <a:path w="2513" h="2513" extrusionOk="0">
                  <a:moveTo>
                    <a:pt x="2363" y="987"/>
                  </a:moveTo>
                  <a:cubicBezTo>
                    <a:pt x="2513" y="1598"/>
                    <a:pt x="2137" y="2214"/>
                    <a:pt x="1526" y="2364"/>
                  </a:cubicBezTo>
                  <a:cubicBezTo>
                    <a:pt x="915" y="2512"/>
                    <a:pt x="298" y="2138"/>
                    <a:pt x="150" y="1526"/>
                  </a:cubicBezTo>
                  <a:cubicBezTo>
                    <a:pt x="1" y="915"/>
                    <a:pt x="375" y="299"/>
                    <a:pt x="987" y="149"/>
                  </a:cubicBezTo>
                  <a:cubicBezTo>
                    <a:pt x="1598" y="1"/>
                    <a:pt x="2215" y="376"/>
                    <a:pt x="2363" y="987"/>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43"/>
            <p:cNvSpPr/>
            <p:nvPr/>
          </p:nvSpPr>
          <p:spPr>
            <a:xfrm>
              <a:off x="1778310" y="2257045"/>
              <a:ext cx="120486" cy="120486"/>
            </a:xfrm>
            <a:custGeom>
              <a:avLst/>
              <a:gdLst/>
              <a:ahLst/>
              <a:cxnLst/>
              <a:rect l="l" t="t" r="r" b="b"/>
              <a:pathLst>
                <a:path w="2513" h="2513" extrusionOk="0">
                  <a:moveTo>
                    <a:pt x="2363" y="987"/>
                  </a:moveTo>
                  <a:cubicBezTo>
                    <a:pt x="2512" y="1598"/>
                    <a:pt x="2137" y="2214"/>
                    <a:pt x="1526" y="2363"/>
                  </a:cubicBezTo>
                  <a:cubicBezTo>
                    <a:pt x="915" y="2512"/>
                    <a:pt x="298" y="2137"/>
                    <a:pt x="150" y="1525"/>
                  </a:cubicBezTo>
                  <a:cubicBezTo>
                    <a:pt x="0" y="914"/>
                    <a:pt x="376" y="298"/>
                    <a:pt x="987" y="149"/>
                  </a:cubicBezTo>
                  <a:cubicBezTo>
                    <a:pt x="1598" y="0"/>
                    <a:pt x="2215" y="376"/>
                    <a:pt x="2363" y="987"/>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43"/>
            <p:cNvSpPr/>
            <p:nvPr/>
          </p:nvSpPr>
          <p:spPr>
            <a:xfrm>
              <a:off x="2049823" y="2742344"/>
              <a:ext cx="120486" cy="120438"/>
            </a:xfrm>
            <a:custGeom>
              <a:avLst/>
              <a:gdLst/>
              <a:ahLst/>
              <a:cxnLst/>
              <a:rect l="l" t="t" r="r" b="b"/>
              <a:pathLst>
                <a:path w="2513" h="2512" extrusionOk="0">
                  <a:moveTo>
                    <a:pt x="2363" y="986"/>
                  </a:moveTo>
                  <a:cubicBezTo>
                    <a:pt x="2513" y="1598"/>
                    <a:pt x="2137" y="2214"/>
                    <a:pt x="1526" y="2363"/>
                  </a:cubicBezTo>
                  <a:cubicBezTo>
                    <a:pt x="915" y="2511"/>
                    <a:pt x="298" y="2137"/>
                    <a:pt x="150" y="1526"/>
                  </a:cubicBezTo>
                  <a:cubicBezTo>
                    <a:pt x="1" y="915"/>
                    <a:pt x="376" y="298"/>
                    <a:pt x="987" y="149"/>
                  </a:cubicBezTo>
                  <a:cubicBezTo>
                    <a:pt x="1598" y="0"/>
                    <a:pt x="2215" y="375"/>
                    <a:pt x="2363" y="986"/>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43"/>
            <p:cNvSpPr/>
            <p:nvPr/>
          </p:nvSpPr>
          <p:spPr>
            <a:xfrm>
              <a:off x="1865858" y="2419531"/>
              <a:ext cx="120438" cy="120438"/>
            </a:xfrm>
            <a:custGeom>
              <a:avLst/>
              <a:gdLst/>
              <a:ahLst/>
              <a:cxnLst/>
              <a:rect l="l" t="t" r="r" b="b"/>
              <a:pathLst>
                <a:path w="2512" h="2512" extrusionOk="0">
                  <a:moveTo>
                    <a:pt x="2363" y="986"/>
                  </a:moveTo>
                  <a:cubicBezTo>
                    <a:pt x="2511" y="1598"/>
                    <a:pt x="2137" y="2214"/>
                    <a:pt x="1526" y="2363"/>
                  </a:cubicBezTo>
                  <a:cubicBezTo>
                    <a:pt x="914" y="2512"/>
                    <a:pt x="298" y="2137"/>
                    <a:pt x="149" y="1526"/>
                  </a:cubicBezTo>
                  <a:cubicBezTo>
                    <a:pt x="0" y="915"/>
                    <a:pt x="375" y="298"/>
                    <a:pt x="986" y="149"/>
                  </a:cubicBezTo>
                  <a:cubicBezTo>
                    <a:pt x="1598" y="1"/>
                    <a:pt x="2214" y="375"/>
                    <a:pt x="2363" y="986"/>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43"/>
            <p:cNvSpPr/>
            <p:nvPr/>
          </p:nvSpPr>
          <p:spPr>
            <a:xfrm>
              <a:off x="2485307" y="2591605"/>
              <a:ext cx="148582" cy="148582"/>
            </a:xfrm>
            <a:custGeom>
              <a:avLst/>
              <a:gdLst/>
              <a:ahLst/>
              <a:cxnLst/>
              <a:rect l="l" t="t" r="r" b="b"/>
              <a:pathLst>
                <a:path w="3099" h="3099" extrusionOk="0">
                  <a:moveTo>
                    <a:pt x="2915" y="1216"/>
                  </a:moveTo>
                  <a:cubicBezTo>
                    <a:pt x="3099" y="1971"/>
                    <a:pt x="2636" y="2731"/>
                    <a:pt x="1882" y="2915"/>
                  </a:cubicBezTo>
                  <a:cubicBezTo>
                    <a:pt x="1128" y="3098"/>
                    <a:pt x="368" y="2636"/>
                    <a:pt x="184" y="1882"/>
                  </a:cubicBezTo>
                  <a:cubicBezTo>
                    <a:pt x="1" y="1127"/>
                    <a:pt x="464" y="368"/>
                    <a:pt x="1217" y="184"/>
                  </a:cubicBezTo>
                  <a:cubicBezTo>
                    <a:pt x="1971" y="0"/>
                    <a:pt x="2731" y="463"/>
                    <a:pt x="2915" y="1216"/>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43"/>
            <p:cNvSpPr/>
            <p:nvPr/>
          </p:nvSpPr>
          <p:spPr>
            <a:xfrm>
              <a:off x="2527931" y="2848447"/>
              <a:ext cx="148582" cy="148582"/>
            </a:xfrm>
            <a:custGeom>
              <a:avLst/>
              <a:gdLst/>
              <a:ahLst/>
              <a:cxnLst/>
              <a:rect l="l" t="t" r="r" b="b"/>
              <a:pathLst>
                <a:path w="3099" h="3099" extrusionOk="0">
                  <a:moveTo>
                    <a:pt x="2915" y="1217"/>
                  </a:moveTo>
                  <a:cubicBezTo>
                    <a:pt x="3099" y="1971"/>
                    <a:pt x="2637" y="2731"/>
                    <a:pt x="1882" y="2914"/>
                  </a:cubicBezTo>
                  <a:cubicBezTo>
                    <a:pt x="1128" y="3099"/>
                    <a:pt x="368" y="2636"/>
                    <a:pt x="185" y="1881"/>
                  </a:cubicBezTo>
                  <a:cubicBezTo>
                    <a:pt x="1" y="1128"/>
                    <a:pt x="463" y="367"/>
                    <a:pt x="1217" y="184"/>
                  </a:cubicBezTo>
                  <a:cubicBezTo>
                    <a:pt x="1971" y="1"/>
                    <a:pt x="2732" y="463"/>
                    <a:pt x="2915" y="1217"/>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43"/>
            <p:cNvSpPr/>
            <p:nvPr/>
          </p:nvSpPr>
          <p:spPr>
            <a:xfrm>
              <a:off x="2145138" y="2902912"/>
              <a:ext cx="120486" cy="120438"/>
            </a:xfrm>
            <a:custGeom>
              <a:avLst/>
              <a:gdLst/>
              <a:ahLst/>
              <a:cxnLst/>
              <a:rect l="l" t="t" r="r" b="b"/>
              <a:pathLst>
                <a:path w="2513" h="2512" extrusionOk="0">
                  <a:moveTo>
                    <a:pt x="2363" y="986"/>
                  </a:moveTo>
                  <a:cubicBezTo>
                    <a:pt x="2513" y="1599"/>
                    <a:pt x="2138" y="2214"/>
                    <a:pt x="1526" y="2363"/>
                  </a:cubicBezTo>
                  <a:cubicBezTo>
                    <a:pt x="915" y="2512"/>
                    <a:pt x="298" y="2137"/>
                    <a:pt x="150" y="1526"/>
                  </a:cubicBezTo>
                  <a:cubicBezTo>
                    <a:pt x="1" y="915"/>
                    <a:pt x="376" y="298"/>
                    <a:pt x="987" y="149"/>
                  </a:cubicBezTo>
                  <a:cubicBezTo>
                    <a:pt x="1599" y="1"/>
                    <a:pt x="2215" y="375"/>
                    <a:pt x="2363" y="986"/>
                  </a:cubicBezTo>
                  <a:close/>
                </a:path>
              </a:pathLst>
            </a:custGeom>
            <a:gradFill>
              <a:gsLst>
                <a:gs pos="0">
                  <a:schemeClr val="lt1"/>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43"/>
            <p:cNvSpPr/>
            <p:nvPr/>
          </p:nvSpPr>
          <p:spPr>
            <a:xfrm>
              <a:off x="2264952" y="3125425"/>
              <a:ext cx="349711" cy="333505"/>
            </a:xfrm>
            <a:custGeom>
              <a:avLst/>
              <a:gdLst/>
              <a:ahLst/>
              <a:cxnLst/>
              <a:rect l="l" t="t" r="r" b="b"/>
              <a:pathLst>
                <a:path w="7294" h="6956" extrusionOk="0">
                  <a:moveTo>
                    <a:pt x="2865" y="96"/>
                  </a:moveTo>
                  <a:cubicBezTo>
                    <a:pt x="1089" y="528"/>
                    <a:pt x="1" y="2317"/>
                    <a:pt x="434" y="4092"/>
                  </a:cubicBezTo>
                  <a:lnTo>
                    <a:pt x="434" y="4092"/>
                  </a:lnTo>
                  <a:cubicBezTo>
                    <a:pt x="866" y="5868"/>
                    <a:pt x="2655" y="6956"/>
                    <a:pt x="4430" y="6524"/>
                  </a:cubicBezTo>
                  <a:lnTo>
                    <a:pt x="4430" y="6524"/>
                  </a:lnTo>
                  <a:cubicBezTo>
                    <a:pt x="6205" y="6091"/>
                    <a:pt x="7294" y="4301"/>
                    <a:pt x="6862" y="2526"/>
                  </a:cubicBezTo>
                  <a:lnTo>
                    <a:pt x="6862" y="2526"/>
                  </a:lnTo>
                  <a:cubicBezTo>
                    <a:pt x="6493" y="1015"/>
                    <a:pt x="5140" y="0"/>
                    <a:pt x="3650" y="0"/>
                  </a:cubicBezTo>
                  <a:lnTo>
                    <a:pt x="3650" y="0"/>
                  </a:lnTo>
                  <a:cubicBezTo>
                    <a:pt x="3391" y="0"/>
                    <a:pt x="3128" y="31"/>
                    <a:pt x="2865" y="96"/>
                  </a:cubicBezTo>
                </a:path>
              </a:pathLst>
            </a:custGeom>
            <a:gradFill>
              <a:gsLst>
                <a:gs pos="0">
                  <a:schemeClr val="lt1"/>
                </a:gs>
                <a:gs pos="100000">
                  <a:srgbClr val="002538">
                    <a:alpha val="0"/>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43"/>
            <p:cNvSpPr/>
            <p:nvPr/>
          </p:nvSpPr>
          <p:spPr>
            <a:xfrm>
              <a:off x="2321623" y="3165891"/>
              <a:ext cx="236369" cy="236369"/>
            </a:xfrm>
            <a:custGeom>
              <a:avLst/>
              <a:gdLst/>
              <a:ahLst/>
              <a:cxnLst/>
              <a:rect l="l" t="t" r="r" b="b"/>
              <a:pathLst>
                <a:path w="4930" h="4930" extrusionOk="0">
                  <a:moveTo>
                    <a:pt x="4638" y="1936"/>
                  </a:moveTo>
                  <a:cubicBezTo>
                    <a:pt x="4346" y="737"/>
                    <a:pt x="3136" y="1"/>
                    <a:pt x="1937" y="293"/>
                  </a:cubicBezTo>
                  <a:cubicBezTo>
                    <a:pt x="737" y="586"/>
                    <a:pt x="1" y="1795"/>
                    <a:pt x="293" y="2995"/>
                  </a:cubicBezTo>
                  <a:cubicBezTo>
                    <a:pt x="586" y="4194"/>
                    <a:pt x="1795" y="4930"/>
                    <a:pt x="2995" y="4638"/>
                  </a:cubicBezTo>
                  <a:cubicBezTo>
                    <a:pt x="4195" y="4345"/>
                    <a:pt x="4930" y="3136"/>
                    <a:pt x="4638" y="1936"/>
                  </a:cubicBezTo>
                  <a:close/>
                </a:path>
              </a:pathLst>
            </a:custGeom>
            <a:gradFill>
              <a:gsLst>
                <a:gs pos="0">
                  <a:schemeClr val="lt1"/>
                </a:gs>
                <a:gs pos="100000">
                  <a:srgbClr val="002538">
                    <a:alpha val="0"/>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9" name="Google Shape;279;p43"/>
          <p:cNvSpPr txBox="1">
            <a:spLocks noGrp="1"/>
          </p:cNvSpPr>
          <p:nvPr>
            <p:ph type="ctrTitle"/>
          </p:nvPr>
        </p:nvSpPr>
        <p:spPr>
          <a:xfrm>
            <a:off x="2474563" y="1708359"/>
            <a:ext cx="4194873" cy="995581"/>
          </a:xfrm>
          <a:prstGeom prst="rect">
            <a:avLst/>
          </a:prstGeom>
          <a:ln>
            <a:noFill/>
          </a:ln>
        </p:spPr>
        <p:txBody>
          <a:bodyPr spcFirstLastPara="1" wrap="square" lIns="91425" tIns="91425" rIns="91425" bIns="91425" anchor="t" anchorCtr="0">
            <a:noAutofit/>
          </a:bodyPr>
          <a:lstStyle/>
          <a:p>
            <a:pPr lvl="0">
              <a:lnSpc>
                <a:spcPct val="150000"/>
              </a:lnSpc>
            </a:pPr>
            <a:r>
              <a:rPr lang="en-US" sz="2800" dirty="0">
                <a:latin typeface="+mj-lt"/>
              </a:rPr>
              <a:t>Problem Solving and Decision Making</a:t>
            </a:r>
            <a:endParaRPr sz="2800" b="1" dirty="0">
              <a:latin typeface="+mj-lt"/>
            </a:endParaRPr>
          </a:p>
        </p:txBody>
      </p:sp>
      <p:sp>
        <p:nvSpPr>
          <p:cNvPr id="2" name="TextBox 1">
            <a:extLst>
              <a:ext uri="{FF2B5EF4-FFF2-40B4-BE49-F238E27FC236}">
                <a16:creationId xmlns:a16="http://schemas.microsoft.com/office/drawing/2014/main" id="{22D8534B-21D3-388C-680D-EFABBB7F0836}"/>
              </a:ext>
            </a:extLst>
          </p:cNvPr>
          <p:cNvSpPr txBox="1"/>
          <p:nvPr/>
        </p:nvSpPr>
        <p:spPr>
          <a:xfrm>
            <a:off x="3664744" y="3572495"/>
            <a:ext cx="1822027" cy="523220"/>
          </a:xfrm>
          <a:prstGeom prst="rect">
            <a:avLst/>
          </a:prstGeom>
          <a:noFill/>
        </p:spPr>
        <p:txBody>
          <a:bodyPr wrap="square" rtlCol="0">
            <a:spAutoFit/>
          </a:bodyPr>
          <a:lstStyle/>
          <a:p>
            <a:pPr algn="ctr"/>
            <a:r>
              <a:rPr lang="en-US" dirty="0">
                <a:solidFill>
                  <a:schemeClr val="bg1"/>
                </a:solidFill>
              </a:rPr>
              <a:t>Name: Asma </a:t>
            </a:r>
            <a:r>
              <a:rPr lang="en-US" dirty="0" err="1">
                <a:solidFill>
                  <a:schemeClr val="bg1"/>
                </a:solidFill>
              </a:rPr>
              <a:t>Sohail</a:t>
            </a:r>
            <a:endParaRPr lang="en-US" dirty="0">
              <a:solidFill>
                <a:schemeClr val="bg1"/>
              </a:solidFill>
            </a:endParaRPr>
          </a:p>
          <a:p>
            <a:pPr algn="ctr"/>
            <a:r>
              <a:rPr lang="en-US" dirty="0">
                <a:solidFill>
                  <a:schemeClr val="bg1"/>
                </a:solidFill>
              </a:rPr>
              <a:t>ID: 2132608</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AF960-C24F-45A1-9A08-F30BE9EE0355}"/>
              </a:ext>
            </a:extLst>
          </p:cNvPr>
          <p:cNvSpPr>
            <a:spLocks noGrp="1"/>
          </p:cNvSpPr>
          <p:nvPr>
            <p:ph type="title"/>
          </p:nvPr>
        </p:nvSpPr>
        <p:spPr>
          <a:xfrm>
            <a:off x="730103" y="459201"/>
            <a:ext cx="8201247" cy="3942677"/>
          </a:xfrm>
        </p:spPr>
        <p:txBody>
          <a:bodyPr/>
          <a:lstStyle/>
          <a:p>
            <a:pPr>
              <a:lnSpc>
                <a:spcPct val="150000"/>
              </a:lnSpc>
            </a:pPr>
            <a:r>
              <a:rPr lang="en-GB" sz="2400" b="1" dirty="0">
                <a:latin typeface="+mj-lt"/>
                <a:cs typeface="Arial" panose="020B0604020202020204" pitchFamily="34" charset="0"/>
              </a:rPr>
              <a:t>Student Name:</a:t>
            </a:r>
            <a:br>
              <a:rPr lang="en-GB" sz="2400" b="1" dirty="0">
                <a:latin typeface="+mj-lt"/>
                <a:cs typeface="Arial" panose="020B0604020202020204" pitchFamily="34" charset="0"/>
              </a:rPr>
            </a:br>
            <a:r>
              <a:rPr lang="en-GB" sz="2400" b="1" dirty="0">
                <a:latin typeface="+mj-lt"/>
                <a:cs typeface="Arial" panose="020B0604020202020204" pitchFamily="34" charset="0"/>
              </a:rPr>
              <a:t>Student Number:</a:t>
            </a:r>
            <a:br>
              <a:rPr lang="en-GB" sz="2400" b="1" dirty="0">
                <a:latin typeface="+mj-lt"/>
                <a:cs typeface="Arial" panose="020B0604020202020204" pitchFamily="34" charset="0"/>
              </a:rPr>
            </a:br>
            <a:r>
              <a:rPr lang="en-GB" sz="2400" b="1" dirty="0">
                <a:latin typeface="+mj-lt"/>
                <a:cs typeface="Arial" panose="020B0604020202020204" pitchFamily="34" charset="0"/>
              </a:rPr>
              <a:t>Module Code: </a:t>
            </a:r>
            <a:r>
              <a:rPr lang="en-US" sz="2400" dirty="0">
                <a:latin typeface="+mj-lt"/>
              </a:rPr>
              <a:t>BMSW 4004</a:t>
            </a:r>
            <a:br>
              <a:rPr lang="en-GB" sz="2400" b="1" dirty="0">
                <a:latin typeface="+mj-lt"/>
                <a:cs typeface="Arial" panose="020B0604020202020204" pitchFamily="34" charset="0"/>
              </a:rPr>
            </a:br>
            <a:r>
              <a:rPr lang="en-GB" sz="2400" b="1" dirty="0">
                <a:latin typeface="+mj-lt"/>
                <a:cs typeface="Arial" panose="020B0604020202020204" pitchFamily="34" charset="0"/>
              </a:rPr>
              <a:t>Module Title: </a:t>
            </a:r>
            <a:r>
              <a:rPr lang="en-US" sz="2400" dirty="0">
                <a:latin typeface="+mj-lt"/>
              </a:rPr>
              <a:t>Problem Solving and Decision Making </a:t>
            </a:r>
            <a:br>
              <a:rPr lang="en-GB" sz="2400" dirty="0">
                <a:latin typeface="+mj-lt"/>
                <a:cs typeface="Arial" panose="020B0604020202020204" pitchFamily="34" charset="0"/>
              </a:rPr>
            </a:br>
            <a:r>
              <a:rPr lang="en-GB" sz="2400" b="1" dirty="0">
                <a:latin typeface="+mj-lt"/>
                <a:cs typeface="Arial" panose="020B0604020202020204" pitchFamily="34" charset="0"/>
              </a:rPr>
              <a:t>Lecturer’s Name:</a:t>
            </a:r>
            <a:br>
              <a:rPr lang="en-GB" sz="2400" b="1" dirty="0">
                <a:latin typeface="+mj-lt"/>
                <a:cs typeface="Arial" panose="020B0604020202020204" pitchFamily="34" charset="0"/>
              </a:rPr>
            </a:br>
            <a:r>
              <a:rPr lang="en-GB" sz="2400" b="1" dirty="0">
                <a:latin typeface="+mj-lt"/>
                <a:cs typeface="Arial" panose="020B0604020202020204" pitchFamily="34" charset="0"/>
              </a:rPr>
              <a:t>Assignment Title: </a:t>
            </a:r>
            <a:r>
              <a:rPr lang="en-US" sz="2400" dirty="0">
                <a:latin typeface="+mj-lt"/>
              </a:rPr>
              <a:t>Problem Solving and Decision Making </a:t>
            </a:r>
            <a:br>
              <a:rPr lang="en-GB" sz="2400" b="1" dirty="0">
                <a:latin typeface="+mj-lt"/>
                <a:cs typeface="Arial" panose="020B0604020202020204" pitchFamily="34" charset="0"/>
              </a:rPr>
            </a:br>
            <a:r>
              <a:rPr lang="en-GB" sz="2400" b="1" dirty="0">
                <a:latin typeface="+mj-lt"/>
                <a:cs typeface="Arial" panose="020B0604020202020204" pitchFamily="34" charset="0"/>
              </a:rPr>
              <a:t>Word Count: 2027 (Approx.)</a:t>
            </a:r>
            <a:endParaRPr lang="en-GB" sz="2400" dirty="0">
              <a:latin typeface="+mj-lt"/>
            </a:endParaRPr>
          </a:p>
        </p:txBody>
      </p:sp>
    </p:spTree>
    <p:extLst>
      <p:ext uri="{BB962C8B-B14F-4D97-AF65-F5344CB8AC3E}">
        <p14:creationId xmlns:p14="http://schemas.microsoft.com/office/powerpoint/2010/main" val="2535184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93"/>
        <p:cNvGrpSpPr/>
        <p:nvPr/>
      </p:nvGrpSpPr>
      <p:grpSpPr>
        <a:xfrm>
          <a:off x="0" y="0"/>
          <a:ext cx="0" cy="0"/>
          <a:chOff x="0" y="0"/>
          <a:chExt cx="0" cy="0"/>
        </a:xfrm>
      </p:grpSpPr>
      <p:sp>
        <p:nvSpPr>
          <p:cNvPr id="294" name="Google Shape;294;p4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800" dirty="0">
                <a:latin typeface="+mj-lt"/>
              </a:rPr>
              <a:t>Table of contents</a:t>
            </a:r>
            <a:endParaRPr sz="2800" dirty="0">
              <a:latin typeface="+mj-lt"/>
            </a:endParaRPr>
          </a:p>
        </p:txBody>
      </p:sp>
      <p:sp>
        <p:nvSpPr>
          <p:cNvPr id="3" name="Text Placeholder 2">
            <a:extLst>
              <a:ext uri="{FF2B5EF4-FFF2-40B4-BE49-F238E27FC236}">
                <a16:creationId xmlns:a16="http://schemas.microsoft.com/office/drawing/2014/main" id="{C7233EC3-AD55-4188-B11A-878D788D616F}"/>
              </a:ext>
            </a:extLst>
          </p:cNvPr>
          <p:cNvSpPr>
            <a:spLocks noGrp="1"/>
          </p:cNvSpPr>
          <p:nvPr>
            <p:ph type="body" idx="1"/>
          </p:nvPr>
        </p:nvSpPr>
        <p:spPr>
          <a:xfrm>
            <a:off x="1542251" y="1202093"/>
            <a:ext cx="4567926" cy="3546001"/>
          </a:xfrm>
        </p:spPr>
        <p:txBody>
          <a:bodyPr/>
          <a:lstStyle/>
          <a:p>
            <a:pPr algn="just">
              <a:lnSpc>
                <a:spcPct val="150000"/>
              </a:lnSpc>
              <a:buClr>
                <a:schemeClr val="bg1"/>
              </a:buClr>
            </a:pPr>
            <a:r>
              <a:rPr lang="en-GB" sz="1100" dirty="0">
                <a:latin typeface="+mj-lt"/>
              </a:rPr>
              <a:t>Introduction</a:t>
            </a:r>
          </a:p>
          <a:p>
            <a:pPr algn="just">
              <a:lnSpc>
                <a:spcPct val="150000"/>
              </a:lnSpc>
              <a:buClr>
                <a:schemeClr val="bg1"/>
              </a:buClr>
            </a:pPr>
            <a:r>
              <a:rPr lang="en-GB" sz="1100" dirty="0">
                <a:latin typeface="+mj-lt"/>
              </a:rPr>
              <a:t>Nature of the complex problem on employee</a:t>
            </a:r>
          </a:p>
          <a:p>
            <a:pPr algn="just">
              <a:lnSpc>
                <a:spcPct val="150000"/>
              </a:lnSpc>
              <a:buClr>
                <a:schemeClr val="bg1"/>
              </a:buClr>
            </a:pPr>
            <a:r>
              <a:rPr lang="en-GB" sz="1100" dirty="0">
                <a:latin typeface="+mj-lt"/>
              </a:rPr>
              <a:t>Impacts of the complex problem on employee</a:t>
            </a:r>
          </a:p>
          <a:p>
            <a:pPr algn="just">
              <a:lnSpc>
                <a:spcPct val="150000"/>
              </a:lnSpc>
              <a:buClr>
                <a:schemeClr val="bg1"/>
              </a:buClr>
            </a:pPr>
            <a:r>
              <a:rPr lang="en-GB" sz="1100" dirty="0">
                <a:latin typeface="+mj-lt"/>
              </a:rPr>
              <a:t>Nature of the complex problem on organization</a:t>
            </a:r>
          </a:p>
          <a:p>
            <a:pPr algn="just">
              <a:lnSpc>
                <a:spcPct val="150000"/>
              </a:lnSpc>
              <a:buClr>
                <a:schemeClr val="bg1"/>
              </a:buClr>
            </a:pPr>
            <a:r>
              <a:rPr lang="en-GB" sz="1100" dirty="0">
                <a:latin typeface="+mj-lt"/>
              </a:rPr>
              <a:t>Impacts of the complex problem on organization</a:t>
            </a:r>
          </a:p>
          <a:p>
            <a:pPr algn="just">
              <a:lnSpc>
                <a:spcPct val="150000"/>
              </a:lnSpc>
              <a:buClr>
                <a:schemeClr val="bg1"/>
              </a:buClr>
            </a:pPr>
            <a:r>
              <a:rPr lang="en-GB" sz="1100" dirty="0">
                <a:latin typeface="+mj-lt"/>
              </a:rPr>
              <a:t>PESTEL analysis in terms of declining profitability</a:t>
            </a:r>
          </a:p>
          <a:p>
            <a:pPr algn="just">
              <a:lnSpc>
                <a:spcPct val="150000"/>
              </a:lnSpc>
              <a:buClr>
                <a:schemeClr val="bg1"/>
              </a:buClr>
            </a:pPr>
            <a:r>
              <a:rPr lang="en-GB" sz="1100" dirty="0">
                <a:latin typeface="+mj-lt"/>
              </a:rPr>
              <a:t>Cause and effect analysis of declining profitability</a:t>
            </a:r>
          </a:p>
          <a:p>
            <a:pPr algn="just">
              <a:lnSpc>
                <a:spcPct val="150000"/>
              </a:lnSpc>
              <a:buClr>
                <a:schemeClr val="bg1"/>
              </a:buClr>
            </a:pPr>
            <a:r>
              <a:rPr lang="en-GB" sz="1100" dirty="0">
                <a:latin typeface="+mj-lt"/>
              </a:rPr>
              <a:t>Cause and effect analysis: Fishbone Diagram</a:t>
            </a:r>
          </a:p>
          <a:p>
            <a:pPr algn="just">
              <a:lnSpc>
                <a:spcPct val="150000"/>
              </a:lnSpc>
              <a:buClr>
                <a:schemeClr val="bg1"/>
              </a:buClr>
            </a:pPr>
            <a:r>
              <a:rPr lang="en-GB" sz="1100" dirty="0">
                <a:latin typeface="+mj-lt"/>
              </a:rPr>
              <a:t>Possible alternative solutions to the problem</a:t>
            </a:r>
          </a:p>
          <a:p>
            <a:pPr algn="just">
              <a:lnSpc>
                <a:spcPct val="150000"/>
              </a:lnSpc>
              <a:buClr>
                <a:schemeClr val="bg1"/>
              </a:buClr>
            </a:pPr>
            <a:r>
              <a:rPr lang="en-GB" sz="1100" dirty="0">
                <a:latin typeface="+mj-lt"/>
              </a:rPr>
              <a:t>Most appropriate solutions to the problem</a:t>
            </a:r>
          </a:p>
          <a:p>
            <a:pPr algn="just">
              <a:lnSpc>
                <a:spcPct val="150000"/>
              </a:lnSpc>
              <a:buClr>
                <a:schemeClr val="bg1"/>
              </a:buClr>
            </a:pPr>
            <a:r>
              <a:rPr lang="en-GB" sz="1100" dirty="0">
                <a:latin typeface="+mj-lt"/>
              </a:rPr>
              <a:t>Conclusion</a:t>
            </a:r>
          </a:p>
          <a:p>
            <a:pPr algn="just">
              <a:lnSpc>
                <a:spcPct val="150000"/>
              </a:lnSpc>
              <a:buClr>
                <a:schemeClr val="bg1"/>
              </a:buClr>
            </a:pPr>
            <a:r>
              <a:rPr lang="en-GB" sz="1100" dirty="0">
                <a:latin typeface="+mj-lt"/>
              </a:rPr>
              <a:t>References</a:t>
            </a:r>
          </a:p>
          <a:p>
            <a:pPr algn="just">
              <a:lnSpc>
                <a:spcPct val="150000"/>
              </a:lnSpc>
              <a:buClr>
                <a:schemeClr val="bg1"/>
              </a:buClr>
            </a:pPr>
            <a:endParaRPr lang="en-GB" sz="1100" dirty="0">
              <a:latin typeface="+mj-lt"/>
            </a:endParaRPr>
          </a:p>
          <a:p>
            <a:pPr algn="just">
              <a:lnSpc>
                <a:spcPct val="150000"/>
              </a:lnSpc>
              <a:buClr>
                <a:schemeClr val="bg1"/>
              </a:buClr>
            </a:pPr>
            <a:endParaRPr lang="en-GB" sz="1100" dirty="0">
              <a:latin typeface="+mj-lt"/>
            </a:endParaRPr>
          </a:p>
          <a:p>
            <a:pPr algn="just">
              <a:lnSpc>
                <a:spcPct val="150000"/>
              </a:lnSpc>
              <a:buClr>
                <a:schemeClr val="bg1"/>
              </a:buClr>
            </a:pPr>
            <a:endParaRPr lang="en-GB" sz="1100" dirty="0">
              <a:latin typeface="+mj-lt"/>
            </a:endParaRPr>
          </a:p>
          <a:p>
            <a:pPr algn="just">
              <a:lnSpc>
                <a:spcPct val="150000"/>
              </a:lnSpc>
              <a:buClr>
                <a:schemeClr val="bg1"/>
              </a:buClr>
            </a:pPr>
            <a:endParaRPr lang="en-GB" sz="1100" dirty="0">
              <a:latin typeface="+mj-lt"/>
            </a:endParaRPr>
          </a:p>
          <a:p>
            <a:pPr algn="just">
              <a:lnSpc>
                <a:spcPct val="150000"/>
              </a:lnSpc>
              <a:buClr>
                <a:schemeClr val="bg1"/>
              </a:buClr>
            </a:pPr>
            <a:endParaRPr lang="en-GB" sz="1100" dirty="0">
              <a:latin typeface="+mj-l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sp>
        <p:nvSpPr>
          <p:cNvPr id="315" name="Google Shape;315;p45"/>
          <p:cNvSpPr txBox="1">
            <a:spLocks noGrp="1"/>
          </p:cNvSpPr>
          <p:nvPr>
            <p:ph type="title" idx="15"/>
          </p:nvPr>
        </p:nvSpPr>
        <p:spPr>
          <a:xfrm>
            <a:off x="720000" y="28353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800" dirty="0">
                <a:solidFill>
                  <a:schemeClr val="lt1"/>
                </a:solidFill>
                <a:latin typeface="+mj-lt"/>
                <a:ea typeface="DM Serif Display"/>
                <a:cs typeface="DM Serif Display"/>
                <a:sym typeface="DM Serif Display"/>
              </a:rPr>
              <a:t>Introduction</a:t>
            </a:r>
            <a:endParaRPr sz="2800" dirty="0">
              <a:solidFill>
                <a:schemeClr val="lt1"/>
              </a:solidFill>
              <a:latin typeface="+mj-lt"/>
              <a:ea typeface="DM Serif Display"/>
              <a:cs typeface="DM Serif Display"/>
              <a:sym typeface="DM Serif Display"/>
            </a:endParaRPr>
          </a:p>
        </p:txBody>
      </p:sp>
      <p:sp>
        <p:nvSpPr>
          <p:cNvPr id="2" name="TextBox 1">
            <a:extLst>
              <a:ext uri="{FF2B5EF4-FFF2-40B4-BE49-F238E27FC236}">
                <a16:creationId xmlns:a16="http://schemas.microsoft.com/office/drawing/2014/main" id="{AB1E33E6-4119-4976-94D9-77C82254F591}"/>
              </a:ext>
            </a:extLst>
          </p:cNvPr>
          <p:cNvSpPr txBox="1"/>
          <p:nvPr/>
        </p:nvSpPr>
        <p:spPr>
          <a:xfrm>
            <a:off x="370367" y="1287085"/>
            <a:ext cx="8403266" cy="2854051"/>
          </a:xfrm>
          <a:prstGeom prst="rect">
            <a:avLst/>
          </a:prstGeom>
          <a:noFill/>
        </p:spPr>
        <p:txBody>
          <a:bodyPr wrap="square" rtlCol="0">
            <a:spAutoFit/>
          </a:bodyPr>
          <a:lstStyle/>
          <a:p>
            <a:pPr algn="just">
              <a:lnSpc>
                <a:spcPct val="150000"/>
              </a:lnSpc>
            </a:pPr>
            <a:r>
              <a:rPr lang="en-GB" sz="1100" dirty="0">
                <a:solidFill>
                  <a:schemeClr val="bg1"/>
                </a:solidFill>
              </a:rPr>
              <a:t>Business sectors have faced many issues such as inflation rates rising dramatically, costs of raw materials increasing, interest rates increasing, costs of capital rising, real growth of the industry decreasing, supply chain issues, and so on due to the effects of the pandemic </a:t>
            </a:r>
            <a:r>
              <a:rPr lang="en-US" sz="1100" dirty="0">
                <a:solidFill>
                  <a:schemeClr val="bg1"/>
                </a:solidFill>
              </a:rPr>
              <a:t>(Goyal, 2021)</a:t>
            </a:r>
            <a:r>
              <a:rPr lang="en-GB" sz="1100" dirty="0">
                <a:solidFill>
                  <a:schemeClr val="bg1"/>
                </a:solidFill>
              </a:rPr>
              <a:t>. For this reason, the retail sectors also face these issues in broad categories which generate low growth for the retailers. However, </a:t>
            </a:r>
            <a:r>
              <a:rPr lang="en-US" sz="1100" dirty="0">
                <a:solidFill>
                  <a:schemeClr val="bg1"/>
                </a:solidFill>
              </a:rPr>
              <a:t>T M Lewin is a company that has also faced this type of discrepancy due to the environmental nature and impacts for both long-term and short-term purposes. The company faces multi-problem along with contemporary problems such as managerial issues, production facilities issues, and worker behavioural problems (Urošević, 2020). This paper concentrated on the tools to show the contemporary issues related to the industry which is considered the main reason for the case of declining profitability of the company. It will also apply PESTEL and Fishbone Diagram to analyse the nature and impacts of the declining profitability problems. This paper will also show several alternative solutions which will assist the company to find out efficient and effective solutions to their organizational and environmental problem. It will help the company to cope with the contemporary problem which makes it difficult to carry on their business.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Google Shape;328;p46"/>
          <p:cNvSpPr txBox="1">
            <a:spLocks noGrp="1"/>
          </p:cNvSpPr>
          <p:nvPr>
            <p:ph type="title"/>
          </p:nvPr>
        </p:nvSpPr>
        <p:spPr>
          <a:xfrm>
            <a:off x="829339" y="85061"/>
            <a:ext cx="7485321" cy="907312"/>
          </a:xfrm>
          <a:prstGeom prst="rect">
            <a:avLst/>
          </a:prstGeom>
        </p:spPr>
        <p:txBody>
          <a:bodyPr spcFirstLastPara="1" wrap="square" lIns="91425" tIns="91425" rIns="91425" bIns="91425" anchor="ctr" anchorCtr="0">
            <a:noAutofit/>
          </a:bodyPr>
          <a:lstStyle/>
          <a:p>
            <a:pPr lvl="0"/>
            <a:r>
              <a:rPr lang="en-GB" sz="2800" dirty="0">
                <a:latin typeface="+mj-lt"/>
              </a:rPr>
              <a:t>Nature of the complex problem on employee</a:t>
            </a:r>
            <a:endParaRPr sz="2800" dirty="0">
              <a:latin typeface="+mj-lt"/>
            </a:endParaRPr>
          </a:p>
        </p:txBody>
      </p:sp>
      <p:sp>
        <p:nvSpPr>
          <p:cNvPr id="16" name="TextBox 15">
            <a:extLst>
              <a:ext uri="{FF2B5EF4-FFF2-40B4-BE49-F238E27FC236}">
                <a16:creationId xmlns:a16="http://schemas.microsoft.com/office/drawing/2014/main" id="{EEA93015-A6C3-40E5-8895-23FCCC70F092}"/>
              </a:ext>
            </a:extLst>
          </p:cNvPr>
          <p:cNvSpPr txBox="1"/>
          <p:nvPr/>
        </p:nvSpPr>
        <p:spPr>
          <a:xfrm>
            <a:off x="3059813" y="1410417"/>
            <a:ext cx="4347029" cy="3816429"/>
          </a:xfrm>
          <a:prstGeom prst="rect">
            <a:avLst/>
          </a:prstGeom>
          <a:noFill/>
        </p:spPr>
        <p:txBody>
          <a:bodyPr wrap="square" rtlCol="0">
            <a:spAutoFit/>
          </a:bodyPr>
          <a:lstStyle/>
          <a:p>
            <a:pPr algn="just">
              <a:lnSpc>
                <a:spcPct val="150000"/>
              </a:lnSpc>
              <a:buClr>
                <a:schemeClr val="bg1"/>
              </a:buClr>
              <a:buFont typeface="Wingdings" panose="05000000000000000000" pitchFamily="2" charset="2"/>
              <a:buChar char="Ø"/>
            </a:pPr>
            <a:r>
              <a:rPr lang="en-GB" sz="1100" dirty="0">
                <a:solidFill>
                  <a:schemeClr val="bg1"/>
                </a:solidFill>
              </a:rPr>
              <a:t>Increasing rate of inflation</a:t>
            </a:r>
          </a:p>
          <a:p>
            <a:pPr algn="just">
              <a:lnSpc>
                <a:spcPct val="150000"/>
              </a:lnSpc>
              <a:buClr>
                <a:schemeClr val="bg1"/>
              </a:buClr>
              <a:buFont typeface="Wingdings" panose="05000000000000000000" pitchFamily="2" charset="2"/>
              <a:buChar char="Ø"/>
            </a:pPr>
            <a:r>
              <a:rPr lang="en-GB" sz="1100" dirty="0">
                <a:solidFill>
                  <a:schemeClr val="bg1"/>
                </a:solidFill>
              </a:rPr>
              <a:t>Lockdown restrictions</a:t>
            </a:r>
          </a:p>
          <a:p>
            <a:pPr algn="just">
              <a:lnSpc>
                <a:spcPct val="150000"/>
              </a:lnSpc>
              <a:buClr>
                <a:schemeClr val="bg1"/>
              </a:buClr>
              <a:buFont typeface="Wingdings" panose="05000000000000000000" pitchFamily="2" charset="2"/>
              <a:buChar char="Ø"/>
            </a:pPr>
            <a:r>
              <a:rPr lang="en-GB" sz="1100" dirty="0">
                <a:solidFill>
                  <a:schemeClr val="bg1"/>
                </a:solidFill>
              </a:rPr>
              <a:t>Increasing life-living costs</a:t>
            </a:r>
          </a:p>
          <a:p>
            <a:pPr algn="just">
              <a:lnSpc>
                <a:spcPct val="150000"/>
              </a:lnSpc>
              <a:buClr>
                <a:schemeClr val="bg1"/>
              </a:buClr>
              <a:buFont typeface="Wingdings" panose="05000000000000000000" pitchFamily="2" charset="2"/>
              <a:buChar char="Ø"/>
            </a:pPr>
            <a:r>
              <a:rPr lang="en-GB" sz="1100" dirty="0">
                <a:solidFill>
                  <a:schemeClr val="bg1"/>
                </a:solidFill>
              </a:rPr>
              <a:t>Decreasing the sale of formal shirts</a:t>
            </a:r>
          </a:p>
          <a:p>
            <a:pPr algn="just">
              <a:lnSpc>
                <a:spcPct val="150000"/>
              </a:lnSpc>
              <a:buClr>
                <a:schemeClr val="bg1"/>
              </a:buClr>
              <a:buFont typeface="Wingdings" panose="05000000000000000000" pitchFamily="2" charset="2"/>
              <a:buChar char="Ø"/>
            </a:pPr>
            <a:r>
              <a:rPr lang="en-GB" sz="1100" dirty="0">
                <a:solidFill>
                  <a:schemeClr val="bg1"/>
                </a:solidFill>
              </a:rPr>
              <a:t>Due to fall in sales, employee lay off increases</a:t>
            </a:r>
          </a:p>
          <a:p>
            <a:pPr algn="just">
              <a:lnSpc>
                <a:spcPct val="150000"/>
              </a:lnSpc>
              <a:buClr>
                <a:schemeClr val="bg1"/>
              </a:buClr>
              <a:buFont typeface="Wingdings" panose="05000000000000000000" pitchFamily="2" charset="2"/>
              <a:buChar char="Ø"/>
            </a:pPr>
            <a:r>
              <a:rPr lang="en-GB" sz="1100" dirty="0">
                <a:solidFill>
                  <a:schemeClr val="bg1"/>
                </a:solidFill>
              </a:rPr>
              <a:t>Corporate performance devalued</a:t>
            </a:r>
          </a:p>
          <a:p>
            <a:pPr algn="just">
              <a:lnSpc>
                <a:spcPct val="150000"/>
              </a:lnSpc>
              <a:buClr>
                <a:schemeClr val="bg1"/>
              </a:buClr>
              <a:buFont typeface="Wingdings" panose="05000000000000000000" pitchFamily="2" charset="2"/>
              <a:buChar char="Ø"/>
            </a:pPr>
            <a:r>
              <a:rPr lang="en-GB" sz="1100" dirty="0">
                <a:solidFill>
                  <a:schemeClr val="bg1"/>
                </a:solidFill>
              </a:rPr>
              <a:t>Increases transportation costs</a:t>
            </a:r>
          </a:p>
          <a:p>
            <a:pPr algn="just">
              <a:lnSpc>
                <a:spcPct val="150000"/>
              </a:lnSpc>
              <a:buClr>
                <a:schemeClr val="bg1"/>
              </a:buClr>
              <a:buFont typeface="Wingdings" panose="05000000000000000000" pitchFamily="2" charset="2"/>
              <a:buChar char="Ø"/>
            </a:pPr>
            <a:r>
              <a:rPr lang="en-GB" sz="1100" dirty="0">
                <a:solidFill>
                  <a:schemeClr val="bg1"/>
                </a:solidFill>
              </a:rPr>
              <a:t>Financial incentives decreases</a:t>
            </a:r>
          </a:p>
          <a:p>
            <a:pPr algn="just">
              <a:lnSpc>
                <a:spcPct val="150000"/>
              </a:lnSpc>
              <a:buClr>
                <a:schemeClr val="bg1"/>
              </a:buClr>
              <a:buFont typeface="Wingdings" panose="05000000000000000000" pitchFamily="2" charset="2"/>
              <a:buChar char="Ø"/>
            </a:pPr>
            <a:endParaRPr lang="en-GB" sz="1100" dirty="0">
              <a:solidFill>
                <a:schemeClr val="bg1"/>
              </a:solidFill>
            </a:endParaRPr>
          </a:p>
          <a:p>
            <a:pPr algn="just">
              <a:lnSpc>
                <a:spcPct val="150000"/>
              </a:lnSpc>
              <a:buClr>
                <a:schemeClr val="bg1"/>
              </a:buClr>
              <a:buFont typeface="Wingdings" panose="05000000000000000000" pitchFamily="2" charset="2"/>
              <a:buChar char="Ø"/>
            </a:pPr>
            <a:endParaRPr lang="en-GB" sz="1100" dirty="0">
              <a:solidFill>
                <a:schemeClr val="bg1"/>
              </a:solidFill>
            </a:endParaRPr>
          </a:p>
          <a:p>
            <a:pPr algn="just">
              <a:lnSpc>
                <a:spcPct val="150000"/>
              </a:lnSpc>
              <a:buClr>
                <a:schemeClr val="bg1"/>
              </a:buClr>
              <a:buFont typeface="Wingdings" panose="05000000000000000000" pitchFamily="2" charset="2"/>
              <a:buChar char="Ø"/>
            </a:pPr>
            <a:endParaRPr lang="en-GB" sz="1100" dirty="0">
              <a:solidFill>
                <a:schemeClr val="bg1"/>
              </a:solidFill>
            </a:endParaRPr>
          </a:p>
          <a:p>
            <a:pPr algn="just">
              <a:lnSpc>
                <a:spcPct val="150000"/>
              </a:lnSpc>
              <a:buClr>
                <a:schemeClr val="bg1"/>
              </a:buClr>
              <a:buFont typeface="Wingdings" panose="05000000000000000000" pitchFamily="2" charset="2"/>
              <a:buChar char="Ø"/>
            </a:pPr>
            <a:endParaRPr lang="en-GB" sz="1100" dirty="0">
              <a:solidFill>
                <a:schemeClr val="bg1"/>
              </a:solidFill>
            </a:endParaRPr>
          </a:p>
          <a:p>
            <a:pPr algn="just">
              <a:lnSpc>
                <a:spcPct val="150000"/>
              </a:lnSpc>
              <a:buClr>
                <a:schemeClr val="bg1"/>
              </a:buClr>
              <a:buFont typeface="Wingdings" panose="05000000000000000000" pitchFamily="2" charset="2"/>
              <a:buChar char="Ø"/>
            </a:pPr>
            <a:endParaRPr lang="en-GB" sz="1100" dirty="0">
              <a:solidFill>
                <a:schemeClr val="bg1"/>
              </a:solidFill>
            </a:endParaRPr>
          </a:p>
          <a:p>
            <a:pPr algn="just">
              <a:lnSpc>
                <a:spcPct val="150000"/>
              </a:lnSpc>
              <a:buClr>
                <a:schemeClr val="bg1"/>
              </a:buClr>
              <a:buFont typeface="Wingdings" panose="05000000000000000000" pitchFamily="2" charset="2"/>
              <a:buChar char="Ø"/>
            </a:pPr>
            <a:endParaRPr lang="en-GB" sz="1100" dirty="0">
              <a:solidFill>
                <a:schemeClr val="bg1"/>
              </a:solidFill>
            </a:endParaRPr>
          </a:p>
          <a:p>
            <a:pPr>
              <a:buClr>
                <a:schemeClr val="bg1"/>
              </a:buClr>
            </a:pPr>
            <a:endParaRPr lang="en-GB" sz="1100" dirty="0">
              <a:solidFill>
                <a:schemeClr val="bg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41"/>
        <p:cNvGrpSpPr/>
        <p:nvPr/>
      </p:nvGrpSpPr>
      <p:grpSpPr>
        <a:xfrm>
          <a:off x="0" y="0"/>
          <a:ext cx="0" cy="0"/>
          <a:chOff x="0" y="0"/>
          <a:chExt cx="0" cy="0"/>
        </a:xfrm>
      </p:grpSpPr>
      <p:sp>
        <p:nvSpPr>
          <p:cNvPr id="342" name="Google Shape;342;p47"/>
          <p:cNvSpPr txBox="1">
            <a:spLocks noGrp="1"/>
          </p:cNvSpPr>
          <p:nvPr>
            <p:ph type="title"/>
          </p:nvPr>
        </p:nvSpPr>
        <p:spPr>
          <a:xfrm>
            <a:off x="574158" y="417446"/>
            <a:ext cx="7995683" cy="581247"/>
          </a:xfrm>
          <a:prstGeom prst="rect">
            <a:avLst/>
          </a:prstGeom>
        </p:spPr>
        <p:txBody>
          <a:bodyPr spcFirstLastPara="1" wrap="square" lIns="91425" tIns="91425" rIns="91425" bIns="91425" anchor="b" anchorCtr="0">
            <a:noAutofit/>
          </a:bodyPr>
          <a:lstStyle/>
          <a:p>
            <a:pPr lvl="0" algn="ctr"/>
            <a:r>
              <a:rPr lang="en-GB" sz="2800" dirty="0">
                <a:latin typeface="+mj-lt"/>
              </a:rPr>
              <a:t>Impacts of the complex problem on employee</a:t>
            </a:r>
            <a:endParaRPr sz="2800" dirty="0">
              <a:latin typeface="+mj-lt"/>
            </a:endParaRPr>
          </a:p>
        </p:txBody>
      </p:sp>
      <p:sp>
        <p:nvSpPr>
          <p:cNvPr id="343" name="Google Shape;343;p47"/>
          <p:cNvSpPr txBox="1">
            <a:spLocks noGrp="1"/>
          </p:cNvSpPr>
          <p:nvPr>
            <p:ph type="subTitle" idx="1"/>
          </p:nvPr>
        </p:nvSpPr>
        <p:spPr>
          <a:xfrm>
            <a:off x="190329" y="1434107"/>
            <a:ext cx="5124303" cy="2782780"/>
          </a:xfrm>
          <a:prstGeom prst="rect">
            <a:avLst/>
          </a:prstGeom>
        </p:spPr>
        <p:txBody>
          <a:bodyPr spcFirstLastPara="1" wrap="square" lIns="91425" tIns="91425" rIns="91425" bIns="91425" anchor="t" anchorCtr="0">
            <a:noAutofit/>
          </a:bodyPr>
          <a:lstStyle/>
          <a:p>
            <a:pPr algn="just">
              <a:lnSpc>
                <a:spcPct val="150000"/>
              </a:lnSpc>
              <a:buFont typeface="Wingdings" panose="05000000000000000000" pitchFamily="2" charset="2"/>
              <a:buChar char="Ø"/>
            </a:pPr>
            <a:r>
              <a:rPr lang="en-GB" sz="1100" dirty="0">
                <a:latin typeface="+mj-lt"/>
              </a:rPr>
              <a:t>Decreasing wages in terms of cost-of-living crisis</a:t>
            </a:r>
          </a:p>
          <a:p>
            <a:pPr algn="just">
              <a:lnSpc>
                <a:spcPct val="150000"/>
              </a:lnSpc>
              <a:buFont typeface="Wingdings" panose="05000000000000000000" pitchFamily="2" charset="2"/>
              <a:buChar char="Ø"/>
            </a:pPr>
            <a:r>
              <a:rPr lang="en-GB" sz="1100" dirty="0">
                <a:latin typeface="+mj-lt"/>
              </a:rPr>
              <a:t>Bargaining power of buying decreases</a:t>
            </a:r>
          </a:p>
          <a:p>
            <a:pPr algn="just">
              <a:lnSpc>
                <a:spcPct val="150000"/>
              </a:lnSpc>
              <a:buFont typeface="Wingdings" panose="05000000000000000000" pitchFamily="2" charset="2"/>
              <a:buChar char="Ø"/>
            </a:pPr>
            <a:r>
              <a:rPr lang="en-GB" sz="1100" dirty="0">
                <a:latin typeface="+mj-lt"/>
              </a:rPr>
              <a:t>Restriction on events and work from home</a:t>
            </a:r>
          </a:p>
          <a:p>
            <a:pPr algn="just">
              <a:lnSpc>
                <a:spcPct val="150000"/>
              </a:lnSpc>
              <a:buFont typeface="Wingdings" panose="05000000000000000000" pitchFamily="2" charset="2"/>
              <a:buChar char="Ø"/>
            </a:pPr>
            <a:r>
              <a:rPr lang="en-GB" sz="1100" dirty="0">
                <a:latin typeface="+mj-lt"/>
              </a:rPr>
              <a:t>decreases the demand for formal shirt</a:t>
            </a:r>
          </a:p>
          <a:p>
            <a:pPr algn="just">
              <a:lnSpc>
                <a:spcPct val="150000"/>
              </a:lnSpc>
              <a:buFont typeface="Wingdings" panose="05000000000000000000" pitchFamily="2" charset="2"/>
              <a:buChar char="Ø"/>
            </a:pPr>
            <a:r>
              <a:rPr lang="en-GB" sz="1100" dirty="0">
                <a:latin typeface="+mj-lt"/>
              </a:rPr>
              <a:t>Fail to fulfil target sales and commission decreases</a:t>
            </a:r>
          </a:p>
          <a:p>
            <a:pPr algn="just">
              <a:lnSpc>
                <a:spcPct val="150000"/>
              </a:lnSpc>
              <a:buFont typeface="Wingdings" panose="05000000000000000000" pitchFamily="2" charset="2"/>
              <a:buChar char="Ø"/>
            </a:pPr>
            <a:r>
              <a:rPr lang="en-GB" sz="1100" dirty="0">
                <a:latin typeface="+mj-lt"/>
              </a:rPr>
              <a:t>Increases employee turnover</a:t>
            </a:r>
          </a:p>
          <a:p>
            <a:pPr algn="just">
              <a:lnSpc>
                <a:spcPct val="150000"/>
              </a:lnSpc>
              <a:buFont typeface="Wingdings" panose="05000000000000000000" pitchFamily="2" charset="2"/>
              <a:buChar char="Ø"/>
            </a:pPr>
            <a:r>
              <a:rPr lang="en-GB" sz="1100" dirty="0">
                <a:latin typeface="+mj-lt"/>
              </a:rPr>
              <a:t>Increases employee absenteeism</a:t>
            </a:r>
          </a:p>
          <a:p>
            <a:pPr algn="just">
              <a:lnSpc>
                <a:spcPct val="150000"/>
              </a:lnSpc>
              <a:buFont typeface="Wingdings" panose="05000000000000000000" pitchFamily="2" charset="2"/>
              <a:buChar char="Ø"/>
            </a:pPr>
            <a:r>
              <a:rPr lang="en-GB" sz="1100" dirty="0">
                <a:latin typeface="+mj-lt"/>
              </a:rPr>
              <a:t>Disposable income also decreases</a:t>
            </a:r>
          </a:p>
          <a:p>
            <a:pPr marL="285750" indent="-285750" algn="just">
              <a:lnSpc>
                <a:spcPct val="150000"/>
              </a:lnSpc>
              <a:buFont typeface="Wingdings" panose="05000000000000000000" pitchFamily="2" charset="2"/>
              <a:buChar char="Ø"/>
            </a:pPr>
            <a:endParaRPr lang="en-GB" sz="1100" dirty="0">
              <a:latin typeface="+mj-lt"/>
            </a:endParaRPr>
          </a:p>
          <a:p>
            <a:pPr algn="just">
              <a:lnSpc>
                <a:spcPct val="150000"/>
              </a:lnSpc>
              <a:buFont typeface="Wingdings" panose="05000000000000000000" pitchFamily="2" charset="2"/>
              <a:buChar char="Ø"/>
            </a:pPr>
            <a:endParaRPr lang="en-GB" sz="1100" dirty="0">
              <a:latin typeface="+mj-lt"/>
            </a:endParaRPr>
          </a:p>
          <a:p>
            <a:pPr algn="just">
              <a:lnSpc>
                <a:spcPct val="150000"/>
              </a:lnSpc>
              <a:buFont typeface="Wingdings" panose="05000000000000000000" pitchFamily="2" charset="2"/>
              <a:buChar char="Ø"/>
            </a:pPr>
            <a:endParaRPr lang="en-GB" sz="1100" dirty="0">
              <a:latin typeface="+mj-lt"/>
            </a:endParaRPr>
          </a:p>
          <a:p>
            <a:pPr marL="285750" lvl="0" indent="-285750" algn="just" rtl="0">
              <a:lnSpc>
                <a:spcPct val="150000"/>
              </a:lnSpc>
              <a:spcBef>
                <a:spcPts val="0"/>
              </a:spcBef>
              <a:spcAft>
                <a:spcPts val="0"/>
              </a:spcAft>
              <a:buFont typeface="Wingdings" panose="05000000000000000000" pitchFamily="2" charset="2"/>
              <a:buChar char="Ø"/>
            </a:pPr>
            <a:endParaRPr sz="1100" dirty="0">
              <a:latin typeface="+mj-lt"/>
            </a:endParaRPr>
          </a:p>
        </p:txBody>
      </p:sp>
      <p:grpSp>
        <p:nvGrpSpPr>
          <p:cNvPr id="350" name="Google Shape;350;p47"/>
          <p:cNvGrpSpPr/>
          <p:nvPr/>
        </p:nvGrpSpPr>
        <p:grpSpPr>
          <a:xfrm>
            <a:off x="5619404" y="-168674"/>
            <a:ext cx="5495905" cy="3675835"/>
            <a:chOff x="5470548" y="-168674"/>
            <a:chExt cx="5495905" cy="3675835"/>
          </a:xfrm>
        </p:grpSpPr>
        <p:sp>
          <p:nvSpPr>
            <p:cNvPr id="351" name="Google Shape;351;p47"/>
            <p:cNvSpPr/>
            <p:nvPr/>
          </p:nvSpPr>
          <p:spPr>
            <a:xfrm>
              <a:off x="7610726" y="-168674"/>
              <a:ext cx="3355727" cy="3304964"/>
            </a:xfrm>
            <a:custGeom>
              <a:avLst/>
              <a:gdLst/>
              <a:ahLst/>
              <a:cxnLst/>
              <a:rect l="l" t="t" r="r" b="b"/>
              <a:pathLst>
                <a:path w="54868" h="54038" extrusionOk="0">
                  <a:moveTo>
                    <a:pt x="24091" y="1"/>
                  </a:moveTo>
                  <a:lnTo>
                    <a:pt x="24091" y="1"/>
                  </a:lnTo>
                  <a:cubicBezTo>
                    <a:pt x="23390" y="6449"/>
                    <a:pt x="24592" y="8667"/>
                    <a:pt x="16575" y="15454"/>
                  </a:cubicBezTo>
                  <a:cubicBezTo>
                    <a:pt x="6670" y="23839"/>
                    <a:pt x="14570" y="34111"/>
                    <a:pt x="7734" y="37448"/>
                  </a:cubicBezTo>
                  <a:cubicBezTo>
                    <a:pt x="1" y="41222"/>
                    <a:pt x="3320" y="54037"/>
                    <a:pt x="3320" y="54037"/>
                  </a:cubicBezTo>
                  <a:cubicBezTo>
                    <a:pt x="3320" y="54037"/>
                    <a:pt x="4823" y="48977"/>
                    <a:pt x="11436" y="48037"/>
                  </a:cubicBezTo>
                  <a:cubicBezTo>
                    <a:pt x="12714" y="47855"/>
                    <a:pt x="13973" y="47784"/>
                    <a:pt x="15239" y="47784"/>
                  </a:cubicBezTo>
                  <a:cubicBezTo>
                    <a:pt x="19894" y="47784"/>
                    <a:pt x="24645" y="48750"/>
                    <a:pt x="30796" y="48750"/>
                  </a:cubicBezTo>
                  <a:cubicBezTo>
                    <a:pt x="38093" y="48750"/>
                    <a:pt x="41848" y="45357"/>
                    <a:pt x="43623" y="37250"/>
                  </a:cubicBezTo>
                  <a:cubicBezTo>
                    <a:pt x="45398" y="29144"/>
                    <a:pt x="54868" y="19991"/>
                    <a:pt x="54868" y="19991"/>
                  </a:cubicBezTo>
                  <a:lnTo>
                    <a:pt x="24091" y="1"/>
                  </a:lnTo>
                  <a:close/>
                </a:path>
              </a:pathLst>
            </a:custGeom>
            <a:gradFill>
              <a:gsLst>
                <a:gs pos="0">
                  <a:schemeClr val="lt1"/>
                </a:gs>
                <a:gs pos="82000">
                  <a:srgbClr val="002538">
                    <a:alpha val="0"/>
                  </a:srgbClr>
                </a:gs>
                <a:gs pos="100000">
                  <a:srgbClr val="002538">
                    <a:alpha val="0"/>
                  </a:srgbClr>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2" name="Google Shape;352;p47"/>
            <p:cNvGrpSpPr/>
            <p:nvPr/>
          </p:nvGrpSpPr>
          <p:grpSpPr>
            <a:xfrm>
              <a:off x="5470548" y="1699700"/>
              <a:ext cx="3075102" cy="1807461"/>
              <a:chOff x="6543000" y="4215500"/>
              <a:chExt cx="795525" cy="467600"/>
            </a:xfrm>
          </p:grpSpPr>
          <p:sp>
            <p:nvSpPr>
              <p:cNvPr id="353" name="Google Shape;353;p47"/>
              <p:cNvSpPr/>
              <p:nvPr/>
            </p:nvSpPr>
            <p:spPr>
              <a:xfrm>
                <a:off x="6543000" y="4260925"/>
                <a:ext cx="486525" cy="322200"/>
              </a:xfrm>
              <a:custGeom>
                <a:avLst/>
                <a:gdLst/>
                <a:ahLst/>
                <a:cxnLst/>
                <a:rect l="l" t="t" r="r" b="b"/>
                <a:pathLst>
                  <a:path w="19461" h="12888" extrusionOk="0">
                    <a:moveTo>
                      <a:pt x="15247" y="2565"/>
                    </a:moveTo>
                    <a:cubicBezTo>
                      <a:pt x="13567" y="3022"/>
                      <a:pt x="11428" y="3182"/>
                      <a:pt x="8355" y="3373"/>
                    </a:cubicBezTo>
                    <a:lnTo>
                      <a:pt x="8355" y="3373"/>
                    </a:lnTo>
                    <a:cubicBezTo>
                      <a:pt x="6625" y="3480"/>
                      <a:pt x="5118" y="3789"/>
                      <a:pt x="3875" y="4292"/>
                    </a:cubicBezTo>
                    <a:lnTo>
                      <a:pt x="3875" y="4292"/>
                    </a:lnTo>
                    <a:cubicBezTo>
                      <a:pt x="2693" y="4769"/>
                      <a:pt x="1766" y="5412"/>
                      <a:pt x="1124" y="6202"/>
                    </a:cubicBezTo>
                    <a:lnTo>
                      <a:pt x="1124" y="6202"/>
                    </a:lnTo>
                    <a:cubicBezTo>
                      <a:pt x="327" y="7181"/>
                      <a:pt x="0" y="8352"/>
                      <a:pt x="177" y="9588"/>
                    </a:cubicBezTo>
                    <a:lnTo>
                      <a:pt x="177" y="9588"/>
                    </a:lnTo>
                    <a:cubicBezTo>
                      <a:pt x="411" y="11216"/>
                      <a:pt x="1403" y="12029"/>
                      <a:pt x="2194" y="12425"/>
                    </a:cubicBezTo>
                    <a:lnTo>
                      <a:pt x="2194" y="12425"/>
                    </a:lnTo>
                    <a:cubicBezTo>
                      <a:pt x="3033" y="12845"/>
                      <a:pt x="3817" y="12886"/>
                      <a:pt x="3850" y="12888"/>
                    </a:cubicBezTo>
                    <a:lnTo>
                      <a:pt x="3850" y="12888"/>
                    </a:lnTo>
                    <a:lnTo>
                      <a:pt x="3889" y="12083"/>
                    </a:lnTo>
                    <a:cubicBezTo>
                      <a:pt x="3882" y="12083"/>
                      <a:pt x="3219" y="12044"/>
                      <a:pt x="2530" y="11692"/>
                    </a:cubicBezTo>
                    <a:lnTo>
                      <a:pt x="2530" y="11692"/>
                    </a:lnTo>
                    <a:cubicBezTo>
                      <a:pt x="1645" y="11241"/>
                      <a:pt x="1121" y="10494"/>
                      <a:pt x="975" y="9474"/>
                    </a:cubicBezTo>
                    <a:lnTo>
                      <a:pt x="975" y="9474"/>
                    </a:lnTo>
                    <a:cubicBezTo>
                      <a:pt x="830" y="8466"/>
                      <a:pt x="1098" y="7510"/>
                      <a:pt x="1749" y="6710"/>
                    </a:cubicBezTo>
                    <a:lnTo>
                      <a:pt x="1749" y="6710"/>
                    </a:lnTo>
                    <a:cubicBezTo>
                      <a:pt x="2305" y="6027"/>
                      <a:pt x="3122" y="5464"/>
                      <a:pt x="4177" y="5039"/>
                    </a:cubicBezTo>
                    <a:lnTo>
                      <a:pt x="4177" y="5039"/>
                    </a:lnTo>
                    <a:cubicBezTo>
                      <a:pt x="5340" y="4569"/>
                      <a:pt x="6762" y="4279"/>
                      <a:pt x="8405" y="4177"/>
                    </a:cubicBezTo>
                    <a:lnTo>
                      <a:pt x="8405" y="4177"/>
                    </a:lnTo>
                    <a:cubicBezTo>
                      <a:pt x="11527" y="3982"/>
                      <a:pt x="13705" y="3819"/>
                      <a:pt x="15458" y="3342"/>
                    </a:cubicBezTo>
                    <a:lnTo>
                      <a:pt x="15458" y="3342"/>
                    </a:lnTo>
                    <a:cubicBezTo>
                      <a:pt x="16434" y="3077"/>
                      <a:pt x="17218" y="2725"/>
                      <a:pt x="17856" y="2267"/>
                    </a:cubicBezTo>
                    <a:lnTo>
                      <a:pt x="17856" y="2267"/>
                    </a:lnTo>
                    <a:cubicBezTo>
                      <a:pt x="18549" y="1768"/>
                      <a:pt x="19075" y="1143"/>
                      <a:pt x="19460" y="355"/>
                    </a:cubicBezTo>
                    <a:lnTo>
                      <a:pt x="19460" y="355"/>
                    </a:lnTo>
                    <a:lnTo>
                      <a:pt x="18737" y="0"/>
                    </a:lnTo>
                    <a:cubicBezTo>
                      <a:pt x="18105" y="1289"/>
                      <a:pt x="17029" y="2080"/>
                      <a:pt x="15247" y="2565"/>
                    </a:cubicBezTo>
                  </a:path>
                </a:pathLst>
              </a:custGeom>
              <a:gradFill>
                <a:gsLst>
                  <a:gs pos="0">
                    <a:schemeClr val="lt1"/>
                  </a:gs>
                  <a:gs pos="100000">
                    <a:srgbClr val="002538">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47"/>
              <p:cNvSpPr/>
              <p:nvPr/>
            </p:nvSpPr>
            <p:spPr>
              <a:xfrm>
                <a:off x="6595400" y="4535200"/>
                <a:ext cx="51175" cy="51275"/>
              </a:xfrm>
              <a:custGeom>
                <a:avLst/>
                <a:gdLst/>
                <a:ahLst/>
                <a:cxnLst/>
                <a:rect l="l" t="t" r="r" b="b"/>
                <a:pathLst>
                  <a:path w="2047" h="2051" extrusionOk="0">
                    <a:moveTo>
                      <a:pt x="395" y="222"/>
                    </a:moveTo>
                    <a:cubicBezTo>
                      <a:pt x="160" y="259"/>
                      <a:pt x="0" y="482"/>
                      <a:pt x="39" y="717"/>
                    </a:cubicBezTo>
                    <a:lnTo>
                      <a:pt x="39" y="717"/>
                    </a:lnTo>
                    <a:lnTo>
                      <a:pt x="200" y="1705"/>
                    </a:lnTo>
                    <a:cubicBezTo>
                      <a:pt x="233" y="1910"/>
                      <a:pt x="427" y="2050"/>
                      <a:pt x="632" y="2017"/>
                    </a:cubicBezTo>
                    <a:lnTo>
                      <a:pt x="632" y="2017"/>
                    </a:lnTo>
                    <a:lnTo>
                      <a:pt x="2046" y="1786"/>
                    </a:lnTo>
                    <a:lnTo>
                      <a:pt x="1755" y="0"/>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47"/>
              <p:cNvSpPr/>
              <p:nvPr/>
            </p:nvSpPr>
            <p:spPr>
              <a:xfrm>
                <a:off x="6604975" y="4517450"/>
                <a:ext cx="733550" cy="165650"/>
              </a:xfrm>
              <a:custGeom>
                <a:avLst/>
                <a:gdLst/>
                <a:ahLst/>
                <a:cxnLst/>
                <a:rect l="l" t="t" r="r" b="b"/>
                <a:pathLst>
                  <a:path w="29342" h="6626" extrusionOk="0">
                    <a:moveTo>
                      <a:pt x="1" y="4808"/>
                    </a:moveTo>
                    <a:lnTo>
                      <a:pt x="175" y="5871"/>
                    </a:lnTo>
                    <a:cubicBezTo>
                      <a:pt x="248" y="6321"/>
                      <a:pt x="671" y="6626"/>
                      <a:pt x="1120" y="6552"/>
                    </a:cubicBezTo>
                    <a:lnTo>
                      <a:pt x="1120" y="6552"/>
                    </a:lnTo>
                    <a:lnTo>
                      <a:pt x="28587" y="2083"/>
                    </a:lnTo>
                    <a:cubicBezTo>
                      <a:pt x="29037" y="2009"/>
                      <a:pt x="29342" y="1586"/>
                      <a:pt x="29268" y="1136"/>
                    </a:cubicBezTo>
                    <a:lnTo>
                      <a:pt x="29268" y="1136"/>
                    </a:lnTo>
                    <a:lnTo>
                      <a:pt x="29084" y="0"/>
                    </a:lnTo>
                    <a:close/>
                  </a:path>
                </a:pathLst>
              </a:custGeom>
              <a:gradFill>
                <a:gsLst>
                  <a:gs pos="0">
                    <a:schemeClr val="lt1"/>
                  </a:gs>
                  <a:gs pos="100000">
                    <a:srgbClr val="002538">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47"/>
              <p:cNvSpPr/>
              <p:nvPr/>
            </p:nvSpPr>
            <p:spPr>
              <a:xfrm>
                <a:off x="6602375" y="4388525"/>
                <a:ext cx="733050" cy="259925"/>
              </a:xfrm>
              <a:custGeom>
                <a:avLst/>
                <a:gdLst/>
                <a:ahLst/>
                <a:cxnLst/>
                <a:rect l="l" t="t" r="r" b="b"/>
                <a:pathLst>
                  <a:path w="29322" h="10397" extrusionOk="0">
                    <a:moveTo>
                      <a:pt x="25355" y="7"/>
                    </a:moveTo>
                    <a:lnTo>
                      <a:pt x="13726" y="1900"/>
                    </a:lnTo>
                    <a:lnTo>
                      <a:pt x="2096" y="3792"/>
                    </a:lnTo>
                    <a:cubicBezTo>
                      <a:pt x="1877" y="3828"/>
                      <a:pt x="1699" y="3987"/>
                      <a:pt x="1640" y="4200"/>
                    </a:cubicBezTo>
                    <a:lnTo>
                      <a:pt x="1640" y="4200"/>
                    </a:lnTo>
                    <a:lnTo>
                      <a:pt x="107" y="9658"/>
                    </a:lnTo>
                    <a:cubicBezTo>
                      <a:pt x="1" y="10036"/>
                      <a:pt x="323" y="10397"/>
                      <a:pt x="711" y="10334"/>
                    </a:cubicBezTo>
                    <a:lnTo>
                      <a:pt x="711" y="10334"/>
                    </a:lnTo>
                    <a:lnTo>
                      <a:pt x="14726" y="8052"/>
                    </a:lnTo>
                    <a:lnTo>
                      <a:pt x="28743" y="5772"/>
                    </a:lnTo>
                    <a:cubicBezTo>
                      <a:pt x="29130" y="5709"/>
                      <a:pt x="29322" y="5265"/>
                      <a:pt x="29101" y="4940"/>
                    </a:cubicBezTo>
                    <a:lnTo>
                      <a:pt x="29101" y="4940"/>
                    </a:lnTo>
                    <a:lnTo>
                      <a:pt x="25916" y="249"/>
                    </a:lnTo>
                    <a:cubicBezTo>
                      <a:pt x="25810" y="92"/>
                      <a:pt x="25633" y="0"/>
                      <a:pt x="25447" y="0"/>
                    </a:cubicBezTo>
                    <a:lnTo>
                      <a:pt x="25447" y="0"/>
                    </a:lnTo>
                    <a:cubicBezTo>
                      <a:pt x="25416" y="0"/>
                      <a:pt x="25385" y="2"/>
                      <a:pt x="25355" y="7"/>
                    </a:cubicBezTo>
                    <a:close/>
                  </a:path>
                </a:pathLst>
              </a:custGeom>
              <a:gradFill>
                <a:gsLst>
                  <a:gs pos="0">
                    <a:schemeClr val="lt1"/>
                  </a:gs>
                  <a:gs pos="100000">
                    <a:srgbClr val="002538">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47"/>
              <p:cNvSpPr/>
              <p:nvPr/>
            </p:nvSpPr>
            <p:spPr>
              <a:xfrm>
                <a:off x="6625650" y="4456550"/>
                <a:ext cx="206275" cy="115150"/>
              </a:xfrm>
              <a:custGeom>
                <a:avLst/>
                <a:gdLst/>
                <a:ahLst/>
                <a:cxnLst/>
                <a:rect l="l" t="t" r="r" b="b"/>
                <a:pathLst>
                  <a:path w="8251" h="4606" extrusionOk="0">
                    <a:moveTo>
                      <a:pt x="1" y="4605"/>
                    </a:moveTo>
                    <a:cubicBezTo>
                      <a:pt x="1" y="4605"/>
                      <a:pt x="677" y="1930"/>
                      <a:pt x="777" y="1632"/>
                    </a:cubicBezTo>
                    <a:cubicBezTo>
                      <a:pt x="877" y="1334"/>
                      <a:pt x="1129" y="1160"/>
                      <a:pt x="1490" y="1101"/>
                    </a:cubicBezTo>
                    <a:cubicBezTo>
                      <a:pt x="1853" y="1042"/>
                      <a:pt x="8251" y="1"/>
                      <a:pt x="8251" y="1"/>
                    </a:cubicBezTo>
                    <a:close/>
                  </a:path>
                </a:pathLst>
              </a:custGeom>
              <a:gradFill>
                <a:gsLst>
                  <a:gs pos="0">
                    <a:srgbClr val="FFFFFF">
                      <a:alpha val="50588"/>
                    </a:srgbClr>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47"/>
              <p:cNvSpPr/>
              <p:nvPr/>
            </p:nvSpPr>
            <p:spPr>
              <a:xfrm>
                <a:off x="6637550" y="4398725"/>
                <a:ext cx="662375" cy="237625"/>
              </a:xfrm>
              <a:custGeom>
                <a:avLst/>
                <a:gdLst/>
                <a:ahLst/>
                <a:cxnLst/>
                <a:rect l="l" t="t" r="r" b="b"/>
                <a:pathLst>
                  <a:path w="26495" h="9505" extrusionOk="0">
                    <a:moveTo>
                      <a:pt x="23217" y="1"/>
                    </a:moveTo>
                    <a:cubicBezTo>
                      <a:pt x="23206" y="1"/>
                      <a:pt x="23194" y="2"/>
                      <a:pt x="23182" y="4"/>
                    </a:cubicBezTo>
                    <a:lnTo>
                      <a:pt x="1543" y="3525"/>
                    </a:lnTo>
                    <a:cubicBezTo>
                      <a:pt x="1453" y="3540"/>
                      <a:pt x="1382" y="3607"/>
                      <a:pt x="1361" y="3694"/>
                    </a:cubicBezTo>
                    <a:lnTo>
                      <a:pt x="45" y="9144"/>
                    </a:lnTo>
                    <a:cubicBezTo>
                      <a:pt x="0" y="9331"/>
                      <a:pt x="144" y="9505"/>
                      <a:pt x="328" y="9505"/>
                    </a:cubicBezTo>
                    <a:cubicBezTo>
                      <a:pt x="344" y="9505"/>
                      <a:pt x="360" y="9503"/>
                      <a:pt x="377" y="9501"/>
                    </a:cubicBezTo>
                    <a:lnTo>
                      <a:pt x="26183" y="5301"/>
                    </a:lnTo>
                    <a:cubicBezTo>
                      <a:pt x="26390" y="5268"/>
                      <a:pt x="26495" y="5035"/>
                      <a:pt x="26384" y="4857"/>
                    </a:cubicBezTo>
                    <a:lnTo>
                      <a:pt x="23409" y="107"/>
                    </a:lnTo>
                    <a:cubicBezTo>
                      <a:pt x="23367" y="40"/>
                      <a:pt x="23294" y="1"/>
                      <a:pt x="23217" y="1"/>
                    </a:cubicBez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47"/>
              <p:cNvSpPr/>
              <p:nvPr/>
            </p:nvSpPr>
            <p:spPr>
              <a:xfrm>
                <a:off x="6686625" y="4474575"/>
                <a:ext cx="64900" cy="155225"/>
              </a:xfrm>
              <a:custGeom>
                <a:avLst/>
                <a:gdLst/>
                <a:ahLst/>
                <a:cxnLst/>
                <a:rect l="l" t="t" r="r" b="b"/>
                <a:pathLst>
                  <a:path w="2596" h="6209" extrusionOk="0">
                    <a:moveTo>
                      <a:pt x="1094" y="245"/>
                    </a:moveTo>
                    <a:lnTo>
                      <a:pt x="0" y="6208"/>
                    </a:lnTo>
                    <a:lnTo>
                      <a:pt x="1826" y="5911"/>
                    </a:lnTo>
                    <a:lnTo>
                      <a:pt x="2595" y="0"/>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47"/>
              <p:cNvSpPr/>
              <p:nvPr/>
            </p:nvSpPr>
            <p:spPr>
              <a:xfrm>
                <a:off x="6733900" y="4468250"/>
                <a:ext cx="56525" cy="153850"/>
              </a:xfrm>
              <a:custGeom>
                <a:avLst/>
                <a:gdLst/>
                <a:ahLst/>
                <a:cxnLst/>
                <a:rect l="l" t="t" r="r" b="b"/>
                <a:pathLst>
                  <a:path w="2261" h="6154" extrusionOk="0">
                    <a:moveTo>
                      <a:pt x="759" y="245"/>
                    </a:moveTo>
                    <a:lnTo>
                      <a:pt x="0" y="6154"/>
                    </a:lnTo>
                    <a:lnTo>
                      <a:pt x="1826" y="5857"/>
                    </a:lnTo>
                    <a:lnTo>
                      <a:pt x="2260" y="1"/>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47"/>
              <p:cNvSpPr/>
              <p:nvPr/>
            </p:nvSpPr>
            <p:spPr>
              <a:xfrm>
                <a:off x="6781200" y="4461925"/>
                <a:ext cx="48100" cy="152475"/>
              </a:xfrm>
              <a:custGeom>
                <a:avLst/>
                <a:gdLst/>
                <a:ahLst/>
                <a:cxnLst/>
                <a:rect l="l" t="t" r="r" b="b"/>
                <a:pathLst>
                  <a:path w="1924" h="6099" extrusionOk="0">
                    <a:moveTo>
                      <a:pt x="422" y="244"/>
                    </a:moveTo>
                    <a:lnTo>
                      <a:pt x="1" y="6099"/>
                    </a:lnTo>
                    <a:lnTo>
                      <a:pt x="1826" y="5802"/>
                    </a:lnTo>
                    <a:lnTo>
                      <a:pt x="1923" y="1"/>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47"/>
              <p:cNvSpPr/>
              <p:nvPr/>
            </p:nvSpPr>
            <p:spPr>
              <a:xfrm>
                <a:off x="6828475" y="4455600"/>
                <a:ext cx="45675" cy="151125"/>
              </a:xfrm>
              <a:custGeom>
                <a:avLst/>
                <a:gdLst/>
                <a:ahLst/>
                <a:cxnLst/>
                <a:rect l="l" t="t" r="r" b="b"/>
                <a:pathLst>
                  <a:path w="1827" h="6045" extrusionOk="0">
                    <a:moveTo>
                      <a:pt x="86" y="245"/>
                    </a:moveTo>
                    <a:lnTo>
                      <a:pt x="1" y="6044"/>
                    </a:lnTo>
                    <a:lnTo>
                      <a:pt x="1826" y="5747"/>
                    </a:lnTo>
                    <a:lnTo>
                      <a:pt x="1588" y="1"/>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47"/>
              <p:cNvSpPr/>
              <p:nvPr/>
            </p:nvSpPr>
            <p:spPr>
              <a:xfrm>
                <a:off x="6640650" y="4480900"/>
                <a:ext cx="72000" cy="155675"/>
              </a:xfrm>
              <a:custGeom>
                <a:avLst/>
                <a:gdLst/>
                <a:ahLst/>
                <a:cxnLst/>
                <a:rect l="l" t="t" r="r" b="b"/>
                <a:pathLst>
                  <a:path w="2880" h="6227" extrusionOk="0">
                    <a:moveTo>
                      <a:pt x="1637" y="203"/>
                    </a:moveTo>
                    <a:cubicBezTo>
                      <a:pt x="1480" y="228"/>
                      <a:pt x="1355" y="345"/>
                      <a:pt x="1318" y="500"/>
                    </a:cubicBezTo>
                    <a:lnTo>
                      <a:pt x="1318" y="500"/>
                    </a:lnTo>
                    <a:lnTo>
                      <a:pt x="48" y="5842"/>
                    </a:lnTo>
                    <a:cubicBezTo>
                      <a:pt x="0" y="6043"/>
                      <a:pt x="172" y="6227"/>
                      <a:pt x="375" y="6194"/>
                    </a:cubicBezTo>
                    <a:lnTo>
                      <a:pt x="375" y="6194"/>
                    </a:lnTo>
                    <a:lnTo>
                      <a:pt x="1773" y="5967"/>
                    </a:lnTo>
                    <a:lnTo>
                      <a:pt x="2879" y="1"/>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47"/>
              <p:cNvSpPr/>
              <p:nvPr/>
            </p:nvSpPr>
            <p:spPr>
              <a:xfrm>
                <a:off x="6869525" y="4449275"/>
                <a:ext cx="51925" cy="149750"/>
              </a:xfrm>
              <a:custGeom>
                <a:avLst/>
                <a:gdLst/>
                <a:ahLst/>
                <a:cxnLst/>
                <a:rect l="l" t="t" r="r" b="b"/>
                <a:pathLst>
                  <a:path w="2077" h="5990" extrusionOk="0">
                    <a:moveTo>
                      <a:pt x="0" y="245"/>
                    </a:moveTo>
                    <a:lnTo>
                      <a:pt x="251" y="5989"/>
                    </a:lnTo>
                    <a:lnTo>
                      <a:pt x="2077" y="5692"/>
                    </a:lnTo>
                    <a:lnTo>
                      <a:pt x="1501" y="0"/>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47"/>
              <p:cNvSpPr/>
              <p:nvPr/>
            </p:nvSpPr>
            <p:spPr>
              <a:xfrm>
                <a:off x="6908400" y="4442950"/>
                <a:ext cx="60325" cy="148375"/>
              </a:xfrm>
              <a:custGeom>
                <a:avLst/>
                <a:gdLst/>
                <a:ahLst/>
                <a:cxnLst/>
                <a:rect l="l" t="t" r="r" b="b"/>
                <a:pathLst>
                  <a:path w="2413" h="5935" extrusionOk="0">
                    <a:moveTo>
                      <a:pt x="0" y="245"/>
                    </a:moveTo>
                    <a:lnTo>
                      <a:pt x="587" y="5935"/>
                    </a:lnTo>
                    <a:lnTo>
                      <a:pt x="2413" y="5637"/>
                    </a:lnTo>
                    <a:lnTo>
                      <a:pt x="1501" y="0"/>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47"/>
              <p:cNvSpPr/>
              <p:nvPr/>
            </p:nvSpPr>
            <p:spPr>
              <a:xfrm>
                <a:off x="6947275" y="4436600"/>
                <a:ext cx="68725" cy="147025"/>
              </a:xfrm>
              <a:custGeom>
                <a:avLst/>
                <a:gdLst/>
                <a:ahLst/>
                <a:cxnLst/>
                <a:rect l="l" t="t" r="r" b="b"/>
                <a:pathLst>
                  <a:path w="2749" h="5881" extrusionOk="0">
                    <a:moveTo>
                      <a:pt x="0" y="245"/>
                    </a:moveTo>
                    <a:lnTo>
                      <a:pt x="924" y="5881"/>
                    </a:lnTo>
                    <a:lnTo>
                      <a:pt x="2749" y="5584"/>
                    </a:lnTo>
                    <a:lnTo>
                      <a:pt x="1502" y="1"/>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47"/>
              <p:cNvSpPr/>
              <p:nvPr/>
            </p:nvSpPr>
            <p:spPr>
              <a:xfrm>
                <a:off x="6986175" y="4430275"/>
                <a:ext cx="77150" cy="145650"/>
              </a:xfrm>
              <a:custGeom>
                <a:avLst/>
                <a:gdLst/>
                <a:ahLst/>
                <a:cxnLst/>
                <a:rect l="l" t="t" r="r" b="b"/>
                <a:pathLst>
                  <a:path w="3086" h="5826" extrusionOk="0">
                    <a:moveTo>
                      <a:pt x="0" y="245"/>
                    </a:moveTo>
                    <a:lnTo>
                      <a:pt x="1259" y="5825"/>
                    </a:lnTo>
                    <a:lnTo>
                      <a:pt x="3085" y="5529"/>
                    </a:lnTo>
                    <a:lnTo>
                      <a:pt x="1501" y="1"/>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47"/>
              <p:cNvSpPr/>
              <p:nvPr/>
            </p:nvSpPr>
            <p:spPr>
              <a:xfrm>
                <a:off x="7025050" y="4423950"/>
                <a:ext cx="85550" cy="144300"/>
              </a:xfrm>
              <a:custGeom>
                <a:avLst/>
                <a:gdLst/>
                <a:ahLst/>
                <a:cxnLst/>
                <a:rect l="l" t="t" r="r" b="b"/>
                <a:pathLst>
                  <a:path w="3422" h="5772" extrusionOk="0">
                    <a:moveTo>
                      <a:pt x="0" y="245"/>
                    </a:moveTo>
                    <a:lnTo>
                      <a:pt x="1596" y="5771"/>
                    </a:lnTo>
                    <a:lnTo>
                      <a:pt x="3421" y="5474"/>
                    </a:lnTo>
                    <a:lnTo>
                      <a:pt x="1501" y="1"/>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47"/>
              <p:cNvSpPr/>
              <p:nvPr/>
            </p:nvSpPr>
            <p:spPr>
              <a:xfrm>
                <a:off x="7063925" y="4417625"/>
                <a:ext cx="93975" cy="142900"/>
              </a:xfrm>
              <a:custGeom>
                <a:avLst/>
                <a:gdLst/>
                <a:ahLst/>
                <a:cxnLst/>
                <a:rect l="l" t="t" r="r" b="b"/>
                <a:pathLst>
                  <a:path w="3759" h="5716" extrusionOk="0">
                    <a:moveTo>
                      <a:pt x="0" y="245"/>
                    </a:moveTo>
                    <a:lnTo>
                      <a:pt x="1933" y="5716"/>
                    </a:lnTo>
                    <a:lnTo>
                      <a:pt x="3758" y="5419"/>
                    </a:lnTo>
                    <a:lnTo>
                      <a:pt x="1502" y="0"/>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47"/>
              <p:cNvSpPr/>
              <p:nvPr/>
            </p:nvSpPr>
            <p:spPr>
              <a:xfrm>
                <a:off x="7102825" y="4411300"/>
                <a:ext cx="102350" cy="141550"/>
              </a:xfrm>
              <a:custGeom>
                <a:avLst/>
                <a:gdLst/>
                <a:ahLst/>
                <a:cxnLst/>
                <a:rect l="l" t="t" r="r" b="b"/>
                <a:pathLst>
                  <a:path w="4094" h="5662" extrusionOk="0">
                    <a:moveTo>
                      <a:pt x="0" y="245"/>
                    </a:moveTo>
                    <a:lnTo>
                      <a:pt x="2269" y="5662"/>
                    </a:lnTo>
                    <a:lnTo>
                      <a:pt x="4094" y="5365"/>
                    </a:lnTo>
                    <a:lnTo>
                      <a:pt x="1501" y="1"/>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47"/>
              <p:cNvSpPr/>
              <p:nvPr/>
            </p:nvSpPr>
            <p:spPr>
              <a:xfrm>
                <a:off x="7141700" y="4404975"/>
                <a:ext cx="110775" cy="140175"/>
              </a:xfrm>
              <a:custGeom>
                <a:avLst/>
                <a:gdLst/>
                <a:ahLst/>
                <a:cxnLst/>
                <a:rect l="l" t="t" r="r" b="b"/>
                <a:pathLst>
                  <a:path w="4431" h="5607" extrusionOk="0">
                    <a:moveTo>
                      <a:pt x="0" y="244"/>
                    </a:moveTo>
                    <a:lnTo>
                      <a:pt x="2605" y="5606"/>
                    </a:lnTo>
                    <a:lnTo>
                      <a:pt x="4431" y="5309"/>
                    </a:lnTo>
                    <a:lnTo>
                      <a:pt x="1501" y="1"/>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47"/>
              <p:cNvSpPr/>
              <p:nvPr/>
            </p:nvSpPr>
            <p:spPr>
              <a:xfrm>
                <a:off x="7180600" y="4399575"/>
                <a:ext cx="116175" cy="137875"/>
              </a:xfrm>
              <a:custGeom>
                <a:avLst/>
                <a:gdLst/>
                <a:ahLst/>
                <a:cxnLst/>
                <a:rect l="l" t="t" r="r" b="b"/>
                <a:pathLst>
                  <a:path w="4647" h="5515" extrusionOk="0">
                    <a:moveTo>
                      <a:pt x="1243" y="5"/>
                    </a:moveTo>
                    <a:lnTo>
                      <a:pt x="0" y="208"/>
                    </a:lnTo>
                    <a:lnTo>
                      <a:pt x="2941" y="5515"/>
                    </a:lnTo>
                    <a:lnTo>
                      <a:pt x="4338" y="5287"/>
                    </a:lnTo>
                    <a:cubicBezTo>
                      <a:pt x="4542" y="5254"/>
                      <a:pt x="4646" y="5024"/>
                      <a:pt x="4537" y="4850"/>
                    </a:cubicBezTo>
                    <a:lnTo>
                      <a:pt x="4537" y="4850"/>
                    </a:lnTo>
                    <a:lnTo>
                      <a:pt x="1639" y="185"/>
                    </a:lnTo>
                    <a:cubicBezTo>
                      <a:pt x="1567" y="69"/>
                      <a:pt x="1440" y="0"/>
                      <a:pt x="1306" y="0"/>
                    </a:cubicBezTo>
                    <a:lnTo>
                      <a:pt x="1306" y="0"/>
                    </a:lnTo>
                    <a:cubicBezTo>
                      <a:pt x="1285" y="0"/>
                      <a:pt x="1264" y="2"/>
                      <a:pt x="1243" y="5"/>
                    </a:cubicBezTo>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47"/>
              <p:cNvSpPr/>
              <p:nvPr/>
            </p:nvSpPr>
            <p:spPr>
              <a:xfrm>
                <a:off x="6675475" y="4463250"/>
                <a:ext cx="145675" cy="101800"/>
              </a:xfrm>
              <a:custGeom>
                <a:avLst/>
                <a:gdLst/>
                <a:ahLst/>
                <a:cxnLst/>
                <a:rect l="l" t="t" r="r" b="b"/>
                <a:pathLst>
                  <a:path w="5827" h="4072" extrusionOk="0">
                    <a:moveTo>
                      <a:pt x="5827" y="0"/>
                    </a:moveTo>
                    <a:lnTo>
                      <a:pt x="596" y="851"/>
                    </a:lnTo>
                    <a:lnTo>
                      <a:pt x="33" y="3493"/>
                    </a:lnTo>
                    <a:cubicBezTo>
                      <a:pt x="0" y="3647"/>
                      <a:pt x="46" y="3808"/>
                      <a:pt x="155" y="3923"/>
                    </a:cubicBezTo>
                    <a:cubicBezTo>
                      <a:pt x="246" y="4019"/>
                      <a:pt x="372" y="4072"/>
                      <a:pt x="502" y="4072"/>
                    </a:cubicBezTo>
                    <a:cubicBezTo>
                      <a:pt x="528" y="4072"/>
                      <a:pt x="553" y="4070"/>
                      <a:pt x="579" y="4065"/>
                    </a:cubicBezTo>
                    <a:lnTo>
                      <a:pt x="1785" y="3869"/>
                    </a:lnTo>
                    <a:lnTo>
                      <a:pt x="1881" y="3853"/>
                    </a:lnTo>
                    <a:lnTo>
                      <a:pt x="3682" y="3560"/>
                    </a:lnTo>
                    <a:lnTo>
                      <a:pt x="3776" y="3545"/>
                    </a:lnTo>
                    <a:lnTo>
                      <a:pt x="5288" y="3299"/>
                    </a:lnTo>
                    <a:cubicBezTo>
                      <a:pt x="5510" y="3263"/>
                      <a:pt x="5679" y="3074"/>
                      <a:pt x="5689" y="2849"/>
                    </a:cubicBezTo>
                    <a:lnTo>
                      <a:pt x="5827" y="0"/>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47"/>
              <p:cNvSpPr/>
              <p:nvPr/>
            </p:nvSpPr>
            <p:spPr>
              <a:xfrm>
                <a:off x="7116775" y="4400825"/>
                <a:ext cx="128900" cy="87300"/>
              </a:xfrm>
              <a:custGeom>
                <a:avLst/>
                <a:gdLst/>
                <a:ahLst/>
                <a:cxnLst/>
                <a:rect l="l" t="t" r="r" b="b"/>
                <a:pathLst>
                  <a:path w="5156" h="3492" extrusionOk="0">
                    <a:moveTo>
                      <a:pt x="3523" y="0"/>
                    </a:moveTo>
                    <a:lnTo>
                      <a:pt x="0" y="573"/>
                    </a:lnTo>
                    <a:lnTo>
                      <a:pt x="1272" y="3190"/>
                    </a:lnTo>
                    <a:cubicBezTo>
                      <a:pt x="1362" y="3375"/>
                      <a:pt x="1553" y="3491"/>
                      <a:pt x="1756" y="3491"/>
                    </a:cubicBezTo>
                    <a:cubicBezTo>
                      <a:pt x="1784" y="3491"/>
                      <a:pt x="1812" y="3489"/>
                      <a:pt x="1840" y="3485"/>
                    </a:cubicBezTo>
                    <a:lnTo>
                      <a:pt x="3341" y="3240"/>
                    </a:lnTo>
                    <a:lnTo>
                      <a:pt x="3438" y="3224"/>
                    </a:lnTo>
                    <a:lnTo>
                      <a:pt x="4885" y="2989"/>
                    </a:lnTo>
                    <a:cubicBezTo>
                      <a:pt x="4986" y="2972"/>
                      <a:pt x="5071" y="2908"/>
                      <a:pt x="5113" y="2814"/>
                    </a:cubicBezTo>
                    <a:cubicBezTo>
                      <a:pt x="5155" y="2722"/>
                      <a:pt x="5148" y="2614"/>
                      <a:pt x="5095" y="2528"/>
                    </a:cubicBezTo>
                    <a:lnTo>
                      <a:pt x="3523" y="0"/>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47"/>
              <p:cNvSpPr/>
              <p:nvPr/>
            </p:nvSpPr>
            <p:spPr>
              <a:xfrm>
                <a:off x="6845025" y="4445050"/>
                <a:ext cx="98750" cy="92500"/>
              </a:xfrm>
              <a:custGeom>
                <a:avLst/>
                <a:gdLst/>
                <a:ahLst/>
                <a:cxnLst/>
                <a:rect l="l" t="t" r="r" b="b"/>
                <a:pathLst>
                  <a:path w="3950" h="3700" extrusionOk="0">
                    <a:moveTo>
                      <a:pt x="3514" y="1"/>
                    </a:moveTo>
                    <a:lnTo>
                      <a:pt x="1" y="573"/>
                    </a:lnTo>
                    <a:lnTo>
                      <a:pt x="81" y="3306"/>
                    </a:lnTo>
                    <a:cubicBezTo>
                      <a:pt x="84" y="3423"/>
                      <a:pt x="139" y="3532"/>
                      <a:pt x="228" y="3606"/>
                    </a:cubicBezTo>
                    <a:cubicBezTo>
                      <a:pt x="302" y="3667"/>
                      <a:pt x="393" y="3699"/>
                      <a:pt x="488" y="3699"/>
                    </a:cubicBezTo>
                    <a:cubicBezTo>
                      <a:pt x="509" y="3699"/>
                      <a:pt x="531" y="3698"/>
                      <a:pt x="552" y="3694"/>
                    </a:cubicBezTo>
                    <a:lnTo>
                      <a:pt x="1991" y="3459"/>
                    </a:lnTo>
                    <a:lnTo>
                      <a:pt x="2080" y="3445"/>
                    </a:lnTo>
                    <a:lnTo>
                      <a:pt x="3581" y="3201"/>
                    </a:lnTo>
                    <a:cubicBezTo>
                      <a:pt x="3799" y="3166"/>
                      <a:pt x="3950" y="2959"/>
                      <a:pt x="3917" y="2742"/>
                    </a:cubicBezTo>
                    <a:lnTo>
                      <a:pt x="3514" y="1"/>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47"/>
              <p:cNvSpPr/>
              <p:nvPr/>
            </p:nvSpPr>
            <p:spPr>
              <a:xfrm>
                <a:off x="6959300" y="4419525"/>
                <a:ext cx="155800" cy="97550"/>
              </a:xfrm>
              <a:custGeom>
                <a:avLst/>
                <a:gdLst/>
                <a:ahLst/>
                <a:cxnLst/>
                <a:rect l="l" t="t" r="r" b="b"/>
                <a:pathLst>
                  <a:path w="6232" h="3902" extrusionOk="0">
                    <a:moveTo>
                      <a:pt x="5224" y="0"/>
                    </a:moveTo>
                    <a:lnTo>
                      <a:pt x="0" y="850"/>
                    </a:lnTo>
                    <a:lnTo>
                      <a:pt x="517" y="3547"/>
                    </a:lnTo>
                    <a:cubicBezTo>
                      <a:pt x="558" y="3756"/>
                      <a:pt x="739" y="3901"/>
                      <a:pt x="945" y="3901"/>
                    </a:cubicBezTo>
                    <a:cubicBezTo>
                      <a:pt x="969" y="3901"/>
                      <a:pt x="993" y="3899"/>
                      <a:pt x="1017" y="3895"/>
                    </a:cubicBezTo>
                    <a:lnTo>
                      <a:pt x="2494" y="3655"/>
                    </a:lnTo>
                    <a:lnTo>
                      <a:pt x="2582" y="3640"/>
                    </a:lnTo>
                    <a:lnTo>
                      <a:pt x="4390" y="3347"/>
                    </a:lnTo>
                    <a:lnTo>
                      <a:pt x="4479" y="3332"/>
                    </a:lnTo>
                    <a:lnTo>
                      <a:pt x="5847" y="3110"/>
                    </a:lnTo>
                    <a:cubicBezTo>
                      <a:pt x="5977" y="3089"/>
                      <a:pt x="6090" y="3011"/>
                      <a:pt x="6155" y="2896"/>
                    </a:cubicBezTo>
                    <a:cubicBezTo>
                      <a:pt x="6222" y="2782"/>
                      <a:pt x="6232" y="2646"/>
                      <a:pt x="6185" y="2523"/>
                    </a:cubicBezTo>
                    <a:lnTo>
                      <a:pt x="5224" y="0"/>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47"/>
              <p:cNvSpPr/>
              <p:nvPr/>
            </p:nvSpPr>
            <p:spPr>
              <a:xfrm>
                <a:off x="6722450" y="4470525"/>
                <a:ext cx="53975" cy="87100"/>
              </a:xfrm>
              <a:custGeom>
                <a:avLst/>
                <a:gdLst/>
                <a:ahLst/>
                <a:cxnLst/>
                <a:rect l="l" t="t" r="r" b="b"/>
                <a:pathLst>
                  <a:path w="2159" h="3484" extrusionOk="0">
                    <a:moveTo>
                      <a:pt x="509" y="269"/>
                    </a:moveTo>
                    <a:lnTo>
                      <a:pt x="0" y="3484"/>
                    </a:lnTo>
                    <a:lnTo>
                      <a:pt x="1825" y="3187"/>
                    </a:lnTo>
                    <a:lnTo>
                      <a:pt x="2158" y="1"/>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47"/>
              <p:cNvSpPr/>
              <p:nvPr/>
            </p:nvSpPr>
            <p:spPr>
              <a:xfrm>
                <a:off x="6769725" y="4463575"/>
                <a:ext cx="49450" cy="86350"/>
              </a:xfrm>
              <a:custGeom>
                <a:avLst/>
                <a:gdLst/>
                <a:ahLst/>
                <a:cxnLst/>
                <a:rect l="l" t="t" r="r" b="b"/>
                <a:pathLst>
                  <a:path w="1978" h="3454" extrusionOk="0">
                    <a:moveTo>
                      <a:pt x="328" y="269"/>
                    </a:moveTo>
                    <a:lnTo>
                      <a:pt x="0" y="3454"/>
                    </a:lnTo>
                    <a:lnTo>
                      <a:pt x="1505" y="3209"/>
                    </a:lnTo>
                    <a:cubicBezTo>
                      <a:pt x="1692" y="3178"/>
                      <a:pt x="1832" y="3021"/>
                      <a:pt x="1842" y="2832"/>
                    </a:cubicBezTo>
                    <a:lnTo>
                      <a:pt x="1842" y="2832"/>
                    </a:lnTo>
                    <a:lnTo>
                      <a:pt x="1977" y="0"/>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47"/>
              <p:cNvSpPr/>
              <p:nvPr/>
            </p:nvSpPr>
            <p:spPr>
              <a:xfrm>
                <a:off x="6676725" y="4477475"/>
                <a:ext cx="56950" cy="86650"/>
              </a:xfrm>
              <a:custGeom>
                <a:avLst/>
                <a:gdLst/>
                <a:ahLst/>
                <a:cxnLst/>
                <a:rect l="l" t="t" r="r" b="b"/>
                <a:pathLst>
                  <a:path w="2278" h="3466" extrusionOk="0">
                    <a:moveTo>
                      <a:pt x="629" y="269"/>
                    </a:moveTo>
                    <a:lnTo>
                      <a:pt x="59" y="2939"/>
                    </a:lnTo>
                    <a:cubicBezTo>
                      <a:pt x="1" y="3215"/>
                      <a:pt x="237" y="3465"/>
                      <a:pt x="517" y="3420"/>
                    </a:cubicBezTo>
                    <a:lnTo>
                      <a:pt x="517" y="3420"/>
                    </a:lnTo>
                    <a:lnTo>
                      <a:pt x="1763" y="3216"/>
                    </a:lnTo>
                    <a:lnTo>
                      <a:pt x="2278" y="0"/>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47"/>
              <p:cNvSpPr/>
              <p:nvPr/>
            </p:nvSpPr>
            <p:spPr>
              <a:xfrm>
                <a:off x="7118775" y="4408100"/>
                <a:ext cx="80925" cy="78750"/>
              </a:xfrm>
              <a:custGeom>
                <a:avLst/>
                <a:gdLst/>
                <a:ahLst/>
                <a:cxnLst/>
                <a:rect l="l" t="t" r="r" b="b"/>
                <a:pathLst>
                  <a:path w="3237" h="3150" extrusionOk="0">
                    <a:moveTo>
                      <a:pt x="1" y="269"/>
                    </a:moveTo>
                    <a:lnTo>
                      <a:pt x="1261" y="2865"/>
                    </a:lnTo>
                    <a:cubicBezTo>
                      <a:pt x="1350" y="3046"/>
                      <a:pt x="1548" y="3149"/>
                      <a:pt x="1748" y="3117"/>
                    </a:cubicBezTo>
                    <a:lnTo>
                      <a:pt x="1748" y="3117"/>
                    </a:lnTo>
                    <a:lnTo>
                      <a:pt x="3236" y="2874"/>
                    </a:lnTo>
                    <a:lnTo>
                      <a:pt x="1651" y="1"/>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47"/>
              <p:cNvSpPr/>
              <p:nvPr/>
            </p:nvSpPr>
            <p:spPr>
              <a:xfrm>
                <a:off x="7161525" y="4401150"/>
                <a:ext cx="83125" cy="78550"/>
              </a:xfrm>
              <a:custGeom>
                <a:avLst/>
                <a:gdLst/>
                <a:ahLst/>
                <a:cxnLst/>
                <a:rect l="l" t="t" r="r" b="b"/>
                <a:pathLst>
                  <a:path w="3325" h="3142" extrusionOk="0">
                    <a:moveTo>
                      <a:pt x="0" y="269"/>
                    </a:moveTo>
                    <a:lnTo>
                      <a:pt x="1592" y="3142"/>
                    </a:lnTo>
                    <a:lnTo>
                      <a:pt x="3082" y="2899"/>
                    </a:lnTo>
                    <a:cubicBezTo>
                      <a:pt x="3242" y="2873"/>
                      <a:pt x="3324" y="2693"/>
                      <a:pt x="3239" y="2556"/>
                    </a:cubicBezTo>
                    <a:lnTo>
                      <a:pt x="3239" y="2556"/>
                    </a:lnTo>
                    <a:lnTo>
                      <a:pt x="1650" y="0"/>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47"/>
              <p:cNvSpPr/>
              <p:nvPr/>
            </p:nvSpPr>
            <p:spPr>
              <a:xfrm>
                <a:off x="6846950" y="4452325"/>
                <a:ext cx="47975" cy="83950"/>
              </a:xfrm>
              <a:custGeom>
                <a:avLst/>
                <a:gdLst/>
                <a:ahLst/>
                <a:cxnLst/>
                <a:rect l="l" t="t" r="r" b="b"/>
                <a:pathLst>
                  <a:path w="1919" h="3358" extrusionOk="0">
                    <a:moveTo>
                      <a:pt x="0" y="270"/>
                    </a:moveTo>
                    <a:lnTo>
                      <a:pt x="83" y="3012"/>
                    </a:lnTo>
                    <a:cubicBezTo>
                      <a:pt x="88" y="3210"/>
                      <a:pt x="267" y="3358"/>
                      <a:pt x="462" y="3326"/>
                    </a:cubicBezTo>
                    <a:lnTo>
                      <a:pt x="462" y="3326"/>
                    </a:lnTo>
                    <a:lnTo>
                      <a:pt x="1919" y="3089"/>
                    </a:lnTo>
                    <a:lnTo>
                      <a:pt x="1651" y="1"/>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47"/>
              <p:cNvSpPr/>
              <p:nvPr/>
            </p:nvSpPr>
            <p:spPr>
              <a:xfrm>
                <a:off x="6889700" y="4445375"/>
                <a:ext cx="52000" cy="83925"/>
              </a:xfrm>
              <a:custGeom>
                <a:avLst/>
                <a:gdLst/>
                <a:ahLst/>
                <a:cxnLst/>
                <a:rect l="l" t="t" r="r" b="b"/>
                <a:pathLst>
                  <a:path w="2080" h="3357" extrusionOk="0">
                    <a:moveTo>
                      <a:pt x="0" y="269"/>
                    </a:moveTo>
                    <a:lnTo>
                      <a:pt x="275" y="3356"/>
                    </a:lnTo>
                    <a:lnTo>
                      <a:pt x="1782" y="3111"/>
                    </a:lnTo>
                    <a:cubicBezTo>
                      <a:pt x="1958" y="3082"/>
                      <a:pt x="2080" y="2917"/>
                      <a:pt x="2054" y="2740"/>
                    </a:cubicBezTo>
                    <a:lnTo>
                      <a:pt x="2054" y="2740"/>
                    </a:lnTo>
                    <a:lnTo>
                      <a:pt x="1650" y="1"/>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47"/>
              <p:cNvSpPr/>
              <p:nvPr/>
            </p:nvSpPr>
            <p:spPr>
              <a:xfrm>
                <a:off x="6961225" y="4433725"/>
                <a:ext cx="60225" cy="82050"/>
              </a:xfrm>
              <a:custGeom>
                <a:avLst/>
                <a:gdLst/>
                <a:ahLst/>
                <a:cxnLst/>
                <a:rect l="l" t="t" r="r" b="b"/>
                <a:pathLst>
                  <a:path w="2409" h="3282" extrusionOk="0">
                    <a:moveTo>
                      <a:pt x="0" y="270"/>
                    </a:moveTo>
                    <a:lnTo>
                      <a:pt x="517" y="2964"/>
                    </a:lnTo>
                    <a:cubicBezTo>
                      <a:pt x="554" y="3154"/>
                      <a:pt x="735" y="3282"/>
                      <a:pt x="928" y="3251"/>
                    </a:cubicBezTo>
                    <a:lnTo>
                      <a:pt x="928" y="3251"/>
                    </a:lnTo>
                    <a:lnTo>
                      <a:pt x="2408" y="3010"/>
                    </a:lnTo>
                    <a:lnTo>
                      <a:pt x="1650" y="1"/>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47"/>
              <p:cNvSpPr/>
              <p:nvPr/>
            </p:nvSpPr>
            <p:spPr>
              <a:xfrm>
                <a:off x="7003950" y="4426800"/>
                <a:ext cx="64800" cy="81925"/>
              </a:xfrm>
              <a:custGeom>
                <a:avLst/>
                <a:gdLst/>
                <a:ahLst/>
                <a:cxnLst/>
                <a:rect l="l" t="t" r="r" b="b"/>
                <a:pathLst>
                  <a:path w="2592" h="3277" extrusionOk="0">
                    <a:moveTo>
                      <a:pt x="1" y="268"/>
                    </a:moveTo>
                    <a:lnTo>
                      <a:pt x="766" y="3276"/>
                    </a:lnTo>
                    <a:lnTo>
                      <a:pt x="2591" y="2978"/>
                    </a:lnTo>
                    <a:lnTo>
                      <a:pt x="1650" y="0"/>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47"/>
              <p:cNvSpPr/>
              <p:nvPr/>
            </p:nvSpPr>
            <p:spPr>
              <a:xfrm>
                <a:off x="7046700" y="4419825"/>
                <a:ext cx="67450" cy="81175"/>
              </a:xfrm>
              <a:custGeom>
                <a:avLst/>
                <a:gdLst/>
                <a:ahLst/>
                <a:cxnLst/>
                <a:rect l="l" t="t" r="r" b="b"/>
                <a:pathLst>
                  <a:path w="2698" h="3247" extrusionOk="0">
                    <a:moveTo>
                      <a:pt x="0" y="269"/>
                    </a:moveTo>
                    <a:lnTo>
                      <a:pt x="947" y="3247"/>
                    </a:lnTo>
                    <a:lnTo>
                      <a:pt x="2339" y="3021"/>
                    </a:lnTo>
                    <a:cubicBezTo>
                      <a:pt x="2563" y="2984"/>
                      <a:pt x="2698" y="2751"/>
                      <a:pt x="2616" y="2539"/>
                    </a:cubicBezTo>
                    <a:lnTo>
                      <a:pt x="2616" y="2539"/>
                    </a:lnTo>
                    <a:lnTo>
                      <a:pt x="1650" y="1"/>
                    </a:lnTo>
                    <a:close/>
                  </a:path>
                </a:pathLst>
              </a:custGeom>
              <a:gradFill>
                <a:gsLst>
                  <a:gs pos="0">
                    <a:srgbClr val="FFFFFF">
                      <a:alpha val="50588"/>
                    </a:srgbClr>
                  </a:gs>
                  <a:gs pos="82000">
                    <a:srgbClr val="002538">
                      <a:alpha val="0"/>
                    </a:srgbClr>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47"/>
              <p:cNvSpPr/>
              <p:nvPr/>
            </p:nvSpPr>
            <p:spPr>
              <a:xfrm>
                <a:off x="6613150" y="4652975"/>
                <a:ext cx="166575" cy="25400"/>
              </a:xfrm>
              <a:custGeom>
                <a:avLst/>
                <a:gdLst/>
                <a:ahLst/>
                <a:cxnLst/>
                <a:rect l="l" t="t" r="r" b="b"/>
                <a:pathLst>
                  <a:path w="6663" h="1016" extrusionOk="0">
                    <a:moveTo>
                      <a:pt x="0" y="136"/>
                    </a:moveTo>
                    <a:cubicBezTo>
                      <a:pt x="0" y="136"/>
                      <a:pt x="24" y="280"/>
                      <a:pt x="60" y="496"/>
                    </a:cubicBezTo>
                    <a:cubicBezTo>
                      <a:pt x="95" y="713"/>
                      <a:pt x="425" y="1015"/>
                      <a:pt x="858" y="945"/>
                    </a:cubicBezTo>
                    <a:cubicBezTo>
                      <a:pt x="1291" y="874"/>
                      <a:pt x="6662" y="0"/>
                      <a:pt x="6662" y="0"/>
                    </a:cubicBezTo>
                    <a:close/>
                  </a:path>
                </a:pathLst>
              </a:custGeom>
              <a:gradFill>
                <a:gsLst>
                  <a:gs pos="0">
                    <a:srgbClr val="FFFFFF">
                      <a:alpha val="50588"/>
                    </a:srgbClr>
                  </a:gs>
                  <a:gs pos="82000">
                    <a:srgbClr val="002538">
                      <a:alpha val="0"/>
                    </a:srgbClr>
                  </a:gs>
                  <a:gs pos="100000">
                    <a:srgbClr val="002538">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47"/>
              <p:cNvSpPr/>
              <p:nvPr/>
            </p:nvSpPr>
            <p:spPr>
              <a:xfrm>
                <a:off x="7001350" y="4215500"/>
                <a:ext cx="70225" cy="70925"/>
              </a:xfrm>
              <a:custGeom>
                <a:avLst/>
                <a:gdLst/>
                <a:ahLst/>
                <a:cxnLst/>
                <a:rect l="l" t="t" r="r" b="b"/>
                <a:pathLst>
                  <a:path w="2809" h="2837" extrusionOk="0">
                    <a:moveTo>
                      <a:pt x="2373" y="78"/>
                    </a:moveTo>
                    <a:cubicBezTo>
                      <a:pt x="1780" y="707"/>
                      <a:pt x="1196" y="820"/>
                      <a:pt x="961" y="838"/>
                    </a:cubicBezTo>
                    <a:lnTo>
                      <a:pt x="961" y="838"/>
                    </a:lnTo>
                    <a:cubicBezTo>
                      <a:pt x="891" y="844"/>
                      <a:pt x="826" y="882"/>
                      <a:pt x="786" y="941"/>
                    </a:cubicBezTo>
                    <a:lnTo>
                      <a:pt x="786" y="941"/>
                    </a:lnTo>
                    <a:lnTo>
                      <a:pt x="68" y="2013"/>
                    </a:lnTo>
                    <a:cubicBezTo>
                      <a:pt x="0" y="2113"/>
                      <a:pt x="27" y="2250"/>
                      <a:pt x="128" y="2318"/>
                    </a:cubicBezTo>
                    <a:lnTo>
                      <a:pt x="128" y="2318"/>
                    </a:lnTo>
                    <a:lnTo>
                      <a:pt x="472" y="2549"/>
                    </a:lnTo>
                    <a:lnTo>
                      <a:pt x="799" y="2768"/>
                    </a:lnTo>
                    <a:cubicBezTo>
                      <a:pt x="900" y="2836"/>
                      <a:pt x="1037" y="2809"/>
                      <a:pt x="1105" y="2708"/>
                    </a:cubicBezTo>
                    <a:lnTo>
                      <a:pt x="1105" y="2708"/>
                    </a:lnTo>
                    <a:lnTo>
                      <a:pt x="2756" y="246"/>
                    </a:lnTo>
                    <a:cubicBezTo>
                      <a:pt x="2809" y="167"/>
                      <a:pt x="2771" y="59"/>
                      <a:pt x="2681" y="29"/>
                    </a:cubicBezTo>
                    <a:lnTo>
                      <a:pt x="2681" y="29"/>
                    </a:lnTo>
                    <a:lnTo>
                      <a:pt x="2627" y="12"/>
                    </a:lnTo>
                    <a:cubicBezTo>
                      <a:pt x="2603" y="4"/>
                      <a:pt x="2578" y="0"/>
                      <a:pt x="2552" y="0"/>
                    </a:cubicBezTo>
                    <a:lnTo>
                      <a:pt x="2552" y="0"/>
                    </a:lnTo>
                    <a:cubicBezTo>
                      <a:pt x="2485" y="0"/>
                      <a:pt x="2420" y="27"/>
                      <a:pt x="2373" y="78"/>
                    </a:cubicBezTo>
                  </a:path>
                </a:pathLst>
              </a:custGeom>
              <a:gradFill>
                <a:gsLst>
                  <a:gs pos="0">
                    <a:schemeClr val="lt1"/>
                  </a:gs>
                  <a:gs pos="100000">
                    <a:srgbClr val="002538">
                      <a:alpha val="0"/>
                    </a:srgbClr>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93"/>
        <p:cNvGrpSpPr/>
        <p:nvPr/>
      </p:nvGrpSpPr>
      <p:grpSpPr>
        <a:xfrm>
          <a:off x="0" y="0"/>
          <a:ext cx="0" cy="0"/>
          <a:chOff x="0" y="0"/>
          <a:chExt cx="0" cy="0"/>
        </a:xfrm>
      </p:grpSpPr>
      <p:sp>
        <p:nvSpPr>
          <p:cNvPr id="394" name="Google Shape;394;p48"/>
          <p:cNvSpPr txBox="1">
            <a:spLocks noGrp="1"/>
          </p:cNvSpPr>
          <p:nvPr>
            <p:ph type="title"/>
          </p:nvPr>
        </p:nvSpPr>
        <p:spPr>
          <a:xfrm>
            <a:off x="489098" y="58551"/>
            <a:ext cx="8428073" cy="990528"/>
          </a:xfrm>
          <a:prstGeom prst="rect">
            <a:avLst/>
          </a:prstGeom>
        </p:spPr>
        <p:txBody>
          <a:bodyPr spcFirstLastPara="1" wrap="square" lIns="91425" tIns="91425" rIns="91425" bIns="91425" anchor="ctr" anchorCtr="0">
            <a:noAutofit/>
          </a:bodyPr>
          <a:lstStyle/>
          <a:p>
            <a:pPr lvl="0" algn="just">
              <a:lnSpc>
                <a:spcPct val="150000"/>
              </a:lnSpc>
            </a:pPr>
            <a:r>
              <a:rPr lang="en-GB" sz="2800" dirty="0">
                <a:latin typeface="+mj-lt"/>
              </a:rPr>
              <a:t>Nature of the complex problem on organizations</a:t>
            </a:r>
            <a:endParaRPr sz="2800" dirty="0">
              <a:latin typeface="+mj-lt"/>
            </a:endParaRPr>
          </a:p>
        </p:txBody>
      </p:sp>
      <p:sp>
        <p:nvSpPr>
          <p:cNvPr id="395" name="Google Shape;395;p48"/>
          <p:cNvSpPr txBox="1">
            <a:spLocks noGrp="1"/>
          </p:cNvSpPr>
          <p:nvPr>
            <p:ph type="subTitle" idx="1"/>
          </p:nvPr>
        </p:nvSpPr>
        <p:spPr>
          <a:xfrm>
            <a:off x="1839910" y="1719439"/>
            <a:ext cx="5609969" cy="2413082"/>
          </a:xfrm>
          <a:prstGeom prst="rect">
            <a:avLst/>
          </a:prstGeom>
        </p:spPr>
        <p:txBody>
          <a:bodyPr spcFirstLastPara="1" wrap="square" lIns="91425" tIns="91425" rIns="91425" bIns="91425" anchor="t" anchorCtr="0">
            <a:noAutofit/>
          </a:bodyPr>
          <a:lstStyle/>
          <a:p>
            <a:pPr algn="just">
              <a:lnSpc>
                <a:spcPct val="150000"/>
              </a:lnSpc>
              <a:buFont typeface="Wingdings" panose="05000000000000000000" pitchFamily="2" charset="2"/>
              <a:buChar char="Ø"/>
            </a:pPr>
            <a:r>
              <a:rPr lang="en-GB" sz="1100" dirty="0">
                <a:latin typeface="+mj-lt"/>
              </a:rPr>
              <a:t>Supply chain issues</a:t>
            </a:r>
          </a:p>
          <a:p>
            <a:pPr algn="just">
              <a:lnSpc>
                <a:spcPct val="150000"/>
              </a:lnSpc>
              <a:buFont typeface="Wingdings" panose="05000000000000000000" pitchFamily="2" charset="2"/>
              <a:buChar char="Ø"/>
            </a:pPr>
            <a:r>
              <a:rPr lang="en-GB" sz="1100" dirty="0">
                <a:latin typeface="+mj-lt"/>
              </a:rPr>
              <a:t>Increasing rate of inflation</a:t>
            </a:r>
          </a:p>
          <a:p>
            <a:pPr algn="just">
              <a:lnSpc>
                <a:spcPct val="150000"/>
              </a:lnSpc>
              <a:buFont typeface="Wingdings" panose="05000000000000000000" pitchFamily="2" charset="2"/>
              <a:buChar char="Ø"/>
            </a:pPr>
            <a:r>
              <a:rPr lang="en-GB" sz="1100" dirty="0">
                <a:latin typeface="+mj-lt"/>
              </a:rPr>
              <a:t>Temporary lockdown</a:t>
            </a:r>
          </a:p>
          <a:p>
            <a:pPr algn="just">
              <a:lnSpc>
                <a:spcPct val="150000"/>
              </a:lnSpc>
              <a:buFont typeface="Wingdings" panose="05000000000000000000" pitchFamily="2" charset="2"/>
              <a:buChar char="Ø"/>
            </a:pPr>
            <a:r>
              <a:rPr lang="en-GB" sz="1100" dirty="0">
                <a:latin typeface="+mj-lt"/>
              </a:rPr>
              <a:t>Legal restrictions on business operation</a:t>
            </a:r>
          </a:p>
          <a:p>
            <a:pPr algn="just">
              <a:lnSpc>
                <a:spcPct val="150000"/>
              </a:lnSpc>
              <a:buFont typeface="Wingdings" panose="05000000000000000000" pitchFamily="2" charset="2"/>
              <a:buChar char="Ø"/>
            </a:pPr>
            <a:r>
              <a:rPr lang="en-GB" sz="1100" dirty="0">
                <a:latin typeface="+mj-lt"/>
              </a:rPr>
              <a:t>Increases several costs like energy, transport, and materials</a:t>
            </a:r>
          </a:p>
          <a:p>
            <a:pPr algn="just">
              <a:lnSpc>
                <a:spcPct val="150000"/>
              </a:lnSpc>
              <a:buFont typeface="Wingdings" panose="05000000000000000000" pitchFamily="2" charset="2"/>
              <a:buChar char="Ø"/>
            </a:pPr>
            <a:r>
              <a:rPr lang="en-GB" sz="1100" dirty="0">
                <a:latin typeface="+mj-lt"/>
              </a:rPr>
              <a:t>Collapse the major retailers</a:t>
            </a:r>
          </a:p>
          <a:p>
            <a:pPr algn="just">
              <a:lnSpc>
                <a:spcPct val="150000"/>
              </a:lnSpc>
              <a:buFont typeface="Wingdings" panose="05000000000000000000" pitchFamily="2" charset="2"/>
              <a:buChar char="Ø"/>
            </a:pPr>
            <a:endParaRPr lang="en-GB" sz="1100" dirty="0">
              <a:latin typeface="+mj-lt"/>
            </a:endParaRPr>
          </a:p>
          <a:p>
            <a:pPr algn="just">
              <a:lnSpc>
                <a:spcPct val="150000"/>
              </a:lnSpc>
              <a:buFont typeface="Wingdings" panose="05000000000000000000" pitchFamily="2" charset="2"/>
              <a:buChar char="Ø"/>
            </a:pPr>
            <a:endParaRPr lang="en-GB" sz="1100" dirty="0">
              <a:latin typeface="+mj-lt"/>
            </a:endParaRPr>
          </a:p>
          <a:p>
            <a:pPr algn="just">
              <a:lnSpc>
                <a:spcPct val="150000"/>
              </a:lnSpc>
              <a:buFont typeface="Wingdings" panose="05000000000000000000" pitchFamily="2" charset="2"/>
              <a:buChar char="Ø"/>
            </a:pPr>
            <a:endParaRPr lang="en-GB" sz="1100" dirty="0">
              <a:latin typeface="+mj-l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08"/>
        <p:cNvGrpSpPr/>
        <p:nvPr/>
      </p:nvGrpSpPr>
      <p:grpSpPr>
        <a:xfrm>
          <a:off x="0" y="0"/>
          <a:ext cx="0" cy="0"/>
          <a:chOff x="0" y="0"/>
          <a:chExt cx="0" cy="0"/>
        </a:xfrm>
      </p:grpSpPr>
      <p:sp>
        <p:nvSpPr>
          <p:cNvPr id="409" name="Google Shape;409;p49"/>
          <p:cNvSpPr txBox="1">
            <a:spLocks noGrp="1"/>
          </p:cNvSpPr>
          <p:nvPr>
            <p:ph type="title"/>
          </p:nvPr>
        </p:nvSpPr>
        <p:spPr>
          <a:xfrm>
            <a:off x="266344" y="111872"/>
            <a:ext cx="8509060" cy="572700"/>
          </a:xfrm>
          <a:prstGeom prst="rect">
            <a:avLst/>
          </a:prstGeom>
        </p:spPr>
        <p:txBody>
          <a:bodyPr spcFirstLastPara="1" wrap="square" lIns="91425" tIns="91425" rIns="91425" bIns="91425" anchor="t" anchorCtr="0">
            <a:noAutofit/>
          </a:bodyPr>
          <a:lstStyle/>
          <a:p>
            <a:pPr lvl="0" algn="ctr"/>
            <a:r>
              <a:rPr lang="en-GB" sz="2800" dirty="0">
                <a:latin typeface="+mj-lt"/>
              </a:rPr>
              <a:t>Impacts of the complex problem on organizations</a:t>
            </a:r>
            <a:endParaRPr sz="2800" dirty="0">
              <a:latin typeface="+mj-lt"/>
            </a:endParaRPr>
          </a:p>
        </p:txBody>
      </p:sp>
      <p:sp>
        <p:nvSpPr>
          <p:cNvPr id="412" name="Google Shape;412;p49"/>
          <p:cNvSpPr txBox="1"/>
          <p:nvPr/>
        </p:nvSpPr>
        <p:spPr>
          <a:xfrm>
            <a:off x="1126176" y="1463620"/>
            <a:ext cx="7713900" cy="1804120"/>
          </a:xfrm>
          <a:prstGeom prst="rect">
            <a:avLst/>
          </a:prstGeom>
          <a:noFill/>
          <a:ln>
            <a:noFill/>
          </a:ln>
        </p:spPr>
        <p:txBody>
          <a:bodyPr spcFirstLastPara="1" wrap="square" lIns="91425" tIns="91425" rIns="91425" bIns="91425" anchor="t" anchorCtr="0">
            <a:noAutofit/>
          </a:bodyPr>
          <a:lstStyle/>
          <a:p>
            <a:pPr marL="285750" lvl="0" indent="-285750" algn="just">
              <a:lnSpc>
                <a:spcPct val="150000"/>
              </a:lnSpc>
              <a:buClr>
                <a:schemeClr val="bg1"/>
              </a:buClr>
              <a:buFont typeface="Wingdings" panose="05000000000000000000" pitchFamily="2" charset="2"/>
              <a:buChar char="Ø"/>
            </a:pPr>
            <a:r>
              <a:rPr lang="en-GB" sz="1100" dirty="0">
                <a:solidFill>
                  <a:schemeClr val="bg1"/>
                </a:solidFill>
              </a:rPr>
              <a:t>The real growth of the company decreases as inflation increases</a:t>
            </a:r>
            <a:endParaRPr lang="en-US" sz="1100" dirty="0">
              <a:solidFill>
                <a:schemeClr val="bg1"/>
              </a:solidFill>
            </a:endParaRPr>
          </a:p>
          <a:p>
            <a:pPr marL="285750" lvl="0" indent="-285750" algn="just">
              <a:lnSpc>
                <a:spcPct val="150000"/>
              </a:lnSpc>
              <a:buClr>
                <a:schemeClr val="bg1"/>
              </a:buClr>
              <a:buFont typeface="Wingdings" panose="05000000000000000000" pitchFamily="2" charset="2"/>
              <a:buChar char="Ø"/>
            </a:pPr>
            <a:r>
              <a:rPr lang="en-GB" sz="1100" dirty="0">
                <a:solidFill>
                  <a:schemeClr val="bg1"/>
                </a:solidFill>
              </a:rPr>
              <a:t>Decreasing the rate of growth also decreases the asset value of the company</a:t>
            </a:r>
            <a:endParaRPr lang="en-US" sz="1100" dirty="0">
              <a:solidFill>
                <a:schemeClr val="bg1"/>
              </a:solidFill>
            </a:endParaRPr>
          </a:p>
          <a:p>
            <a:pPr marL="285750" lvl="0" indent="-285750" algn="just">
              <a:lnSpc>
                <a:spcPct val="150000"/>
              </a:lnSpc>
              <a:buClr>
                <a:schemeClr val="bg1"/>
              </a:buClr>
              <a:buFont typeface="Wingdings" panose="05000000000000000000" pitchFamily="2" charset="2"/>
              <a:buChar char="Ø"/>
            </a:pPr>
            <a:r>
              <a:rPr lang="en-GB" sz="1100" dirty="0">
                <a:solidFill>
                  <a:schemeClr val="bg1"/>
                </a:solidFill>
              </a:rPr>
              <a:t>Due to the increases in the price of materials, the price of products increases</a:t>
            </a:r>
            <a:endParaRPr lang="en-US" sz="1100" dirty="0">
              <a:solidFill>
                <a:schemeClr val="bg1"/>
              </a:solidFill>
            </a:endParaRPr>
          </a:p>
          <a:p>
            <a:pPr marL="285750" lvl="0" indent="-285750" algn="just">
              <a:lnSpc>
                <a:spcPct val="150000"/>
              </a:lnSpc>
              <a:buClr>
                <a:schemeClr val="bg1"/>
              </a:buClr>
              <a:buFont typeface="Wingdings" panose="05000000000000000000" pitchFamily="2" charset="2"/>
              <a:buChar char="Ø"/>
            </a:pPr>
            <a:r>
              <a:rPr lang="en-GB" sz="1100" dirty="0">
                <a:solidFill>
                  <a:schemeClr val="bg1"/>
                </a:solidFill>
              </a:rPr>
              <a:t>Price of the products increases which decreases the sales of the company</a:t>
            </a:r>
            <a:endParaRPr lang="en-US" sz="1100" dirty="0">
              <a:solidFill>
                <a:schemeClr val="bg1"/>
              </a:solidFill>
            </a:endParaRPr>
          </a:p>
          <a:p>
            <a:pPr marL="285750" lvl="0" indent="-285750" algn="just">
              <a:lnSpc>
                <a:spcPct val="150000"/>
              </a:lnSpc>
              <a:buClr>
                <a:schemeClr val="bg1"/>
              </a:buClr>
              <a:buFont typeface="Wingdings" panose="05000000000000000000" pitchFamily="2" charset="2"/>
              <a:buChar char="Ø"/>
            </a:pPr>
            <a:r>
              <a:rPr lang="en-GB" sz="1100" dirty="0">
                <a:solidFill>
                  <a:schemeClr val="bg1"/>
                </a:solidFill>
              </a:rPr>
              <a:t>Decreases in sales also decrease the aggregate profitability of the company</a:t>
            </a:r>
            <a:endParaRPr lang="en-US" sz="1100" dirty="0">
              <a:solidFill>
                <a:schemeClr val="bg1"/>
              </a:solidFill>
            </a:endParaRPr>
          </a:p>
          <a:p>
            <a:pPr marL="171450" lvl="0" indent="-171450" algn="just" rtl="0">
              <a:lnSpc>
                <a:spcPct val="150000"/>
              </a:lnSpc>
              <a:spcBef>
                <a:spcPts val="0"/>
              </a:spcBef>
              <a:spcAft>
                <a:spcPts val="0"/>
              </a:spcAft>
              <a:buClr>
                <a:schemeClr val="bg1"/>
              </a:buClr>
              <a:buFont typeface="Wingdings" panose="05000000000000000000" pitchFamily="2" charset="2"/>
              <a:buChar char="Ø"/>
            </a:pPr>
            <a:endParaRPr sz="1100" u="sng" dirty="0">
              <a:solidFill>
                <a:schemeClr val="bg1"/>
              </a:solidFill>
              <a:latin typeface="Manrope"/>
              <a:ea typeface="Manrope"/>
              <a:cs typeface="Manrope"/>
              <a:sym typeface="Manrope"/>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56"/>
        <p:cNvGrpSpPr/>
        <p:nvPr/>
      </p:nvGrpSpPr>
      <p:grpSpPr>
        <a:xfrm>
          <a:off x="0" y="0"/>
          <a:ext cx="0" cy="0"/>
          <a:chOff x="0" y="0"/>
          <a:chExt cx="0" cy="0"/>
        </a:xfrm>
      </p:grpSpPr>
      <p:sp>
        <p:nvSpPr>
          <p:cNvPr id="457" name="Google Shape;457;p51"/>
          <p:cNvSpPr txBox="1">
            <a:spLocks noGrp="1"/>
          </p:cNvSpPr>
          <p:nvPr>
            <p:ph type="title"/>
          </p:nvPr>
        </p:nvSpPr>
        <p:spPr>
          <a:xfrm>
            <a:off x="113414" y="1893228"/>
            <a:ext cx="3436131" cy="2529300"/>
          </a:xfrm>
          <a:prstGeom prst="rect">
            <a:avLst/>
          </a:prstGeom>
        </p:spPr>
        <p:txBody>
          <a:bodyPr spcFirstLastPara="1" wrap="square" lIns="91425" tIns="91425" rIns="91425" bIns="91425" anchor="ctr" anchorCtr="0">
            <a:noAutofit/>
          </a:bodyPr>
          <a:lstStyle/>
          <a:p>
            <a:pPr lvl="0" algn="just"/>
            <a:r>
              <a:rPr lang="en-GB" sz="2800" dirty="0">
                <a:latin typeface="+mj-lt"/>
              </a:rPr>
              <a:t>PESTEL analysis in terms of declining profitability</a:t>
            </a:r>
            <a:endParaRPr sz="2800" dirty="0">
              <a:latin typeface="+mj-lt"/>
            </a:endParaRPr>
          </a:p>
        </p:txBody>
      </p:sp>
      <p:sp>
        <p:nvSpPr>
          <p:cNvPr id="466" name="Google Shape;466;p51"/>
          <p:cNvSpPr/>
          <p:nvPr/>
        </p:nvSpPr>
        <p:spPr>
          <a:xfrm rot="404598">
            <a:off x="1747627" y="-1961327"/>
            <a:ext cx="3421241" cy="3578939"/>
          </a:xfrm>
          <a:custGeom>
            <a:avLst/>
            <a:gdLst/>
            <a:ahLst/>
            <a:cxnLst/>
            <a:rect l="l" t="t" r="r" b="b"/>
            <a:pathLst>
              <a:path w="50484" h="52811" extrusionOk="0">
                <a:moveTo>
                  <a:pt x="14159" y="0"/>
                </a:moveTo>
                <a:cubicBezTo>
                  <a:pt x="8338" y="5545"/>
                  <a:pt x="11822" y="21542"/>
                  <a:pt x="6262" y="29881"/>
                </a:cubicBezTo>
                <a:cubicBezTo>
                  <a:pt x="0" y="39275"/>
                  <a:pt x="5234" y="45829"/>
                  <a:pt x="5234" y="45829"/>
                </a:cubicBezTo>
                <a:cubicBezTo>
                  <a:pt x="5234" y="45829"/>
                  <a:pt x="4897" y="46075"/>
                  <a:pt x="5039" y="46647"/>
                </a:cubicBezTo>
                <a:cubicBezTo>
                  <a:pt x="5238" y="47450"/>
                  <a:pt x="6158" y="48802"/>
                  <a:pt x="8318" y="50197"/>
                </a:cubicBezTo>
                <a:cubicBezTo>
                  <a:pt x="10228" y="51431"/>
                  <a:pt x="11767" y="52353"/>
                  <a:pt x="12829" y="52662"/>
                </a:cubicBezTo>
                <a:cubicBezTo>
                  <a:pt x="13201" y="52770"/>
                  <a:pt x="13489" y="52810"/>
                  <a:pt x="13711" y="52810"/>
                </a:cubicBezTo>
                <a:cubicBezTo>
                  <a:pt x="14389" y="52810"/>
                  <a:pt x="14462" y="52433"/>
                  <a:pt x="14462" y="52433"/>
                </a:cubicBezTo>
                <a:cubicBezTo>
                  <a:pt x="14462" y="52433"/>
                  <a:pt x="15510" y="48890"/>
                  <a:pt x="19596" y="45140"/>
                </a:cubicBezTo>
                <a:cubicBezTo>
                  <a:pt x="23683" y="41389"/>
                  <a:pt x="33654" y="41789"/>
                  <a:pt x="42069" y="33219"/>
                </a:cubicBezTo>
                <a:cubicBezTo>
                  <a:pt x="50484" y="24647"/>
                  <a:pt x="47975" y="18649"/>
                  <a:pt x="47975" y="18649"/>
                </a:cubicBezTo>
                <a:lnTo>
                  <a:pt x="14159" y="0"/>
                </a:lnTo>
                <a:close/>
              </a:path>
            </a:pathLst>
          </a:custGeom>
          <a:gradFill>
            <a:gsLst>
              <a:gs pos="0">
                <a:srgbClr val="FFFFFF">
                  <a:alpha val="50588"/>
                </a:srgbClr>
              </a:gs>
              <a:gs pos="76000">
                <a:srgbClr val="002538">
                  <a:alpha val="0"/>
                </a:srgbClr>
              </a:gs>
              <a:gs pos="100000">
                <a:srgbClr val="002538">
                  <a:alpha val="0"/>
                </a:srgbClr>
              </a:gs>
            </a:gsLst>
            <a:lin ang="189000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467" name="Google Shape;467;p51"/>
          <p:cNvGrpSpPr/>
          <p:nvPr/>
        </p:nvGrpSpPr>
        <p:grpSpPr>
          <a:xfrm rot="476961">
            <a:off x="-363922" y="-140569"/>
            <a:ext cx="2178226" cy="2584637"/>
            <a:chOff x="6114900" y="1127338"/>
            <a:chExt cx="770050" cy="913725"/>
          </a:xfrm>
        </p:grpSpPr>
        <p:sp>
          <p:nvSpPr>
            <p:cNvPr id="468" name="Google Shape;468;p51"/>
            <p:cNvSpPr/>
            <p:nvPr/>
          </p:nvSpPr>
          <p:spPr>
            <a:xfrm>
              <a:off x="6393925" y="1651063"/>
              <a:ext cx="25500" cy="9525"/>
            </a:xfrm>
            <a:custGeom>
              <a:avLst/>
              <a:gdLst/>
              <a:ahLst/>
              <a:cxnLst/>
              <a:rect l="l" t="t" r="r" b="b"/>
              <a:pathLst>
                <a:path w="1020" h="381" extrusionOk="0">
                  <a:moveTo>
                    <a:pt x="0" y="86"/>
                  </a:moveTo>
                  <a:lnTo>
                    <a:pt x="22" y="381"/>
                  </a:lnTo>
                  <a:lnTo>
                    <a:pt x="1019" y="296"/>
                  </a:lnTo>
                  <a:cubicBezTo>
                    <a:pt x="1012" y="198"/>
                    <a:pt x="1005" y="99"/>
                    <a:pt x="999" y="1"/>
                  </a:cubicBezTo>
                  <a:lnTo>
                    <a:pt x="999" y="1"/>
                  </a:ln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51"/>
            <p:cNvSpPr/>
            <p:nvPr/>
          </p:nvSpPr>
          <p:spPr>
            <a:xfrm>
              <a:off x="6355800" y="1257388"/>
              <a:ext cx="50825" cy="217675"/>
            </a:xfrm>
            <a:custGeom>
              <a:avLst/>
              <a:gdLst/>
              <a:ahLst/>
              <a:cxnLst/>
              <a:rect l="l" t="t" r="r" b="b"/>
              <a:pathLst>
                <a:path w="2033" h="8707" extrusionOk="0">
                  <a:moveTo>
                    <a:pt x="755" y="191"/>
                  </a:moveTo>
                  <a:cubicBezTo>
                    <a:pt x="294" y="340"/>
                    <a:pt x="1" y="781"/>
                    <a:pt x="42" y="1264"/>
                  </a:cubicBezTo>
                  <a:lnTo>
                    <a:pt x="42" y="1264"/>
                  </a:lnTo>
                  <a:lnTo>
                    <a:pt x="592" y="7711"/>
                  </a:lnTo>
                  <a:cubicBezTo>
                    <a:pt x="634" y="8206"/>
                    <a:pt x="1023" y="8603"/>
                    <a:pt x="1517" y="8653"/>
                  </a:cubicBezTo>
                  <a:lnTo>
                    <a:pt x="1517" y="8653"/>
                  </a:lnTo>
                  <a:lnTo>
                    <a:pt x="2032" y="8707"/>
                  </a:lnTo>
                  <a:cubicBezTo>
                    <a:pt x="2025" y="8607"/>
                    <a:pt x="2018" y="8508"/>
                    <a:pt x="2011" y="8408"/>
                  </a:cubicBezTo>
                  <a:lnTo>
                    <a:pt x="2011" y="8408"/>
                  </a:lnTo>
                  <a:lnTo>
                    <a:pt x="1548" y="8360"/>
                  </a:lnTo>
                  <a:cubicBezTo>
                    <a:pt x="1194" y="8323"/>
                    <a:pt x="917" y="8041"/>
                    <a:pt x="886" y="7686"/>
                  </a:cubicBezTo>
                  <a:lnTo>
                    <a:pt x="886" y="7686"/>
                  </a:lnTo>
                  <a:lnTo>
                    <a:pt x="336" y="1240"/>
                  </a:lnTo>
                  <a:cubicBezTo>
                    <a:pt x="306" y="894"/>
                    <a:pt x="516" y="579"/>
                    <a:pt x="846" y="472"/>
                  </a:cubicBezTo>
                  <a:lnTo>
                    <a:pt x="846" y="472"/>
                  </a:lnTo>
                  <a:lnTo>
                    <a:pt x="1373" y="301"/>
                  </a:lnTo>
                  <a:cubicBezTo>
                    <a:pt x="1363" y="197"/>
                    <a:pt x="1353" y="97"/>
                    <a:pt x="1344" y="1"/>
                  </a:cubicBezTo>
                  <a:lnTo>
                    <a:pt x="1344" y="1"/>
                  </a:ln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51"/>
            <p:cNvSpPr/>
            <p:nvPr/>
          </p:nvSpPr>
          <p:spPr>
            <a:xfrm>
              <a:off x="6376250" y="1495138"/>
              <a:ext cx="54800" cy="332250"/>
            </a:xfrm>
            <a:custGeom>
              <a:avLst/>
              <a:gdLst/>
              <a:ahLst/>
              <a:cxnLst/>
              <a:rect l="l" t="t" r="r" b="b"/>
              <a:pathLst>
                <a:path w="2192" h="13290" extrusionOk="0">
                  <a:moveTo>
                    <a:pt x="750" y="169"/>
                  </a:moveTo>
                  <a:cubicBezTo>
                    <a:pt x="294" y="316"/>
                    <a:pt x="1" y="753"/>
                    <a:pt x="36" y="1230"/>
                  </a:cubicBezTo>
                  <a:lnTo>
                    <a:pt x="36" y="1230"/>
                  </a:lnTo>
                  <a:lnTo>
                    <a:pt x="851" y="12293"/>
                  </a:lnTo>
                  <a:cubicBezTo>
                    <a:pt x="888" y="12794"/>
                    <a:pt x="1278" y="13195"/>
                    <a:pt x="1778" y="13246"/>
                  </a:cubicBezTo>
                  <a:lnTo>
                    <a:pt x="1778" y="13246"/>
                  </a:lnTo>
                  <a:lnTo>
                    <a:pt x="2191" y="13289"/>
                  </a:lnTo>
                  <a:cubicBezTo>
                    <a:pt x="2184" y="13192"/>
                    <a:pt x="2177" y="13092"/>
                    <a:pt x="2171" y="12991"/>
                  </a:cubicBezTo>
                  <a:lnTo>
                    <a:pt x="2171" y="12991"/>
                  </a:lnTo>
                  <a:lnTo>
                    <a:pt x="1808" y="12953"/>
                  </a:lnTo>
                  <a:cubicBezTo>
                    <a:pt x="1451" y="12916"/>
                    <a:pt x="1173" y="12629"/>
                    <a:pt x="1145" y="12271"/>
                  </a:cubicBezTo>
                  <a:lnTo>
                    <a:pt x="1145" y="12271"/>
                  </a:lnTo>
                  <a:lnTo>
                    <a:pt x="729" y="6618"/>
                  </a:lnTo>
                  <a:lnTo>
                    <a:pt x="707" y="6323"/>
                  </a:lnTo>
                  <a:lnTo>
                    <a:pt x="330" y="1208"/>
                  </a:lnTo>
                  <a:cubicBezTo>
                    <a:pt x="305" y="867"/>
                    <a:pt x="515" y="555"/>
                    <a:pt x="841" y="450"/>
                  </a:cubicBezTo>
                  <a:lnTo>
                    <a:pt x="841" y="450"/>
                  </a:lnTo>
                  <a:lnTo>
                    <a:pt x="1293" y="303"/>
                  </a:lnTo>
                  <a:cubicBezTo>
                    <a:pt x="1286" y="203"/>
                    <a:pt x="1279" y="100"/>
                    <a:pt x="1271" y="0"/>
                  </a:cubicBezTo>
                  <a:lnTo>
                    <a:pt x="1271" y="0"/>
                  </a:ln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51"/>
            <p:cNvSpPr/>
            <p:nvPr/>
          </p:nvSpPr>
          <p:spPr>
            <a:xfrm>
              <a:off x="6190850" y="1127338"/>
              <a:ext cx="549875" cy="913725"/>
            </a:xfrm>
            <a:custGeom>
              <a:avLst/>
              <a:gdLst/>
              <a:ahLst/>
              <a:cxnLst/>
              <a:rect l="l" t="t" r="r" b="b"/>
              <a:pathLst>
                <a:path w="21995" h="36549" extrusionOk="0">
                  <a:moveTo>
                    <a:pt x="4390" y="644"/>
                  </a:moveTo>
                  <a:cubicBezTo>
                    <a:pt x="2528" y="1295"/>
                    <a:pt x="998" y="1378"/>
                    <a:pt x="344" y="1378"/>
                  </a:cubicBezTo>
                  <a:lnTo>
                    <a:pt x="344" y="1378"/>
                  </a:lnTo>
                  <a:cubicBezTo>
                    <a:pt x="122" y="1378"/>
                    <a:pt x="0" y="1368"/>
                    <a:pt x="0" y="1368"/>
                  </a:cubicBezTo>
                  <a:lnTo>
                    <a:pt x="0" y="1368"/>
                  </a:lnTo>
                  <a:lnTo>
                    <a:pt x="0" y="2652"/>
                  </a:lnTo>
                  <a:cubicBezTo>
                    <a:pt x="528" y="2720"/>
                    <a:pt x="1060" y="2756"/>
                    <a:pt x="1591" y="2756"/>
                  </a:cubicBezTo>
                  <a:lnTo>
                    <a:pt x="1591" y="2756"/>
                  </a:lnTo>
                  <a:lnTo>
                    <a:pt x="1591" y="2756"/>
                  </a:lnTo>
                  <a:lnTo>
                    <a:pt x="1591" y="2756"/>
                  </a:lnTo>
                  <a:cubicBezTo>
                    <a:pt x="1060" y="2756"/>
                    <a:pt x="528" y="2720"/>
                    <a:pt x="0" y="2652"/>
                  </a:cubicBezTo>
                  <a:lnTo>
                    <a:pt x="0" y="2652"/>
                  </a:lnTo>
                  <a:lnTo>
                    <a:pt x="0" y="2291"/>
                  </a:lnTo>
                  <a:cubicBezTo>
                    <a:pt x="260" y="2348"/>
                    <a:pt x="660" y="2409"/>
                    <a:pt x="1197" y="2409"/>
                  </a:cubicBezTo>
                  <a:lnTo>
                    <a:pt x="1197" y="2409"/>
                  </a:lnTo>
                  <a:cubicBezTo>
                    <a:pt x="1707" y="2409"/>
                    <a:pt x="2343" y="2354"/>
                    <a:pt x="3097" y="2190"/>
                  </a:cubicBezTo>
                  <a:lnTo>
                    <a:pt x="3097" y="2190"/>
                  </a:lnTo>
                  <a:cubicBezTo>
                    <a:pt x="4970" y="1781"/>
                    <a:pt x="5452" y="1305"/>
                    <a:pt x="6304" y="1305"/>
                  </a:cubicBezTo>
                  <a:lnTo>
                    <a:pt x="6304" y="1305"/>
                  </a:lnTo>
                  <a:cubicBezTo>
                    <a:pt x="6480" y="1305"/>
                    <a:pt x="6673" y="1326"/>
                    <a:pt x="6897" y="1371"/>
                  </a:cubicBezTo>
                  <a:lnTo>
                    <a:pt x="6897" y="1371"/>
                  </a:lnTo>
                  <a:cubicBezTo>
                    <a:pt x="8203" y="1639"/>
                    <a:pt x="8376" y="2857"/>
                    <a:pt x="8550" y="3930"/>
                  </a:cubicBezTo>
                  <a:lnTo>
                    <a:pt x="8550" y="3930"/>
                  </a:lnTo>
                  <a:cubicBezTo>
                    <a:pt x="8725" y="5004"/>
                    <a:pt x="10697" y="26122"/>
                    <a:pt x="11074" y="28646"/>
                  </a:cubicBezTo>
                  <a:lnTo>
                    <a:pt x="11074" y="28646"/>
                  </a:lnTo>
                  <a:cubicBezTo>
                    <a:pt x="11452" y="31170"/>
                    <a:pt x="11974" y="34709"/>
                    <a:pt x="14729" y="34737"/>
                  </a:cubicBezTo>
                  <a:lnTo>
                    <a:pt x="14729" y="34737"/>
                  </a:lnTo>
                  <a:cubicBezTo>
                    <a:pt x="14752" y="34737"/>
                    <a:pt x="14774" y="34738"/>
                    <a:pt x="14796" y="34738"/>
                  </a:cubicBezTo>
                  <a:lnTo>
                    <a:pt x="14796" y="34738"/>
                  </a:lnTo>
                  <a:cubicBezTo>
                    <a:pt x="17500" y="34738"/>
                    <a:pt x="18387" y="32984"/>
                    <a:pt x="18704" y="31372"/>
                  </a:cubicBezTo>
                  <a:lnTo>
                    <a:pt x="18704" y="31372"/>
                  </a:lnTo>
                  <a:cubicBezTo>
                    <a:pt x="19022" y="29748"/>
                    <a:pt x="19951" y="23192"/>
                    <a:pt x="20154" y="21654"/>
                  </a:cubicBezTo>
                  <a:lnTo>
                    <a:pt x="20154" y="21654"/>
                  </a:lnTo>
                  <a:cubicBezTo>
                    <a:pt x="20285" y="20660"/>
                    <a:pt x="20875" y="19293"/>
                    <a:pt x="21552" y="18143"/>
                  </a:cubicBezTo>
                  <a:lnTo>
                    <a:pt x="21552" y="18143"/>
                  </a:lnTo>
                  <a:cubicBezTo>
                    <a:pt x="21258" y="17952"/>
                    <a:pt x="20961" y="17750"/>
                    <a:pt x="20663" y="17537"/>
                  </a:cubicBezTo>
                  <a:lnTo>
                    <a:pt x="20663" y="17537"/>
                  </a:lnTo>
                  <a:cubicBezTo>
                    <a:pt x="19267" y="16539"/>
                    <a:pt x="18105" y="15476"/>
                    <a:pt x="17328" y="14541"/>
                  </a:cubicBezTo>
                  <a:lnTo>
                    <a:pt x="17328" y="14541"/>
                  </a:lnTo>
                  <a:cubicBezTo>
                    <a:pt x="16927" y="15268"/>
                    <a:pt x="16400" y="16555"/>
                    <a:pt x="16255" y="18463"/>
                  </a:cubicBezTo>
                  <a:lnTo>
                    <a:pt x="16255" y="18463"/>
                  </a:lnTo>
                  <a:cubicBezTo>
                    <a:pt x="16098" y="20518"/>
                    <a:pt x="15965" y="29031"/>
                    <a:pt x="15865" y="30079"/>
                  </a:cubicBezTo>
                  <a:lnTo>
                    <a:pt x="15865" y="30079"/>
                  </a:lnTo>
                  <a:cubicBezTo>
                    <a:pt x="15816" y="30590"/>
                    <a:pt x="15554" y="30828"/>
                    <a:pt x="15287" y="30828"/>
                  </a:cubicBezTo>
                  <a:lnTo>
                    <a:pt x="15287" y="30828"/>
                  </a:lnTo>
                  <a:cubicBezTo>
                    <a:pt x="15006" y="30828"/>
                    <a:pt x="14719" y="30565"/>
                    <a:pt x="14668" y="30079"/>
                  </a:cubicBezTo>
                  <a:lnTo>
                    <a:pt x="14668" y="30079"/>
                  </a:lnTo>
                  <a:cubicBezTo>
                    <a:pt x="14568" y="29131"/>
                    <a:pt x="10527" y="5060"/>
                    <a:pt x="10277" y="2216"/>
                  </a:cubicBezTo>
                  <a:lnTo>
                    <a:pt x="10277" y="2216"/>
                  </a:lnTo>
                  <a:cubicBezTo>
                    <a:pt x="10131" y="555"/>
                    <a:pt x="8998" y="1"/>
                    <a:pt x="7584" y="1"/>
                  </a:cubicBezTo>
                  <a:lnTo>
                    <a:pt x="7584" y="1"/>
                  </a:lnTo>
                  <a:cubicBezTo>
                    <a:pt x="6577" y="1"/>
                    <a:pt x="5428" y="281"/>
                    <a:pt x="4390" y="644"/>
                  </a:cubicBezTo>
                  <a:moveTo>
                    <a:pt x="6104" y="2003"/>
                  </a:moveTo>
                  <a:cubicBezTo>
                    <a:pt x="6938" y="2003"/>
                    <a:pt x="7545" y="2471"/>
                    <a:pt x="7783" y="3862"/>
                  </a:cubicBezTo>
                  <a:lnTo>
                    <a:pt x="7783" y="3862"/>
                  </a:lnTo>
                  <a:cubicBezTo>
                    <a:pt x="7545" y="2471"/>
                    <a:pt x="6938" y="2003"/>
                    <a:pt x="6104" y="2003"/>
                  </a:cubicBezTo>
                  <a:lnTo>
                    <a:pt x="6104" y="2003"/>
                  </a:lnTo>
                  <a:lnTo>
                    <a:pt x="6104" y="2003"/>
                  </a:lnTo>
                  <a:close/>
                  <a:moveTo>
                    <a:pt x="5916" y="2011"/>
                  </a:moveTo>
                  <a:cubicBezTo>
                    <a:pt x="5980" y="2005"/>
                    <a:pt x="6042" y="2003"/>
                    <a:pt x="6104" y="2003"/>
                  </a:cubicBezTo>
                  <a:lnTo>
                    <a:pt x="6104" y="2003"/>
                  </a:lnTo>
                  <a:cubicBezTo>
                    <a:pt x="6042" y="2003"/>
                    <a:pt x="5980" y="2005"/>
                    <a:pt x="5916" y="2011"/>
                  </a:cubicBezTo>
                  <a:close/>
                  <a:moveTo>
                    <a:pt x="1838" y="2754"/>
                  </a:moveTo>
                  <a:cubicBezTo>
                    <a:pt x="1851" y="2754"/>
                    <a:pt x="1862" y="2753"/>
                    <a:pt x="1874" y="2753"/>
                  </a:cubicBezTo>
                  <a:lnTo>
                    <a:pt x="1874" y="2753"/>
                  </a:lnTo>
                  <a:cubicBezTo>
                    <a:pt x="1862" y="2753"/>
                    <a:pt x="1851" y="2754"/>
                    <a:pt x="1838" y="2754"/>
                  </a:cubicBezTo>
                  <a:close/>
                  <a:moveTo>
                    <a:pt x="1591" y="2756"/>
                  </a:moveTo>
                  <a:lnTo>
                    <a:pt x="1591" y="2756"/>
                  </a:lnTo>
                  <a:lnTo>
                    <a:pt x="1591" y="2756"/>
                  </a:lnTo>
                  <a:cubicBezTo>
                    <a:pt x="1673" y="2756"/>
                    <a:pt x="1756" y="2755"/>
                    <a:pt x="1838" y="2754"/>
                  </a:cubicBezTo>
                  <a:lnTo>
                    <a:pt x="1838" y="2754"/>
                  </a:lnTo>
                  <a:cubicBezTo>
                    <a:pt x="1756" y="2755"/>
                    <a:pt x="1673" y="2756"/>
                    <a:pt x="1591" y="2756"/>
                  </a:cubicBezTo>
                  <a:moveTo>
                    <a:pt x="7784" y="3869"/>
                  </a:moveTo>
                  <a:cubicBezTo>
                    <a:pt x="7783" y="3867"/>
                    <a:pt x="7783" y="3865"/>
                    <a:pt x="7783" y="3862"/>
                  </a:cubicBezTo>
                  <a:lnTo>
                    <a:pt x="7783" y="3862"/>
                  </a:lnTo>
                  <a:cubicBezTo>
                    <a:pt x="7783" y="3864"/>
                    <a:pt x="7783" y="3867"/>
                    <a:pt x="7784" y="3869"/>
                  </a:cubicBezTo>
                  <a:close/>
                  <a:moveTo>
                    <a:pt x="7784" y="3870"/>
                  </a:moveTo>
                  <a:cubicBezTo>
                    <a:pt x="7784" y="3869"/>
                    <a:pt x="7784" y="3869"/>
                    <a:pt x="7784" y="3869"/>
                  </a:cubicBezTo>
                  <a:lnTo>
                    <a:pt x="7784" y="3869"/>
                  </a:lnTo>
                  <a:cubicBezTo>
                    <a:pt x="7784" y="3869"/>
                    <a:pt x="7784" y="3869"/>
                    <a:pt x="7784" y="3870"/>
                  </a:cubicBezTo>
                  <a:close/>
                  <a:moveTo>
                    <a:pt x="7785" y="3876"/>
                  </a:moveTo>
                  <a:cubicBezTo>
                    <a:pt x="7785" y="3874"/>
                    <a:pt x="7784" y="3872"/>
                    <a:pt x="7784" y="3870"/>
                  </a:cubicBezTo>
                  <a:lnTo>
                    <a:pt x="7784" y="3870"/>
                  </a:lnTo>
                  <a:cubicBezTo>
                    <a:pt x="7784" y="3872"/>
                    <a:pt x="7785" y="3874"/>
                    <a:pt x="7785" y="3876"/>
                  </a:cubicBezTo>
                  <a:close/>
                  <a:moveTo>
                    <a:pt x="7785" y="3876"/>
                  </a:moveTo>
                  <a:lnTo>
                    <a:pt x="7785" y="3876"/>
                  </a:lnTo>
                  <a:lnTo>
                    <a:pt x="7785" y="3876"/>
                  </a:lnTo>
                  <a:lnTo>
                    <a:pt x="7785" y="3876"/>
                  </a:lnTo>
                  <a:close/>
                  <a:moveTo>
                    <a:pt x="7797" y="3949"/>
                  </a:moveTo>
                  <a:cubicBezTo>
                    <a:pt x="7793" y="3924"/>
                    <a:pt x="7789" y="3899"/>
                    <a:pt x="7785" y="3876"/>
                  </a:cubicBezTo>
                  <a:lnTo>
                    <a:pt x="7785" y="3876"/>
                  </a:lnTo>
                  <a:cubicBezTo>
                    <a:pt x="7789" y="3899"/>
                    <a:pt x="7793" y="3924"/>
                    <a:pt x="7797" y="3949"/>
                  </a:cubicBezTo>
                  <a:close/>
                  <a:moveTo>
                    <a:pt x="7797" y="3952"/>
                  </a:moveTo>
                  <a:cubicBezTo>
                    <a:pt x="7797" y="3952"/>
                    <a:pt x="7797" y="3950"/>
                    <a:pt x="7797" y="3949"/>
                  </a:cubicBezTo>
                  <a:lnTo>
                    <a:pt x="7797" y="3949"/>
                  </a:lnTo>
                  <a:cubicBezTo>
                    <a:pt x="7797" y="3951"/>
                    <a:pt x="7797" y="3952"/>
                    <a:pt x="7797" y="3952"/>
                  </a:cubicBezTo>
                  <a:close/>
                  <a:moveTo>
                    <a:pt x="7797" y="3955"/>
                  </a:moveTo>
                  <a:cubicBezTo>
                    <a:pt x="7797" y="3954"/>
                    <a:pt x="7797" y="3953"/>
                    <a:pt x="7797" y="3952"/>
                  </a:cubicBezTo>
                  <a:lnTo>
                    <a:pt x="7797" y="3952"/>
                  </a:lnTo>
                  <a:cubicBezTo>
                    <a:pt x="7797" y="3953"/>
                    <a:pt x="7797" y="3954"/>
                    <a:pt x="7797" y="3955"/>
                  </a:cubicBezTo>
                  <a:close/>
                  <a:moveTo>
                    <a:pt x="7797" y="3955"/>
                  </a:moveTo>
                  <a:lnTo>
                    <a:pt x="7797" y="3955"/>
                  </a:lnTo>
                  <a:lnTo>
                    <a:pt x="7797" y="3955"/>
                  </a:lnTo>
                  <a:lnTo>
                    <a:pt x="7797" y="3955"/>
                  </a:lnTo>
                  <a:close/>
                  <a:moveTo>
                    <a:pt x="7798" y="3958"/>
                  </a:moveTo>
                  <a:cubicBezTo>
                    <a:pt x="7798" y="3957"/>
                    <a:pt x="7798" y="3956"/>
                    <a:pt x="7797" y="3955"/>
                  </a:cubicBezTo>
                  <a:lnTo>
                    <a:pt x="7797" y="3955"/>
                  </a:lnTo>
                  <a:cubicBezTo>
                    <a:pt x="7798" y="3956"/>
                    <a:pt x="7798" y="3957"/>
                    <a:pt x="7798" y="3958"/>
                  </a:cubicBezTo>
                  <a:close/>
                  <a:moveTo>
                    <a:pt x="7798" y="3960"/>
                  </a:moveTo>
                  <a:cubicBezTo>
                    <a:pt x="7798" y="3959"/>
                    <a:pt x="7798" y="3959"/>
                    <a:pt x="7798" y="3958"/>
                  </a:cubicBezTo>
                  <a:lnTo>
                    <a:pt x="7798" y="3958"/>
                  </a:lnTo>
                  <a:cubicBezTo>
                    <a:pt x="7798" y="3959"/>
                    <a:pt x="7798" y="3959"/>
                    <a:pt x="7798" y="3960"/>
                  </a:cubicBezTo>
                  <a:close/>
                  <a:moveTo>
                    <a:pt x="7799" y="3962"/>
                  </a:moveTo>
                  <a:cubicBezTo>
                    <a:pt x="7799" y="3961"/>
                    <a:pt x="7798" y="3960"/>
                    <a:pt x="7798" y="3960"/>
                  </a:cubicBezTo>
                  <a:lnTo>
                    <a:pt x="7798" y="3960"/>
                  </a:lnTo>
                  <a:cubicBezTo>
                    <a:pt x="7799" y="3961"/>
                    <a:pt x="7799" y="3961"/>
                    <a:pt x="7799" y="3962"/>
                  </a:cubicBezTo>
                  <a:close/>
                  <a:moveTo>
                    <a:pt x="7799" y="3964"/>
                  </a:moveTo>
                  <a:cubicBezTo>
                    <a:pt x="7799" y="3964"/>
                    <a:pt x="7799" y="3963"/>
                    <a:pt x="7799" y="3962"/>
                  </a:cubicBezTo>
                  <a:lnTo>
                    <a:pt x="7799" y="3962"/>
                  </a:lnTo>
                  <a:cubicBezTo>
                    <a:pt x="7799" y="3963"/>
                    <a:pt x="7799" y="3963"/>
                    <a:pt x="7799" y="3964"/>
                  </a:cubicBezTo>
                  <a:close/>
                  <a:moveTo>
                    <a:pt x="7799" y="3965"/>
                  </a:moveTo>
                  <a:cubicBezTo>
                    <a:pt x="7799" y="3965"/>
                    <a:pt x="7799" y="3965"/>
                    <a:pt x="7799" y="3964"/>
                  </a:cubicBezTo>
                  <a:lnTo>
                    <a:pt x="7799" y="3964"/>
                  </a:lnTo>
                  <a:cubicBezTo>
                    <a:pt x="7799" y="3965"/>
                    <a:pt x="7799" y="3965"/>
                    <a:pt x="7799" y="3965"/>
                  </a:cubicBezTo>
                  <a:close/>
                  <a:moveTo>
                    <a:pt x="7800" y="3968"/>
                  </a:moveTo>
                  <a:cubicBezTo>
                    <a:pt x="7800" y="3967"/>
                    <a:pt x="7799" y="3966"/>
                    <a:pt x="7799" y="3965"/>
                  </a:cubicBezTo>
                  <a:lnTo>
                    <a:pt x="7799" y="3965"/>
                  </a:lnTo>
                  <a:cubicBezTo>
                    <a:pt x="7799" y="3966"/>
                    <a:pt x="7800" y="3967"/>
                    <a:pt x="7800" y="3968"/>
                  </a:cubicBezTo>
                  <a:close/>
                  <a:moveTo>
                    <a:pt x="7800" y="3969"/>
                  </a:moveTo>
                  <a:cubicBezTo>
                    <a:pt x="7800" y="3969"/>
                    <a:pt x="7800" y="3968"/>
                    <a:pt x="7800" y="3968"/>
                  </a:cubicBezTo>
                  <a:lnTo>
                    <a:pt x="7800" y="3968"/>
                  </a:lnTo>
                  <a:cubicBezTo>
                    <a:pt x="7800" y="3968"/>
                    <a:pt x="7800" y="3969"/>
                    <a:pt x="7800" y="3969"/>
                  </a:cubicBezTo>
                  <a:close/>
                  <a:moveTo>
                    <a:pt x="7942" y="5203"/>
                  </a:moveTo>
                  <a:cubicBezTo>
                    <a:pt x="7951" y="5299"/>
                    <a:pt x="7961" y="5399"/>
                    <a:pt x="7971" y="5503"/>
                  </a:cubicBezTo>
                  <a:lnTo>
                    <a:pt x="7971" y="5503"/>
                  </a:lnTo>
                  <a:cubicBezTo>
                    <a:pt x="8144" y="7336"/>
                    <a:pt x="8372" y="10324"/>
                    <a:pt x="8609" y="13610"/>
                  </a:cubicBezTo>
                  <a:lnTo>
                    <a:pt x="8609" y="13610"/>
                  </a:lnTo>
                  <a:cubicBezTo>
                    <a:pt x="8616" y="13710"/>
                    <a:pt x="8623" y="13809"/>
                    <a:pt x="8630" y="13909"/>
                  </a:cubicBezTo>
                  <a:lnTo>
                    <a:pt x="8630" y="13909"/>
                  </a:lnTo>
                  <a:cubicBezTo>
                    <a:pt x="8649" y="14175"/>
                    <a:pt x="8668" y="14442"/>
                    <a:pt x="8687" y="14712"/>
                  </a:cubicBezTo>
                  <a:lnTo>
                    <a:pt x="8687" y="14712"/>
                  </a:lnTo>
                  <a:cubicBezTo>
                    <a:pt x="8694" y="14812"/>
                    <a:pt x="8702" y="14915"/>
                    <a:pt x="8709" y="15016"/>
                  </a:cubicBezTo>
                  <a:lnTo>
                    <a:pt x="8709" y="15016"/>
                  </a:lnTo>
                  <a:cubicBezTo>
                    <a:pt x="8849" y="16990"/>
                    <a:pt x="8989" y="19026"/>
                    <a:pt x="9121" y="20950"/>
                  </a:cubicBezTo>
                  <a:lnTo>
                    <a:pt x="9121" y="20950"/>
                  </a:lnTo>
                  <a:cubicBezTo>
                    <a:pt x="9127" y="21039"/>
                    <a:pt x="9133" y="21128"/>
                    <a:pt x="9139" y="21216"/>
                  </a:cubicBezTo>
                  <a:lnTo>
                    <a:pt x="9139" y="21216"/>
                  </a:lnTo>
                  <a:cubicBezTo>
                    <a:pt x="8664" y="14281"/>
                    <a:pt x="8069" y="5759"/>
                    <a:pt x="7800" y="3969"/>
                  </a:cubicBezTo>
                  <a:lnTo>
                    <a:pt x="7800" y="3969"/>
                  </a:lnTo>
                  <a:cubicBezTo>
                    <a:pt x="7840" y="4238"/>
                    <a:pt x="7888" y="4659"/>
                    <a:pt x="7942" y="5203"/>
                  </a:cubicBezTo>
                  <a:close/>
                  <a:moveTo>
                    <a:pt x="9682" y="29024"/>
                  </a:moveTo>
                  <a:cubicBezTo>
                    <a:pt x="9659" y="28719"/>
                    <a:pt x="9635" y="28377"/>
                    <a:pt x="9607" y="28001"/>
                  </a:cubicBezTo>
                  <a:lnTo>
                    <a:pt x="9607" y="28001"/>
                  </a:lnTo>
                  <a:cubicBezTo>
                    <a:pt x="9600" y="27904"/>
                    <a:pt x="9593" y="27804"/>
                    <a:pt x="9587" y="27703"/>
                  </a:cubicBezTo>
                  <a:lnTo>
                    <a:pt x="9587" y="27703"/>
                  </a:lnTo>
                  <a:cubicBezTo>
                    <a:pt x="9468" y="26012"/>
                    <a:pt x="9312" y="23732"/>
                    <a:pt x="9142" y="21245"/>
                  </a:cubicBezTo>
                  <a:lnTo>
                    <a:pt x="9142" y="21245"/>
                  </a:lnTo>
                  <a:cubicBezTo>
                    <a:pt x="9141" y="21235"/>
                    <a:pt x="9140" y="21226"/>
                    <a:pt x="9139" y="21216"/>
                  </a:cubicBezTo>
                  <a:lnTo>
                    <a:pt x="9139" y="21216"/>
                  </a:lnTo>
                  <a:cubicBezTo>
                    <a:pt x="9361" y="24441"/>
                    <a:pt x="9556" y="27323"/>
                    <a:pt x="9682" y="29024"/>
                  </a:cubicBezTo>
                  <a:close/>
                  <a:moveTo>
                    <a:pt x="21968" y="22896"/>
                  </a:moveTo>
                  <a:cubicBezTo>
                    <a:pt x="21346" y="26404"/>
                    <a:pt x="20912" y="28266"/>
                    <a:pt x="20031" y="32250"/>
                  </a:cubicBezTo>
                  <a:lnTo>
                    <a:pt x="20031" y="32250"/>
                  </a:lnTo>
                  <a:cubicBezTo>
                    <a:pt x="20026" y="32273"/>
                    <a:pt x="20020" y="32298"/>
                    <a:pt x="20015" y="32322"/>
                  </a:cubicBezTo>
                  <a:lnTo>
                    <a:pt x="20015" y="32322"/>
                  </a:lnTo>
                  <a:cubicBezTo>
                    <a:pt x="20020" y="32298"/>
                    <a:pt x="20026" y="32273"/>
                    <a:pt x="20031" y="32250"/>
                  </a:cubicBezTo>
                  <a:lnTo>
                    <a:pt x="20031" y="32250"/>
                  </a:lnTo>
                  <a:cubicBezTo>
                    <a:pt x="20912" y="28266"/>
                    <a:pt x="21346" y="26404"/>
                    <a:pt x="21968" y="22896"/>
                  </a:cubicBezTo>
                  <a:lnTo>
                    <a:pt x="21968" y="22896"/>
                  </a:lnTo>
                  <a:cubicBezTo>
                    <a:pt x="21975" y="22850"/>
                    <a:pt x="21985" y="22804"/>
                    <a:pt x="21995" y="22759"/>
                  </a:cubicBezTo>
                  <a:lnTo>
                    <a:pt x="21995" y="22759"/>
                  </a:lnTo>
                  <a:cubicBezTo>
                    <a:pt x="21985" y="22804"/>
                    <a:pt x="21975" y="22850"/>
                    <a:pt x="21968" y="22896"/>
                  </a:cubicBezTo>
                  <a:close/>
                  <a:moveTo>
                    <a:pt x="9729" y="29655"/>
                  </a:moveTo>
                  <a:cubicBezTo>
                    <a:pt x="10078" y="34195"/>
                    <a:pt x="11451" y="36466"/>
                    <a:pt x="14739" y="36545"/>
                  </a:cubicBezTo>
                  <a:lnTo>
                    <a:pt x="14739" y="36545"/>
                  </a:lnTo>
                  <a:cubicBezTo>
                    <a:pt x="14822" y="36547"/>
                    <a:pt x="14904" y="36548"/>
                    <a:pt x="14984" y="36548"/>
                  </a:cubicBezTo>
                  <a:lnTo>
                    <a:pt x="14984" y="36548"/>
                  </a:lnTo>
                  <a:cubicBezTo>
                    <a:pt x="15158" y="36548"/>
                    <a:pt x="15326" y="36543"/>
                    <a:pt x="15490" y="36534"/>
                  </a:cubicBezTo>
                  <a:lnTo>
                    <a:pt x="15490" y="36534"/>
                  </a:lnTo>
                  <a:cubicBezTo>
                    <a:pt x="15326" y="36543"/>
                    <a:pt x="15158" y="36548"/>
                    <a:pt x="14984" y="36548"/>
                  </a:cubicBezTo>
                  <a:lnTo>
                    <a:pt x="14984" y="36548"/>
                  </a:lnTo>
                  <a:cubicBezTo>
                    <a:pt x="14904" y="36548"/>
                    <a:pt x="14822" y="36547"/>
                    <a:pt x="14739" y="36545"/>
                  </a:cubicBezTo>
                  <a:lnTo>
                    <a:pt x="14739" y="36545"/>
                  </a:lnTo>
                  <a:cubicBezTo>
                    <a:pt x="11451" y="36466"/>
                    <a:pt x="10078" y="34195"/>
                    <a:pt x="9729" y="29655"/>
                  </a:cubicBezTo>
                  <a:lnTo>
                    <a:pt x="9729" y="29655"/>
                  </a:lnTo>
                  <a:cubicBezTo>
                    <a:pt x="9714" y="29469"/>
                    <a:pt x="9698" y="29257"/>
                    <a:pt x="9682" y="29024"/>
                  </a:cubicBezTo>
                  <a:lnTo>
                    <a:pt x="9682" y="29024"/>
                  </a:lnTo>
                  <a:cubicBezTo>
                    <a:pt x="9698" y="29257"/>
                    <a:pt x="9714" y="29468"/>
                    <a:pt x="9729" y="29655"/>
                  </a:cubicBezTo>
                  <a:close/>
                  <a:moveTo>
                    <a:pt x="20013" y="32329"/>
                  </a:moveTo>
                  <a:cubicBezTo>
                    <a:pt x="20013" y="32328"/>
                    <a:pt x="20013" y="32328"/>
                    <a:pt x="20013" y="32328"/>
                  </a:cubicBezTo>
                  <a:lnTo>
                    <a:pt x="20013" y="32328"/>
                  </a:lnTo>
                  <a:cubicBezTo>
                    <a:pt x="20013" y="32328"/>
                    <a:pt x="20013" y="32328"/>
                    <a:pt x="20013" y="32329"/>
                  </a:cubicBez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51"/>
            <p:cNvSpPr/>
            <p:nvPr/>
          </p:nvSpPr>
          <p:spPr>
            <a:xfrm>
              <a:off x="6190850" y="1159963"/>
              <a:ext cx="625200" cy="881100"/>
            </a:xfrm>
            <a:custGeom>
              <a:avLst/>
              <a:gdLst/>
              <a:ahLst/>
              <a:cxnLst/>
              <a:rect l="l" t="t" r="r" b="b"/>
              <a:pathLst>
                <a:path w="25008" h="35244" extrusionOk="0">
                  <a:moveTo>
                    <a:pt x="6304" y="0"/>
                  </a:moveTo>
                  <a:cubicBezTo>
                    <a:pt x="5452" y="0"/>
                    <a:pt x="4970" y="476"/>
                    <a:pt x="3097" y="885"/>
                  </a:cubicBezTo>
                  <a:cubicBezTo>
                    <a:pt x="2343" y="1049"/>
                    <a:pt x="1707" y="1104"/>
                    <a:pt x="1197" y="1104"/>
                  </a:cubicBezTo>
                  <a:cubicBezTo>
                    <a:pt x="660" y="1104"/>
                    <a:pt x="260" y="1043"/>
                    <a:pt x="0" y="986"/>
                  </a:cubicBezTo>
                  <a:lnTo>
                    <a:pt x="0" y="1347"/>
                  </a:lnTo>
                  <a:cubicBezTo>
                    <a:pt x="528" y="1415"/>
                    <a:pt x="1060" y="1451"/>
                    <a:pt x="1591" y="1451"/>
                  </a:cubicBezTo>
                  <a:cubicBezTo>
                    <a:pt x="1686" y="1451"/>
                    <a:pt x="1780" y="1450"/>
                    <a:pt x="1874" y="1448"/>
                  </a:cubicBezTo>
                  <a:cubicBezTo>
                    <a:pt x="2876" y="1423"/>
                    <a:pt x="3867" y="1269"/>
                    <a:pt x="4790" y="961"/>
                  </a:cubicBezTo>
                  <a:cubicBezTo>
                    <a:pt x="5194" y="826"/>
                    <a:pt x="5572" y="732"/>
                    <a:pt x="5916" y="706"/>
                  </a:cubicBezTo>
                  <a:cubicBezTo>
                    <a:pt x="5980" y="700"/>
                    <a:pt x="6042" y="698"/>
                    <a:pt x="6104" y="698"/>
                  </a:cubicBezTo>
                  <a:cubicBezTo>
                    <a:pt x="6938" y="698"/>
                    <a:pt x="7545" y="1166"/>
                    <a:pt x="7783" y="2557"/>
                  </a:cubicBezTo>
                  <a:cubicBezTo>
                    <a:pt x="8178" y="4874"/>
                    <a:pt x="9380" y="23810"/>
                    <a:pt x="9729" y="28350"/>
                  </a:cubicBezTo>
                  <a:cubicBezTo>
                    <a:pt x="10078" y="32890"/>
                    <a:pt x="11451" y="35160"/>
                    <a:pt x="14739" y="35240"/>
                  </a:cubicBezTo>
                  <a:cubicBezTo>
                    <a:pt x="14822" y="35242"/>
                    <a:pt x="14904" y="35243"/>
                    <a:pt x="14984" y="35243"/>
                  </a:cubicBezTo>
                  <a:cubicBezTo>
                    <a:pt x="15158" y="35243"/>
                    <a:pt x="15326" y="35238"/>
                    <a:pt x="15490" y="35229"/>
                  </a:cubicBezTo>
                  <a:cubicBezTo>
                    <a:pt x="18297" y="35069"/>
                    <a:pt x="19440" y="33542"/>
                    <a:pt x="20013" y="31024"/>
                  </a:cubicBezTo>
                  <a:cubicBezTo>
                    <a:pt x="20013" y="31023"/>
                    <a:pt x="20013" y="31023"/>
                    <a:pt x="20013" y="31023"/>
                  </a:cubicBezTo>
                  <a:cubicBezTo>
                    <a:pt x="20014" y="31021"/>
                    <a:pt x="20014" y="31019"/>
                    <a:pt x="20015" y="31017"/>
                  </a:cubicBezTo>
                  <a:cubicBezTo>
                    <a:pt x="20020" y="30993"/>
                    <a:pt x="20026" y="30968"/>
                    <a:pt x="20031" y="30945"/>
                  </a:cubicBezTo>
                  <a:cubicBezTo>
                    <a:pt x="20912" y="26961"/>
                    <a:pt x="21346" y="25099"/>
                    <a:pt x="21968" y="21591"/>
                  </a:cubicBezTo>
                  <a:cubicBezTo>
                    <a:pt x="21975" y="21545"/>
                    <a:pt x="21985" y="21499"/>
                    <a:pt x="21995" y="21454"/>
                  </a:cubicBezTo>
                  <a:cubicBezTo>
                    <a:pt x="22349" y="19870"/>
                    <a:pt x="23847" y="19012"/>
                    <a:pt x="25008" y="18576"/>
                  </a:cubicBezTo>
                  <a:cubicBezTo>
                    <a:pt x="24028" y="18256"/>
                    <a:pt x="22817" y="17656"/>
                    <a:pt x="21552" y="16838"/>
                  </a:cubicBezTo>
                  <a:cubicBezTo>
                    <a:pt x="20875" y="17988"/>
                    <a:pt x="20285" y="19355"/>
                    <a:pt x="20154" y="20349"/>
                  </a:cubicBezTo>
                  <a:cubicBezTo>
                    <a:pt x="19951" y="21887"/>
                    <a:pt x="19022" y="28443"/>
                    <a:pt x="18704" y="30067"/>
                  </a:cubicBezTo>
                  <a:cubicBezTo>
                    <a:pt x="18387" y="31679"/>
                    <a:pt x="17500" y="33433"/>
                    <a:pt x="14796" y="33433"/>
                  </a:cubicBezTo>
                  <a:cubicBezTo>
                    <a:pt x="14774" y="33433"/>
                    <a:pt x="14752" y="33432"/>
                    <a:pt x="14729" y="33432"/>
                  </a:cubicBezTo>
                  <a:cubicBezTo>
                    <a:pt x="11974" y="33404"/>
                    <a:pt x="11452" y="29865"/>
                    <a:pt x="11074" y="27341"/>
                  </a:cubicBezTo>
                  <a:cubicBezTo>
                    <a:pt x="10697" y="24817"/>
                    <a:pt x="8725" y="3699"/>
                    <a:pt x="8550" y="2626"/>
                  </a:cubicBezTo>
                  <a:cubicBezTo>
                    <a:pt x="8376" y="1552"/>
                    <a:pt x="8203" y="334"/>
                    <a:pt x="6897" y="66"/>
                  </a:cubicBezTo>
                  <a:cubicBezTo>
                    <a:pt x="6673" y="20"/>
                    <a:pt x="6480" y="0"/>
                    <a:pt x="6304" y="0"/>
                  </a:cubicBez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51"/>
            <p:cNvSpPr/>
            <p:nvPr/>
          </p:nvSpPr>
          <p:spPr>
            <a:xfrm>
              <a:off x="6481525" y="1492063"/>
              <a:ext cx="96475" cy="333000"/>
            </a:xfrm>
            <a:custGeom>
              <a:avLst/>
              <a:gdLst/>
              <a:ahLst/>
              <a:cxnLst/>
              <a:rect l="l" t="t" r="r" b="b"/>
              <a:pathLst>
                <a:path w="3859" h="13320" extrusionOk="0">
                  <a:moveTo>
                    <a:pt x="1" y="296"/>
                  </a:moveTo>
                  <a:lnTo>
                    <a:pt x="901" y="356"/>
                  </a:lnTo>
                  <a:cubicBezTo>
                    <a:pt x="1242" y="380"/>
                    <a:pt x="1522" y="631"/>
                    <a:pt x="1580" y="968"/>
                  </a:cubicBezTo>
                  <a:lnTo>
                    <a:pt x="1580" y="968"/>
                  </a:lnTo>
                  <a:lnTo>
                    <a:pt x="3481" y="11896"/>
                  </a:lnTo>
                  <a:cubicBezTo>
                    <a:pt x="3542" y="12250"/>
                    <a:pt x="3342" y="12597"/>
                    <a:pt x="3004" y="12719"/>
                  </a:cubicBezTo>
                  <a:lnTo>
                    <a:pt x="3004" y="12719"/>
                  </a:lnTo>
                  <a:lnTo>
                    <a:pt x="2116" y="13043"/>
                  </a:lnTo>
                  <a:lnTo>
                    <a:pt x="2217" y="13320"/>
                  </a:lnTo>
                  <a:lnTo>
                    <a:pt x="3106" y="12997"/>
                  </a:lnTo>
                  <a:cubicBezTo>
                    <a:pt x="3578" y="12825"/>
                    <a:pt x="3858" y="12341"/>
                    <a:pt x="3772" y="11846"/>
                  </a:cubicBezTo>
                  <a:lnTo>
                    <a:pt x="3772" y="11846"/>
                  </a:lnTo>
                  <a:lnTo>
                    <a:pt x="1871" y="918"/>
                  </a:lnTo>
                  <a:cubicBezTo>
                    <a:pt x="1789" y="446"/>
                    <a:pt x="1399" y="94"/>
                    <a:pt x="920" y="62"/>
                  </a:cubicBezTo>
                  <a:lnTo>
                    <a:pt x="920" y="62"/>
                  </a:lnTo>
                  <a:lnTo>
                    <a:pt x="20" y="1"/>
                  </a:ln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51"/>
            <p:cNvSpPr/>
            <p:nvPr/>
          </p:nvSpPr>
          <p:spPr>
            <a:xfrm>
              <a:off x="6592400" y="1423288"/>
              <a:ext cx="292550" cy="207625"/>
            </a:xfrm>
            <a:custGeom>
              <a:avLst/>
              <a:gdLst/>
              <a:ahLst/>
              <a:cxnLst/>
              <a:rect l="l" t="t" r="r" b="b"/>
              <a:pathLst>
                <a:path w="11702" h="8305" extrusionOk="0">
                  <a:moveTo>
                    <a:pt x="325" y="301"/>
                  </a:moveTo>
                  <a:cubicBezTo>
                    <a:pt x="1" y="754"/>
                    <a:pt x="387" y="1647"/>
                    <a:pt x="1266" y="2703"/>
                  </a:cubicBezTo>
                  <a:lnTo>
                    <a:pt x="1266" y="2703"/>
                  </a:lnTo>
                  <a:cubicBezTo>
                    <a:pt x="2043" y="3638"/>
                    <a:pt x="3205" y="4701"/>
                    <a:pt x="4601" y="5699"/>
                  </a:cubicBezTo>
                  <a:lnTo>
                    <a:pt x="4601" y="5699"/>
                  </a:lnTo>
                  <a:cubicBezTo>
                    <a:pt x="4899" y="5912"/>
                    <a:pt x="5196" y="6114"/>
                    <a:pt x="5490" y="6305"/>
                  </a:cubicBezTo>
                  <a:lnTo>
                    <a:pt x="5490" y="6305"/>
                  </a:lnTo>
                  <a:cubicBezTo>
                    <a:pt x="6755" y="7123"/>
                    <a:pt x="7966" y="7723"/>
                    <a:pt x="8946" y="8043"/>
                  </a:cubicBezTo>
                  <a:lnTo>
                    <a:pt x="8946" y="8043"/>
                  </a:lnTo>
                  <a:cubicBezTo>
                    <a:pt x="9471" y="8213"/>
                    <a:pt x="9928" y="8304"/>
                    <a:pt x="10292" y="8304"/>
                  </a:cubicBezTo>
                  <a:lnTo>
                    <a:pt x="10292" y="8304"/>
                  </a:lnTo>
                  <a:cubicBezTo>
                    <a:pt x="10668" y="8304"/>
                    <a:pt x="10944" y="8207"/>
                    <a:pt x="11090" y="8004"/>
                  </a:cubicBezTo>
                  <a:lnTo>
                    <a:pt x="11090" y="8004"/>
                  </a:lnTo>
                  <a:cubicBezTo>
                    <a:pt x="11701" y="7150"/>
                    <a:pt x="9787" y="4733"/>
                    <a:pt x="6814" y="2605"/>
                  </a:cubicBezTo>
                  <a:lnTo>
                    <a:pt x="6814" y="2605"/>
                  </a:lnTo>
                  <a:cubicBezTo>
                    <a:pt x="4550" y="985"/>
                    <a:pt x="2325" y="1"/>
                    <a:pt x="1123" y="1"/>
                  </a:cubicBezTo>
                  <a:lnTo>
                    <a:pt x="1123" y="1"/>
                  </a:lnTo>
                  <a:cubicBezTo>
                    <a:pt x="747" y="1"/>
                    <a:pt x="470" y="97"/>
                    <a:pt x="325" y="301"/>
                  </a:cubicBezTo>
                  <a:moveTo>
                    <a:pt x="4869" y="5323"/>
                  </a:moveTo>
                  <a:cubicBezTo>
                    <a:pt x="2321" y="3500"/>
                    <a:pt x="655" y="1462"/>
                    <a:pt x="1149" y="773"/>
                  </a:cubicBezTo>
                  <a:lnTo>
                    <a:pt x="1149" y="773"/>
                  </a:lnTo>
                  <a:cubicBezTo>
                    <a:pt x="1260" y="618"/>
                    <a:pt x="1471" y="544"/>
                    <a:pt x="1762" y="544"/>
                  </a:cubicBezTo>
                  <a:lnTo>
                    <a:pt x="1762" y="544"/>
                  </a:lnTo>
                  <a:cubicBezTo>
                    <a:pt x="2758" y="544"/>
                    <a:pt x="4682" y="1413"/>
                    <a:pt x="6656" y="2826"/>
                  </a:cubicBezTo>
                  <a:lnTo>
                    <a:pt x="6656" y="2826"/>
                  </a:lnTo>
                  <a:cubicBezTo>
                    <a:pt x="9205" y="4650"/>
                    <a:pt x="10871" y="6687"/>
                    <a:pt x="10377" y="7377"/>
                  </a:cubicBezTo>
                  <a:lnTo>
                    <a:pt x="10377" y="7377"/>
                  </a:lnTo>
                  <a:cubicBezTo>
                    <a:pt x="10266" y="7532"/>
                    <a:pt x="10055" y="7606"/>
                    <a:pt x="9765" y="7606"/>
                  </a:cubicBezTo>
                  <a:lnTo>
                    <a:pt x="9765" y="7606"/>
                  </a:lnTo>
                  <a:cubicBezTo>
                    <a:pt x="8768" y="7606"/>
                    <a:pt x="6843" y="6736"/>
                    <a:pt x="4869" y="5323"/>
                  </a:cubicBez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51"/>
            <p:cNvSpPr/>
            <p:nvPr/>
          </p:nvSpPr>
          <p:spPr>
            <a:xfrm>
              <a:off x="6608775" y="1436863"/>
              <a:ext cx="255425" cy="176575"/>
            </a:xfrm>
            <a:custGeom>
              <a:avLst/>
              <a:gdLst/>
              <a:ahLst/>
              <a:cxnLst/>
              <a:rect l="l" t="t" r="r" b="b"/>
              <a:pathLst>
                <a:path w="10217" h="7063" extrusionOk="0">
                  <a:moveTo>
                    <a:pt x="1107" y="1"/>
                  </a:moveTo>
                  <a:cubicBezTo>
                    <a:pt x="816" y="1"/>
                    <a:pt x="605" y="75"/>
                    <a:pt x="494" y="230"/>
                  </a:cubicBezTo>
                  <a:lnTo>
                    <a:pt x="494" y="230"/>
                  </a:lnTo>
                  <a:cubicBezTo>
                    <a:pt x="0" y="919"/>
                    <a:pt x="1666" y="2957"/>
                    <a:pt x="4214" y="4780"/>
                  </a:cubicBezTo>
                  <a:lnTo>
                    <a:pt x="4214" y="4780"/>
                  </a:lnTo>
                  <a:cubicBezTo>
                    <a:pt x="6188" y="6193"/>
                    <a:pt x="8113" y="7063"/>
                    <a:pt x="9110" y="7063"/>
                  </a:cubicBezTo>
                  <a:lnTo>
                    <a:pt x="9110" y="7063"/>
                  </a:lnTo>
                  <a:cubicBezTo>
                    <a:pt x="9400" y="7063"/>
                    <a:pt x="9611" y="6989"/>
                    <a:pt x="9722" y="6834"/>
                  </a:cubicBezTo>
                  <a:lnTo>
                    <a:pt x="9722" y="6834"/>
                  </a:lnTo>
                  <a:cubicBezTo>
                    <a:pt x="10216" y="6144"/>
                    <a:pt x="8550" y="4107"/>
                    <a:pt x="6001" y="2283"/>
                  </a:cubicBezTo>
                  <a:lnTo>
                    <a:pt x="6001" y="2283"/>
                  </a:lnTo>
                  <a:cubicBezTo>
                    <a:pt x="4027" y="871"/>
                    <a:pt x="2103" y="1"/>
                    <a:pt x="1107" y="1"/>
                  </a:cubicBezTo>
                  <a:lnTo>
                    <a:pt x="1107" y="1"/>
                  </a:lnTo>
                  <a:lnTo>
                    <a:pt x="1106" y="1"/>
                  </a:lnTo>
                  <a:moveTo>
                    <a:pt x="932" y="455"/>
                  </a:moveTo>
                  <a:cubicBezTo>
                    <a:pt x="932" y="455"/>
                    <a:pt x="1073" y="412"/>
                    <a:pt x="1353" y="412"/>
                  </a:cubicBezTo>
                  <a:lnTo>
                    <a:pt x="1353" y="412"/>
                  </a:lnTo>
                  <a:cubicBezTo>
                    <a:pt x="2073" y="412"/>
                    <a:pt x="3713" y="698"/>
                    <a:pt x="6221" y="2747"/>
                  </a:cubicBezTo>
                  <a:lnTo>
                    <a:pt x="6221" y="2747"/>
                  </a:lnTo>
                  <a:cubicBezTo>
                    <a:pt x="9703" y="5590"/>
                    <a:pt x="9413" y="6546"/>
                    <a:pt x="9413" y="6546"/>
                  </a:cubicBezTo>
                  <a:lnTo>
                    <a:pt x="9413" y="6546"/>
                  </a:ln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51"/>
            <p:cNvSpPr/>
            <p:nvPr/>
          </p:nvSpPr>
          <p:spPr>
            <a:xfrm>
              <a:off x="6114900" y="1161613"/>
              <a:ext cx="75975" cy="32125"/>
            </a:xfrm>
            <a:custGeom>
              <a:avLst/>
              <a:gdLst/>
              <a:ahLst/>
              <a:cxnLst/>
              <a:rect l="l" t="t" r="r" b="b"/>
              <a:pathLst>
                <a:path w="3039" h="1285" extrusionOk="0">
                  <a:moveTo>
                    <a:pt x="1" y="0"/>
                  </a:moveTo>
                  <a:lnTo>
                    <a:pt x="1" y="344"/>
                  </a:lnTo>
                  <a:cubicBezTo>
                    <a:pt x="1" y="344"/>
                    <a:pt x="639" y="351"/>
                    <a:pt x="1047" y="747"/>
                  </a:cubicBezTo>
                  <a:lnTo>
                    <a:pt x="1047" y="747"/>
                  </a:lnTo>
                  <a:cubicBezTo>
                    <a:pt x="1249" y="943"/>
                    <a:pt x="1519" y="1011"/>
                    <a:pt x="1806" y="1048"/>
                  </a:cubicBezTo>
                  <a:lnTo>
                    <a:pt x="1806" y="1048"/>
                  </a:lnTo>
                  <a:lnTo>
                    <a:pt x="3038" y="1285"/>
                  </a:lnTo>
                  <a:lnTo>
                    <a:pt x="3038" y="0"/>
                  </a:ln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51"/>
            <p:cNvSpPr/>
            <p:nvPr/>
          </p:nvSpPr>
          <p:spPr>
            <a:xfrm>
              <a:off x="6569875" y="1602763"/>
              <a:ext cx="64975" cy="73875"/>
            </a:xfrm>
            <a:custGeom>
              <a:avLst/>
              <a:gdLst/>
              <a:ahLst/>
              <a:cxnLst/>
              <a:rect l="l" t="t" r="r" b="b"/>
              <a:pathLst>
                <a:path w="2599" h="2955" extrusionOk="0">
                  <a:moveTo>
                    <a:pt x="0" y="1478"/>
                  </a:moveTo>
                  <a:cubicBezTo>
                    <a:pt x="0" y="2293"/>
                    <a:pt x="582" y="2954"/>
                    <a:pt x="1300" y="2954"/>
                  </a:cubicBezTo>
                  <a:lnTo>
                    <a:pt x="1300" y="2954"/>
                  </a:lnTo>
                  <a:cubicBezTo>
                    <a:pt x="2017" y="2954"/>
                    <a:pt x="2598" y="2293"/>
                    <a:pt x="2598" y="1478"/>
                  </a:cubicBezTo>
                  <a:lnTo>
                    <a:pt x="2598" y="1478"/>
                  </a:lnTo>
                  <a:cubicBezTo>
                    <a:pt x="2598" y="662"/>
                    <a:pt x="2017" y="0"/>
                    <a:pt x="1300" y="0"/>
                  </a:cubicBezTo>
                  <a:lnTo>
                    <a:pt x="1300" y="0"/>
                  </a:lnTo>
                  <a:cubicBezTo>
                    <a:pt x="582" y="0"/>
                    <a:pt x="0" y="662"/>
                    <a:pt x="0" y="1478"/>
                  </a:cubicBez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51"/>
            <p:cNvSpPr/>
            <p:nvPr/>
          </p:nvSpPr>
          <p:spPr>
            <a:xfrm>
              <a:off x="6569875" y="1606038"/>
              <a:ext cx="56525" cy="67325"/>
            </a:xfrm>
            <a:custGeom>
              <a:avLst/>
              <a:gdLst/>
              <a:ahLst/>
              <a:cxnLst/>
              <a:rect l="l" t="t" r="r" b="b"/>
              <a:pathLst>
                <a:path w="2261" h="2693" extrusionOk="0">
                  <a:moveTo>
                    <a:pt x="0" y="1347"/>
                  </a:moveTo>
                  <a:cubicBezTo>
                    <a:pt x="0" y="2090"/>
                    <a:pt x="507" y="2692"/>
                    <a:pt x="1131" y="2692"/>
                  </a:cubicBezTo>
                  <a:lnTo>
                    <a:pt x="1131" y="2692"/>
                  </a:lnTo>
                  <a:cubicBezTo>
                    <a:pt x="1755" y="2692"/>
                    <a:pt x="2261" y="2090"/>
                    <a:pt x="2261" y="1347"/>
                  </a:cubicBezTo>
                  <a:lnTo>
                    <a:pt x="2261" y="1347"/>
                  </a:lnTo>
                  <a:cubicBezTo>
                    <a:pt x="2261" y="603"/>
                    <a:pt x="1755" y="0"/>
                    <a:pt x="1131" y="0"/>
                  </a:cubicBezTo>
                  <a:lnTo>
                    <a:pt x="1131" y="0"/>
                  </a:lnTo>
                  <a:cubicBezTo>
                    <a:pt x="507" y="0"/>
                    <a:pt x="0" y="603"/>
                    <a:pt x="0" y="1347"/>
                  </a:cubicBez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79" name="Google Shape;479;p51"/>
            <p:cNvSpPr/>
            <p:nvPr/>
          </p:nvSpPr>
          <p:spPr>
            <a:xfrm>
              <a:off x="6569875" y="1690763"/>
              <a:ext cx="64975" cy="73850"/>
            </a:xfrm>
            <a:custGeom>
              <a:avLst/>
              <a:gdLst/>
              <a:ahLst/>
              <a:cxnLst/>
              <a:rect l="l" t="t" r="r" b="b"/>
              <a:pathLst>
                <a:path w="2599" h="2954" extrusionOk="0">
                  <a:moveTo>
                    <a:pt x="0" y="1477"/>
                  </a:moveTo>
                  <a:cubicBezTo>
                    <a:pt x="0" y="2292"/>
                    <a:pt x="582" y="2953"/>
                    <a:pt x="1300" y="2953"/>
                  </a:cubicBezTo>
                  <a:lnTo>
                    <a:pt x="1300" y="2953"/>
                  </a:lnTo>
                  <a:cubicBezTo>
                    <a:pt x="2017" y="2953"/>
                    <a:pt x="2598" y="2292"/>
                    <a:pt x="2598" y="1477"/>
                  </a:cubicBezTo>
                  <a:lnTo>
                    <a:pt x="2598" y="1477"/>
                  </a:lnTo>
                  <a:cubicBezTo>
                    <a:pt x="2598" y="661"/>
                    <a:pt x="2017" y="0"/>
                    <a:pt x="1300" y="0"/>
                  </a:cubicBezTo>
                  <a:lnTo>
                    <a:pt x="1300" y="0"/>
                  </a:lnTo>
                  <a:cubicBezTo>
                    <a:pt x="582" y="0"/>
                    <a:pt x="0" y="661"/>
                    <a:pt x="0" y="1477"/>
                  </a:cubicBez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51"/>
            <p:cNvSpPr/>
            <p:nvPr/>
          </p:nvSpPr>
          <p:spPr>
            <a:xfrm>
              <a:off x="6569875" y="1694013"/>
              <a:ext cx="56525" cy="67325"/>
            </a:xfrm>
            <a:custGeom>
              <a:avLst/>
              <a:gdLst/>
              <a:ahLst/>
              <a:cxnLst/>
              <a:rect l="l" t="t" r="r" b="b"/>
              <a:pathLst>
                <a:path w="2261" h="2693" extrusionOk="0">
                  <a:moveTo>
                    <a:pt x="0" y="1347"/>
                  </a:moveTo>
                  <a:cubicBezTo>
                    <a:pt x="0" y="2090"/>
                    <a:pt x="507" y="2693"/>
                    <a:pt x="1131" y="2693"/>
                  </a:cubicBezTo>
                  <a:lnTo>
                    <a:pt x="1131" y="2693"/>
                  </a:lnTo>
                  <a:cubicBezTo>
                    <a:pt x="1755" y="2693"/>
                    <a:pt x="2261" y="2090"/>
                    <a:pt x="2261" y="1347"/>
                  </a:cubicBezTo>
                  <a:lnTo>
                    <a:pt x="2261" y="1347"/>
                  </a:lnTo>
                  <a:cubicBezTo>
                    <a:pt x="2261" y="604"/>
                    <a:pt x="1755" y="0"/>
                    <a:pt x="1131" y="0"/>
                  </a:cubicBezTo>
                  <a:lnTo>
                    <a:pt x="1131" y="0"/>
                  </a:lnTo>
                  <a:cubicBezTo>
                    <a:pt x="507" y="0"/>
                    <a:pt x="0" y="604"/>
                    <a:pt x="0" y="1347"/>
                  </a:cubicBez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51"/>
            <p:cNvSpPr/>
            <p:nvPr/>
          </p:nvSpPr>
          <p:spPr>
            <a:xfrm>
              <a:off x="6567150" y="1778988"/>
              <a:ext cx="64925" cy="73850"/>
            </a:xfrm>
            <a:custGeom>
              <a:avLst/>
              <a:gdLst/>
              <a:ahLst/>
              <a:cxnLst/>
              <a:rect l="l" t="t" r="r" b="b"/>
              <a:pathLst>
                <a:path w="2597" h="2954" extrusionOk="0">
                  <a:moveTo>
                    <a:pt x="0" y="1477"/>
                  </a:moveTo>
                  <a:cubicBezTo>
                    <a:pt x="0" y="2292"/>
                    <a:pt x="582" y="2953"/>
                    <a:pt x="1299" y="2953"/>
                  </a:cubicBezTo>
                  <a:lnTo>
                    <a:pt x="1299" y="2953"/>
                  </a:lnTo>
                  <a:cubicBezTo>
                    <a:pt x="2016" y="2953"/>
                    <a:pt x="2597" y="2292"/>
                    <a:pt x="2597" y="1477"/>
                  </a:cubicBezTo>
                  <a:lnTo>
                    <a:pt x="2597" y="1477"/>
                  </a:lnTo>
                  <a:cubicBezTo>
                    <a:pt x="2597" y="661"/>
                    <a:pt x="2016" y="0"/>
                    <a:pt x="1299" y="0"/>
                  </a:cubicBezTo>
                  <a:lnTo>
                    <a:pt x="1299" y="0"/>
                  </a:lnTo>
                  <a:cubicBezTo>
                    <a:pt x="582" y="0"/>
                    <a:pt x="0" y="661"/>
                    <a:pt x="0" y="1477"/>
                  </a:cubicBez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51"/>
            <p:cNvSpPr/>
            <p:nvPr/>
          </p:nvSpPr>
          <p:spPr>
            <a:xfrm>
              <a:off x="6567150" y="1782238"/>
              <a:ext cx="56500" cy="67350"/>
            </a:xfrm>
            <a:custGeom>
              <a:avLst/>
              <a:gdLst/>
              <a:ahLst/>
              <a:cxnLst/>
              <a:rect l="l" t="t" r="r" b="b"/>
              <a:pathLst>
                <a:path w="2260" h="2694" extrusionOk="0">
                  <a:moveTo>
                    <a:pt x="0" y="1347"/>
                  </a:moveTo>
                  <a:cubicBezTo>
                    <a:pt x="0" y="2091"/>
                    <a:pt x="506" y="2693"/>
                    <a:pt x="1130" y="2693"/>
                  </a:cubicBezTo>
                  <a:lnTo>
                    <a:pt x="1130" y="2693"/>
                  </a:lnTo>
                  <a:cubicBezTo>
                    <a:pt x="1754" y="2693"/>
                    <a:pt x="2260" y="2091"/>
                    <a:pt x="2260" y="1347"/>
                  </a:cubicBezTo>
                  <a:lnTo>
                    <a:pt x="2260" y="1347"/>
                  </a:lnTo>
                  <a:cubicBezTo>
                    <a:pt x="2260" y="604"/>
                    <a:pt x="1754" y="0"/>
                    <a:pt x="1130" y="0"/>
                  </a:cubicBezTo>
                  <a:lnTo>
                    <a:pt x="1130" y="0"/>
                  </a:lnTo>
                  <a:cubicBezTo>
                    <a:pt x="506" y="0"/>
                    <a:pt x="0" y="604"/>
                    <a:pt x="0" y="1347"/>
                  </a:cubicBez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51"/>
            <p:cNvSpPr/>
            <p:nvPr/>
          </p:nvSpPr>
          <p:spPr>
            <a:xfrm>
              <a:off x="6419800" y="1842163"/>
              <a:ext cx="46650" cy="49175"/>
            </a:xfrm>
            <a:custGeom>
              <a:avLst/>
              <a:gdLst/>
              <a:ahLst/>
              <a:cxnLst/>
              <a:rect l="l" t="t" r="r" b="b"/>
              <a:pathLst>
                <a:path w="1866" h="1967" extrusionOk="0">
                  <a:moveTo>
                    <a:pt x="703" y="22"/>
                  </a:moveTo>
                  <a:cubicBezTo>
                    <a:pt x="258" y="134"/>
                    <a:pt x="1" y="635"/>
                    <a:pt x="127" y="1140"/>
                  </a:cubicBezTo>
                  <a:lnTo>
                    <a:pt x="127" y="1140"/>
                  </a:lnTo>
                  <a:cubicBezTo>
                    <a:pt x="254" y="1646"/>
                    <a:pt x="718" y="1966"/>
                    <a:pt x="1163" y="1855"/>
                  </a:cubicBezTo>
                  <a:lnTo>
                    <a:pt x="1163" y="1855"/>
                  </a:lnTo>
                  <a:cubicBezTo>
                    <a:pt x="1608" y="1743"/>
                    <a:pt x="1866" y="1243"/>
                    <a:pt x="1738" y="736"/>
                  </a:cubicBezTo>
                  <a:lnTo>
                    <a:pt x="1738" y="736"/>
                  </a:lnTo>
                  <a:cubicBezTo>
                    <a:pt x="1629" y="299"/>
                    <a:pt x="1267" y="0"/>
                    <a:pt x="883" y="0"/>
                  </a:cubicBezTo>
                  <a:lnTo>
                    <a:pt x="883" y="0"/>
                  </a:lnTo>
                  <a:cubicBezTo>
                    <a:pt x="823" y="0"/>
                    <a:pt x="763" y="7"/>
                    <a:pt x="703" y="22"/>
                  </a:cubicBezTo>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51"/>
            <p:cNvSpPr/>
            <p:nvPr/>
          </p:nvSpPr>
          <p:spPr>
            <a:xfrm>
              <a:off x="6420100" y="1844938"/>
              <a:ext cx="40825" cy="44650"/>
            </a:xfrm>
            <a:custGeom>
              <a:avLst/>
              <a:gdLst/>
              <a:ahLst/>
              <a:cxnLst/>
              <a:rect l="l" t="t" r="r" b="b"/>
              <a:pathLst>
                <a:path w="1633" h="1786" extrusionOk="0">
                  <a:moveTo>
                    <a:pt x="607" y="18"/>
                  </a:moveTo>
                  <a:cubicBezTo>
                    <a:pt x="220" y="115"/>
                    <a:pt x="0" y="568"/>
                    <a:pt x="115" y="1029"/>
                  </a:cubicBezTo>
                  <a:lnTo>
                    <a:pt x="115" y="1029"/>
                  </a:lnTo>
                  <a:cubicBezTo>
                    <a:pt x="231" y="1490"/>
                    <a:pt x="638" y="1786"/>
                    <a:pt x="1026" y="1689"/>
                  </a:cubicBezTo>
                  <a:lnTo>
                    <a:pt x="1026" y="1689"/>
                  </a:lnTo>
                  <a:cubicBezTo>
                    <a:pt x="1413" y="1592"/>
                    <a:pt x="1633" y="1139"/>
                    <a:pt x="1518" y="678"/>
                  </a:cubicBezTo>
                  <a:lnTo>
                    <a:pt x="1518" y="678"/>
                  </a:lnTo>
                  <a:cubicBezTo>
                    <a:pt x="1416" y="276"/>
                    <a:pt x="1094" y="0"/>
                    <a:pt x="756" y="0"/>
                  </a:cubicBezTo>
                  <a:lnTo>
                    <a:pt x="756" y="0"/>
                  </a:lnTo>
                  <a:cubicBezTo>
                    <a:pt x="706" y="0"/>
                    <a:pt x="657" y="6"/>
                    <a:pt x="607" y="18"/>
                  </a:cubicBez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51"/>
            <p:cNvSpPr/>
            <p:nvPr/>
          </p:nvSpPr>
          <p:spPr>
            <a:xfrm>
              <a:off x="6491550" y="1732038"/>
              <a:ext cx="59575" cy="66125"/>
            </a:xfrm>
            <a:custGeom>
              <a:avLst/>
              <a:gdLst/>
              <a:ahLst/>
              <a:cxnLst/>
              <a:rect l="l" t="t" r="r" b="b"/>
              <a:pathLst>
                <a:path w="2383" h="2645" extrusionOk="0">
                  <a:moveTo>
                    <a:pt x="1105" y="3"/>
                  </a:moveTo>
                  <a:cubicBezTo>
                    <a:pt x="474" y="45"/>
                    <a:pt x="1" y="661"/>
                    <a:pt x="49" y="1379"/>
                  </a:cubicBezTo>
                  <a:lnTo>
                    <a:pt x="49" y="1379"/>
                  </a:lnTo>
                  <a:cubicBezTo>
                    <a:pt x="97" y="2097"/>
                    <a:pt x="648" y="2644"/>
                    <a:pt x="1279" y="2602"/>
                  </a:cubicBezTo>
                  <a:lnTo>
                    <a:pt x="1279" y="2602"/>
                  </a:lnTo>
                  <a:cubicBezTo>
                    <a:pt x="1910" y="2560"/>
                    <a:pt x="2383" y="1944"/>
                    <a:pt x="2335" y="1226"/>
                  </a:cubicBezTo>
                  <a:lnTo>
                    <a:pt x="2335" y="1226"/>
                  </a:lnTo>
                  <a:cubicBezTo>
                    <a:pt x="2288" y="534"/>
                    <a:pt x="1776" y="0"/>
                    <a:pt x="1173" y="0"/>
                  </a:cubicBezTo>
                  <a:lnTo>
                    <a:pt x="1173" y="0"/>
                  </a:lnTo>
                  <a:cubicBezTo>
                    <a:pt x="1151" y="0"/>
                    <a:pt x="1128" y="1"/>
                    <a:pt x="1105" y="3"/>
                  </a:cubicBezTo>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51"/>
            <p:cNvSpPr/>
            <p:nvPr/>
          </p:nvSpPr>
          <p:spPr>
            <a:xfrm>
              <a:off x="6499075" y="1734663"/>
              <a:ext cx="51950" cy="60225"/>
            </a:xfrm>
            <a:custGeom>
              <a:avLst/>
              <a:gdLst/>
              <a:ahLst/>
              <a:cxnLst/>
              <a:rect l="l" t="t" r="r" b="b"/>
              <a:pathLst>
                <a:path w="2078" h="2409" extrusionOk="0">
                  <a:moveTo>
                    <a:pt x="960" y="3"/>
                  </a:moveTo>
                  <a:cubicBezTo>
                    <a:pt x="410" y="39"/>
                    <a:pt x="1" y="600"/>
                    <a:pt x="45" y="1254"/>
                  </a:cubicBezTo>
                  <a:lnTo>
                    <a:pt x="45" y="1254"/>
                  </a:lnTo>
                  <a:cubicBezTo>
                    <a:pt x="88" y="1909"/>
                    <a:pt x="569" y="2409"/>
                    <a:pt x="1119" y="2372"/>
                  </a:cubicBezTo>
                  <a:lnTo>
                    <a:pt x="1119" y="2372"/>
                  </a:lnTo>
                  <a:cubicBezTo>
                    <a:pt x="1668" y="2336"/>
                    <a:pt x="2077" y="1775"/>
                    <a:pt x="2034" y="1121"/>
                  </a:cubicBezTo>
                  <a:lnTo>
                    <a:pt x="2034" y="1121"/>
                  </a:lnTo>
                  <a:cubicBezTo>
                    <a:pt x="1992" y="489"/>
                    <a:pt x="1542" y="1"/>
                    <a:pt x="1016" y="1"/>
                  </a:cubicBezTo>
                  <a:lnTo>
                    <a:pt x="1016" y="1"/>
                  </a:lnTo>
                  <a:cubicBezTo>
                    <a:pt x="998" y="1"/>
                    <a:pt x="979" y="1"/>
                    <a:pt x="960" y="3"/>
                  </a:cubicBez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51"/>
            <p:cNvSpPr/>
            <p:nvPr/>
          </p:nvSpPr>
          <p:spPr>
            <a:xfrm>
              <a:off x="6479100" y="1654688"/>
              <a:ext cx="59550" cy="66150"/>
            </a:xfrm>
            <a:custGeom>
              <a:avLst/>
              <a:gdLst/>
              <a:ahLst/>
              <a:cxnLst/>
              <a:rect l="l" t="t" r="r" b="b"/>
              <a:pathLst>
                <a:path w="2382" h="2646" extrusionOk="0">
                  <a:moveTo>
                    <a:pt x="1104" y="3"/>
                  </a:moveTo>
                  <a:cubicBezTo>
                    <a:pt x="472" y="45"/>
                    <a:pt x="0" y="662"/>
                    <a:pt x="48" y="1379"/>
                  </a:cubicBezTo>
                  <a:lnTo>
                    <a:pt x="48" y="1379"/>
                  </a:lnTo>
                  <a:cubicBezTo>
                    <a:pt x="96" y="2097"/>
                    <a:pt x="646" y="2645"/>
                    <a:pt x="1277" y="2603"/>
                  </a:cubicBezTo>
                  <a:lnTo>
                    <a:pt x="1277" y="2603"/>
                  </a:lnTo>
                  <a:cubicBezTo>
                    <a:pt x="1909" y="2561"/>
                    <a:pt x="2382" y="1944"/>
                    <a:pt x="2334" y="1227"/>
                  </a:cubicBezTo>
                  <a:lnTo>
                    <a:pt x="2334" y="1227"/>
                  </a:lnTo>
                  <a:cubicBezTo>
                    <a:pt x="2288" y="535"/>
                    <a:pt x="1774" y="1"/>
                    <a:pt x="1173" y="1"/>
                  </a:cubicBezTo>
                  <a:lnTo>
                    <a:pt x="1173" y="1"/>
                  </a:lnTo>
                  <a:cubicBezTo>
                    <a:pt x="1150" y="1"/>
                    <a:pt x="1127" y="2"/>
                    <a:pt x="1104" y="3"/>
                  </a:cubicBezTo>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51"/>
            <p:cNvSpPr/>
            <p:nvPr/>
          </p:nvSpPr>
          <p:spPr>
            <a:xfrm>
              <a:off x="6486625" y="1657338"/>
              <a:ext cx="51925" cy="60225"/>
            </a:xfrm>
            <a:custGeom>
              <a:avLst/>
              <a:gdLst/>
              <a:ahLst/>
              <a:cxnLst/>
              <a:rect l="l" t="t" r="r" b="b"/>
              <a:pathLst>
                <a:path w="2077" h="2409" extrusionOk="0">
                  <a:moveTo>
                    <a:pt x="959" y="2"/>
                  </a:moveTo>
                  <a:cubicBezTo>
                    <a:pt x="410" y="39"/>
                    <a:pt x="0" y="599"/>
                    <a:pt x="44" y="1254"/>
                  </a:cubicBezTo>
                  <a:lnTo>
                    <a:pt x="44" y="1254"/>
                  </a:lnTo>
                  <a:cubicBezTo>
                    <a:pt x="88" y="1908"/>
                    <a:pt x="568" y="2408"/>
                    <a:pt x="1117" y="2372"/>
                  </a:cubicBezTo>
                  <a:lnTo>
                    <a:pt x="1117" y="2372"/>
                  </a:lnTo>
                  <a:cubicBezTo>
                    <a:pt x="1667" y="2335"/>
                    <a:pt x="2077" y="1775"/>
                    <a:pt x="2033" y="1121"/>
                  </a:cubicBezTo>
                  <a:lnTo>
                    <a:pt x="2033" y="1121"/>
                  </a:lnTo>
                  <a:cubicBezTo>
                    <a:pt x="1990" y="489"/>
                    <a:pt x="1541" y="0"/>
                    <a:pt x="1016" y="0"/>
                  </a:cubicBezTo>
                  <a:lnTo>
                    <a:pt x="1016" y="0"/>
                  </a:lnTo>
                  <a:cubicBezTo>
                    <a:pt x="997" y="0"/>
                    <a:pt x="978" y="1"/>
                    <a:pt x="959" y="2"/>
                  </a:cubicBezTo>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51"/>
            <p:cNvSpPr/>
            <p:nvPr/>
          </p:nvSpPr>
          <p:spPr>
            <a:xfrm>
              <a:off x="6467575" y="1577388"/>
              <a:ext cx="59575" cy="66100"/>
            </a:xfrm>
            <a:custGeom>
              <a:avLst/>
              <a:gdLst/>
              <a:ahLst/>
              <a:cxnLst/>
              <a:rect l="l" t="t" r="r" b="b"/>
              <a:pathLst>
                <a:path w="2383" h="2644" extrusionOk="0">
                  <a:moveTo>
                    <a:pt x="1105" y="3"/>
                  </a:moveTo>
                  <a:cubicBezTo>
                    <a:pt x="474" y="45"/>
                    <a:pt x="1" y="661"/>
                    <a:pt x="49" y="1379"/>
                  </a:cubicBezTo>
                  <a:lnTo>
                    <a:pt x="49" y="1379"/>
                  </a:lnTo>
                  <a:cubicBezTo>
                    <a:pt x="97" y="2096"/>
                    <a:pt x="648" y="2644"/>
                    <a:pt x="1279" y="2602"/>
                  </a:cubicBezTo>
                  <a:lnTo>
                    <a:pt x="1279" y="2602"/>
                  </a:lnTo>
                  <a:cubicBezTo>
                    <a:pt x="1911" y="2560"/>
                    <a:pt x="2383" y="1944"/>
                    <a:pt x="2335" y="1226"/>
                  </a:cubicBezTo>
                  <a:lnTo>
                    <a:pt x="2335" y="1226"/>
                  </a:lnTo>
                  <a:cubicBezTo>
                    <a:pt x="2289" y="534"/>
                    <a:pt x="1775" y="0"/>
                    <a:pt x="1174" y="0"/>
                  </a:cubicBezTo>
                  <a:lnTo>
                    <a:pt x="1174" y="0"/>
                  </a:lnTo>
                  <a:cubicBezTo>
                    <a:pt x="1151" y="0"/>
                    <a:pt x="1128" y="1"/>
                    <a:pt x="1105" y="3"/>
                  </a:cubicBezTo>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51"/>
            <p:cNvSpPr/>
            <p:nvPr/>
          </p:nvSpPr>
          <p:spPr>
            <a:xfrm>
              <a:off x="6475125" y="1580013"/>
              <a:ext cx="51925" cy="60225"/>
            </a:xfrm>
            <a:custGeom>
              <a:avLst/>
              <a:gdLst/>
              <a:ahLst/>
              <a:cxnLst/>
              <a:rect l="l" t="t" r="r" b="b"/>
              <a:pathLst>
                <a:path w="2077" h="2409" extrusionOk="0">
                  <a:moveTo>
                    <a:pt x="959" y="2"/>
                  </a:moveTo>
                  <a:cubicBezTo>
                    <a:pt x="410" y="39"/>
                    <a:pt x="0" y="600"/>
                    <a:pt x="44" y="1254"/>
                  </a:cubicBezTo>
                  <a:lnTo>
                    <a:pt x="44" y="1254"/>
                  </a:lnTo>
                  <a:cubicBezTo>
                    <a:pt x="88" y="1908"/>
                    <a:pt x="569" y="2409"/>
                    <a:pt x="1118" y="2372"/>
                  </a:cubicBezTo>
                  <a:lnTo>
                    <a:pt x="1118" y="2372"/>
                  </a:lnTo>
                  <a:cubicBezTo>
                    <a:pt x="1667" y="2335"/>
                    <a:pt x="2077" y="1775"/>
                    <a:pt x="2033" y="1121"/>
                  </a:cubicBezTo>
                  <a:lnTo>
                    <a:pt x="2033" y="1121"/>
                  </a:lnTo>
                  <a:cubicBezTo>
                    <a:pt x="1991" y="489"/>
                    <a:pt x="1541" y="1"/>
                    <a:pt x="1016" y="1"/>
                  </a:cubicBezTo>
                  <a:lnTo>
                    <a:pt x="1016" y="1"/>
                  </a:lnTo>
                  <a:cubicBezTo>
                    <a:pt x="997" y="1"/>
                    <a:pt x="978" y="1"/>
                    <a:pt x="959" y="2"/>
                  </a:cubicBezTo>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51"/>
            <p:cNvSpPr/>
            <p:nvPr/>
          </p:nvSpPr>
          <p:spPr>
            <a:xfrm>
              <a:off x="6456775" y="1500038"/>
              <a:ext cx="59575" cy="66150"/>
            </a:xfrm>
            <a:custGeom>
              <a:avLst/>
              <a:gdLst/>
              <a:ahLst/>
              <a:cxnLst/>
              <a:rect l="l" t="t" r="r" b="b"/>
              <a:pathLst>
                <a:path w="2383" h="2646" extrusionOk="0">
                  <a:moveTo>
                    <a:pt x="1104" y="3"/>
                  </a:moveTo>
                  <a:cubicBezTo>
                    <a:pt x="473" y="45"/>
                    <a:pt x="1" y="661"/>
                    <a:pt x="49" y="1379"/>
                  </a:cubicBezTo>
                  <a:lnTo>
                    <a:pt x="49" y="1379"/>
                  </a:lnTo>
                  <a:cubicBezTo>
                    <a:pt x="97" y="2097"/>
                    <a:pt x="647" y="2645"/>
                    <a:pt x="1278" y="2602"/>
                  </a:cubicBezTo>
                  <a:lnTo>
                    <a:pt x="1278" y="2602"/>
                  </a:lnTo>
                  <a:cubicBezTo>
                    <a:pt x="1909" y="2561"/>
                    <a:pt x="2383" y="1944"/>
                    <a:pt x="2335" y="1226"/>
                  </a:cubicBezTo>
                  <a:lnTo>
                    <a:pt x="2335" y="1226"/>
                  </a:lnTo>
                  <a:cubicBezTo>
                    <a:pt x="2288" y="535"/>
                    <a:pt x="1775" y="1"/>
                    <a:pt x="1173" y="1"/>
                  </a:cubicBezTo>
                  <a:lnTo>
                    <a:pt x="1173" y="1"/>
                  </a:lnTo>
                  <a:cubicBezTo>
                    <a:pt x="1151" y="1"/>
                    <a:pt x="1128" y="1"/>
                    <a:pt x="1104" y="3"/>
                  </a:cubicBezTo>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51"/>
            <p:cNvSpPr/>
            <p:nvPr/>
          </p:nvSpPr>
          <p:spPr>
            <a:xfrm>
              <a:off x="6464300" y="1502688"/>
              <a:ext cx="51950" cy="60225"/>
            </a:xfrm>
            <a:custGeom>
              <a:avLst/>
              <a:gdLst/>
              <a:ahLst/>
              <a:cxnLst/>
              <a:rect l="l" t="t" r="r" b="b"/>
              <a:pathLst>
                <a:path w="2078" h="2409" extrusionOk="0">
                  <a:moveTo>
                    <a:pt x="960" y="2"/>
                  </a:moveTo>
                  <a:cubicBezTo>
                    <a:pt x="410" y="39"/>
                    <a:pt x="1" y="599"/>
                    <a:pt x="45" y="1253"/>
                  </a:cubicBezTo>
                  <a:lnTo>
                    <a:pt x="45" y="1253"/>
                  </a:lnTo>
                  <a:cubicBezTo>
                    <a:pt x="88" y="1908"/>
                    <a:pt x="569" y="2408"/>
                    <a:pt x="1118" y="2372"/>
                  </a:cubicBezTo>
                  <a:lnTo>
                    <a:pt x="1118" y="2372"/>
                  </a:lnTo>
                  <a:cubicBezTo>
                    <a:pt x="1668" y="2335"/>
                    <a:pt x="2077" y="1775"/>
                    <a:pt x="2034" y="1120"/>
                  </a:cubicBezTo>
                  <a:lnTo>
                    <a:pt x="2034" y="1120"/>
                  </a:lnTo>
                  <a:cubicBezTo>
                    <a:pt x="1991" y="489"/>
                    <a:pt x="1542" y="0"/>
                    <a:pt x="1016" y="0"/>
                  </a:cubicBezTo>
                  <a:lnTo>
                    <a:pt x="1016" y="0"/>
                  </a:lnTo>
                  <a:cubicBezTo>
                    <a:pt x="998" y="0"/>
                    <a:pt x="979" y="1"/>
                    <a:pt x="960" y="2"/>
                  </a:cubicBez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51"/>
            <p:cNvSpPr/>
            <p:nvPr/>
          </p:nvSpPr>
          <p:spPr>
            <a:xfrm>
              <a:off x="6445900" y="1422713"/>
              <a:ext cx="59550" cy="66125"/>
            </a:xfrm>
            <a:custGeom>
              <a:avLst/>
              <a:gdLst/>
              <a:ahLst/>
              <a:cxnLst/>
              <a:rect l="l" t="t" r="r" b="b"/>
              <a:pathLst>
                <a:path w="2382" h="2645" extrusionOk="0">
                  <a:moveTo>
                    <a:pt x="1104" y="3"/>
                  </a:moveTo>
                  <a:cubicBezTo>
                    <a:pt x="472" y="45"/>
                    <a:pt x="0" y="661"/>
                    <a:pt x="48" y="1380"/>
                  </a:cubicBezTo>
                  <a:lnTo>
                    <a:pt x="48" y="1380"/>
                  </a:lnTo>
                  <a:cubicBezTo>
                    <a:pt x="96" y="2097"/>
                    <a:pt x="646" y="2645"/>
                    <a:pt x="1277" y="2603"/>
                  </a:cubicBezTo>
                  <a:lnTo>
                    <a:pt x="1277" y="2603"/>
                  </a:lnTo>
                  <a:cubicBezTo>
                    <a:pt x="1909" y="2560"/>
                    <a:pt x="2382" y="1944"/>
                    <a:pt x="2334" y="1227"/>
                  </a:cubicBezTo>
                  <a:lnTo>
                    <a:pt x="2334" y="1227"/>
                  </a:lnTo>
                  <a:cubicBezTo>
                    <a:pt x="2288" y="534"/>
                    <a:pt x="1774" y="1"/>
                    <a:pt x="1173" y="1"/>
                  </a:cubicBezTo>
                  <a:lnTo>
                    <a:pt x="1173" y="1"/>
                  </a:lnTo>
                  <a:cubicBezTo>
                    <a:pt x="1150" y="1"/>
                    <a:pt x="1127" y="2"/>
                    <a:pt x="1104" y="3"/>
                  </a:cubicBezTo>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51"/>
            <p:cNvSpPr/>
            <p:nvPr/>
          </p:nvSpPr>
          <p:spPr>
            <a:xfrm>
              <a:off x="6453425" y="1425338"/>
              <a:ext cx="51925" cy="60250"/>
            </a:xfrm>
            <a:custGeom>
              <a:avLst/>
              <a:gdLst/>
              <a:ahLst/>
              <a:cxnLst/>
              <a:rect l="l" t="t" r="r" b="b"/>
              <a:pathLst>
                <a:path w="2077" h="2410" extrusionOk="0">
                  <a:moveTo>
                    <a:pt x="959" y="3"/>
                  </a:moveTo>
                  <a:cubicBezTo>
                    <a:pt x="410" y="40"/>
                    <a:pt x="0" y="600"/>
                    <a:pt x="44" y="1254"/>
                  </a:cubicBezTo>
                  <a:lnTo>
                    <a:pt x="44" y="1254"/>
                  </a:lnTo>
                  <a:cubicBezTo>
                    <a:pt x="88" y="1908"/>
                    <a:pt x="568" y="2410"/>
                    <a:pt x="1118" y="2373"/>
                  </a:cubicBezTo>
                  <a:lnTo>
                    <a:pt x="1118" y="2373"/>
                  </a:lnTo>
                  <a:cubicBezTo>
                    <a:pt x="1667" y="2336"/>
                    <a:pt x="2077" y="1776"/>
                    <a:pt x="2033" y="1122"/>
                  </a:cubicBezTo>
                  <a:lnTo>
                    <a:pt x="2033" y="1122"/>
                  </a:lnTo>
                  <a:cubicBezTo>
                    <a:pt x="1991" y="490"/>
                    <a:pt x="1541" y="1"/>
                    <a:pt x="1016" y="2"/>
                  </a:cubicBezTo>
                  <a:lnTo>
                    <a:pt x="1016" y="2"/>
                  </a:lnTo>
                  <a:cubicBezTo>
                    <a:pt x="997" y="2"/>
                    <a:pt x="978" y="2"/>
                    <a:pt x="959" y="3"/>
                  </a:cubicBez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51"/>
            <p:cNvSpPr/>
            <p:nvPr/>
          </p:nvSpPr>
          <p:spPr>
            <a:xfrm>
              <a:off x="6439325" y="1249313"/>
              <a:ext cx="12500" cy="22900"/>
            </a:xfrm>
            <a:custGeom>
              <a:avLst/>
              <a:gdLst/>
              <a:ahLst/>
              <a:cxnLst/>
              <a:rect l="l" t="t" r="r" b="b"/>
              <a:pathLst>
                <a:path w="500" h="916" extrusionOk="0">
                  <a:moveTo>
                    <a:pt x="191" y="2"/>
                  </a:moveTo>
                  <a:cubicBezTo>
                    <a:pt x="71" y="17"/>
                    <a:pt x="0" y="231"/>
                    <a:pt x="33" y="479"/>
                  </a:cubicBezTo>
                  <a:lnTo>
                    <a:pt x="33" y="479"/>
                  </a:lnTo>
                  <a:cubicBezTo>
                    <a:pt x="67" y="727"/>
                    <a:pt x="190" y="916"/>
                    <a:pt x="309" y="900"/>
                  </a:cubicBezTo>
                  <a:lnTo>
                    <a:pt x="309" y="900"/>
                  </a:lnTo>
                  <a:cubicBezTo>
                    <a:pt x="430" y="884"/>
                    <a:pt x="500" y="670"/>
                    <a:pt x="467" y="422"/>
                  </a:cubicBezTo>
                  <a:lnTo>
                    <a:pt x="467" y="422"/>
                  </a:lnTo>
                  <a:cubicBezTo>
                    <a:pt x="436" y="184"/>
                    <a:pt x="320" y="1"/>
                    <a:pt x="205" y="1"/>
                  </a:cubicBezTo>
                  <a:lnTo>
                    <a:pt x="205" y="1"/>
                  </a:lnTo>
                  <a:cubicBezTo>
                    <a:pt x="200" y="1"/>
                    <a:pt x="196" y="1"/>
                    <a:pt x="191" y="2"/>
                  </a:cubicBez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51"/>
            <p:cNvSpPr/>
            <p:nvPr/>
          </p:nvSpPr>
          <p:spPr>
            <a:xfrm>
              <a:off x="6441675" y="1250963"/>
              <a:ext cx="34800" cy="16000"/>
            </a:xfrm>
            <a:custGeom>
              <a:avLst/>
              <a:gdLst/>
              <a:ahLst/>
              <a:cxnLst/>
              <a:rect l="l" t="t" r="r" b="b"/>
              <a:pathLst>
                <a:path w="1392" h="640" extrusionOk="0">
                  <a:moveTo>
                    <a:pt x="1147" y="1"/>
                  </a:moveTo>
                  <a:lnTo>
                    <a:pt x="179" y="129"/>
                  </a:lnTo>
                  <a:cubicBezTo>
                    <a:pt x="75" y="143"/>
                    <a:pt x="1" y="240"/>
                    <a:pt x="15" y="344"/>
                  </a:cubicBezTo>
                  <a:lnTo>
                    <a:pt x="15" y="344"/>
                  </a:lnTo>
                  <a:lnTo>
                    <a:pt x="29" y="461"/>
                  </a:lnTo>
                  <a:cubicBezTo>
                    <a:pt x="43" y="565"/>
                    <a:pt x="140" y="639"/>
                    <a:pt x="244" y="625"/>
                  </a:cubicBezTo>
                  <a:lnTo>
                    <a:pt x="244" y="625"/>
                  </a:lnTo>
                  <a:lnTo>
                    <a:pt x="1212" y="497"/>
                  </a:lnTo>
                  <a:cubicBezTo>
                    <a:pt x="1317" y="483"/>
                    <a:pt x="1391" y="387"/>
                    <a:pt x="1377" y="282"/>
                  </a:cubicBezTo>
                  <a:lnTo>
                    <a:pt x="1377" y="282"/>
                  </a:lnTo>
                  <a:lnTo>
                    <a:pt x="1362" y="166"/>
                  </a:lnTo>
                  <a:cubicBezTo>
                    <a:pt x="1350" y="70"/>
                    <a:pt x="1267" y="0"/>
                    <a:pt x="1172" y="0"/>
                  </a:cubicBezTo>
                  <a:lnTo>
                    <a:pt x="1172" y="0"/>
                  </a:lnTo>
                  <a:cubicBezTo>
                    <a:pt x="1164" y="0"/>
                    <a:pt x="1156" y="0"/>
                    <a:pt x="1147" y="1"/>
                  </a:cubicBez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51"/>
            <p:cNvSpPr/>
            <p:nvPr/>
          </p:nvSpPr>
          <p:spPr>
            <a:xfrm>
              <a:off x="6467750" y="1239463"/>
              <a:ext cx="16325" cy="34500"/>
            </a:xfrm>
            <a:custGeom>
              <a:avLst/>
              <a:gdLst/>
              <a:ahLst/>
              <a:cxnLst/>
              <a:rect l="l" t="t" r="r" b="b"/>
              <a:pathLst>
                <a:path w="653" h="1380" extrusionOk="0">
                  <a:moveTo>
                    <a:pt x="296" y="3"/>
                  </a:moveTo>
                  <a:lnTo>
                    <a:pt x="179" y="18"/>
                  </a:lnTo>
                  <a:cubicBezTo>
                    <a:pt x="75" y="32"/>
                    <a:pt x="1" y="128"/>
                    <a:pt x="15" y="232"/>
                  </a:cubicBezTo>
                  <a:lnTo>
                    <a:pt x="15" y="232"/>
                  </a:lnTo>
                  <a:lnTo>
                    <a:pt x="142" y="1201"/>
                  </a:lnTo>
                  <a:cubicBezTo>
                    <a:pt x="156" y="1305"/>
                    <a:pt x="253" y="1380"/>
                    <a:pt x="357" y="1366"/>
                  </a:cubicBezTo>
                  <a:lnTo>
                    <a:pt x="357" y="1366"/>
                  </a:lnTo>
                  <a:lnTo>
                    <a:pt x="474" y="1350"/>
                  </a:lnTo>
                  <a:cubicBezTo>
                    <a:pt x="578" y="1337"/>
                    <a:pt x="652" y="1240"/>
                    <a:pt x="638" y="1136"/>
                  </a:cubicBezTo>
                  <a:lnTo>
                    <a:pt x="638" y="1136"/>
                  </a:lnTo>
                  <a:lnTo>
                    <a:pt x="510" y="167"/>
                  </a:lnTo>
                  <a:cubicBezTo>
                    <a:pt x="498" y="72"/>
                    <a:pt x="415" y="1"/>
                    <a:pt x="321" y="1"/>
                  </a:cubicBezTo>
                  <a:lnTo>
                    <a:pt x="321" y="1"/>
                  </a:lnTo>
                  <a:cubicBezTo>
                    <a:pt x="313" y="1"/>
                    <a:pt x="304" y="2"/>
                    <a:pt x="296" y="3"/>
                  </a:cubicBez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51"/>
            <p:cNvSpPr/>
            <p:nvPr/>
          </p:nvSpPr>
          <p:spPr>
            <a:xfrm>
              <a:off x="6445025" y="1291538"/>
              <a:ext cx="12500" cy="22900"/>
            </a:xfrm>
            <a:custGeom>
              <a:avLst/>
              <a:gdLst/>
              <a:ahLst/>
              <a:cxnLst/>
              <a:rect l="l" t="t" r="r" b="b"/>
              <a:pathLst>
                <a:path w="500" h="916" extrusionOk="0">
                  <a:moveTo>
                    <a:pt x="190" y="1"/>
                  </a:moveTo>
                  <a:cubicBezTo>
                    <a:pt x="71" y="17"/>
                    <a:pt x="0" y="231"/>
                    <a:pt x="33" y="479"/>
                  </a:cubicBezTo>
                  <a:lnTo>
                    <a:pt x="33" y="479"/>
                  </a:lnTo>
                  <a:cubicBezTo>
                    <a:pt x="67" y="727"/>
                    <a:pt x="190" y="915"/>
                    <a:pt x="309" y="900"/>
                  </a:cubicBezTo>
                  <a:lnTo>
                    <a:pt x="309" y="900"/>
                  </a:lnTo>
                  <a:cubicBezTo>
                    <a:pt x="430" y="883"/>
                    <a:pt x="500" y="669"/>
                    <a:pt x="467" y="421"/>
                  </a:cubicBezTo>
                  <a:lnTo>
                    <a:pt x="467" y="421"/>
                  </a:lnTo>
                  <a:cubicBezTo>
                    <a:pt x="436" y="183"/>
                    <a:pt x="320" y="0"/>
                    <a:pt x="204" y="0"/>
                  </a:cubicBezTo>
                  <a:lnTo>
                    <a:pt x="204" y="0"/>
                  </a:lnTo>
                  <a:cubicBezTo>
                    <a:pt x="200" y="0"/>
                    <a:pt x="196" y="0"/>
                    <a:pt x="190" y="1"/>
                  </a:cubicBezTo>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51"/>
            <p:cNvSpPr/>
            <p:nvPr/>
          </p:nvSpPr>
          <p:spPr>
            <a:xfrm>
              <a:off x="6447375" y="1293138"/>
              <a:ext cx="34800" cy="16025"/>
            </a:xfrm>
            <a:custGeom>
              <a:avLst/>
              <a:gdLst/>
              <a:ahLst/>
              <a:cxnLst/>
              <a:rect l="l" t="t" r="r" b="b"/>
              <a:pathLst>
                <a:path w="1392" h="641" extrusionOk="0">
                  <a:moveTo>
                    <a:pt x="1147" y="3"/>
                  </a:moveTo>
                  <a:lnTo>
                    <a:pt x="179" y="131"/>
                  </a:lnTo>
                  <a:cubicBezTo>
                    <a:pt x="75" y="145"/>
                    <a:pt x="0" y="241"/>
                    <a:pt x="14" y="346"/>
                  </a:cubicBezTo>
                  <a:lnTo>
                    <a:pt x="14" y="346"/>
                  </a:lnTo>
                  <a:lnTo>
                    <a:pt x="29" y="462"/>
                  </a:lnTo>
                  <a:cubicBezTo>
                    <a:pt x="43" y="567"/>
                    <a:pt x="140" y="640"/>
                    <a:pt x="244" y="627"/>
                  </a:cubicBezTo>
                  <a:lnTo>
                    <a:pt x="244" y="627"/>
                  </a:lnTo>
                  <a:lnTo>
                    <a:pt x="1212" y="499"/>
                  </a:lnTo>
                  <a:cubicBezTo>
                    <a:pt x="1317" y="485"/>
                    <a:pt x="1391" y="388"/>
                    <a:pt x="1377" y="284"/>
                  </a:cubicBezTo>
                  <a:lnTo>
                    <a:pt x="1377" y="284"/>
                  </a:lnTo>
                  <a:lnTo>
                    <a:pt x="1362" y="167"/>
                  </a:lnTo>
                  <a:cubicBezTo>
                    <a:pt x="1349" y="72"/>
                    <a:pt x="1266" y="1"/>
                    <a:pt x="1172" y="1"/>
                  </a:cubicBezTo>
                  <a:lnTo>
                    <a:pt x="1172" y="1"/>
                  </a:lnTo>
                  <a:cubicBezTo>
                    <a:pt x="1164" y="1"/>
                    <a:pt x="1156" y="2"/>
                    <a:pt x="1147" y="3"/>
                  </a:cubicBez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51"/>
            <p:cNvSpPr/>
            <p:nvPr/>
          </p:nvSpPr>
          <p:spPr>
            <a:xfrm>
              <a:off x="6473450" y="1281688"/>
              <a:ext cx="16325" cy="34475"/>
            </a:xfrm>
            <a:custGeom>
              <a:avLst/>
              <a:gdLst/>
              <a:ahLst/>
              <a:cxnLst/>
              <a:rect l="l" t="t" r="r" b="b"/>
              <a:pathLst>
                <a:path w="653" h="1379" extrusionOk="0">
                  <a:moveTo>
                    <a:pt x="296" y="2"/>
                  </a:moveTo>
                  <a:lnTo>
                    <a:pt x="179" y="17"/>
                  </a:lnTo>
                  <a:cubicBezTo>
                    <a:pt x="75" y="31"/>
                    <a:pt x="1" y="128"/>
                    <a:pt x="15" y="232"/>
                  </a:cubicBezTo>
                  <a:lnTo>
                    <a:pt x="15" y="232"/>
                  </a:lnTo>
                  <a:lnTo>
                    <a:pt x="142" y="1200"/>
                  </a:lnTo>
                  <a:cubicBezTo>
                    <a:pt x="156" y="1305"/>
                    <a:pt x="253" y="1378"/>
                    <a:pt x="357" y="1365"/>
                  </a:cubicBezTo>
                  <a:lnTo>
                    <a:pt x="357" y="1365"/>
                  </a:lnTo>
                  <a:lnTo>
                    <a:pt x="474" y="1350"/>
                  </a:lnTo>
                  <a:cubicBezTo>
                    <a:pt x="578" y="1336"/>
                    <a:pt x="652" y="1240"/>
                    <a:pt x="638" y="1135"/>
                  </a:cubicBezTo>
                  <a:lnTo>
                    <a:pt x="638" y="1135"/>
                  </a:lnTo>
                  <a:lnTo>
                    <a:pt x="510" y="166"/>
                  </a:lnTo>
                  <a:cubicBezTo>
                    <a:pt x="498" y="70"/>
                    <a:pt x="415" y="1"/>
                    <a:pt x="320" y="1"/>
                  </a:cubicBezTo>
                  <a:lnTo>
                    <a:pt x="320" y="1"/>
                  </a:lnTo>
                  <a:cubicBezTo>
                    <a:pt x="313" y="1"/>
                    <a:pt x="304" y="1"/>
                    <a:pt x="296" y="2"/>
                  </a:cubicBezTo>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51"/>
            <p:cNvSpPr/>
            <p:nvPr/>
          </p:nvSpPr>
          <p:spPr>
            <a:xfrm>
              <a:off x="6450625" y="1332763"/>
              <a:ext cx="12500" cy="22900"/>
            </a:xfrm>
            <a:custGeom>
              <a:avLst/>
              <a:gdLst/>
              <a:ahLst/>
              <a:cxnLst/>
              <a:rect l="l" t="t" r="r" b="b"/>
              <a:pathLst>
                <a:path w="500" h="916" extrusionOk="0">
                  <a:moveTo>
                    <a:pt x="191" y="2"/>
                  </a:moveTo>
                  <a:cubicBezTo>
                    <a:pt x="71" y="17"/>
                    <a:pt x="1" y="231"/>
                    <a:pt x="34" y="480"/>
                  </a:cubicBezTo>
                  <a:lnTo>
                    <a:pt x="34" y="480"/>
                  </a:lnTo>
                  <a:cubicBezTo>
                    <a:pt x="67" y="728"/>
                    <a:pt x="190" y="916"/>
                    <a:pt x="310" y="900"/>
                  </a:cubicBezTo>
                  <a:lnTo>
                    <a:pt x="310" y="900"/>
                  </a:lnTo>
                  <a:cubicBezTo>
                    <a:pt x="430" y="884"/>
                    <a:pt x="500" y="670"/>
                    <a:pt x="468" y="422"/>
                  </a:cubicBezTo>
                  <a:lnTo>
                    <a:pt x="468" y="422"/>
                  </a:lnTo>
                  <a:cubicBezTo>
                    <a:pt x="436" y="184"/>
                    <a:pt x="320" y="1"/>
                    <a:pt x="205" y="1"/>
                  </a:cubicBezTo>
                  <a:lnTo>
                    <a:pt x="205" y="1"/>
                  </a:lnTo>
                  <a:cubicBezTo>
                    <a:pt x="200" y="1"/>
                    <a:pt x="196" y="2"/>
                    <a:pt x="191" y="2"/>
                  </a:cubicBezTo>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51"/>
            <p:cNvSpPr/>
            <p:nvPr/>
          </p:nvSpPr>
          <p:spPr>
            <a:xfrm>
              <a:off x="6452975" y="1334413"/>
              <a:ext cx="34800" cy="16000"/>
            </a:xfrm>
            <a:custGeom>
              <a:avLst/>
              <a:gdLst/>
              <a:ahLst/>
              <a:cxnLst/>
              <a:rect l="l" t="t" r="r" b="b"/>
              <a:pathLst>
                <a:path w="1392" h="640" extrusionOk="0">
                  <a:moveTo>
                    <a:pt x="1148" y="2"/>
                  </a:moveTo>
                  <a:lnTo>
                    <a:pt x="179" y="129"/>
                  </a:lnTo>
                  <a:cubicBezTo>
                    <a:pt x="75" y="143"/>
                    <a:pt x="1" y="240"/>
                    <a:pt x="15" y="344"/>
                  </a:cubicBezTo>
                  <a:lnTo>
                    <a:pt x="15" y="344"/>
                  </a:lnTo>
                  <a:lnTo>
                    <a:pt x="31" y="461"/>
                  </a:lnTo>
                  <a:cubicBezTo>
                    <a:pt x="44" y="565"/>
                    <a:pt x="141" y="639"/>
                    <a:pt x="244" y="625"/>
                  </a:cubicBezTo>
                  <a:lnTo>
                    <a:pt x="244" y="625"/>
                  </a:lnTo>
                  <a:lnTo>
                    <a:pt x="1214" y="497"/>
                  </a:lnTo>
                  <a:cubicBezTo>
                    <a:pt x="1318" y="484"/>
                    <a:pt x="1392" y="387"/>
                    <a:pt x="1378" y="283"/>
                  </a:cubicBezTo>
                  <a:lnTo>
                    <a:pt x="1378" y="283"/>
                  </a:lnTo>
                  <a:lnTo>
                    <a:pt x="1362" y="166"/>
                  </a:lnTo>
                  <a:cubicBezTo>
                    <a:pt x="1350" y="70"/>
                    <a:pt x="1267" y="0"/>
                    <a:pt x="1173" y="0"/>
                  </a:cubicBezTo>
                  <a:lnTo>
                    <a:pt x="1173" y="0"/>
                  </a:lnTo>
                  <a:cubicBezTo>
                    <a:pt x="1165" y="0"/>
                    <a:pt x="1156" y="0"/>
                    <a:pt x="1148" y="2"/>
                  </a:cubicBezTo>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51"/>
            <p:cNvSpPr/>
            <p:nvPr/>
          </p:nvSpPr>
          <p:spPr>
            <a:xfrm>
              <a:off x="6479075" y="1322913"/>
              <a:ext cx="16300" cy="34500"/>
            </a:xfrm>
            <a:custGeom>
              <a:avLst/>
              <a:gdLst/>
              <a:ahLst/>
              <a:cxnLst/>
              <a:rect l="l" t="t" r="r" b="b"/>
              <a:pathLst>
                <a:path w="652" h="1380" extrusionOk="0">
                  <a:moveTo>
                    <a:pt x="295" y="3"/>
                  </a:moveTo>
                  <a:lnTo>
                    <a:pt x="178" y="18"/>
                  </a:lnTo>
                  <a:cubicBezTo>
                    <a:pt x="74" y="32"/>
                    <a:pt x="0" y="128"/>
                    <a:pt x="14" y="233"/>
                  </a:cubicBezTo>
                  <a:lnTo>
                    <a:pt x="14" y="233"/>
                  </a:lnTo>
                  <a:lnTo>
                    <a:pt x="143" y="1201"/>
                  </a:lnTo>
                  <a:cubicBezTo>
                    <a:pt x="156" y="1305"/>
                    <a:pt x="253" y="1380"/>
                    <a:pt x="356" y="1366"/>
                  </a:cubicBezTo>
                  <a:lnTo>
                    <a:pt x="356" y="1366"/>
                  </a:lnTo>
                  <a:lnTo>
                    <a:pt x="473" y="1351"/>
                  </a:lnTo>
                  <a:cubicBezTo>
                    <a:pt x="577" y="1337"/>
                    <a:pt x="652" y="1240"/>
                    <a:pt x="638" y="1136"/>
                  </a:cubicBezTo>
                  <a:lnTo>
                    <a:pt x="638" y="1136"/>
                  </a:lnTo>
                  <a:lnTo>
                    <a:pt x="509" y="168"/>
                  </a:lnTo>
                  <a:cubicBezTo>
                    <a:pt x="497" y="72"/>
                    <a:pt x="414" y="1"/>
                    <a:pt x="320" y="1"/>
                  </a:cubicBezTo>
                  <a:lnTo>
                    <a:pt x="320" y="1"/>
                  </a:lnTo>
                  <a:cubicBezTo>
                    <a:pt x="312" y="1"/>
                    <a:pt x="303" y="2"/>
                    <a:pt x="295" y="3"/>
                  </a:cubicBezTo>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51"/>
            <p:cNvSpPr/>
            <p:nvPr/>
          </p:nvSpPr>
          <p:spPr>
            <a:xfrm>
              <a:off x="6456925" y="1376838"/>
              <a:ext cx="12525" cy="22925"/>
            </a:xfrm>
            <a:custGeom>
              <a:avLst/>
              <a:gdLst/>
              <a:ahLst/>
              <a:cxnLst/>
              <a:rect l="l" t="t" r="r" b="b"/>
              <a:pathLst>
                <a:path w="501" h="917" extrusionOk="0">
                  <a:moveTo>
                    <a:pt x="191" y="2"/>
                  </a:moveTo>
                  <a:cubicBezTo>
                    <a:pt x="72" y="18"/>
                    <a:pt x="1" y="232"/>
                    <a:pt x="34" y="480"/>
                  </a:cubicBezTo>
                  <a:lnTo>
                    <a:pt x="34" y="480"/>
                  </a:lnTo>
                  <a:cubicBezTo>
                    <a:pt x="67" y="728"/>
                    <a:pt x="190" y="916"/>
                    <a:pt x="310" y="900"/>
                  </a:cubicBezTo>
                  <a:lnTo>
                    <a:pt x="310" y="900"/>
                  </a:lnTo>
                  <a:cubicBezTo>
                    <a:pt x="430" y="884"/>
                    <a:pt x="500" y="670"/>
                    <a:pt x="468" y="422"/>
                  </a:cubicBezTo>
                  <a:lnTo>
                    <a:pt x="468" y="422"/>
                  </a:lnTo>
                  <a:cubicBezTo>
                    <a:pt x="437" y="184"/>
                    <a:pt x="321" y="1"/>
                    <a:pt x="206" y="1"/>
                  </a:cubicBezTo>
                  <a:lnTo>
                    <a:pt x="206" y="1"/>
                  </a:lnTo>
                  <a:cubicBezTo>
                    <a:pt x="201" y="1"/>
                    <a:pt x="196" y="1"/>
                    <a:pt x="191" y="2"/>
                  </a:cubicBezTo>
                  <a:close/>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51"/>
            <p:cNvSpPr/>
            <p:nvPr/>
          </p:nvSpPr>
          <p:spPr>
            <a:xfrm>
              <a:off x="6459300" y="1378488"/>
              <a:ext cx="34800" cy="16000"/>
            </a:xfrm>
            <a:custGeom>
              <a:avLst/>
              <a:gdLst/>
              <a:ahLst/>
              <a:cxnLst/>
              <a:rect l="l" t="t" r="r" b="b"/>
              <a:pathLst>
                <a:path w="1392" h="640" extrusionOk="0">
                  <a:moveTo>
                    <a:pt x="1147" y="2"/>
                  </a:moveTo>
                  <a:lnTo>
                    <a:pt x="178" y="130"/>
                  </a:lnTo>
                  <a:cubicBezTo>
                    <a:pt x="74" y="143"/>
                    <a:pt x="0" y="240"/>
                    <a:pt x="14" y="344"/>
                  </a:cubicBezTo>
                  <a:lnTo>
                    <a:pt x="14" y="344"/>
                  </a:lnTo>
                  <a:lnTo>
                    <a:pt x="30" y="461"/>
                  </a:lnTo>
                  <a:cubicBezTo>
                    <a:pt x="43" y="565"/>
                    <a:pt x="140" y="639"/>
                    <a:pt x="244" y="625"/>
                  </a:cubicBezTo>
                  <a:lnTo>
                    <a:pt x="244" y="625"/>
                  </a:lnTo>
                  <a:lnTo>
                    <a:pt x="1213" y="498"/>
                  </a:lnTo>
                  <a:cubicBezTo>
                    <a:pt x="1317" y="484"/>
                    <a:pt x="1391" y="387"/>
                    <a:pt x="1377" y="283"/>
                  </a:cubicBezTo>
                  <a:lnTo>
                    <a:pt x="1377" y="283"/>
                  </a:lnTo>
                  <a:lnTo>
                    <a:pt x="1361" y="166"/>
                  </a:lnTo>
                  <a:cubicBezTo>
                    <a:pt x="1349" y="71"/>
                    <a:pt x="1266" y="0"/>
                    <a:pt x="1172" y="0"/>
                  </a:cubicBezTo>
                  <a:lnTo>
                    <a:pt x="1172" y="0"/>
                  </a:lnTo>
                  <a:cubicBezTo>
                    <a:pt x="1164" y="0"/>
                    <a:pt x="1155" y="1"/>
                    <a:pt x="1147" y="2"/>
                  </a:cubicBezTo>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51"/>
            <p:cNvSpPr/>
            <p:nvPr/>
          </p:nvSpPr>
          <p:spPr>
            <a:xfrm>
              <a:off x="6485375" y="1367013"/>
              <a:ext cx="16300" cy="34475"/>
            </a:xfrm>
            <a:custGeom>
              <a:avLst/>
              <a:gdLst/>
              <a:ahLst/>
              <a:cxnLst/>
              <a:rect l="l" t="t" r="r" b="b"/>
              <a:pathLst>
                <a:path w="652" h="1379" extrusionOk="0">
                  <a:moveTo>
                    <a:pt x="296" y="2"/>
                  </a:moveTo>
                  <a:lnTo>
                    <a:pt x="179" y="17"/>
                  </a:lnTo>
                  <a:cubicBezTo>
                    <a:pt x="75" y="31"/>
                    <a:pt x="1" y="128"/>
                    <a:pt x="15" y="232"/>
                  </a:cubicBezTo>
                  <a:lnTo>
                    <a:pt x="15" y="232"/>
                  </a:lnTo>
                  <a:lnTo>
                    <a:pt x="143" y="1200"/>
                  </a:lnTo>
                  <a:cubicBezTo>
                    <a:pt x="156" y="1305"/>
                    <a:pt x="253" y="1378"/>
                    <a:pt x="357" y="1365"/>
                  </a:cubicBezTo>
                  <a:lnTo>
                    <a:pt x="357" y="1365"/>
                  </a:lnTo>
                  <a:lnTo>
                    <a:pt x="474" y="1350"/>
                  </a:lnTo>
                  <a:cubicBezTo>
                    <a:pt x="578" y="1336"/>
                    <a:pt x="652" y="1240"/>
                    <a:pt x="638" y="1135"/>
                  </a:cubicBezTo>
                  <a:lnTo>
                    <a:pt x="638" y="1135"/>
                  </a:lnTo>
                  <a:lnTo>
                    <a:pt x="510" y="167"/>
                  </a:lnTo>
                  <a:cubicBezTo>
                    <a:pt x="497" y="70"/>
                    <a:pt x="414" y="1"/>
                    <a:pt x="320" y="1"/>
                  </a:cubicBezTo>
                  <a:lnTo>
                    <a:pt x="320" y="1"/>
                  </a:lnTo>
                  <a:cubicBezTo>
                    <a:pt x="312" y="1"/>
                    <a:pt x="304" y="1"/>
                    <a:pt x="296" y="2"/>
                  </a:cubicBezTo>
                </a:path>
              </a:pathLst>
            </a:custGeom>
            <a:gradFill>
              <a:gsLst>
                <a:gs pos="0">
                  <a:schemeClr val="lt1"/>
                </a:gs>
                <a:gs pos="100000">
                  <a:srgbClr val="002538">
                    <a:alpha val="0"/>
                  </a:srgbClr>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aphicFrame>
        <p:nvGraphicFramePr>
          <p:cNvPr id="52" name="Content Placeholder 3">
            <a:extLst>
              <a:ext uri="{FF2B5EF4-FFF2-40B4-BE49-F238E27FC236}">
                <a16:creationId xmlns:a16="http://schemas.microsoft.com/office/drawing/2014/main" id="{F3FDCB6B-A6E9-4728-86E0-4744808208B4}"/>
              </a:ext>
            </a:extLst>
          </p:cNvPr>
          <p:cNvGraphicFramePr>
            <a:graphicFrameLocks/>
          </p:cNvGraphicFramePr>
          <p:nvPr>
            <p:extLst>
              <p:ext uri="{D42A27DB-BD31-4B8C-83A1-F6EECF244321}">
                <p14:modId xmlns:p14="http://schemas.microsoft.com/office/powerpoint/2010/main" val="1411878257"/>
              </p:ext>
            </p:extLst>
          </p:nvPr>
        </p:nvGraphicFramePr>
        <p:xfrm>
          <a:off x="3982367" y="396872"/>
          <a:ext cx="4943919" cy="42259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25"/>
        <p:cNvGrpSpPr/>
        <p:nvPr/>
      </p:nvGrpSpPr>
      <p:grpSpPr>
        <a:xfrm>
          <a:off x="0" y="0"/>
          <a:ext cx="0" cy="0"/>
          <a:chOff x="0" y="0"/>
          <a:chExt cx="0" cy="0"/>
        </a:xfrm>
      </p:grpSpPr>
      <p:sp>
        <p:nvSpPr>
          <p:cNvPr id="426" name="Google Shape;426;p50"/>
          <p:cNvSpPr txBox="1">
            <a:spLocks noGrp="1"/>
          </p:cNvSpPr>
          <p:nvPr>
            <p:ph type="subTitle" idx="2"/>
          </p:nvPr>
        </p:nvSpPr>
        <p:spPr>
          <a:xfrm>
            <a:off x="5036592" y="1386273"/>
            <a:ext cx="2907600" cy="485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600" dirty="0">
                <a:latin typeface="+mj-lt"/>
              </a:rPr>
              <a:t>Economic reasons</a:t>
            </a:r>
            <a:endParaRPr sz="1600" dirty="0">
              <a:latin typeface="+mj-lt"/>
            </a:endParaRPr>
          </a:p>
        </p:txBody>
      </p:sp>
      <p:grpSp>
        <p:nvGrpSpPr>
          <p:cNvPr id="427" name="Google Shape;427;p50"/>
          <p:cNvGrpSpPr/>
          <p:nvPr/>
        </p:nvGrpSpPr>
        <p:grpSpPr>
          <a:xfrm>
            <a:off x="4772205" y="1672350"/>
            <a:ext cx="3460050" cy="3012951"/>
            <a:chOff x="4726462" y="1910720"/>
            <a:chExt cx="3285013" cy="2331169"/>
          </a:xfrm>
        </p:grpSpPr>
        <p:grpSp>
          <p:nvGrpSpPr>
            <p:cNvPr id="428" name="Google Shape;428;p50"/>
            <p:cNvGrpSpPr/>
            <p:nvPr/>
          </p:nvGrpSpPr>
          <p:grpSpPr>
            <a:xfrm rot="10800000">
              <a:off x="4726462" y="1910720"/>
              <a:ext cx="3280151" cy="2331169"/>
              <a:chOff x="846757" y="539670"/>
              <a:chExt cx="3521743" cy="2589900"/>
            </a:xfrm>
          </p:grpSpPr>
          <p:cxnSp>
            <p:nvCxnSpPr>
              <p:cNvPr id="429" name="Google Shape;429;p50"/>
              <p:cNvCxnSpPr/>
              <p:nvPr/>
            </p:nvCxnSpPr>
            <p:spPr>
              <a:xfrm>
                <a:off x="849200" y="543032"/>
                <a:ext cx="3519300" cy="0"/>
              </a:xfrm>
              <a:prstGeom prst="straightConnector1">
                <a:avLst/>
              </a:prstGeom>
              <a:noFill/>
              <a:ln w="9525" cap="flat" cmpd="sng">
                <a:solidFill>
                  <a:schemeClr val="lt1"/>
                </a:solidFill>
                <a:prstDash val="solid"/>
                <a:round/>
                <a:headEnd type="none" w="med" len="med"/>
                <a:tailEnd type="none" w="med" len="med"/>
              </a:ln>
            </p:spPr>
          </p:cxnSp>
          <p:grpSp>
            <p:nvGrpSpPr>
              <p:cNvPr id="430" name="Google Shape;430;p50"/>
              <p:cNvGrpSpPr/>
              <p:nvPr/>
            </p:nvGrpSpPr>
            <p:grpSpPr>
              <a:xfrm>
                <a:off x="846757" y="539670"/>
                <a:ext cx="3519189" cy="2589900"/>
                <a:chOff x="844345" y="539670"/>
                <a:chExt cx="3519189" cy="2589900"/>
              </a:xfrm>
            </p:grpSpPr>
            <p:cxnSp>
              <p:nvCxnSpPr>
                <p:cNvPr id="431" name="Google Shape;431;p50"/>
                <p:cNvCxnSpPr/>
                <p:nvPr/>
              </p:nvCxnSpPr>
              <p:spPr>
                <a:xfrm>
                  <a:off x="844345" y="540064"/>
                  <a:ext cx="0" cy="2589000"/>
                </a:xfrm>
                <a:prstGeom prst="straightConnector1">
                  <a:avLst/>
                </a:prstGeom>
                <a:noFill/>
                <a:ln w="9525" cap="flat" cmpd="sng">
                  <a:solidFill>
                    <a:schemeClr val="lt1"/>
                  </a:solidFill>
                  <a:prstDash val="solid"/>
                  <a:round/>
                  <a:headEnd type="none" w="med" len="med"/>
                  <a:tailEnd type="none" w="med" len="med"/>
                </a:ln>
              </p:spPr>
            </p:cxnSp>
            <p:cxnSp>
              <p:nvCxnSpPr>
                <p:cNvPr id="432" name="Google Shape;432;p50"/>
                <p:cNvCxnSpPr/>
                <p:nvPr/>
              </p:nvCxnSpPr>
              <p:spPr>
                <a:xfrm>
                  <a:off x="4363534" y="539670"/>
                  <a:ext cx="0" cy="2589900"/>
                </a:xfrm>
                <a:prstGeom prst="straightConnector1">
                  <a:avLst/>
                </a:prstGeom>
                <a:noFill/>
                <a:ln w="9525" cap="flat" cmpd="sng">
                  <a:solidFill>
                    <a:schemeClr val="lt1"/>
                  </a:solidFill>
                  <a:prstDash val="solid"/>
                  <a:round/>
                  <a:headEnd type="none" w="med" len="med"/>
                  <a:tailEnd type="none" w="med" len="med"/>
                </a:ln>
              </p:spPr>
            </p:cxnSp>
          </p:grpSp>
        </p:grpSp>
        <p:cxnSp>
          <p:nvCxnSpPr>
            <p:cNvPr id="433" name="Google Shape;433;p50"/>
            <p:cNvCxnSpPr/>
            <p:nvPr/>
          </p:nvCxnSpPr>
          <p:spPr>
            <a:xfrm rot="10800000">
              <a:off x="7205075" y="1915050"/>
              <a:ext cx="806400" cy="0"/>
            </a:xfrm>
            <a:prstGeom prst="straightConnector1">
              <a:avLst/>
            </a:prstGeom>
            <a:noFill/>
            <a:ln w="9525" cap="flat" cmpd="sng">
              <a:solidFill>
                <a:schemeClr val="lt1"/>
              </a:solidFill>
              <a:prstDash val="solid"/>
              <a:round/>
              <a:headEnd type="none" w="med" len="med"/>
              <a:tailEnd type="none" w="med" len="med"/>
            </a:ln>
          </p:spPr>
        </p:cxnSp>
        <p:cxnSp>
          <p:nvCxnSpPr>
            <p:cNvPr id="434" name="Google Shape;434;p50"/>
            <p:cNvCxnSpPr/>
            <p:nvPr/>
          </p:nvCxnSpPr>
          <p:spPr>
            <a:xfrm rot="10800000">
              <a:off x="4726475" y="1915050"/>
              <a:ext cx="806400" cy="0"/>
            </a:xfrm>
            <a:prstGeom prst="straightConnector1">
              <a:avLst/>
            </a:prstGeom>
            <a:noFill/>
            <a:ln w="9525" cap="flat" cmpd="sng">
              <a:solidFill>
                <a:schemeClr val="lt1"/>
              </a:solidFill>
              <a:prstDash val="solid"/>
              <a:round/>
              <a:headEnd type="none" w="med" len="med"/>
              <a:tailEnd type="none" w="med" len="med"/>
            </a:ln>
          </p:spPr>
        </p:cxnSp>
      </p:grpSp>
      <p:sp>
        <p:nvSpPr>
          <p:cNvPr id="435" name="Google Shape;435;p50"/>
          <p:cNvSpPr txBox="1">
            <a:spLocks noGrp="1"/>
          </p:cNvSpPr>
          <p:nvPr>
            <p:ph type="subTitle" idx="1"/>
          </p:nvPr>
        </p:nvSpPr>
        <p:spPr>
          <a:xfrm>
            <a:off x="1347946" y="1386273"/>
            <a:ext cx="2907600" cy="485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600" dirty="0">
                <a:latin typeface="+mj-lt"/>
              </a:rPr>
              <a:t>Political reasons</a:t>
            </a:r>
            <a:endParaRPr sz="1600" dirty="0">
              <a:latin typeface="+mj-lt"/>
            </a:endParaRPr>
          </a:p>
        </p:txBody>
      </p:sp>
      <p:sp>
        <p:nvSpPr>
          <p:cNvPr id="436" name="Google Shape;436;p50"/>
          <p:cNvSpPr txBox="1">
            <a:spLocks noGrp="1"/>
          </p:cNvSpPr>
          <p:nvPr>
            <p:ph type="subTitle" idx="3"/>
          </p:nvPr>
        </p:nvSpPr>
        <p:spPr>
          <a:xfrm>
            <a:off x="1211175" y="1871672"/>
            <a:ext cx="2907900" cy="2388269"/>
          </a:xfrm>
          <a:prstGeom prst="rect">
            <a:avLst/>
          </a:prstGeom>
        </p:spPr>
        <p:txBody>
          <a:bodyPr spcFirstLastPara="1" wrap="square" lIns="91425" tIns="91425" rIns="91425" bIns="91425" anchor="t" anchorCtr="0">
            <a:noAutofit/>
          </a:bodyPr>
          <a:lstStyle/>
          <a:p>
            <a:pPr lvl="0" algn="just">
              <a:lnSpc>
                <a:spcPct val="150000"/>
              </a:lnSpc>
              <a:buFont typeface="Wingdings" panose="05000000000000000000" pitchFamily="2" charset="2"/>
              <a:buChar char="Ø"/>
            </a:pPr>
            <a:r>
              <a:rPr lang="en-GB" sz="1100" dirty="0">
                <a:solidFill>
                  <a:schemeClr val="bg1"/>
                </a:solidFill>
                <a:latin typeface="+mj-lt"/>
              </a:rPr>
              <a:t>Economical policy changes</a:t>
            </a:r>
            <a:endParaRPr lang="en-US" sz="1100" dirty="0">
              <a:solidFill>
                <a:schemeClr val="bg1"/>
              </a:solidFill>
              <a:latin typeface="+mj-lt"/>
            </a:endParaRPr>
          </a:p>
          <a:p>
            <a:pPr lvl="0" algn="just">
              <a:lnSpc>
                <a:spcPct val="150000"/>
              </a:lnSpc>
              <a:buFont typeface="Wingdings" panose="05000000000000000000" pitchFamily="2" charset="2"/>
              <a:buChar char="Ø"/>
            </a:pPr>
            <a:r>
              <a:rPr lang="en-GB" sz="1100" dirty="0">
                <a:solidFill>
                  <a:schemeClr val="bg1"/>
                </a:solidFill>
                <a:latin typeface="+mj-lt"/>
              </a:rPr>
              <a:t>The tax rate is not decreased, whereas the sales and costs decrease</a:t>
            </a:r>
            <a:endParaRPr lang="en-US" sz="1100" dirty="0">
              <a:solidFill>
                <a:schemeClr val="bg1"/>
              </a:solidFill>
              <a:latin typeface="+mj-lt"/>
            </a:endParaRPr>
          </a:p>
          <a:p>
            <a:pPr lvl="0" algn="just">
              <a:lnSpc>
                <a:spcPct val="150000"/>
              </a:lnSpc>
              <a:buFont typeface="Wingdings" panose="05000000000000000000" pitchFamily="2" charset="2"/>
              <a:buChar char="Ø"/>
            </a:pPr>
            <a:r>
              <a:rPr lang="en-GB" sz="1100" dirty="0">
                <a:solidFill>
                  <a:schemeClr val="bg1"/>
                </a:solidFill>
                <a:latin typeface="+mj-lt"/>
              </a:rPr>
              <a:t>Temporary government policy </a:t>
            </a:r>
            <a:endParaRPr lang="en-US" sz="1100" dirty="0">
              <a:solidFill>
                <a:schemeClr val="bg1"/>
              </a:solidFill>
              <a:latin typeface="+mj-lt"/>
            </a:endParaRPr>
          </a:p>
        </p:txBody>
      </p:sp>
      <p:sp>
        <p:nvSpPr>
          <p:cNvPr id="437" name="Google Shape;437;p50"/>
          <p:cNvSpPr txBox="1">
            <a:spLocks noGrp="1"/>
          </p:cNvSpPr>
          <p:nvPr>
            <p:ph type="subTitle" idx="4"/>
          </p:nvPr>
        </p:nvSpPr>
        <p:spPr>
          <a:xfrm>
            <a:off x="4772205" y="1898466"/>
            <a:ext cx="2907600" cy="2758089"/>
          </a:xfrm>
          <a:prstGeom prst="rect">
            <a:avLst/>
          </a:prstGeom>
        </p:spPr>
        <p:txBody>
          <a:bodyPr spcFirstLastPara="1" wrap="square" lIns="91425" tIns="91425" rIns="91425" bIns="91425" anchor="t" anchorCtr="0">
            <a:noAutofit/>
          </a:bodyPr>
          <a:lstStyle/>
          <a:p>
            <a:pPr lvl="0" algn="just">
              <a:lnSpc>
                <a:spcPct val="150000"/>
              </a:lnSpc>
              <a:buFont typeface="Wingdings" panose="05000000000000000000" pitchFamily="2" charset="2"/>
              <a:buChar char="Ø"/>
            </a:pPr>
            <a:r>
              <a:rPr lang="en-GB" sz="1100" dirty="0">
                <a:solidFill>
                  <a:schemeClr val="bg1"/>
                </a:solidFill>
                <a:latin typeface="+mj-lt"/>
              </a:rPr>
              <a:t>The inflation rate changed dramatically</a:t>
            </a:r>
            <a:endParaRPr lang="en-US" sz="1100" dirty="0">
              <a:solidFill>
                <a:schemeClr val="bg1"/>
              </a:solidFill>
              <a:latin typeface="+mj-lt"/>
            </a:endParaRPr>
          </a:p>
          <a:p>
            <a:pPr lvl="0" algn="just">
              <a:lnSpc>
                <a:spcPct val="150000"/>
              </a:lnSpc>
              <a:buFont typeface="Wingdings" panose="05000000000000000000" pitchFamily="2" charset="2"/>
              <a:buChar char="Ø"/>
            </a:pPr>
            <a:r>
              <a:rPr lang="en-GB" sz="1100" dirty="0">
                <a:solidFill>
                  <a:schemeClr val="bg1"/>
                </a:solidFill>
                <a:latin typeface="+mj-lt"/>
              </a:rPr>
              <a:t>Costs of capital increases</a:t>
            </a:r>
            <a:endParaRPr lang="en-US" sz="1100" dirty="0">
              <a:solidFill>
                <a:schemeClr val="bg1"/>
              </a:solidFill>
              <a:latin typeface="+mj-lt"/>
            </a:endParaRPr>
          </a:p>
          <a:p>
            <a:pPr lvl="0" algn="just">
              <a:lnSpc>
                <a:spcPct val="150000"/>
              </a:lnSpc>
              <a:buFont typeface="Wingdings" panose="05000000000000000000" pitchFamily="2" charset="2"/>
              <a:buChar char="Ø"/>
            </a:pPr>
            <a:r>
              <a:rPr lang="en-GB" sz="1100" dirty="0">
                <a:solidFill>
                  <a:schemeClr val="bg1"/>
                </a:solidFill>
                <a:latin typeface="+mj-lt"/>
              </a:rPr>
              <a:t>Employment rates decreases which lead to decreases</a:t>
            </a:r>
            <a:endParaRPr lang="en-US" sz="1100" dirty="0">
              <a:solidFill>
                <a:schemeClr val="bg1"/>
              </a:solidFill>
              <a:latin typeface="+mj-lt"/>
            </a:endParaRPr>
          </a:p>
          <a:p>
            <a:pPr lvl="0" algn="just">
              <a:lnSpc>
                <a:spcPct val="150000"/>
              </a:lnSpc>
              <a:buFont typeface="Wingdings" panose="05000000000000000000" pitchFamily="2" charset="2"/>
              <a:buChar char="Ø"/>
            </a:pPr>
            <a:r>
              <a:rPr lang="en-GB" sz="1100" dirty="0">
                <a:solidFill>
                  <a:schemeClr val="bg1"/>
                </a:solidFill>
                <a:latin typeface="+mj-lt"/>
              </a:rPr>
              <a:t>Real interest rate along with growth decreases</a:t>
            </a:r>
            <a:endParaRPr lang="en-US" sz="1100" dirty="0">
              <a:solidFill>
                <a:schemeClr val="bg1"/>
              </a:solidFill>
              <a:latin typeface="+mj-lt"/>
            </a:endParaRPr>
          </a:p>
          <a:p>
            <a:pPr marL="285750" lvl="0" indent="-285750" algn="just" rtl="0">
              <a:lnSpc>
                <a:spcPct val="150000"/>
              </a:lnSpc>
              <a:spcBef>
                <a:spcPts val="0"/>
              </a:spcBef>
              <a:spcAft>
                <a:spcPts val="0"/>
              </a:spcAft>
              <a:buFont typeface="Wingdings" panose="05000000000000000000" pitchFamily="2" charset="2"/>
              <a:buChar char="Ø"/>
            </a:pPr>
            <a:endParaRPr sz="1100" dirty="0">
              <a:solidFill>
                <a:schemeClr val="bg1"/>
              </a:solidFill>
              <a:latin typeface="+mj-lt"/>
            </a:endParaRPr>
          </a:p>
        </p:txBody>
      </p:sp>
      <p:grpSp>
        <p:nvGrpSpPr>
          <p:cNvPr id="438" name="Google Shape;438;p50"/>
          <p:cNvGrpSpPr/>
          <p:nvPr/>
        </p:nvGrpSpPr>
        <p:grpSpPr>
          <a:xfrm>
            <a:off x="1143785" y="1672350"/>
            <a:ext cx="3284301" cy="3016871"/>
            <a:chOff x="1132612" y="1910720"/>
            <a:chExt cx="3284301" cy="2331169"/>
          </a:xfrm>
        </p:grpSpPr>
        <p:grpSp>
          <p:nvGrpSpPr>
            <p:cNvPr id="439" name="Google Shape;439;p50"/>
            <p:cNvGrpSpPr/>
            <p:nvPr/>
          </p:nvGrpSpPr>
          <p:grpSpPr>
            <a:xfrm rot="10800000">
              <a:off x="1132612" y="1910720"/>
              <a:ext cx="3280151" cy="2331169"/>
              <a:chOff x="846757" y="539670"/>
              <a:chExt cx="3521743" cy="2589900"/>
            </a:xfrm>
          </p:grpSpPr>
          <p:cxnSp>
            <p:nvCxnSpPr>
              <p:cNvPr id="440" name="Google Shape;440;p50"/>
              <p:cNvCxnSpPr/>
              <p:nvPr/>
            </p:nvCxnSpPr>
            <p:spPr>
              <a:xfrm>
                <a:off x="849200" y="543032"/>
                <a:ext cx="3519300" cy="0"/>
              </a:xfrm>
              <a:prstGeom prst="straightConnector1">
                <a:avLst/>
              </a:prstGeom>
              <a:noFill/>
              <a:ln w="9525" cap="flat" cmpd="sng">
                <a:solidFill>
                  <a:schemeClr val="lt1"/>
                </a:solidFill>
                <a:prstDash val="solid"/>
                <a:round/>
                <a:headEnd type="none" w="med" len="med"/>
                <a:tailEnd type="none" w="med" len="med"/>
              </a:ln>
            </p:spPr>
          </p:cxnSp>
          <p:grpSp>
            <p:nvGrpSpPr>
              <p:cNvPr id="441" name="Google Shape;441;p50"/>
              <p:cNvGrpSpPr/>
              <p:nvPr/>
            </p:nvGrpSpPr>
            <p:grpSpPr>
              <a:xfrm>
                <a:off x="846757" y="539670"/>
                <a:ext cx="3519189" cy="2589900"/>
                <a:chOff x="844345" y="539670"/>
                <a:chExt cx="3519189" cy="2589900"/>
              </a:xfrm>
            </p:grpSpPr>
            <p:cxnSp>
              <p:nvCxnSpPr>
                <p:cNvPr id="442" name="Google Shape;442;p50"/>
                <p:cNvCxnSpPr/>
                <p:nvPr/>
              </p:nvCxnSpPr>
              <p:spPr>
                <a:xfrm>
                  <a:off x="844345" y="540064"/>
                  <a:ext cx="0" cy="2589000"/>
                </a:xfrm>
                <a:prstGeom prst="straightConnector1">
                  <a:avLst/>
                </a:prstGeom>
                <a:noFill/>
                <a:ln w="9525" cap="flat" cmpd="sng">
                  <a:solidFill>
                    <a:schemeClr val="lt1"/>
                  </a:solidFill>
                  <a:prstDash val="solid"/>
                  <a:round/>
                  <a:headEnd type="none" w="med" len="med"/>
                  <a:tailEnd type="none" w="med" len="med"/>
                </a:ln>
              </p:spPr>
            </p:cxnSp>
            <p:cxnSp>
              <p:nvCxnSpPr>
                <p:cNvPr id="443" name="Google Shape;443;p50"/>
                <p:cNvCxnSpPr/>
                <p:nvPr/>
              </p:nvCxnSpPr>
              <p:spPr>
                <a:xfrm>
                  <a:off x="4363534" y="539670"/>
                  <a:ext cx="0" cy="2589900"/>
                </a:xfrm>
                <a:prstGeom prst="straightConnector1">
                  <a:avLst/>
                </a:prstGeom>
                <a:noFill/>
                <a:ln w="9525" cap="flat" cmpd="sng">
                  <a:solidFill>
                    <a:schemeClr val="lt1"/>
                  </a:solidFill>
                  <a:prstDash val="solid"/>
                  <a:round/>
                  <a:headEnd type="none" w="med" len="med"/>
                  <a:tailEnd type="none" w="med" len="med"/>
                </a:ln>
              </p:spPr>
            </p:cxnSp>
          </p:grpSp>
        </p:grpSp>
        <p:cxnSp>
          <p:nvCxnSpPr>
            <p:cNvPr id="444" name="Google Shape;444;p50"/>
            <p:cNvCxnSpPr/>
            <p:nvPr/>
          </p:nvCxnSpPr>
          <p:spPr>
            <a:xfrm rot="10800000">
              <a:off x="3610813" y="1915050"/>
              <a:ext cx="806100" cy="0"/>
            </a:xfrm>
            <a:prstGeom prst="straightConnector1">
              <a:avLst/>
            </a:prstGeom>
            <a:noFill/>
            <a:ln w="9525" cap="flat" cmpd="sng">
              <a:solidFill>
                <a:schemeClr val="lt1"/>
              </a:solidFill>
              <a:prstDash val="solid"/>
              <a:round/>
              <a:headEnd type="none" w="med" len="med"/>
              <a:tailEnd type="none" w="med" len="med"/>
            </a:ln>
          </p:spPr>
        </p:cxnSp>
        <p:cxnSp>
          <p:nvCxnSpPr>
            <p:cNvPr id="445" name="Google Shape;445;p50"/>
            <p:cNvCxnSpPr/>
            <p:nvPr/>
          </p:nvCxnSpPr>
          <p:spPr>
            <a:xfrm rot="10800000">
              <a:off x="1132813" y="1915050"/>
              <a:ext cx="805800" cy="0"/>
            </a:xfrm>
            <a:prstGeom prst="straightConnector1">
              <a:avLst/>
            </a:prstGeom>
            <a:noFill/>
            <a:ln w="9525" cap="flat" cmpd="sng">
              <a:solidFill>
                <a:schemeClr val="lt1"/>
              </a:solidFill>
              <a:prstDash val="solid"/>
              <a:round/>
              <a:headEnd type="none" w="med" len="med"/>
              <a:tailEnd type="none" w="med" len="med"/>
            </a:ln>
          </p:spPr>
        </p:cxnSp>
      </p:grpSp>
      <p:sp>
        <p:nvSpPr>
          <p:cNvPr id="2" name="Rectangle 1">
            <a:extLst>
              <a:ext uri="{FF2B5EF4-FFF2-40B4-BE49-F238E27FC236}">
                <a16:creationId xmlns:a16="http://schemas.microsoft.com/office/drawing/2014/main" id="{2B376A7F-F46E-4E5E-83D9-3E5EB041A0F4}"/>
              </a:ext>
            </a:extLst>
          </p:cNvPr>
          <p:cNvSpPr/>
          <p:nvPr/>
        </p:nvSpPr>
        <p:spPr>
          <a:xfrm>
            <a:off x="812712" y="576975"/>
            <a:ext cx="8077852" cy="523220"/>
          </a:xfrm>
          <a:prstGeom prst="rect">
            <a:avLst/>
          </a:prstGeom>
        </p:spPr>
        <p:txBody>
          <a:bodyPr wrap="none">
            <a:spAutoFit/>
          </a:bodyPr>
          <a:lstStyle/>
          <a:p>
            <a:pPr algn="ctr"/>
            <a:r>
              <a:rPr lang="en-GB" sz="2800" dirty="0">
                <a:solidFill>
                  <a:schemeClr val="bg1"/>
                </a:solidFill>
              </a:rPr>
              <a:t>PESTEL analysis in terms of declining profitability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25"/>
        <p:cNvGrpSpPr/>
        <p:nvPr/>
      </p:nvGrpSpPr>
      <p:grpSpPr>
        <a:xfrm>
          <a:off x="0" y="0"/>
          <a:ext cx="0" cy="0"/>
          <a:chOff x="0" y="0"/>
          <a:chExt cx="0" cy="0"/>
        </a:xfrm>
      </p:grpSpPr>
      <p:sp>
        <p:nvSpPr>
          <p:cNvPr id="426" name="Google Shape;426;p50"/>
          <p:cNvSpPr txBox="1">
            <a:spLocks noGrp="1"/>
          </p:cNvSpPr>
          <p:nvPr>
            <p:ph type="subTitle" idx="2"/>
          </p:nvPr>
        </p:nvSpPr>
        <p:spPr>
          <a:xfrm>
            <a:off x="4900287" y="1386273"/>
            <a:ext cx="2907600" cy="485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600" dirty="0">
                <a:latin typeface="+mj-lt"/>
              </a:rPr>
              <a:t>Technological </a:t>
            </a:r>
            <a:endParaRPr sz="1600" dirty="0">
              <a:latin typeface="+mj-lt"/>
            </a:endParaRPr>
          </a:p>
        </p:txBody>
      </p:sp>
      <p:grpSp>
        <p:nvGrpSpPr>
          <p:cNvPr id="427" name="Google Shape;427;p50"/>
          <p:cNvGrpSpPr/>
          <p:nvPr/>
        </p:nvGrpSpPr>
        <p:grpSpPr>
          <a:xfrm>
            <a:off x="4712823" y="1674309"/>
            <a:ext cx="3285013" cy="3408507"/>
            <a:chOff x="4726462" y="1910720"/>
            <a:chExt cx="3285013" cy="2331169"/>
          </a:xfrm>
        </p:grpSpPr>
        <p:grpSp>
          <p:nvGrpSpPr>
            <p:cNvPr id="428" name="Google Shape;428;p50"/>
            <p:cNvGrpSpPr/>
            <p:nvPr/>
          </p:nvGrpSpPr>
          <p:grpSpPr>
            <a:xfrm rot="10800000">
              <a:off x="4726462" y="1910720"/>
              <a:ext cx="3280151" cy="2331169"/>
              <a:chOff x="846757" y="539670"/>
              <a:chExt cx="3521743" cy="2589900"/>
            </a:xfrm>
          </p:grpSpPr>
          <p:cxnSp>
            <p:nvCxnSpPr>
              <p:cNvPr id="429" name="Google Shape;429;p50"/>
              <p:cNvCxnSpPr/>
              <p:nvPr/>
            </p:nvCxnSpPr>
            <p:spPr>
              <a:xfrm>
                <a:off x="849200" y="543032"/>
                <a:ext cx="3519300" cy="0"/>
              </a:xfrm>
              <a:prstGeom prst="straightConnector1">
                <a:avLst/>
              </a:prstGeom>
              <a:noFill/>
              <a:ln w="9525" cap="flat" cmpd="sng">
                <a:solidFill>
                  <a:schemeClr val="lt1"/>
                </a:solidFill>
                <a:prstDash val="solid"/>
                <a:round/>
                <a:headEnd type="none" w="med" len="med"/>
                <a:tailEnd type="none" w="med" len="med"/>
              </a:ln>
            </p:spPr>
          </p:cxnSp>
          <p:grpSp>
            <p:nvGrpSpPr>
              <p:cNvPr id="430" name="Google Shape;430;p50"/>
              <p:cNvGrpSpPr/>
              <p:nvPr/>
            </p:nvGrpSpPr>
            <p:grpSpPr>
              <a:xfrm>
                <a:off x="846757" y="539670"/>
                <a:ext cx="3519189" cy="2589900"/>
                <a:chOff x="844345" y="539670"/>
                <a:chExt cx="3519189" cy="2589900"/>
              </a:xfrm>
            </p:grpSpPr>
            <p:cxnSp>
              <p:nvCxnSpPr>
                <p:cNvPr id="431" name="Google Shape;431;p50"/>
                <p:cNvCxnSpPr/>
                <p:nvPr/>
              </p:nvCxnSpPr>
              <p:spPr>
                <a:xfrm>
                  <a:off x="844345" y="540064"/>
                  <a:ext cx="0" cy="2589000"/>
                </a:xfrm>
                <a:prstGeom prst="straightConnector1">
                  <a:avLst/>
                </a:prstGeom>
                <a:noFill/>
                <a:ln w="9525" cap="flat" cmpd="sng">
                  <a:solidFill>
                    <a:schemeClr val="lt1"/>
                  </a:solidFill>
                  <a:prstDash val="solid"/>
                  <a:round/>
                  <a:headEnd type="none" w="med" len="med"/>
                  <a:tailEnd type="none" w="med" len="med"/>
                </a:ln>
              </p:spPr>
            </p:cxnSp>
            <p:cxnSp>
              <p:nvCxnSpPr>
                <p:cNvPr id="432" name="Google Shape;432;p50"/>
                <p:cNvCxnSpPr/>
                <p:nvPr/>
              </p:nvCxnSpPr>
              <p:spPr>
                <a:xfrm>
                  <a:off x="4363534" y="539670"/>
                  <a:ext cx="0" cy="2589900"/>
                </a:xfrm>
                <a:prstGeom prst="straightConnector1">
                  <a:avLst/>
                </a:prstGeom>
                <a:noFill/>
                <a:ln w="9525" cap="flat" cmpd="sng">
                  <a:solidFill>
                    <a:schemeClr val="lt1"/>
                  </a:solidFill>
                  <a:prstDash val="solid"/>
                  <a:round/>
                  <a:headEnd type="none" w="med" len="med"/>
                  <a:tailEnd type="none" w="med" len="med"/>
                </a:ln>
              </p:spPr>
            </p:cxnSp>
          </p:grpSp>
        </p:grpSp>
        <p:cxnSp>
          <p:nvCxnSpPr>
            <p:cNvPr id="433" name="Google Shape;433;p50"/>
            <p:cNvCxnSpPr/>
            <p:nvPr/>
          </p:nvCxnSpPr>
          <p:spPr>
            <a:xfrm rot="10800000">
              <a:off x="7205075" y="1915050"/>
              <a:ext cx="806400" cy="0"/>
            </a:xfrm>
            <a:prstGeom prst="straightConnector1">
              <a:avLst/>
            </a:prstGeom>
            <a:noFill/>
            <a:ln w="9525" cap="flat" cmpd="sng">
              <a:solidFill>
                <a:schemeClr val="lt1"/>
              </a:solidFill>
              <a:prstDash val="solid"/>
              <a:round/>
              <a:headEnd type="none" w="med" len="med"/>
              <a:tailEnd type="none" w="med" len="med"/>
            </a:ln>
          </p:spPr>
        </p:cxnSp>
        <p:cxnSp>
          <p:nvCxnSpPr>
            <p:cNvPr id="434" name="Google Shape;434;p50"/>
            <p:cNvCxnSpPr/>
            <p:nvPr/>
          </p:nvCxnSpPr>
          <p:spPr>
            <a:xfrm rot="10800000">
              <a:off x="4726475" y="1915050"/>
              <a:ext cx="806400" cy="0"/>
            </a:xfrm>
            <a:prstGeom prst="straightConnector1">
              <a:avLst/>
            </a:prstGeom>
            <a:noFill/>
            <a:ln w="9525" cap="flat" cmpd="sng">
              <a:solidFill>
                <a:schemeClr val="lt1"/>
              </a:solidFill>
              <a:prstDash val="solid"/>
              <a:round/>
              <a:headEnd type="none" w="med" len="med"/>
              <a:tailEnd type="none" w="med" len="med"/>
            </a:ln>
          </p:spPr>
        </p:cxnSp>
      </p:grpSp>
      <p:sp>
        <p:nvSpPr>
          <p:cNvPr id="435" name="Google Shape;435;p50"/>
          <p:cNvSpPr txBox="1">
            <a:spLocks noGrp="1"/>
          </p:cNvSpPr>
          <p:nvPr>
            <p:ph type="subTitle" idx="1"/>
          </p:nvPr>
        </p:nvSpPr>
        <p:spPr>
          <a:xfrm>
            <a:off x="1347946" y="1386273"/>
            <a:ext cx="2907600" cy="485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600" dirty="0">
                <a:latin typeface="+mj-lt"/>
              </a:rPr>
              <a:t>Social reasons</a:t>
            </a:r>
            <a:endParaRPr sz="1600" dirty="0">
              <a:latin typeface="+mj-lt"/>
            </a:endParaRPr>
          </a:p>
        </p:txBody>
      </p:sp>
      <p:sp>
        <p:nvSpPr>
          <p:cNvPr id="436" name="Google Shape;436;p50"/>
          <p:cNvSpPr txBox="1">
            <a:spLocks noGrp="1"/>
          </p:cNvSpPr>
          <p:nvPr>
            <p:ph type="subTitle" idx="3"/>
          </p:nvPr>
        </p:nvSpPr>
        <p:spPr>
          <a:xfrm>
            <a:off x="1211175" y="1871672"/>
            <a:ext cx="2907900" cy="3070439"/>
          </a:xfrm>
          <a:prstGeom prst="rect">
            <a:avLst/>
          </a:prstGeom>
        </p:spPr>
        <p:txBody>
          <a:bodyPr spcFirstLastPara="1" wrap="square" lIns="91425" tIns="91425" rIns="91425" bIns="91425" anchor="t" anchorCtr="0">
            <a:noAutofit/>
          </a:bodyPr>
          <a:lstStyle/>
          <a:p>
            <a:pPr lvl="0" algn="just">
              <a:lnSpc>
                <a:spcPct val="150000"/>
              </a:lnSpc>
              <a:buFont typeface="Wingdings" panose="05000000000000000000" pitchFamily="2" charset="2"/>
              <a:buChar char="Ø"/>
            </a:pPr>
            <a:r>
              <a:rPr lang="en-GB" sz="1100" dirty="0">
                <a:latin typeface="+mj-lt"/>
              </a:rPr>
              <a:t>Lifestyle trends changes</a:t>
            </a:r>
            <a:endParaRPr lang="en-US" sz="1100" dirty="0">
              <a:latin typeface="+mj-lt"/>
            </a:endParaRPr>
          </a:p>
          <a:p>
            <a:pPr lvl="0" algn="just">
              <a:lnSpc>
                <a:spcPct val="150000"/>
              </a:lnSpc>
              <a:buFont typeface="Wingdings" panose="05000000000000000000" pitchFamily="2" charset="2"/>
              <a:buChar char="Ø"/>
            </a:pPr>
            <a:r>
              <a:rPr lang="en-GB" sz="1100" dirty="0">
                <a:latin typeface="+mj-lt"/>
              </a:rPr>
              <a:t>Lack of combination in consumer's disposable income and beliefs</a:t>
            </a:r>
            <a:endParaRPr lang="en-US" sz="1100" dirty="0">
              <a:latin typeface="+mj-lt"/>
            </a:endParaRPr>
          </a:p>
          <a:p>
            <a:pPr lvl="0" algn="just">
              <a:lnSpc>
                <a:spcPct val="150000"/>
              </a:lnSpc>
              <a:buFont typeface="Wingdings" panose="05000000000000000000" pitchFamily="2" charset="2"/>
              <a:buChar char="Ø"/>
            </a:pPr>
            <a:r>
              <a:rPr lang="en-GB" sz="1100" dirty="0">
                <a:latin typeface="+mj-lt"/>
              </a:rPr>
              <a:t>Moving to work from home</a:t>
            </a:r>
            <a:endParaRPr lang="en-US" sz="1100" dirty="0">
              <a:latin typeface="+mj-lt"/>
            </a:endParaRPr>
          </a:p>
          <a:p>
            <a:pPr lvl="0" algn="just">
              <a:lnSpc>
                <a:spcPct val="150000"/>
              </a:lnSpc>
              <a:buFont typeface="Wingdings" panose="05000000000000000000" pitchFamily="2" charset="2"/>
              <a:buChar char="Ø"/>
            </a:pPr>
            <a:r>
              <a:rPr lang="en-GB" sz="1100" dirty="0">
                <a:latin typeface="+mj-lt"/>
              </a:rPr>
              <a:t>Consumer spending decreases</a:t>
            </a:r>
            <a:endParaRPr lang="en-US" sz="1100" dirty="0">
              <a:latin typeface="+mj-lt"/>
            </a:endParaRPr>
          </a:p>
          <a:p>
            <a:pPr lvl="0" algn="just">
              <a:lnSpc>
                <a:spcPct val="150000"/>
              </a:lnSpc>
              <a:buFont typeface="Wingdings" panose="05000000000000000000" pitchFamily="2" charset="2"/>
              <a:buChar char="Ø"/>
            </a:pPr>
            <a:r>
              <a:rPr lang="en-GB" sz="1100" dirty="0">
                <a:latin typeface="+mj-lt"/>
              </a:rPr>
              <a:t>Behavioural aspects of the consumer and employees</a:t>
            </a:r>
            <a:endParaRPr lang="en-US" sz="1100" dirty="0">
              <a:latin typeface="+mj-lt"/>
            </a:endParaRPr>
          </a:p>
        </p:txBody>
      </p:sp>
      <p:sp>
        <p:nvSpPr>
          <p:cNvPr id="437" name="Google Shape;437;p50"/>
          <p:cNvSpPr txBox="1">
            <a:spLocks noGrp="1"/>
          </p:cNvSpPr>
          <p:nvPr>
            <p:ph type="subTitle" idx="4"/>
          </p:nvPr>
        </p:nvSpPr>
        <p:spPr>
          <a:xfrm>
            <a:off x="4772205" y="1898466"/>
            <a:ext cx="2907600" cy="2758089"/>
          </a:xfrm>
          <a:prstGeom prst="rect">
            <a:avLst/>
          </a:prstGeom>
        </p:spPr>
        <p:txBody>
          <a:bodyPr spcFirstLastPara="1" wrap="square" lIns="91425" tIns="91425" rIns="91425" bIns="91425" anchor="t" anchorCtr="0">
            <a:noAutofit/>
          </a:bodyPr>
          <a:lstStyle/>
          <a:p>
            <a:pPr marL="285750" indent="-285750" algn="just">
              <a:lnSpc>
                <a:spcPct val="150000"/>
              </a:lnSpc>
              <a:buFont typeface="Wingdings" panose="05000000000000000000" pitchFamily="2" charset="2"/>
              <a:buChar char="Ø"/>
            </a:pPr>
            <a:r>
              <a:rPr lang="en-GB" sz="1100" dirty="0">
                <a:latin typeface="+mj-lt"/>
              </a:rPr>
              <a:t>Apply automation to solve supply chain issues</a:t>
            </a:r>
          </a:p>
          <a:p>
            <a:pPr marL="285750" indent="-285750" algn="just">
              <a:lnSpc>
                <a:spcPct val="150000"/>
              </a:lnSpc>
              <a:buFont typeface="Wingdings" panose="05000000000000000000" pitchFamily="2" charset="2"/>
              <a:buChar char="Ø"/>
            </a:pPr>
            <a:r>
              <a:rPr lang="en-GB" sz="1100" dirty="0">
                <a:latin typeface="+mj-lt"/>
              </a:rPr>
              <a:t>Lack of technological engagement in the workplace</a:t>
            </a:r>
          </a:p>
        </p:txBody>
      </p:sp>
      <p:grpSp>
        <p:nvGrpSpPr>
          <p:cNvPr id="438" name="Google Shape;438;p50"/>
          <p:cNvGrpSpPr/>
          <p:nvPr/>
        </p:nvGrpSpPr>
        <p:grpSpPr>
          <a:xfrm>
            <a:off x="1143785" y="1672350"/>
            <a:ext cx="3284301" cy="3414901"/>
            <a:chOff x="1132612" y="1910720"/>
            <a:chExt cx="3284301" cy="2331169"/>
          </a:xfrm>
        </p:grpSpPr>
        <p:grpSp>
          <p:nvGrpSpPr>
            <p:cNvPr id="439" name="Google Shape;439;p50"/>
            <p:cNvGrpSpPr/>
            <p:nvPr/>
          </p:nvGrpSpPr>
          <p:grpSpPr>
            <a:xfrm rot="10800000">
              <a:off x="1132612" y="1910720"/>
              <a:ext cx="3280151" cy="2331169"/>
              <a:chOff x="846757" y="539670"/>
              <a:chExt cx="3521743" cy="2589900"/>
            </a:xfrm>
          </p:grpSpPr>
          <p:cxnSp>
            <p:nvCxnSpPr>
              <p:cNvPr id="440" name="Google Shape;440;p50"/>
              <p:cNvCxnSpPr/>
              <p:nvPr/>
            </p:nvCxnSpPr>
            <p:spPr>
              <a:xfrm>
                <a:off x="849200" y="543032"/>
                <a:ext cx="3519300" cy="0"/>
              </a:xfrm>
              <a:prstGeom prst="straightConnector1">
                <a:avLst/>
              </a:prstGeom>
              <a:noFill/>
              <a:ln w="9525" cap="flat" cmpd="sng">
                <a:solidFill>
                  <a:schemeClr val="lt1"/>
                </a:solidFill>
                <a:prstDash val="solid"/>
                <a:round/>
                <a:headEnd type="none" w="med" len="med"/>
                <a:tailEnd type="none" w="med" len="med"/>
              </a:ln>
            </p:spPr>
          </p:cxnSp>
          <p:grpSp>
            <p:nvGrpSpPr>
              <p:cNvPr id="441" name="Google Shape;441;p50"/>
              <p:cNvGrpSpPr/>
              <p:nvPr/>
            </p:nvGrpSpPr>
            <p:grpSpPr>
              <a:xfrm>
                <a:off x="846757" y="539670"/>
                <a:ext cx="3519189" cy="2589900"/>
                <a:chOff x="844345" y="539670"/>
                <a:chExt cx="3519189" cy="2589900"/>
              </a:xfrm>
            </p:grpSpPr>
            <p:cxnSp>
              <p:nvCxnSpPr>
                <p:cNvPr id="442" name="Google Shape;442;p50"/>
                <p:cNvCxnSpPr/>
                <p:nvPr/>
              </p:nvCxnSpPr>
              <p:spPr>
                <a:xfrm>
                  <a:off x="844345" y="540064"/>
                  <a:ext cx="0" cy="2589000"/>
                </a:xfrm>
                <a:prstGeom prst="straightConnector1">
                  <a:avLst/>
                </a:prstGeom>
                <a:noFill/>
                <a:ln w="9525" cap="flat" cmpd="sng">
                  <a:solidFill>
                    <a:schemeClr val="lt1"/>
                  </a:solidFill>
                  <a:prstDash val="solid"/>
                  <a:round/>
                  <a:headEnd type="none" w="med" len="med"/>
                  <a:tailEnd type="none" w="med" len="med"/>
                </a:ln>
              </p:spPr>
            </p:cxnSp>
            <p:cxnSp>
              <p:nvCxnSpPr>
                <p:cNvPr id="443" name="Google Shape;443;p50"/>
                <p:cNvCxnSpPr/>
                <p:nvPr/>
              </p:nvCxnSpPr>
              <p:spPr>
                <a:xfrm>
                  <a:off x="4363534" y="539670"/>
                  <a:ext cx="0" cy="2589900"/>
                </a:xfrm>
                <a:prstGeom prst="straightConnector1">
                  <a:avLst/>
                </a:prstGeom>
                <a:noFill/>
                <a:ln w="9525" cap="flat" cmpd="sng">
                  <a:solidFill>
                    <a:schemeClr val="lt1"/>
                  </a:solidFill>
                  <a:prstDash val="solid"/>
                  <a:round/>
                  <a:headEnd type="none" w="med" len="med"/>
                  <a:tailEnd type="none" w="med" len="med"/>
                </a:ln>
              </p:spPr>
            </p:cxnSp>
          </p:grpSp>
        </p:grpSp>
        <p:cxnSp>
          <p:nvCxnSpPr>
            <p:cNvPr id="444" name="Google Shape;444;p50"/>
            <p:cNvCxnSpPr/>
            <p:nvPr/>
          </p:nvCxnSpPr>
          <p:spPr>
            <a:xfrm rot="10800000">
              <a:off x="3610813" y="1915050"/>
              <a:ext cx="806100" cy="0"/>
            </a:xfrm>
            <a:prstGeom prst="straightConnector1">
              <a:avLst/>
            </a:prstGeom>
            <a:noFill/>
            <a:ln w="9525" cap="flat" cmpd="sng">
              <a:solidFill>
                <a:schemeClr val="lt1"/>
              </a:solidFill>
              <a:prstDash val="solid"/>
              <a:round/>
              <a:headEnd type="none" w="med" len="med"/>
              <a:tailEnd type="none" w="med" len="med"/>
            </a:ln>
          </p:spPr>
        </p:cxnSp>
        <p:cxnSp>
          <p:nvCxnSpPr>
            <p:cNvPr id="445" name="Google Shape;445;p50"/>
            <p:cNvCxnSpPr/>
            <p:nvPr/>
          </p:nvCxnSpPr>
          <p:spPr>
            <a:xfrm rot="10800000">
              <a:off x="1132813" y="1915050"/>
              <a:ext cx="805800" cy="0"/>
            </a:xfrm>
            <a:prstGeom prst="straightConnector1">
              <a:avLst/>
            </a:prstGeom>
            <a:noFill/>
            <a:ln w="9525" cap="flat" cmpd="sng">
              <a:solidFill>
                <a:schemeClr val="lt1"/>
              </a:solidFill>
              <a:prstDash val="solid"/>
              <a:round/>
              <a:headEnd type="none" w="med" len="med"/>
              <a:tailEnd type="none" w="med" len="med"/>
            </a:ln>
          </p:spPr>
        </p:cxnSp>
      </p:grpSp>
      <p:sp>
        <p:nvSpPr>
          <p:cNvPr id="2" name="Rectangle 1">
            <a:extLst>
              <a:ext uri="{FF2B5EF4-FFF2-40B4-BE49-F238E27FC236}">
                <a16:creationId xmlns:a16="http://schemas.microsoft.com/office/drawing/2014/main" id="{2B376A7F-F46E-4E5E-83D9-3E5EB041A0F4}"/>
              </a:ext>
            </a:extLst>
          </p:cNvPr>
          <p:cNvSpPr/>
          <p:nvPr/>
        </p:nvSpPr>
        <p:spPr>
          <a:xfrm>
            <a:off x="812712" y="576975"/>
            <a:ext cx="8077852" cy="523220"/>
          </a:xfrm>
          <a:prstGeom prst="rect">
            <a:avLst/>
          </a:prstGeom>
        </p:spPr>
        <p:txBody>
          <a:bodyPr wrap="none">
            <a:spAutoFit/>
          </a:bodyPr>
          <a:lstStyle/>
          <a:p>
            <a:pPr algn="ctr"/>
            <a:r>
              <a:rPr lang="en-GB" sz="2800" dirty="0">
                <a:solidFill>
                  <a:schemeClr val="bg1"/>
                </a:solidFill>
              </a:rPr>
              <a:t>PESTEL analysis in terms of declining profitability</a:t>
            </a:r>
          </a:p>
        </p:txBody>
      </p:sp>
    </p:spTree>
    <p:extLst>
      <p:ext uri="{BB962C8B-B14F-4D97-AF65-F5344CB8AC3E}">
        <p14:creationId xmlns:p14="http://schemas.microsoft.com/office/powerpoint/2010/main" val="923961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25"/>
        <p:cNvGrpSpPr/>
        <p:nvPr/>
      </p:nvGrpSpPr>
      <p:grpSpPr>
        <a:xfrm>
          <a:off x="0" y="0"/>
          <a:ext cx="0" cy="0"/>
          <a:chOff x="0" y="0"/>
          <a:chExt cx="0" cy="0"/>
        </a:xfrm>
      </p:grpSpPr>
      <p:sp>
        <p:nvSpPr>
          <p:cNvPr id="426" name="Google Shape;426;p50"/>
          <p:cNvSpPr txBox="1">
            <a:spLocks noGrp="1"/>
          </p:cNvSpPr>
          <p:nvPr>
            <p:ph type="subTitle" idx="2"/>
          </p:nvPr>
        </p:nvSpPr>
        <p:spPr>
          <a:xfrm>
            <a:off x="4900287" y="1386273"/>
            <a:ext cx="2907600" cy="485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600" dirty="0">
                <a:latin typeface="+mj-lt"/>
              </a:rPr>
              <a:t>Legal reasons </a:t>
            </a:r>
            <a:endParaRPr sz="1600" dirty="0">
              <a:latin typeface="+mj-lt"/>
            </a:endParaRPr>
          </a:p>
        </p:txBody>
      </p:sp>
      <p:grpSp>
        <p:nvGrpSpPr>
          <p:cNvPr id="427" name="Google Shape;427;p50"/>
          <p:cNvGrpSpPr/>
          <p:nvPr/>
        </p:nvGrpSpPr>
        <p:grpSpPr>
          <a:xfrm>
            <a:off x="4712823" y="1674309"/>
            <a:ext cx="3285013" cy="3408507"/>
            <a:chOff x="4726462" y="1910720"/>
            <a:chExt cx="3285013" cy="2331169"/>
          </a:xfrm>
        </p:grpSpPr>
        <p:grpSp>
          <p:nvGrpSpPr>
            <p:cNvPr id="428" name="Google Shape;428;p50"/>
            <p:cNvGrpSpPr/>
            <p:nvPr/>
          </p:nvGrpSpPr>
          <p:grpSpPr>
            <a:xfrm rot="10800000">
              <a:off x="4726462" y="1910720"/>
              <a:ext cx="3280151" cy="2331169"/>
              <a:chOff x="846757" y="539670"/>
              <a:chExt cx="3521743" cy="2589900"/>
            </a:xfrm>
          </p:grpSpPr>
          <p:cxnSp>
            <p:nvCxnSpPr>
              <p:cNvPr id="429" name="Google Shape;429;p50"/>
              <p:cNvCxnSpPr/>
              <p:nvPr/>
            </p:nvCxnSpPr>
            <p:spPr>
              <a:xfrm>
                <a:off x="849200" y="543032"/>
                <a:ext cx="3519300" cy="0"/>
              </a:xfrm>
              <a:prstGeom prst="straightConnector1">
                <a:avLst/>
              </a:prstGeom>
              <a:noFill/>
              <a:ln w="9525" cap="flat" cmpd="sng">
                <a:solidFill>
                  <a:schemeClr val="lt1"/>
                </a:solidFill>
                <a:prstDash val="solid"/>
                <a:round/>
                <a:headEnd type="none" w="med" len="med"/>
                <a:tailEnd type="none" w="med" len="med"/>
              </a:ln>
            </p:spPr>
          </p:cxnSp>
          <p:grpSp>
            <p:nvGrpSpPr>
              <p:cNvPr id="430" name="Google Shape;430;p50"/>
              <p:cNvGrpSpPr/>
              <p:nvPr/>
            </p:nvGrpSpPr>
            <p:grpSpPr>
              <a:xfrm>
                <a:off x="846757" y="539670"/>
                <a:ext cx="3519189" cy="2589900"/>
                <a:chOff x="844345" y="539670"/>
                <a:chExt cx="3519189" cy="2589900"/>
              </a:xfrm>
            </p:grpSpPr>
            <p:cxnSp>
              <p:nvCxnSpPr>
                <p:cNvPr id="431" name="Google Shape;431;p50"/>
                <p:cNvCxnSpPr/>
                <p:nvPr/>
              </p:nvCxnSpPr>
              <p:spPr>
                <a:xfrm>
                  <a:off x="844345" y="540064"/>
                  <a:ext cx="0" cy="2589000"/>
                </a:xfrm>
                <a:prstGeom prst="straightConnector1">
                  <a:avLst/>
                </a:prstGeom>
                <a:noFill/>
                <a:ln w="9525" cap="flat" cmpd="sng">
                  <a:solidFill>
                    <a:schemeClr val="lt1"/>
                  </a:solidFill>
                  <a:prstDash val="solid"/>
                  <a:round/>
                  <a:headEnd type="none" w="med" len="med"/>
                  <a:tailEnd type="none" w="med" len="med"/>
                </a:ln>
              </p:spPr>
            </p:cxnSp>
            <p:cxnSp>
              <p:nvCxnSpPr>
                <p:cNvPr id="432" name="Google Shape;432;p50"/>
                <p:cNvCxnSpPr/>
                <p:nvPr/>
              </p:nvCxnSpPr>
              <p:spPr>
                <a:xfrm>
                  <a:off x="4363534" y="539670"/>
                  <a:ext cx="0" cy="2589900"/>
                </a:xfrm>
                <a:prstGeom prst="straightConnector1">
                  <a:avLst/>
                </a:prstGeom>
                <a:noFill/>
                <a:ln w="9525" cap="flat" cmpd="sng">
                  <a:solidFill>
                    <a:schemeClr val="lt1"/>
                  </a:solidFill>
                  <a:prstDash val="solid"/>
                  <a:round/>
                  <a:headEnd type="none" w="med" len="med"/>
                  <a:tailEnd type="none" w="med" len="med"/>
                </a:ln>
              </p:spPr>
            </p:cxnSp>
          </p:grpSp>
        </p:grpSp>
        <p:cxnSp>
          <p:nvCxnSpPr>
            <p:cNvPr id="433" name="Google Shape;433;p50"/>
            <p:cNvCxnSpPr/>
            <p:nvPr/>
          </p:nvCxnSpPr>
          <p:spPr>
            <a:xfrm rot="10800000">
              <a:off x="7205075" y="1915050"/>
              <a:ext cx="806400" cy="0"/>
            </a:xfrm>
            <a:prstGeom prst="straightConnector1">
              <a:avLst/>
            </a:prstGeom>
            <a:noFill/>
            <a:ln w="9525" cap="flat" cmpd="sng">
              <a:solidFill>
                <a:schemeClr val="lt1"/>
              </a:solidFill>
              <a:prstDash val="solid"/>
              <a:round/>
              <a:headEnd type="none" w="med" len="med"/>
              <a:tailEnd type="none" w="med" len="med"/>
            </a:ln>
          </p:spPr>
        </p:cxnSp>
        <p:cxnSp>
          <p:nvCxnSpPr>
            <p:cNvPr id="434" name="Google Shape;434;p50"/>
            <p:cNvCxnSpPr/>
            <p:nvPr/>
          </p:nvCxnSpPr>
          <p:spPr>
            <a:xfrm rot="10800000">
              <a:off x="4726475" y="1915050"/>
              <a:ext cx="806400" cy="0"/>
            </a:xfrm>
            <a:prstGeom prst="straightConnector1">
              <a:avLst/>
            </a:prstGeom>
            <a:noFill/>
            <a:ln w="9525" cap="flat" cmpd="sng">
              <a:solidFill>
                <a:schemeClr val="lt1"/>
              </a:solidFill>
              <a:prstDash val="solid"/>
              <a:round/>
              <a:headEnd type="none" w="med" len="med"/>
              <a:tailEnd type="none" w="med" len="med"/>
            </a:ln>
          </p:spPr>
        </p:cxnSp>
      </p:grpSp>
      <p:sp>
        <p:nvSpPr>
          <p:cNvPr id="435" name="Google Shape;435;p50"/>
          <p:cNvSpPr txBox="1">
            <a:spLocks noGrp="1"/>
          </p:cNvSpPr>
          <p:nvPr>
            <p:ph type="subTitle" idx="1"/>
          </p:nvPr>
        </p:nvSpPr>
        <p:spPr>
          <a:xfrm>
            <a:off x="1347946" y="1386273"/>
            <a:ext cx="2907600" cy="485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600" dirty="0">
                <a:latin typeface="+mj-lt"/>
              </a:rPr>
              <a:t>Environment</a:t>
            </a:r>
            <a:endParaRPr sz="1600" dirty="0">
              <a:latin typeface="+mj-lt"/>
            </a:endParaRPr>
          </a:p>
        </p:txBody>
      </p:sp>
      <p:sp>
        <p:nvSpPr>
          <p:cNvPr id="436" name="Google Shape;436;p50"/>
          <p:cNvSpPr txBox="1">
            <a:spLocks noGrp="1"/>
          </p:cNvSpPr>
          <p:nvPr>
            <p:ph type="subTitle" idx="3"/>
          </p:nvPr>
        </p:nvSpPr>
        <p:spPr>
          <a:xfrm>
            <a:off x="1211175" y="1871672"/>
            <a:ext cx="2907900" cy="3070439"/>
          </a:xfrm>
          <a:prstGeom prst="rect">
            <a:avLst/>
          </a:prstGeom>
        </p:spPr>
        <p:txBody>
          <a:bodyPr spcFirstLastPara="1" wrap="square" lIns="91425" tIns="91425" rIns="91425" bIns="91425" anchor="t" anchorCtr="0">
            <a:noAutofit/>
          </a:bodyPr>
          <a:lstStyle/>
          <a:p>
            <a:pPr algn="just">
              <a:lnSpc>
                <a:spcPct val="150000"/>
              </a:lnSpc>
              <a:buFont typeface="Wingdings" panose="05000000000000000000" pitchFamily="2" charset="2"/>
              <a:buChar char="Ø"/>
            </a:pPr>
            <a:r>
              <a:rPr lang="en-GB" sz="1100" dirty="0">
                <a:latin typeface="+mj-lt"/>
              </a:rPr>
              <a:t>Limitation on </a:t>
            </a:r>
            <a:r>
              <a:rPr lang="en-US" sz="1100" dirty="0">
                <a:latin typeface="+mj-lt"/>
              </a:rPr>
              <a:t>being brick-and-mortar</a:t>
            </a:r>
          </a:p>
          <a:p>
            <a:pPr algn="just">
              <a:lnSpc>
                <a:spcPct val="150000"/>
              </a:lnSpc>
              <a:buFont typeface="Wingdings" panose="05000000000000000000" pitchFamily="2" charset="2"/>
              <a:buChar char="Ø"/>
            </a:pPr>
            <a:r>
              <a:rPr lang="en-US" sz="1100" dirty="0">
                <a:latin typeface="+mj-lt"/>
              </a:rPr>
              <a:t>Temporary shutdown of the business operation</a:t>
            </a:r>
          </a:p>
          <a:p>
            <a:pPr algn="just">
              <a:lnSpc>
                <a:spcPct val="150000"/>
              </a:lnSpc>
              <a:buFont typeface="Wingdings" panose="05000000000000000000" pitchFamily="2" charset="2"/>
              <a:buChar char="Ø"/>
            </a:pPr>
            <a:r>
              <a:rPr lang="en-US" sz="1100" dirty="0">
                <a:latin typeface="+mj-lt"/>
              </a:rPr>
              <a:t>Decreases employee engagement with the workplace</a:t>
            </a:r>
          </a:p>
        </p:txBody>
      </p:sp>
      <p:sp>
        <p:nvSpPr>
          <p:cNvPr id="437" name="Google Shape;437;p50"/>
          <p:cNvSpPr txBox="1">
            <a:spLocks noGrp="1"/>
          </p:cNvSpPr>
          <p:nvPr>
            <p:ph type="subTitle" idx="4"/>
          </p:nvPr>
        </p:nvSpPr>
        <p:spPr>
          <a:xfrm>
            <a:off x="4772205" y="1898466"/>
            <a:ext cx="2907600" cy="2758089"/>
          </a:xfrm>
          <a:prstGeom prst="rect">
            <a:avLst/>
          </a:prstGeom>
        </p:spPr>
        <p:txBody>
          <a:bodyPr spcFirstLastPara="1" wrap="square" lIns="91425" tIns="91425" rIns="91425" bIns="91425" anchor="t" anchorCtr="0">
            <a:noAutofit/>
          </a:bodyPr>
          <a:lstStyle/>
          <a:p>
            <a:pPr lvl="0" algn="just">
              <a:lnSpc>
                <a:spcPct val="150000"/>
              </a:lnSpc>
              <a:buFont typeface="Wingdings" panose="05000000000000000000" pitchFamily="2" charset="2"/>
              <a:buChar char="Ø"/>
            </a:pPr>
            <a:r>
              <a:rPr lang="en-GB" sz="1100" dirty="0">
                <a:latin typeface="+mj-lt"/>
              </a:rPr>
              <a:t>Implementation of new rules to restrict business</a:t>
            </a:r>
            <a:endParaRPr lang="en-US" sz="1100" dirty="0">
              <a:latin typeface="+mj-lt"/>
            </a:endParaRPr>
          </a:p>
          <a:p>
            <a:pPr lvl="0" algn="just">
              <a:lnSpc>
                <a:spcPct val="150000"/>
              </a:lnSpc>
              <a:buFont typeface="Wingdings" panose="05000000000000000000" pitchFamily="2" charset="2"/>
              <a:buChar char="Ø"/>
            </a:pPr>
            <a:r>
              <a:rPr lang="en-GB" sz="1100" dirty="0">
                <a:latin typeface="+mj-lt"/>
              </a:rPr>
              <a:t>Lack of coordination between employees and the administration</a:t>
            </a:r>
            <a:endParaRPr lang="en-US" sz="1100" dirty="0">
              <a:latin typeface="+mj-lt"/>
            </a:endParaRPr>
          </a:p>
          <a:p>
            <a:pPr lvl="0" algn="just">
              <a:lnSpc>
                <a:spcPct val="150000"/>
              </a:lnSpc>
              <a:buFont typeface="Wingdings" panose="05000000000000000000" pitchFamily="2" charset="2"/>
              <a:buChar char="Ø"/>
            </a:pPr>
            <a:r>
              <a:rPr lang="en-GB" sz="1100" dirty="0">
                <a:latin typeface="+mj-lt"/>
              </a:rPr>
              <a:t>Restriction on public assembly</a:t>
            </a:r>
            <a:endParaRPr lang="en-US" sz="1100" dirty="0">
              <a:latin typeface="+mj-lt"/>
            </a:endParaRPr>
          </a:p>
          <a:p>
            <a:pPr lvl="0" algn="just">
              <a:lnSpc>
                <a:spcPct val="150000"/>
              </a:lnSpc>
              <a:buFont typeface="Wingdings" panose="05000000000000000000" pitchFamily="2" charset="2"/>
              <a:buChar char="Ø"/>
            </a:pPr>
            <a:r>
              <a:rPr lang="en-GB" sz="1100" dirty="0">
                <a:latin typeface="+mj-lt"/>
              </a:rPr>
              <a:t>Govt. increases the price of fuel</a:t>
            </a:r>
            <a:endParaRPr lang="en-US" sz="1100" dirty="0">
              <a:latin typeface="+mj-lt"/>
            </a:endParaRPr>
          </a:p>
        </p:txBody>
      </p:sp>
      <p:grpSp>
        <p:nvGrpSpPr>
          <p:cNvPr id="438" name="Google Shape;438;p50"/>
          <p:cNvGrpSpPr/>
          <p:nvPr/>
        </p:nvGrpSpPr>
        <p:grpSpPr>
          <a:xfrm>
            <a:off x="1143785" y="1672350"/>
            <a:ext cx="3284301" cy="3414901"/>
            <a:chOff x="1132612" y="1910720"/>
            <a:chExt cx="3284301" cy="2331169"/>
          </a:xfrm>
        </p:grpSpPr>
        <p:grpSp>
          <p:nvGrpSpPr>
            <p:cNvPr id="439" name="Google Shape;439;p50"/>
            <p:cNvGrpSpPr/>
            <p:nvPr/>
          </p:nvGrpSpPr>
          <p:grpSpPr>
            <a:xfrm rot="10800000">
              <a:off x="1132612" y="1910720"/>
              <a:ext cx="3280151" cy="2331169"/>
              <a:chOff x="846757" y="539670"/>
              <a:chExt cx="3521743" cy="2589900"/>
            </a:xfrm>
          </p:grpSpPr>
          <p:cxnSp>
            <p:nvCxnSpPr>
              <p:cNvPr id="440" name="Google Shape;440;p50"/>
              <p:cNvCxnSpPr/>
              <p:nvPr/>
            </p:nvCxnSpPr>
            <p:spPr>
              <a:xfrm>
                <a:off x="849200" y="543032"/>
                <a:ext cx="3519300" cy="0"/>
              </a:xfrm>
              <a:prstGeom prst="straightConnector1">
                <a:avLst/>
              </a:prstGeom>
              <a:noFill/>
              <a:ln w="9525" cap="flat" cmpd="sng">
                <a:solidFill>
                  <a:schemeClr val="lt1"/>
                </a:solidFill>
                <a:prstDash val="solid"/>
                <a:round/>
                <a:headEnd type="none" w="med" len="med"/>
                <a:tailEnd type="none" w="med" len="med"/>
              </a:ln>
            </p:spPr>
          </p:cxnSp>
          <p:grpSp>
            <p:nvGrpSpPr>
              <p:cNvPr id="441" name="Google Shape;441;p50"/>
              <p:cNvGrpSpPr/>
              <p:nvPr/>
            </p:nvGrpSpPr>
            <p:grpSpPr>
              <a:xfrm>
                <a:off x="846757" y="539670"/>
                <a:ext cx="3519189" cy="2589900"/>
                <a:chOff x="844345" y="539670"/>
                <a:chExt cx="3519189" cy="2589900"/>
              </a:xfrm>
            </p:grpSpPr>
            <p:cxnSp>
              <p:nvCxnSpPr>
                <p:cNvPr id="442" name="Google Shape;442;p50"/>
                <p:cNvCxnSpPr/>
                <p:nvPr/>
              </p:nvCxnSpPr>
              <p:spPr>
                <a:xfrm>
                  <a:off x="844345" y="540064"/>
                  <a:ext cx="0" cy="2589000"/>
                </a:xfrm>
                <a:prstGeom prst="straightConnector1">
                  <a:avLst/>
                </a:prstGeom>
                <a:noFill/>
                <a:ln w="9525" cap="flat" cmpd="sng">
                  <a:solidFill>
                    <a:schemeClr val="lt1"/>
                  </a:solidFill>
                  <a:prstDash val="solid"/>
                  <a:round/>
                  <a:headEnd type="none" w="med" len="med"/>
                  <a:tailEnd type="none" w="med" len="med"/>
                </a:ln>
              </p:spPr>
            </p:cxnSp>
            <p:cxnSp>
              <p:nvCxnSpPr>
                <p:cNvPr id="443" name="Google Shape;443;p50"/>
                <p:cNvCxnSpPr/>
                <p:nvPr/>
              </p:nvCxnSpPr>
              <p:spPr>
                <a:xfrm>
                  <a:off x="4363534" y="539670"/>
                  <a:ext cx="0" cy="2589900"/>
                </a:xfrm>
                <a:prstGeom prst="straightConnector1">
                  <a:avLst/>
                </a:prstGeom>
                <a:noFill/>
                <a:ln w="9525" cap="flat" cmpd="sng">
                  <a:solidFill>
                    <a:schemeClr val="lt1"/>
                  </a:solidFill>
                  <a:prstDash val="solid"/>
                  <a:round/>
                  <a:headEnd type="none" w="med" len="med"/>
                  <a:tailEnd type="none" w="med" len="med"/>
                </a:ln>
              </p:spPr>
            </p:cxnSp>
          </p:grpSp>
        </p:grpSp>
        <p:cxnSp>
          <p:nvCxnSpPr>
            <p:cNvPr id="444" name="Google Shape;444;p50"/>
            <p:cNvCxnSpPr/>
            <p:nvPr/>
          </p:nvCxnSpPr>
          <p:spPr>
            <a:xfrm rot="10800000">
              <a:off x="3610813" y="1915050"/>
              <a:ext cx="806100" cy="0"/>
            </a:xfrm>
            <a:prstGeom prst="straightConnector1">
              <a:avLst/>
            </a:prstGeom>
            <a:noFill/>
            <a:ln w="9525" cap="flat" cmpd="sng">
              <a:solidFill>
                <a:schemeClr val="lt1"/>
              </a:solidFill>
              <a:prstDash val="solid"/>
              <a:round/>
              <a:headEnd type="none" w="med" len="med"/>
              <a:tailEnd type="none" w="med" len="med"/>
            </a:ln>
          </p:spPr>
        </p:cxnSp>
        <p:cxnSp>
          <p:nvCxnSpPr>
            <p:cNvPr id="445" name="Google Shape;445;p50"/>
            <p:cNvCxnSpPr/>
            <p:nvPr/>
          </p:nvCxnSpPr>
          <p:spPr>
            <a:xfrm rot="10800000">
              <a:off x="1132813" y="1915050"/>
              <a:ext cx="805800" cy="0"/>
            </a:xfrm>
            <a:prstGeom prst="straightConnector1">
              <a:avLst/>
            </a:prstGeom>
            <a:noFill/>
            <a:ln w="9525" cap="flat" cmpd="sng">
              <a:solidFill>
                <a:schemeClr val="lt1"/>
              </a:solidFill>
              <a:prstDash val="solid"/>
              <a:round/>
              <a:headEnd type="none" w="med" len="med"/>
              <a:tailEnd type="none" w="med" len="med"/>
            </a:ln>
          </p:spPr>
        </p:cxnSp>
      </p:grpSp>
      <p:sp>
        <p:nvSpPr>
          <p:cNvPr id="2" name="Rectangle 1">
            <a:extLst>
              <a:ext uri="{FF2B5EF4-FFF2-40B4-BE49-F238E27FC236}">
                <a16:creationId xmlns:a16="http://schemas.microsoft.com/office/drawing/2014/main" id="{2B376A7F-F46E-4E5E-83D9-3E5EB041A0F4}"/>
              </a:ext>
            </a:extLst>
          </p:cNvPr>
          <p:cNvSpPr/>
          <p:nvPr/>
        </p:nvSpPr>
        <p:spPr>
          <a:xfrm>
            <a:off x="812712" y="576975"/>
            <a:ext cx="8077852" cy="523220"/>
          </a:xfrm>
          <a:prstGeom prst="rect">
            <a:avLst/>
          </a:prstGeom>
        </p:spPr>
        <p:txBody>
          <a:bodyPr wrap="none">
            <a:spAutoFit/>
          </a:bodyPr>
          <a:lstStyle/>
          <a:p>
            <a:pPr algn="ctr"/>
            <a:r>
              <a:rPr lang="en-GB" sz="2800" dirty="0">
                <a:solidFill>
                  <a:schemeClr val="bg1"/>
                </a:solidFill>
              </a:rPr>
              <a:t>PESTEL analysis in terms of declining profitability</a:t>
            </a:r>
          </a:p>
        </p:txBody>
      </p:sp>
    </p:spTree>
    <p:extLst>
      <p:ext uri="{BB962C8B-B14F-4D97-AF65-F5344CB8AC3E}">
        <p14:creationId xmlns:p14="http://schemas.microsoft.com/office/powerpoint/2010/main" val="40256297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6A1FBD3-08BF-4A48-88CA-4583B7692438}"/>
              </a:ext>
            </a:extLst>
          </p:cNvPr>
          <p:cNvSpPr txBox="1"/>
          <p:nvPr/>
        </p:nvSpPr>
        <p:spPr>
          <a:xfrm>
            <a:off x="0" y="624326"/>
            <a:ext cx="9144000" cy="954107"/>
          </a:xfrm>
          <a:prstGeom prst="rect">
            <a:avLst/>
          </a:prstGeom>
          <a:noFill/>
        </p:spPr>
        <p:txBody>
          <a:bodyPr wrap="square" rtlCol="0">
            <a:spAutoFit/>
          </a:bodyPr>
          <a:lstStyle/>
          <a:p>
            <a:pPr algn="ctr"/>
            <a:r>
              <a:rPr lang="en-GB" sz="2800" dirty="0">
                <a:solidFill>
                  <a:schemeClr val="bg1"/>
                </a:solidFill>
              </a:rPr>
              <a:t>Cause and effect analysis of declining profitability</a:t>
            </a:r>
            <a:endParaRPr lang="en-US" sz="2800" dirty="0">
              <a:solidFill>
                <a:schemeClr val="bg1"/>
              </a:solidFill>
            </a:endParaRPr>
          </a:p>
          <a:p>
            <a:pPr algn="ctr"/>
            <a:endParaRPr lang="en-GB" sz="2800" dirty="0">
              <a:solidFill>
                <a:schemeClr val="bg1"/>
              </a:solidFill>
            </a:endParaRPr>
          </a:p>
        </p:txBody>
      </p:sp>
      <p:graphicFrame>
        <p:nvGraphicFramePr>
          <p:cNvPr id="9" name="Content Placeholder 3">
            <a:extLst>
              <a:ext uri="{FF2B5EF4-FFF2-40B4-BE49-F238E27FC236}">
                <a16:creationId xmlns:a16="http://schemas.microsoft.com/office/drawing/2014/main" id="{3CD09A82-ACBB-4187-96D8-92F2E4FC2953}"/>
              </a:ext>
            </a:extLst>
          </p:cNvPr>
          <p:cNvGraphicFramePr>
            <a:graphicFrameLocks/>
          </p:cNvGraphicFramePr>
          <p:nvPr>
            <p:extLst>
              <p:ext uri="{D42A27DB-BD31-4B8C-83A1-F6EECF244321}">
                <p14:modId xmlns:p14="http://schemas.microsoft.com/office/powerpoint/2010/main" val="2132691672"/>
              </p:ext>
            </p:extLst>
          </p:nvPr>
        </p:nvGraphicFramePr>
        <p:xfrm>
          <a:off x="406401" y="1578433"/>
          <a:ext cx="8200572" cy="24710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31433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E64E9-6F79-466C-8F8C-097E41B8E05B}"/>
              </a:ext>
            </a:extLst>
          </p:cNvPr>
          <p:cNvSpPr/>
          <p:nvPr/>
        </p:nvSpPr>
        <p:spPr>
          <a:xfrm>
            <a:off x="517451" y="270086"/>
            <a:ext cx="8257953" cy="523220"/>
          </a:xfrm>
          <a:prstGeom prst="rect">
            <a:avLst/>
          </a:prstGeom>
        </p:spPr>
        <p:txBody>
          <a:bodyPr wrap="square">
            <a:spAutoFit/>
          </a:bodyPr>
          <a:lstStyle/>
          <a:p>
            <a:pPr algn="ctr"/>
            <a:r>
              <a:rPr lang="en-GB" sz="2800" dirty="0">
                <a:solidFill>
                  <a:schemeClr val="bg1"/>
                </a:solidFill>
              </a:rPr>
              <a:t>Cause and effect analysis: </a:t>
            </a:r>
            <a:r>
              <a:rPr lang="en-US" sz="2800" dirty="0">
                <a:solidFill>
                  <a:schemeClr val="bg1"/>
                </a:solidFill>
              </a:rPr>
              <a:t>Fishbone Diagram</a:t>
            </a:r>
            <a:endParaRPr lang="en-GB" sz="2800" dirty="0">
              <a:solidFill>
                <a:schemeClr val="bg1"/>
              </a:solidFill>
            </a:endParaRPr>
          </a:p>
        </p:txBody>
      </p:sp>
      <p:pic>
        <p:nvPicPr>
          <p:cNvPr id="26" name="Picture 25">
            <a:extLst>
              <a:ext uri="{FF2B5EF4-FFF2-40B4-BE49-F238E27FC236}">
                <a16:creationId xmlns:a16="http://schemas.microsoft.com/office/drawing/2014/main" id="{6C49EC2C-B4D5-4338-9ADA-FDB4852948FA}"/>
              </a:ext>
            </a:extLst>
          </p:cNvPr>
          <p:cNvPicPr>
            <a:picLocks noChangeAspect="1"/>
          </p:cNvPicPr>
          <p:nvPr/>
        </p:nvPicPr>
        <p:blipFill>
          <a:blip r:embed="rId3"/>
          <a:stretch>
            <a:fillRect/>
          </a:stretch>
        </p:blipFill>
        <p:spPr>
          <a:xfrm>
            <a:off x="1084521" y="1098496"/>
            <a:ext cx="7400260" cy="3279532"/>
          </a:xfrm>
          <a:prstGeom prst="rect">
            <a:avLst/>
          </a:prstGeom>
        </p:spPr>
      </p:pic>
    </p:spTree>
    <p:extLst>
      <p:ext uri="{BB962C8B-B14F-4D97-AF65-F5344CB8AC3E}">
        <p14:creationId xmlns:p14="http://schemas.microsoft.com/office/powerpoint/2010/main" val="14667781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78"/>
        <p:cNvGrpSpPr/>
        <p:nvPr/>
      </p:nvGrpSpPr>
      <p:grpSpPr>
        <a:xfrm>
          <a:off x="0" y="0"/>
          <a:ext cx="0" cy="0"/>
          <a:chOff x="0" y="0"/>
          <a:chExt cx="0" cy="0"/>
        </a:xfrm>
      </p:grpSpPr>
      <p:grpSp>
        <p:nvGrpSpPr>
          <p:cNvPr id="579" name="Google Shape;579;p53"/>
          <p:cNvGrpSpPr/>
          <p:nvPr/>
        </p:nvGrpSpPr>
        <p:grpSpPr>
          <a:xfrm>
            <a:off x="-979715" y="-1273998"/>
            <a:ext cx="2961081" cy="5881440"/>
            <a:chOff x="-839662" y="-1288175"/>
            <a:chExt cx="4629286" cy="5862521"/>
          </a:xfrm>
        </p:grpSpPr>
        <p:sp>
          <p:nvSpPr>
            <p:cNvPr id="580" name="Google Shape;580;p53"/>
            <p:cNvSpPr/>
            <p:nvPr/>
          </p:nvSpPr>
          <p:spPr>
            <a:xfrm rot="-3747113" flipH="1">
              <a:off x="-271746" y="-653000"/>
              <a:ext cx="3493455" cy="3398892"/>
            </a:xfrm>
            <a:custGeom>
              <a:avLst/>
              <a:gdLst/>
              <a:ahLst/>
              <a:cxnLst/>
              <a:rect l="l" t="t" r="r" b="b"/>
              <a:pathLst>
                <a:path w="52048" h="50640" extrusionOk="0">
                  <a:moveTo>
                    <a:pt x="31622" y="1"/>
                  </a:moveTo>
                  <a:lnTo>
                    <a:pt x="0" y="19659"/>
                  </a:lnTo>
                  <a:cubicBezTo>
                    <a:pt x="0" y="19659"/>
                    <a:pt x="9862" y="20634"/>
                    <a:pt x="12031" y="30298"/>
                  </a:cubicBezTo>
                  <a:cubicBezTo>
                    <a:pt x="14201" y="39962"/>
                    <a:pt x="14753" y="45617"/>
                    <a:pt x="25521" y="45748"/>
                  </a:cubicBezTo>
                  <a:cubicBezTo>
                    <a:pt x="36290" y="45879"/>
                    <a:pt x="40552" y="47613"/>
                    <a:pt x="44791" y="48182"/>
                  </a:cubicBezTo>
                  <a:cubicBezTo>
                    <a:pt x="49031" y="48751"/>
                    <a:pt x="52048" y="50639"/>
                    <a:pt x="52048" y="50639"/>
                  </a:cubicBezTo>
                  <a:cubicBezTo>
                    <a:pt x="52048" y="50639"/>
                    <a:pt x="41854" y="38385"/>
                    <a:pt x="44791" y="30692"/>
                  </a:cubicBezTo>
                  <a:cubicBezTo>
                    <a:pt x="47729" y="23001"/>
                    <a:pt x="43816" y="16896"/>
                    <a:pt x="37287" y="14070"/>
                  </a:cubicBezTo>
                  <a:cubicBezTo>
                    <a:pt x="34296" y="12776"/>
                    <a:pt x="31622" y="1"/>
                    <a:pt x="31622" y="1"/>
                  </a:cubicBezTo>
                  <a:close/>
                </a:path>
              </a:pathLst>
            </a:custGeom>
            <a:gradFill>
              <a:gsLst>
                <a:gs pos="0">
                  <a:srgbClr val="FFFFFF">
                    <a:alpha val="50588"/>
                  </a:srgbClr>
                </a:gs>
                <a:gs pos="73000">
                  <a:srgbClr val="002538">
                    <a:alpha val="0"/>
                  </a:srgbClr>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81" name="Google Shape;581;p53"/>
            <p:cNvGrpSpPr/>
            <p:nvPr/>
          </p:nvGrpSpPr>
          <p:grpSpPr>
            <a:xfrm rot="-203659" flipH="1">
              <a:off x="1100396" y="2524893"/>
              <a:ext cx="2203232" cy="1985971"/>
              <a:chOff x="5252275" y="3691575"/>
              <a:chExt cx="852600" cy="768525"/>
            </a:xfrm>
          </p:grpSpPr>
          <p:sp>
            <p:nvSpPr>
              <p:cNvPr id="582" name="Google Shape;582;p53"/>
              <p:cNvSpPr/>
              <p:nvPr/>
            </p:nvSpPr>
            <p:spPr>
              <a:xfrm>
                <a:off x="5431675" y="4258525"/>
                <a:ext cx="458175" cy="201575"/>
              </a:xfrm>
              <a:custGeom>
                <a:avLst/>
                <a:gdLst/>
                <a:ahLst/>
                <a:cxnLst/>
                <a:rect l="l" t="t" r="r" b="b"/>
                <a:pathLst>
                  <a:path w="18327" h="8063" extrusionOk="0">
                    <a:moveTo>
                      <a:pt x="3190" y="494"/>
                    </a:moveTo>
                    <a:cubicBezTo>
                      <a:pt x="2285" y="747"/>
                      <a:pt x="1563" y="1087"/>
                      <a:pt x="1046" y="1494"/>
                    </a:cubicBezTo>
                    <a:lnTo>
                      <a:pt x="1046" y="1494"/>
                    </a:lnTo>
                    <a:lnTo>
                      <a:pt x="288" y="1413"/>
                    </a:lnTo>
                    <a:lnTo>
                      <a:pt x="118" y="2995"/>
                    </a:lnTo>
                    <a:cubicBezTo>
                      <a:pt x="0" y="4085"/>
                      <a:pt x="876" y="5186"/>
                      <a:pt x="2585" y="6094"/>
                    </a:cubicBezTo>
                    <a:lnTo>
                      <a:pt x="2585" y="6094"/>
                    </a:lnTo>
                    <a:cubicBezTo>
                      <a:pt x="4188" y="6945"/>
                      <a:pt x="6367" y="7554"/>
                      <a:pt x="8722" y="7808"/>
                    </a:cubicBezTo>
                    <a:lnTo>
                      <a:pt x="8722" y="7808"/>
                    </a:lnTo>
                    <a:cubicBezTo>
                      <a:pt x="11077" y="8063"/>
                      <a:pt x="13336" y="7932"/>
                      <a:pt x="15084" y="7443"/>
                    </a:cubicBezTo>
                    <a:lnTo>
                      <a:pt x="15084" y="7443"/>
                    </a:lnTo>
                    <a:cubicBezTo>
                      <a:pt x="16947" y="6921"/>
                      <a:pt x="18037" y="6033"/>
                      <a:pt x="18155" y="4942"/>
                    </a:cubicBezTo>
                    <a:lnTo>
                      <a:pt x="18155" y="4942"/>
                    </a:lnTo>
                    <a:lnTo>
                      <a:pt x="18326" y="3360"/>
                    </a:lnTo>
                    <a:lnTo>
                      <a:pt x="17568" y="3278"/>
                    </a:lnTo>
                    <a:cubicBezTo>
                      <a:pt x="17149" y="2770"/>
                      <a:pt x="16517" y="2283"/>
                      <a:pt x="15688" y="1843"/>
                    </a:cubicBezTo>
                    <a:lnTo>
                      <a:pt x="15688" y="1843"/>
                    </a:lnTo>
                    <a:cubicBezTo>
                      <a:pt x="14085" y="991"/>
                      <a:pt x="11905" y="382"/>
                      <a:pt x="9550" y="128"/>
                    </a:cubicBezTo>
                    <a:lnTo>
                      <a:pt x="9550" y="128"/>
                    </a:lnTo>
                    <a:cubicBezTo>
                      <a:pt x="8764" y="43"/>
                      <a:pt x="7987" y="1"/>
                      <a:pt x="7237" y="1"/>
                    </a:cubicBezTo>
                    <a:lnTo>
                      <a:pt x="7237" y="1"/>
                    </a:lnTo>
                    <a:cubicBezTo>
                      <a:pt x="5743" y="1"/>
                      <a:pt x="4353" y="168"/>
                      <a:pt x="3190" y="494"/>
                    </a:cubicBezTo>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53"/>
              <p:cNvSpPr/>
              <p:nvPr/>
            </p:nvSpPr>
            <p:spPr>
              <a:xfrm>
                <a:off x="5435925" y="4218975"/>
                <a:ext cx="456850" cy="201575"/>
              </a:xfrm>
              <a:custGeom>
                <a:avLst/>
                <a:gdLst/>
                <a:ahLst/>
                <a:cxnLst/>
                <a:rect l="l" t="t" r="r" b="b"/>
                <a:pathLst>
                  <a:path w="18274" h="8063" extrusionOk="0">
                    <a:moveTo>
                      <a:pt x="3190" y="494"/>
                    </a:moveTo>
                    <a:cubicBezTo>
                      <a:pt x="1327" y="1016"/>
                      <a:pt x="236" y="1904"/>
                      <a:pt x="118" y="2995"/>
                    </a:cubicBezTo>
                    <a:lnTo>
                      <a:pt x="118" y="2995"/>
                    </a:lnTo>
                    <a:cubicBezTo>
                      <a:pt x="0" y="4085"/>
                      <a:pt x="877" y="5185"/>
                      <a:pt x="2586" y="6094"/>
                    </a:cubicBezTo>
                    <a:lnTo>
                      <a:pt x="2586" y="6094"/>
                    </a:lnTo>
                    <a:cubicBezTo>
                      <a:pt x="4189" y="6945"/>
                      <a:pt x="6368" y="7554"/>
                      <a:pt x="8723" y="7808"/>
                    </a:cubicBezTo>
                    <a:lnTo>
                      <a:pt x="8723" y="7808"/>
                    </a:lnTo>
                    <a:cubicBezTo>
                      <a:pt x="11077" y="8062"/>
                      <a:pt x="13337" y="7932"/>
                      <a:pt x="15084" y="7443"/>
                    </a:cubicBezTo>
                    <a:lnTo>
                      <a:pt x="15084" y="7443"/>
                    </a:lnTo>
                    <a:cubicBezTo>
                      <a:pt x="16947" y="6920"/>
                      <a:pt x="18038" y="6032"/>
                      <a:pt x="18156" y="4942"/>
                    </a:cubicBezTo>
                    <a:lnTo>
                      <a:pt x="18156" y="4942"/>
                    </a:lnTo>
                    <a:cubicBezTo>
                      <a:pt x="18273" y="3851"/>
                      <a:pt x="17398" y="2751"/>
                      <a:pt x="15689" y="1843"/>
                    </a:cubicBezTo>
                    <a:lnTo>
                      <a:pt x="15689" y="1843"/>
                    </a:lnTo>
                    <a:cubicBezTo>
                      <a:pt x="14086" y="991"/>
                      <a:pt x="11906" y="382"/>
                      <a:pt x="9552" y="128"/>
                    </a:cubicBezTo>
                    <a:lnTo>
                      <a:pt x="9552" y="128"/>
                    </a:lnTo>
                    <a:cubicBezTo>
                      <a:pt x="8764" y="43"/>
                      <a:pt x="7988" y="1"/>
                      <a:pt x="7237" y="1"/>
                    </a:cubicBezTo>
                    <a:lnTo>
                      <a:pt x="7237" y="1"/>
                    </a:lnTo>
                    <a:cubicBezTo>
                      <a:pt x="5744" y="1"/>
                      <a:pt x="4353" y="168"/>
                      <a:pt x="3190" y="494"/>
                    </a:cubicBezTo>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53"/>
              <p:cNvSpPr/>
              <p:nvPr/>
            </p:nvSpPr>
            <p:spPr>
              <a:xfrm>
                <a:off x="5448450" y="4231425"/>
                <a:ext cx="431825" cy="183000"/>
              </a:xfrm>
              <a:custGeom>
                <a:avLst/>
                <a:gdLst/>
                <a:ahLst/>
                <a:cxnLst/>
                <a:rect l="l" t="t" r="r" b="b"/>
                <a:pathLst>
                  <a:path w="17273" h="7320" extrusionOk="0">
                    <a:moveTo>
                      <a:pt x="200" y="2560"/>
                    </a:moveTo>
                    <a:cubicBezTo>
                      <a:pt x="1" y="4408"/>
                      <a:pt x="3615" y="6314"/>
                      <a:pt x="8275" y="6817"/>
                    </a:cubicBezTo>
                    <a:lnTo>
                      <a:pt x="8275" y="6817"/>
                    </a:lnTo>
                    <a:cubicBezTo>
                      <a:pt x="12934" y="7320"/>
                      <a:pt x="16873" y="6229"/>
                      <a:pt x="17072" y="4381"/>
                    </a:cubicBezTo>
                    <a:lnTo>
                      <a:pt x="17072" y="4381"/>
                    </a:lnTo>
                    <a:cubicBezTo>
                      <a:pt x="17272" y="2533"/>
                      <a:pt x="13656" y="627"/>
                      <a:pt x="8997" y="124"/>
                    </a:cubicBezTo>
                    <a:lnTo>
                      <a:pt x="8997" y="124"/>
                    </a:lnTo>
                    <a:cubicBezTo>
                      <a:pt x="8229" y="41"/>
                      <a:pt x="7481" y="0"/>
                      <a:pt x="6765" y="0"/>
                    </a:cubicBezTo>
                    <a:lnTo>
                      <a:pt x="6765" y="0"/>
                    </a:lnTo>
                    <a:cubicBezTo>
                      <a:pt x="3141" y="1"/>
                      <a:pt x="366" y="1016"/>
                      <a:pt x="200" y="2560"/>
                    </a:cubicBez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53"/>
              <p:cNvSpPr/>
              <p:nvPr/>
            </p:nvSpPr>
            <p:spPr>
              <a:xfrm>
                <a:off x="5471400" y="3961450"/>
                <a:ext cx="457575" cy="439125"/>
              </a:xfrm>
              <a:custGeom>
                <a:avLst/>
                <a:gdLst/>
                <a:ahLst/>
                <a:cxnLst/>
                <a:rect l="l" t="t" r="r" b="b"/>
                <a:pathLst>
                  <a:path w="18303" h="17565" extrusionOk="0">
                    <a:moveTo>
                      <a:pt x="139" y="13864"/>
                    </a:moveTo>
                    <a:cubicBezTo>
                      <a:pt x="139" y="13864"/>
                      <a:pt x="993" y="16173"/>
                      <a:pt x="7438" y="16869"/>
                    </a:cubicBezTo>
                    <a:lnTo>
                      <a:pt x="7438" y="16869"/>
                    </a:lnTo>
                    <a:cubicBezTo>
                      <a:pt x="13882" y="17565"/>
                      <a:pt x="15209" y="15491"/>
                      <a:pt x="15209" y="15491"/>
                    </a:cubicBezTo>
                    <a:lnTo>
                      <a:pt x="15209" y="15491"/>
                    </a:lnTo>
                    <a:lnTo>
                      <a:pt x="18303" y="1976"/>
                    </a:lnTo>
                    <a:lnTo>
                      <a:pt x="9195" y="582"/>
                    </a:lnTo>
                    <a:lnTo>
                      <a:pt x="0" y="1"/>
                    </a:ln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53"/>
              <p:cNvSpPr/>
              <p:nvPr/>
            </p:nvSpPr>
            <p:spPr>
              <a:xfrm>
                <a:off x="5648625" y="4060000"/>
                <a:ext cx="49850" cy="336200"/>
              </a:xfrm>
              <a:custGeom>
                <a:avLst/>
                <a:gdLst/>
                <a:ahLst/>
                <a:cxnLst/>
                <a:rect l="l" t="t" r="r" b="b"/>
                <a:pathLst>
                  <a:path w="1994" h="13448" extrusionOk="0">
                    <a:moveTo>
                      <a:pt x="1428" y="112"/>
                    </a:moveTo>
                    <a:lnTo>
                      <a:pt x="7" y="13269"/>
                    </a:lnTo>
                    <a:cubicBezTo>
                      <a:pt x="0" y="13337"/>
                      <a:pt x="50" y="13399"/>
                      <a:pt x="118" y="13406"/>
                    </a:cubicBezTo>
                    <a:lnTo>
                      <a:pt x="118" y="13406"/>
                    </a:lnTo>
                    <a:lnTo>
                      <a:pt x="428" y="13440"/>
                    </a:lnTo>
                    <a:cubicBezTo>
                      <a:pt x="497" y="13447"/>
                      <a:pt x="558" y="13397"/>
                      <a:pt x="566" y="13329"/>
                    </a:cubicBezTo>
                    <a:lnTo>
                      <a:pt x="566" y="13329"/>
                    </a:lnTo>
                    <a:lnTo>
                      <a:pt x="1986" y="172"/>
                    </a:lnTo>
                    <a:cubicBezTo>
                      <a:pt x="1994" y="104"/>
                      <a:pt x="1944" y="42"/>
                      <a:pt x="1876" y="35"/>
                    </a:cubicBezTo>
                    <a:lnTo>
                      <a:pt x="1876" y="35"/>
                    </a:lnTo>
                    <a:lnTo>
                      <a:pt x="1565" y="1"/>
                    </a:lnTo>
                    <a:cubicBezTo>
                      <a:pt x="1561" y="1"/>
                      <a:pt x="1556" y="1"/>
                      <a:pt x="1552" y="1"/>
                    </a:cubicBezTo>
                    <a:lnTo>
                      <a:pt x="1552" y="1"/>
                    </a:lnTo>
                    <a:cubicBezTo>
                      <a:pt x="1489" y="1"/>
                      <a:pt x="1435" y="48"/>
                      <a:pt x="1428" y="112"/>
                    </a:cubicBez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53"/>
              <p:cNvSpPr/>
              <p:nvPr/>
            </p:nvSpPr>
            <p:spPr>
              <a:xfrm>
                <a:off x="5768225" y="4062100"/>
                <a:ext cx="68475" cy="334175"/>
              </a:xfrm>
              <a:custGeom>
                <a:avLst/>
                <a:gdLst/>
                <a:ahLst/>
                <a:cxnLst/>
                <a:rect l="l" t="t" r="r" b="b"/>
                <a:pathLst>
                  <a:path w="2739" h="13367" extrusionOk="0">
                    <a:moveTo>
                      <a:pt x="2172" y="105"/>
                    </a:moveTo>
                    <a:lnTo>
                      <a:pt x="11" y="13161"/>
                    </a:lnTo>
                    <a:cubicBezTo>
                      <a:pt x="0" y="13229"/>
                      <a:pt x="46" y="13293"/>
                      <a:pt x="114" y="13305"/>
                    </a:cubicBezTo>
                    <a:lnTo>
                      <a:pt x="114" y="13305"/>
                    </a:lnTo>
                    <a:lnTo>
                      <a:pt x="422" y="13355"/>
                    </a:lnTo>
                    <a:cubicBezTo>
                      <a:pt x="490" y="13367"/>
                      <a:pt x="554" y="13320"/>
                      <a:pt x="565" y="13253"/>
                    </a:cubicBezTo>
                    <a:lnTo>
                      <a:pt x="565" y="13253"/>
                    </a:lnTo>
                    <a:lnTo>
                      <a:pt x="2727" y="197"/>
                    </a:lnTo>
                    <a:cubicBezTo>
                      <a:pt x="2738" y="130"/>
                      <a:pt x="2692" y="65"/>
                      <a:pt x="2625" y="54"/>
                    </a:cubicBezTo>
                    <a:lnTo>
                      <a:pt x="2625" y="54"/>
                    </a:lnTo>
                    <a:lnTo>
                      <a:pt x="2317" y="2"/>
                    </a:lnTo>
                    <a:cubicBezTo>
                      <a:pt x="2310" y="1"/>
                      <a:pt x="2303" y="1"/>
                      <a:pt x="2296" y="1"/>
                    </a:cubicBezTo>
                    <a:lnTo>
                      <a:pt x="2296" y="1"/>
                    </a:lnTo>
                    <a:cubicBezTo>
                      <a:pt x="2236" y="1"/>
                      <a:pt x="2183" y="44"/>
                      <a:pt x="2172" y="105"/>
                    </a:cubicBezTo>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53"/>
              <p:cNvSpPr/>
              <p:nvPr/>
            </p:nvSpPr>
            <p:spPr>
              <a:xfrm>
                <a:off x="5860675" y="4015550"/>
                <a:ext cx="86375" cy="331175"/>
              </a:xfrm>
              <a:custGeom>
                <a:avLst/>
                <a:gdLst/>
                <a:ahLst/>
                <a:cxnLst/>
                <a:rect l="l" t="t" r="r" b="b"/>
                <a:pathLst>
                  <a:path w="3455" h="13247" extrusionOk="0">
                    <a:moveTo>
                      <a:pt x="2892" y="98"/>
                    </a:moveTo>
                    <a:lnTo>
                      <a:pt x="16" y="13015"/>
                    </a:lnTo>
                    <a:cubicBezTo>
                      <a:pt x="1" y="13082"/>
                      <a:pt x="43" y="13150"/>
                      <a:pt x="110" y="13164"/>
                    </a:cubicBezTo>
                    <a:lnTo>
                      <a:pt x="110" y="13164"/>
                    </a:lnTo>
                    <a:lnTo>
                      <a:pt x="415" y="13232"/>
                    </a:lnTo>
                    <a:cubicBezTo>
                      <a:pt x="482" y="13247"/>
                      <a:pt x="549" y="13205"/>
                      <a:pt x="564" y="13137"/>
                    </a:cubicBezTo>
                    <a:lnTo>
                      <a:pt x="564" y="13137"/>
                    </a:lnTo>
                    <a:lnTo>
                      <a:pt x="3440" y="220"/>
                    </a:lnTo>
                    <a:cubicBezTo>
                      <a:pt x="3455" y="153"/>
                      <a:pt x="3412" y="87"/>
                      <a:pt x="3345" y="71"/>
                    </a:cubicBezTo>
                    <a:lnTo>
                      <a:pt x="3345" y="71"/>
                    </a:lnTo>
                    <a:lnTo>
                      <a:pt x="3040" y="4"/>
                    </a:lnTo>
                    <a:cubicBezTo>
                      <a:pt x="3031" y="1"/>
                      <a:pt x="3023" y="0"/>
                      <a:pt x="3013" y="0"/>
                    </a:cubicBezTo>
                    <a:lnTo>
                      <a:pt x="3013" y="0"/>
                    </a:lnTo>
                    <a:cubicBezTo>
                      <a:pt x="2956" y="0"/>
                      <a:pt x="2905" y="40"/>
                      <a:pt x="2892" y="98"/>
                    </a:cubicBez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53"/>
              <p:cNvSpPr/>
              <p:nvPr/>
            </p:nvSpPr>
            <p:spPr>
              <a:xfrm>
                <a:off x="5533200" y="4033150"/>
                <a:ext cx="31050" cy="337150"/>
              </a:xfrm>
              <a:custGeom>
                <a:avLst/>
                <a:gdLst/>
                <a:ahLst/>
                <a:cxnLst/>
                <a:rect l="l" t="t" r="r" b="b"/>
                <a:pathLst>
                  <a:path w="1242" h="13486" extrusionOk="0">
                    <a:moveTo>
                      <a:pt x="678" y="119"/>
                    </a:moveTo>
                    <a:lnTo>
                      <a:pt x="4" y="13335"/>
                    </a:lnTo>
                    <a:cubicBezTo>
                      <a:pt x="0" y="13404"/>
                      <a:pt x="53" y="13463"/>
                      <a:pt x="121" y="13466"/>
                    </a:cubicBezTo>
                    <a:lnTo>
                      <a:pt x="121" y="13466"/>
                    </a:lnTo>
                    <a:lnTo>
                      <a:pt x="433" y="13482"/>
                    </a:lnTo>
                    <a:cubicBezTo>
                      <a:pt x="502" y="13485"/>
                      <a:pt x="561" y="13432"/>
                      <a:pt x="564" y="13364"/>
                    </a:cubicBezTo>
                    <a:lnTo>
                      <a:pt x="564" y="13364"/>
                    </a:lnTo>
                    <a:lnTo>
                      <a:pt x="1238" y="147"/>
                    </a:lnTo>
                    <a:cubicBezTo>
                      <a:pt x="1242" y="79"/>
                      <a:pt x="1188" y="20"/>
                      <a:pt x="1120" y="16"/>
                    </a:cubicBezTo>
                    <a:lnTo>
                      <a:pt x="1120" y="16"/>
                    </a:lnTo>
                    <a:lnTo>
                      <a:pt x="809" y="1"/>
                    </a:lnTo>
                    <a:cubicBezTo>
                      <a:pt x="806" y="1"/>
                      <a:pt x="804" y="1"/>
                      <a:pt x="802" y="1"/>
                    </a:cubicBezTo>
                    <a:lnTo>
                      <a:pt x="802" y="1"/>
                    </a:lnTo>
                    <a:cubicBezTo>
                      <a:pt x="736" y="1"/>
                      <a:pt x="680" y="52"/>
                      <a:pt x="678" y="119"/>
                    </a:cubicBezTo>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53"/>
              <p:cNvSpPr/>
              <p:nvPr/>
            </p:nvSpPr>
            <p:spPr>
              <a:xfrm>
                <a:off x="5452175" y="3964500"/>
                <a:ext cx="15450" cy="337150"/>
              </a:xfrm>
              <a:custGeom>
                <a:avLst/>
                <a:gdLst/>
                <a:ahLst/>
                <a:cxnLst/>
                <a:rect l="l" t="t" r="r" b="b"/>
                <a:pathLst>
                  <a:path w="618" h="13486" extrusionOk="0">
                    <a:moveTo>
                      <a:pt x="438" y="1"/>
                    </a:moveTo>
                    <a:lnTo>
                      <a:pt x="126" y="2"/>
                    </a:lnTo>
                    <a:cubicBezTo>
                      <a:pt x="58" y="3"/>
                      <a:pt x="1" y="58"/>
                      <a:pt x="2" y="127"/>
                    </a:cubicBezTo>
                    <a:lnTo>
                      <a:pt x="2" y="127"/>
                    </a:lnTo>
                    <a:lnTo>
                      <a:pt x="55" y="13361"/>
                    </a:lnTo>
                    <a:cubicBezTo>
                      <a:pt x="55" y="13430"/>
                      <a:pt x="112" y="13485"/>
                      <a:pt x="181" y="13485"/>
                    </a:cubicBezTo>
                    <a:lnTo>
                      <a:pt x="181" y="13485"/>
                    </a:lnTo>
                    <a:lnTo>
                      <a:pt x="492" y="13484"/>
                    </a:lnTo>
                    <a:cubicBezTo>
                      <a:pt x="561" y="13484"/>
                      <a:pt x="617" y="13427"/>
                      <a:pt x="616" y="13358"/>
                    </a:cubicBezTo>
                    <a:lnTo>
                      <a:pt x="616" y="13358"/>
                    </a:lnTo>
                    <a:lnTo>
                      <a:pt x="563" y="125"/>
                    </a:lnTo>
                    <a:cubicBezTo>
                      <a:pt x="563" y="57"/>
                      <a:pt x="507" y="1"/>
                      <a:pt x="438" y="1"/>
                    </a:cubicBezTo>
                    <a:lnTo>
                      <a:pt x="438" y="1"/>
                    </a:lnTo>
                    <a:lnTo>
                      <a:pt x="438" y="1"/>
                    </a:ln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53"/>
              <p:cNvSpPr/>
              <p:nvPr/>
            </p:nvSpPr>
            <p:spPr>
              <a:xfrm>
                <a:off x="5435800" y="3851300"/>
                <a:ext cx="527700" cy="250025"/>
              </a:xfrm>
              <a:custGeom>
                <a:avLst/>
                <a:gdLst/>
                <a:ahLst/>
                <a:cxnLst/>
                <a:rect l="l" t="t" r="r" b="b"/>
                <a:pathLst>
                  <a:path w="21108" h="10001" extrusionOk="0">
                    <a:moveTo>
                      <a:pt x="544" y="2653"/>
                    </a:moveTo>
                    <a:lnTo>
                      <a:pt x="398" y="2638"/>
                    </a:lnTo>
                    <a:lnTo>
                      <a:pt x="259" y="3925"/>
                    </a:lnTo>
                    <a:cubicBezTo>
                      <a:pt x="0" y="6322"/>
                      <a:pt x="4426" y="8766"/>
                      <a:pt x="10145" y="9383"/>
                    </a:cubicBezTo>
                    <a:lnTo>
                      <a:pt x="10145" y="9383"/>
                    </a:lnTo>
                    <a:cubicBezTo>
                      <a:pt x="15864" y="10001"/>
                      <a:pt x="20709" y="8557"/>
                      <a:pt x="20968" y="6160"/>
                    </a:cubicBezTo>
                    <a:lnTo>
                      <a:pt x="20968" y="6160"/>
                    </a:lnTo>
                    <a:lnTo>
                      <a:pt x="21029" y="5603"/>
                    </a:lnTo>
                    <a:lnTo>
                      <a:pt x="21107" y="4873"/>
                    </a:lnTo>
                    <a:lnTo>
                      <a:pt x="20961" y="4857"/>
                    </a:lnTo>
                    <a:cubicBezTo>
                      <a:pt x="20355" y="2717"/>
                      <a:pt x="16268" y="697"/>
                      <a:pt x="11142" y="143"/>
                    </a:cubicBezTo>
                    <a:lnTo>
                      <a:pt x="11142" y="143"/>
                    </a:lnTo>
                    <a:cubicBezTo>
                      <a:pt x="10249" y="47"/>
                      <a:pt x="9376" y="1"/>
                      <a:pt x="8539" y="1"/>
                    </a:cubicBezTo>
                    <a:lnTo>
                      <a:pt x="8539" y="1"/>
                    </a:lnTo>
                    <a:cubicBezTo>
                      <a:pt x="4576" y="1"/>
                      <a:pt x="1411" y="1034"/>
                      <a:pt x="544" y="2653"/>
                    </a:cubicBez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53"/>
              <p:cNvSpPr/>
              <p:nvPr/>
            </p:nvSpPr>
            <p:spPr>
              <a:xfrm>
                <a:off x="5439275" y="3833050"/>
                <a:ext cx="530675" cy="236100"/>
              </a:xfrm>
              <a:custGeom>
                <a:avLst/>
                <a:gdLst/>
                <a:ahLst/>
                <a:cxnLst/>
                <a:rect l="l" t="t" r="r" b="b"/>
                <a:pathLst>
                  <a:path w="21227" h="9444" extrusionOk="0">
                    <a:moveTo>
                      <a:pt x="259" y="3368"/>
                    </a:moveTo>
                    <a:cubicBezTo>
                      <a:pt x="0" y="5765"/>
                      <a:pt x="4426" y="8209"/>
                      <a:pt x="10145" y="8826"/>
                    </a:cubicBezTo>
                    <a:lnTo>
                      <a:pt x="10145" y="8826"/>
                    </a:lnTo>
                    <a:cubicBezTo>
                      <a:pt x="15864" y="9444"/>
                      <a:pt x="20710" y="8000"/>
                      <a:pt x="20968" y="5603"/>
                    </a:cubicBezTo>
                    <a:lnTo>
                      <a:pt x="20968" y="5603"/>
                    </a:lnTo>
                    <a:cubicBezTo>
                      <a:pt x="21227" y="3204"/>
                      <a:pt x="16801" y="760"/>
                      <a:pt x="11083" y="143"/>
                    </a:cubicBezTo>
                    <a:lnTo>
                      <a:pt x="11083" y="143"/>
                    </a:lnTo>
                    <a:cubicBezTo>
                      <a:pt x="10188" y="47"/>
                      <a:pt x="9315" y="1"/>
                      <a:pt x="8478" y="1"/>
                    </a:cubicBezTo>
                    <a:lnTo>
                      <a:pt x="8478" y="1"/>
                    </a:lnTo>
                    <a:cubicBezTo>
                      <a:pt x="3961" y="1"/>
                      <a:pt x="478" y="1344"/>
                      <a:pt x="259" y="3368"/>
                    </a:cubicBezTo>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53"/>
              <p:cNvSpPr/>
              <p:nvPr/>
            </p:nvSpPr>
            <p:spPr>
              <a:xfrm>
                <a:off x="5460775" y="3848275"/>
                <a:ext cx="484475" cy="199400"/>
              </a:xfrm>
              <a:custGeom>
                <a:avLst/>
                <a:gdLst/>
                <a:ahLst/>
                <a:cxnLst/>
                <a:rect l="l" t="t" r="r" b="b"/>
                <a:pathLst>
                  <a:path w="19379" h="7976" extrusionOk="0">
                    <a:moveTo>
                      <a:pt x="417" y="2149"/>
                    </a:moveTo>
                    <a:lnTo>
                      <a:pt x="283" y="2134"/>
                    </a:lnTo>
                    <a:lnTo>
                      <a:pt x="217" y="2745"/>
                    </a:lnTo>
                    <a:cubicBezTo>
                      <a:pt x="0" y="4750"/>
                      <a:pt x="4099" y="6837"/>
                      <a:pt x="9372" y="7406"/>
                    </a:cubicBezTo>
                    <a:lnTo>
                      <a:pt x="9372" y="7406"/>
                    </a:lnTo>
                    <a:cubicBezTo>
                      <a:pt x="14646" y="7976"/>
                      <a:pt x="19095" y="6812"/>
                      <a:pt x="19312" y="4806"/>
                    </a:cubicBezTo>
                    <a:lnTo>
                      <a:pt x="19312" y="4806"/>
                    </a:lnTo>
                    <a:lnTo>
                      <a:pt x="19378" y="4196"/>
                    </a:lnTo>
                    <a:lnTo>
                      <a:pt x="19243" y="4181"/>
                    </a:lnTo>
                    <a:cubicBezTo>
                      <a:pt x="18665" y="2384"/>
                      <a:pt x="14883" y="654"/>
                      <a:pt x="10156" y="144"/>
                    </a:cubicBezTo>
                    <a:lnTo>
                      <a:pt x="10156" y="144"/>
                    </a:lnTo>
                    <a:cubicBezTo>
                      <a:pt x="9251" y="47"/>
                      <a:pt x="8369" y="0"/>
                      <a:pt x="7529" y="0"/>
                    </a:cubicBezTo>
                    <a:lnTo>
                      <a:pt x="7529" y="0"/>
                    </a:lnTo>
                    <a:cubicBezTo>
                      <a:pt x="3987" y="0"/>
                      <a:pt x="1184" y="830"/>
                      <a:pt x="417" y="2149"/>
                    </a:cubicBez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53"/>
              <p:cNvSpPr/>
              <p:nvPr/>
            </p:nvSpPr>
            <p:spPr>
              <a:xfrm>
                <a:off x="5462425" y="3833000"/>
                <a:ext cx="488225" cy="199425"/>
              </a:xfrm>
              <a:custGeom>
                <a:avLst/>
                <a:gdLst/>
                <a:ahLst/>
                <a:cxnLst/>
                <a:rect l="l" t="t" r="r" b="b"/>
                <a:pathLst>
                  <a:path w="19529" h="7977" extrusionOk="0">
                    <a:moveTo>
                      <a:pt x="217" y="2745"/>
                    </a:moveTo>
                    <a:cubicBezTo>
                      <a:pt x="0" y="4751"/>
                      <a:pt x="4100" y="6838"/>
                      <a:pt x="9373" y="7407"/>
                    </a:cubicBezTo>
                    <a:lnTo>
                      <a:pt x="9373" y="7407"/>
                    </a:lnTo>
                    <a:cubicBezTo>
                      <a:pt x="14645" y="7976"/>
                      <a:pt x="19096" y="6811"/>
                      <a:pt x="19312" y="4807"/>
                    </a:cubicBezTo>
                    <a:lnTo>
                      <a:pt x="19312" y="4807"/>
                    </a:lnTo>
                    <a:cubicBezTo>
                      <a:pt x="19529" y="2801"/>
                      <a:pt x="15430" y="714"/>
                      <a:pt x="10157" y="145"/>
                    </a:cubicBezTo>
                    <a:lnTo>
                      <a:pt x="10157" y="145"/>
                    </a:lnTo>
                    <a:cubicBezTo>
                      <a:pt x="9250" y="47"/>
                      <a:pt x="8369" y="1"/>
                      <a:pt x="7529" y="1"/>
                    </a:cubicBezTo>
                    <a:lnTo>
                      <a:pt x="7529" y="1"/>
                    </a:lnTo>
                    <a:cubicBezTo>
                      <a:pt x="3480" y="1"/>
                      <a:pt x="396" y="1085"/>
                      <a:pt x="217" y="2745"/>
                    </a:cubicBezTo>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53"/>
              <p:cNvSpPr/>
              <p:nvPr/>
            </p:nvSpPr>
            <p:spPr>
              <a:xfrm>
                <a:off x="5492706" y="3837853"/>
                <a:ext cx="459625" cy="169975"/>
              </a:xfrm>
              <a:custGeom>
                <a:avLst/>
                <a:gdLst/>
                <a:ahLst/>
                <a:cxnLst/>
                <a:rect l="l" t="t" r="r" b="b"/>
                <a:pathLst>
                  <a:path w="18385" h="6799" extrusionOk="0">
                    <a:moveTo>
                      <a:pt x="2829" y="466"/>
                    </a:moveTo>
                    <a:cubicBezTo>
                      <a:pt x="1166" y="901"/>
                      <a:pt x="164" y="1588"/>
                      <a:pt x="82" y="2352"/>
                    </a:cubicBezTo>
                    <a:lnTo>
                      <a:pt x="82" y="2352"/>
                    </a:lnTo>
                    <a:cubicBezTo>
                      <a:pt x="0" y="3116"/>
                      <a:pt x="832" y="4002"/>
                      <a:pt x="2364" y="4782"/>
                    </a:cubicBezTo>
                    <a:lnTo>
                      <a:pt x="2364" y="4782"/>
                    </a:lnTo>
                    <a:cubicBezTo>
                      <a:pt x="4046" y="5639"/>
                      <a:pt x="6350" y="6260"/>
                      <a:pt x="8848" y="6529"/>
                    </a:cubicBezTo>
                    <a:lnTo>
                      <a:pt x="8848" y="6529"/>
                    </a:lnTo>
                    <a:cubicBezTo>
                      <a:pt x="11346" y="6798"/>
                      <a:pt x="13729" y="6684"/>
                      <a:pt x="15555" y="6206"/>
                    </a:cubicBezTo>
                    <a:lnTo>
                      <a:pt x="15555" y="6206"/>
                    </a:lnTo>
                    <a:cubicBezTo>
                      <a:pt x="17218" y="5771"/>
                      <a:pt x="18220" y="5084"/>
                      <a:pt x="18302" y="4320"/>
                    </a:cubicBezTo>
                    <a:lnTo>
                      <a:pt x="18302" y="4320"/>
                    </a:lnTo>
                    <a:cubicBezTo>
                      <a:pt x="18385" y="3556"/>
                      <a:pt x="17553" y="2670"/>
                      <a:pt x="16021" y="1890"/>
                    </a:cubicBezTo>
                    <a:lnTo>
                      <a:pt x="16021" y="1890"/>
                    </a:lnTo>
                    <a:cubicBezTo>
                      <a:pt x="14338" y="1033"/>
                      <a:pt x="12036" y="412"/>
                      <a:pt x="9537" y="143"/>
                    </a:cubicBezTo>
                    <a:lnTo>
                      <a:pt x="9537" y="143"/>
                    </a:lnTo>
                    <a:cubicBezTo>
                      <a:pt x="8652" y="47"/>
                      <a:pt x="7782" y="0"/>
                      <a:pt x="6945" y="0"/>
                    </a:cubicBezTo>
                    <a:lnTo>
                      <a:pt x="6945" y="0"/>
                    </a:lnTo>
                    <a:cubicBezTo>
                      <a:pt x="5421" y="0"/>
                      <a:pt x="4009" y="157"/>
                      <a:pt x="2829" y="466"/>
                    </a:cubicBezTo>
                  </a:path>
                </a:pathLst>
              </a:custGeom>
              <a:gradFill>
                <a:gsLst>
                  <a:gs pos="0">
                    <a:schemeClr val="lt1"/>
                  </a:gs>
                  <a:gs pos="100000">
                    <a:srgbClr val="002538">
                      <a:alpha val="0"/>
                    </a:srgbClr>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96" name="Google Shape;596;p53"/>
              <p:cNvSpPr/>
              <p:nvPr/>
            </p:nvSpPr>
            <p:spPr>
              <a:xfrm>
                <a:off x="5481075" y="3842500"/>
                <a:ext cx="215925" cy="117750"/>
              </a:xfrm>
              <a:custGeom>
                <a:avLst/>
                <a:gdLst/>
                <a:ahLst/>
                <a:cxnLst/>
                <a:rect l="l" t="t" r="r" b="b"/>
                <a:pathLst>
                  <a:path w="8637" h="4710" extrusionOk="0">
                    <a:moveTo>
                      <a:pt x="2968" y="4710"/>
                    </a:moveTo>
                    <a:cubicBezTo>
                      <a:pt x="2968" y="4710"/>
                      <a:pt x="0" y="3781"/>
                      <a:pt x="611" y="2214"/>
                    </a:cubicBezTo>
                    <a:cubicBezTo>
                      <a:pt x="1105" y="953"/>
                      <a:pt x="4749" y="1"/>
                      <a:pt x="8636" y="513"/>
                    </a:cubicBez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53"/>
              <p:cNvSpPr/>
              <p:nvPr/>
            </p:nvSpPr>
            <p:spPr>
              <a:xfrm>
                <a:off x="5480900" y="4030825"/>
                <a:ext cx="53800" cy="305600"/>
              </a:xfrm>
              <a:custGeom>
                <a:avLst/>
                <a:gdLst/>
                <a:ahLst/>
                <a:cxnLst/>
                <a:rect l="l" t="t" r="r" b="b"/>
                <a:pathLst>
                  <a:path w="2152" h="12224" extrusionOk="0">
                    <a:moveTo>
                      <a:pt x="1" y="0"/>
                    </a:moveTo>
                    <a:lnTo>
                      <a:pt x="80" y="10710"/>
                    </a:lnTo>
                    <a:cubicBezTo>
                      <a:pt x="80" y="10710"/>
                      <a:pt x="428" y="11512"/>
                      <a:pt x="1785" y="12223"/>
                    </a:cubicBezTo>
                    <a:lnTo>
                      <a:pt x="2151" y="1179"/>
                    </a:lnTo>
                    <a:cubicBezTo>
                      <a:pt x="2151" y="1179"/>
                      <a:pt x="838" y="535"/>
                      <a:pt x="1" y="0"/>
                    </a:cubicBez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53"/>
              <p:cNvSpPr/>
              <p:nvPr/>
            </p:nvSpPr>
            <p:spPr>
              <a:xfrm>
                <a:off x="5824375" y="3741025"/>
                <a:ext cx="280500" cy="332300"/>
              </a:xfrm>
              <a:custGeom>
                <a:avLst/>
                <a:gdLst/>
                <a:ahLst/>
                <a:cxnLst/>
                <a:rect l="l" t="t" r="r" b="b"/>
                <a:pathLst>
                  <a:path w="11220" h="13292" extrusionOk="0">
                    <a:moveTo>
                      <a:pt x="205" y="171"/>
                    </a:moveTo>
                    <a:lnTo>
                      <a:pt x="1" y="341"/>
                    </a:lnTo>
                    <a:lnTo>
                      <a:pt x="10223" y="13030"/>
                    </a:lnTo>
                    <a:cubicBezTo>
                      <a:pt x="10407" y="13258"/>
                      <a:pt x="10742" y="13291"/>
                      <a:pt x="10966" y="13104"/>
                    </a:cubicBezTo>
                    <a:lnTo>
                      <a:pt x="10966" y="13104"/>
                    </a:lnTo>
                    <a:cubicBezTo>
                      <a:pt x="11192" y="12917"/>
                      <a:pt x="11220" y="12582"/>
                      <a:pt x="11029" y="12360"/>
                    </a:cubicBezTo>
                    <a:lnTo>
                      <a:pt x="11029" y="12360"/>
                    </a:lnTo>
                    <a:lnTo>
                      <a:pt x="410" y="1"/>
                    </a:ln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53"/>
              <p:cNvSpPr/>
              <p:nvPr/>
            </p:nvSpPr>
            <p:spPr>
              <a:xfrm>
                <a:off x="5778650" y="3691575"/>
                <a:ext cx="70350" cy="74250"/>
              </a:xfrm>
              <a:custGeom>
                <a:avLst/>
                <a:gdLst/>
                <a:ahLst/>
                <a:cxnLst/>
                <a:rect l="l" t="t" r="r" b="b"/>
                <a:pathLst>
                  <a:path w="2814" h="2970" extrusionOk="0">
                    <a:moveTo>
                      <a:pt x="317" y="86"/>
                    </a:moveTo>
                    <a:cubicBezTo>
                      <a:pt x="0" y="349"/>
                      <a:pt x="232" y="1149"/>
                      <a:pt x="834" y="1873"/>
                    </a:cubicBezTo>
                    <a:lnTo>
                      <a:pt x="834" y="1873"/>
                    </a:lnTo>
                    <a:cubicBezTo>
                      <a:pt x="1436" y="2596"/>
                      <a:pt x="2181" y="2970"/>
                      <a:pt x="2498" y="2706"/>
                    </a:cubicBezTo>
                    <a:lnTo>
                      <a:pt x="2498" y="2706"/>
                    </a:lnTo>
                    <a:cubicBezTo>
                      <a:pt x="2814" y="2442"/>
                      <a:pt x="2582" y="1642"/>
                      <a:pt x="1981" y="919"/>
                    </a:cubicBezTo>
                    <a:lnTo>
                      <a:pt x="1981" y="919"/>
                    </a:lnTo>
                    <a:cubicBezTo>
                      <a:pt x="1509" y="353"/>
                      <a:pt x="951" y="1"/>
                      <a:pt x="578" y="1"/>
                    </a:cubicBezTo>
                    <a:lnTo>
                      <a:pt x="578" y="1"/>
                    </a:lnTo>
                    <a:cubicBezTo>
                      <a:pt x="475" y="1"/>
                      <a:pt x="386" y="28"/>
                      <a:pt x="317" y="86"/>
                    </a:cubicBez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53"/>
              <p:cNvSpPr/>
              <p:nvPr/>
            </p:nvSpPr>
            <p:spPr>
              <a:xfrm>
                <a:off x="5252275" y="3734700"/>
                <a:ext cx="370125" cy="226575"/>
              </a:xfrm>
              <a:custGeom>
                <a:avLst/>
                <a:gdLst/>
                <a:ahLst/>
                <a:cxnLst/>
                <a:rect l="l" t="t" r="r" b="b"/>
                <a:pathLst>
                  <a:path w="14805" h="9063" extrusionOk="0">
                    <a:moveTo>
                      <a:pt x="344" y="8005"/>
                    </a:moveTo>
                    <a:cubicBezTo>
                      <a:pt x="89" y="8149"/>
                      <a:pt x="1" y="8474"/>
                      <a:pt x="148" y="8727"/>
                    </a:cubicBezTo>
                    <a:lnTo>
                      <a:pt x="148" y="8727"/>
                    </a:lnTo>
                    <a:cubicBezTo>
                      <a:pt x="297" y="8980"/>
                      <a:pt x="622" y="9063"/>
                      <a:pt x="873" y="8911"/>
                    </a:cubicBezTo>
                    <a:lnTo>
                      <a:pt x="873" y="8911"/>
                    </a:lnTo>
                    <a:lnTo>
                      <a:pt x="14805" y="461"/>
                    </a:lnTo>
                    <a:lnTo>
                      <a:pt x="14670" y="231"/>
                    </a:lnTo>
                    <a:lnTo>
                      <a:pt x="14536" y="0"/>
                    </a:lnTo>
                    <a:close/>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53"/>
              <p:cNvSpPr/>
              <p:nvPr/>
            </p:nvSpPr>
            <p:spPr>
              <a:xfrm>
                <a:off x="5598200" y="3701225"/>
                <a:ext cx="83975" cy="57300"/>
              </a:xfrm>
              <a:custGeom>
                <a:avLst/>
                <a:gdLst/>
                <a:ahLst/>
                <a:cxnLst/>
                <a:rect l="l" t="t" r="r" b="b"/>
                <a:pathLst>
                  <a:path w="3359" h="2292" extrusionOk="0">
                    <a:moveTo>
                      <a:pt x="1303" y="431"/>
                    </a:moveTo>
                    <a:cubicBezTo>
                      <a:pt x="490" y="906"/>
                      <a:pt x="0" y="1580"/>
                      <a:pt x="208" y="1936"/>
                    </a:cubicBezTo>
                    <a:lnTo>
                      <a:pt x="208" y="1936"/>
                    </a:lnTo>
                    <a:cubicBezTo>
                      <a:pt x="416" y="2291"/>
                      <a:pt x="1244" y="2193"/>
                      <a:pt x="2056" y="1718"/>
                    </a:cubicBezTo>
                    <a:lnTo>
                      <a:pt x="2056" y="1718"/>
                    </a:lnTo>
                    <a:cubicBezTo>
                      <a:pt x="2869" y="1243"/>
                      <a:pt x="3358" y="569"/>
                      <a:pt x="3151" y="214"/>
                    </a:cubicBezTo>
                    <a:lnTo>
                      <a:pt x="3151" y="214"/>
                    </a:lnTo>
                    <a:cubicBezTo>
                      <a:pt x="3066" y="70"/>
                      <a:pt x="2879" y="0"/>
                      <a:pt x="2633" y="0"/>
                    </a:cubicBezTo>
                    <a:lnTo>
                      <a:pt x="2633" y="0"/>
                    </a:lnTo>
                    <a:cubicBezTo>
                      <a:pt x="2273" y="0"/>
                      <a:pt x="1785" y="148"/>
                      <a:pt x="1303" y="431"/>
                    </a:cubicBezTo>
                  </a:path>
                </a:pathLst>
              </a:custGeom>
              <a:gradFill>
                <a:gsLst>
                  <a:gs pos="0">
                    <a:schemeClr val="lt1"/>
                  </a:gs>
                  <a:gs pos="100000">
                    <a:srgbClr val="002538">
                      <a:alpha val="0"/>
                    </a:srgbClr>
                  </a:gs>
                </a:gsLst>
                <a:lin ang="1350003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603" name="Google Shape;603;p53"/>
          <p:cNvSpPr txBox="1">
            <a:spLocks noGrp="1"/>
          </p:cNvSpPr>
          <p:nvPr>
            <p:ph type="subTitle" idx="1"/>
          </p:nvPr>
        </p:nvSpPr>
        <p:spPr>
          <a:xfrm>
            <a:off x="1147950" y="341588"/>
            <a:ext cx="7236305" cy="716736"/>
          </a:xfrm>
          <a:prstGeom prst="rect">
            <a:avLst/>
          </a:prstGeom>
        </p:spPr>
        <p:txBody>
          <a:bodyPr spcFirstLastPara="1" wrap="square" lIns="91425" tIns="91425" rIns="91425" bIns="91425" anchor="t" anchorCtr="0">
            <a:noAutofit/>
          </a:bodyPr>
          <a:lstStyle/>
          <a:p>
            <a:pPr marL="0" lvl="0" indent="0"/>
            <a:r>
              <a:rPr lang="en-GB" sz="2800" dirty="0">
                <a:solidFill>
                  <a:schemeClr val="bg1"/>
                </a:solidFill>
                <a:latin typeface="+mj-lt"/>
              </a:rPr>
              <a:t>Possible alternative solutions to the problem</a:t>
            </a:r>
            <a:endParaRPr sz="2800" dirty="0">
              <a:solidFill>
                <a:schemeClr val="bg1"/>
              </a:solidFill>
              <a:latin typeface="+mj-lt"/>
            </a:endParaRPr>
          </a:p>
        </p:txBody>
      </p:sp>
      <p:sp>
        <p:nvSpPr>
          <p:cNvPr id="605" name="Google Shape;605;p53"/>
          <p:cNvSpPr txBox="1">
            <a:spLocks noGrp="1"/>
          </p:cNvSpPr>
          <p:nvPr>
            <p:ph type="subTitle" idx="3"/>
          </p:nvPr>
        </p:nvSpPr>
        <p:spPr>
          <a:xfrm>
            <a:off x="2187850" y="1572054"/>
            <a:ext cx="6053726" cy="3378838"/>
          </a:xfrm>
          <a:prstGeom prst="rect">
            <a:avLst/>
          </a:prstGeom>
        </p:spPr>
        <p:txBody>
          <a:bodyPr spcFirstLastPara="1" wrap="square" lIns="91425" tIns="91425" rIns="91425" bIns="91425" anchor="t" anchorCtr="0">
            <a:noAutofit/>
          </a:bodyPr>
          <a:lstStyle/>
          <a:p>
            <a:pPr lvl="0" algn="just">
              <a:lnSpc>
                <a:spcPct val="150000"/>
              </a:lnSpc>
              <a:buFont typeface="Wingdings" panose="05000000000000000000" pitchFamily="2" charset="2"/>
              <a:buChar char="Ø"/>
            </a:pPr>
            <a:r>
              <a:rPr lang="en-GB" sz="1100" dirty="0">
                <a:solidFill>
                  <a:schemeClr val="bg1"/>
                </a:solidFill>
                <a:latin typeface="+mj-lt"/>
              </a:rPr>
              <a:t>Decreasing production wastes</a:t>
            </a:r>
            <a:endParaRPr lang="en-US" sz="1100" dirty="0">
              <a:solidFill>
                <a:schemeClr val="bg1"/>
              </a:solidFill>
              <a:latin typeface="+mj-lt"/>
            </a:endParaRPr>
          </a:p>
          <a:p>
            <a:pPr lvl="0" algn="just">
              <a:lnSpc>
                <a:spcPct val="150000"/>
              </a:lnSpc>
              <a:buFont typeface="Wingdings" panose="05000000000000000000" pitchFamily="2" charset="2"/>
              <a:buChar char="Ø"/>
            </a:pPr>
            <a:r>
              <a:rPr lang="en-GB" sz="1100" dirty="0">
                <a:solidFill>
                  <a:schemeClr val="bg1"/>
                </a:solidFill>
                <a:latin typeface="+mj-lt"/>
              </a:rPr>
              <a:t>Applying appropriate and effective production methods</a:t>
            </a:r>
            <a:endParaRPr lang="en-US" sz="1100" dirty="0">
              <a:solidFill>
                <a:schemeClr val="bg1"/>
              </a:solidFill>
              <a:latin typeface="+mj-lt"/>
            </a:endParaRPr>
          </a:p>
          <a:p>
            <a:pPr lvl="0" algn="just">
              <a:lnSpc>
                <a:spcPct val="150000"/>
              </a:lnSpc>
              <a:buFont typeface="Wingdings" panose="05000000000000000000" pitchFamily="2" charset="2"/>
              <a:buChar char="Ø"/>
            </a:pPr>
            <a:r>
              <a:rPr lang="en-GB" sz="1100" dirty="0">
                <a:solidFill>
                  <a:schemeClr val="bg1"/>
                </a:solidFill>
                <a:latin typeface="+mj-lt"/>
              </a:rPr>
              <a:t>Cost-cut approaches apply</a:t>
            </a:r>
            <a:endParaRPr lang="en-US" sz="1100" dirty="0">
              <a:solidFill>
                <a:schemeClr val="bg1"/>
              </a:solidFill>
              <a:latin typeface="+mj-lt"/>
            </a:endParaRPr>
          </a:p>
          <a:p>
            <a:pPr lvl="0" algn="just">
              <a:lnSpc>
                <a:spcPct val="150000"/>
              </a:lnSpc>
              <a:buFont typeface="Wingdings" panose="05000000000000000000" pitchFamily="2" charset="2"/>
              <a:buChar char="Ø"/>
            </a:pPr>
            <a:r>
              <a:rPr lang="en-GB" sz="1100" dirty="0">
                <a:solidFill>
                  <a:schemeClr val="bg1"/>
                </a:solidFill>
                <a:latin typeface="+mj-lt"/>
              </a:rPr>
              <a:t>Price increase along with value maximization</a:t>
            </a:r>
            <a:endParaRPr lang="en-US" sz="1100" dirty="0">
              <a:solidFill>
                <a:schemeClr val="bg1"/>
              </a:solidFill>
              <a:latin typeface="+mj-lt"/>
            </a:endParaRPr>
          </a:p>
          <a:p>
            <a:pPr lvl="0" algn="just">
              <a:lnSpc>
                <a:spcPct val="150000"/>
              </a:lnSpc>
              <a:buFont typeface="Wingdings" panose="05000000000000000000" pitchFamily="2" charset="2"/>
              <a:buChar char="Ø"/>
            </a:pPr>
            <a:r>
              <a:rPr lang="en-GB" sz="1100" dirty="0">
                <a:solidFill>
                  <a:schemeClr val="bg1"/>
                </a:solidFill>
                <a:latin typeface="+mj-lt"/>
              </a:rPr>
              <a:t>Efficient marketing program</a:t>
            </a:r>
            <a:endParaRPr lang="en-US" sz="1100" dirty="0">
              <a:solidFill>
                <a:schemeClr val="bg1"/>
              </a:solidFill>
              <a:latin typeface="+mj-lt"/>
            </a:endParaRPr>
          </a:p>
          <a:p>
            <a:pPr lvl="0" algn="just">
              <a:lnSpc>
                <a:spcPct val="150000"/>
              </a:lnSpc>
              <a:buFont typeface="Wingdings" panose="05000000000000000000" pitchFamily="2" charset="2"/>
              <a:buChar char="Ø"/>
            </a:pPr>
            <a:r>
              <a:rPr lang="en-GB" sz="1100" dirty="0">
                <a:solidFill>
                  <a:schemeClr val="bg1"/>
                </a:solidFill>
                <a:latin typeface="+mj-lt"/>
              </a:rPr>
              <a:t>Expanding business area (Portfolio)</a:t>
            </a:r>
            <a:endParaRPr lang="en-US" sz="1100" dirty="0">
              <a:solidFill>
                <a:schemeClr val="bg1"/>
              </a:solidFill>
              <a:latin typeface="+mj-lt"/>
            </a:endParaRPr>
          </a:p>
          <a:p>
            <a:pPr lvl="0" algn="just">
              <a:lnSpc>
                <a:spcPct val="150000"/>
              </a:lnSpc>
              <a:buFont typeface="Wingdings" panose="05000000000000000000" pitchFamily="2" charset="2"/>
              <a:buChar char="Ø"/>
            </a:pPr>
            <a:r>
              <a:rPr lang="en-GB" sz="1100" dirty="0">
                <a:solidFill>
                  <a:schemeClr val="bg1"/>
                </a:solidFill>
                <a:latin typeface="+mj-lt"/>
              </a:rPr>
              <a:t>Different service programs starting (Online shop)</a:t>
            </a:r>
            <a:endParaRPr lang="en-US" sz="1100" dirty="0">
              <a:solidFill>
                <a:schemeClr val="bg1"/>
              </a:solidFill>
              <a:latin typeface="+mj-lt"/>
            </a:endParaRPr>
          </a:p>
          <a:p>
            <a:pPr lvl="0" algn="just">
              <a:lnSpc>
                <a:spcPct val="150000"/>
              </a:lnSpc>
              <a:buFont typeface="Wingdings" panose="05000000000000000000" pitchFamily="2" charset="2"/>
              <a:buChar char="Ø"/>
            </a:pPr>
            <a:r>
              <a:rPr lang="en-GB" sz="1100" dirty="0">
                <a:solidFill>
                  <a:schemeClr val="bg1"/>
                </a:solidFill>
                <a:latin typeface="+mj-lt"/>
              </a:rPr>
              <a:t>Effective tools use to maintain business during the pandemic</a:t>
            </a:r>
            <a:endParaRPr lang="en-US" sz="1100" dirty="0">
              <a:solidFill>
                <a:schemeClr val="bg1"/>
              </a:solidFill>
              <a:latin typeface="+mj-lt"/>
            </a:endParaRPr>
          </a:p>
          <a:p>
            <a:pPr lvl="0" algn="just">
              <a:lnSpc>
                <a:spcPct val="150000"/>
              </a:lnSpc>
              <a:buFont typeface="Wingdings" panose="05000000000000000000" pitchFamily="2" charset="2"/>
              <a:buChar char="Ø"/>
            </a:pPr>
            <a:r>
              <a:rPr lang="en-GB" sz="1100" dirty="0">
                <a:solidFill>
                  <a:schemeClr val="bg1"/>
                </a:solidFill>
                <a:latin typeface="+mj-lt"/>
              </a:rPr>
              <a:t>Decreasing costs of goods sold to stable the products price</a:t>
            </a:r>
            <a:endParaRPr lang="en-US" sz="1100" dirty="0">
              <a:solidFill>
                <a:schemeClr val="bg1"/>
              </a:solidFill>
              <a:latin typeface="+mj-l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856"/>
        <p:cNvGrpSpPr/>
        <p:nvPr/>
      </p:nvGrpSpPr>
      <p:grpSpPr>
        <a:xfrm>
          <a:off x="0" y="0"/>
          <a:ext cx="0" cy="0"/>
          <a:chOff x="0" y="0"/>
          <a:chExt cx="0" cy="0"/>
        </a:xfrm>
      </p:grpSpPr>
      <p:sp>
        <p:nvSpPr>
          <p:cNvPr id="4" name="Rectangle 3">
            <a:extLst>
              <a:ext uri="{FF2B5EF4-FFF2-40B4-BE49-F238E27FC236}">
                <a16:creationId xmlns:a16="http://schemas.microsoft.com/office/drawing/2014/main" id="{414E9592-9572-4CC4-A60D-2F44C25F0FFA}"/>
              </a:ext>
            </a:extLst>
          </p:cNvPr>
          <p:cNvSpPr/>
          <p:nvPr/>
        </p:nvSpPr>
        <p:spPr>
          <a:xfrm>
            <a:off x="870705" y="1309232"/>
            <a:ext cx="2007173" cy="2246769"/>
          </a:xfrm>
          <a:prstGeom prst="rect">
            <a:avLst/>
          </a:prstGeom>
        </p:spPr>
        <p:txBody>
          <a:bodyPr wrap="square">
            <a:spAutoFit/>
          </a:bodyPr>
          <a:lstStyle/>
          <a:p>
            <a:pPr algn="just"/>
            <a:r>
              <a:rPr lang="en-GB" sz="2800" dirty="0">
                <a:solidFill>
                  <a:schemeClr val="bg1"/>
                </a:solidFill>
              </a:rPr>
              <a:t>Most appropriate solutions to the problem</a:t>
            </a:r>
          </a:p>
        </p:txBody>
      </p:sp>
      <p:sp>
        <p:nvSpPr>
          <p:cNvPr id="5" name="Rectangle 4">
            <a:extLst>
              <a:ext uri="{FF2B5EF4-FFF2-40B4-BE49-F238E27FC236}">
                <a16:creationId xmlns:a16="http://schemas.microsoft.com/office/drawing/2014/main" id="{4FDBD556-20DB-44C3-AD21-351FC3A2A578}"/>
              </a:ext>
            </a:extLst>
          </p:cNvPr>
          <p:cNvSpPr/>
          <p:nvPr/>
        </p:nvSpPr>
        <p:spPr>
          <a:xfrm>
            <a:off x="4713908" y="2088315"/>
            <a:ext cx="5779634" cy="822726"/>
          </a:xfrm>
          <a:prstGeom prst="rect">
            <a:avLst/>
          </a:prstGeom>
        </p:spPr>
        <p:txBody>
          <a:bodyPr wrap="square">
            <a:spAutoFit/>
          </a:bodyPr>
          <a:lstStyle/>
          <a:p>
            <a:pPr marL="285750" indent="-285750" algn="just">
              <a:lnSpc>
                <a:spcPct val="150000"/>
              </a:lnSpc>
              <a:buClr>
                <a:schemeClr val="bg1"/>
              </a:buClr>
              <a:buFont typeface="Wingdings" panose="05000000000000000000" pitchFamily="2" charset="2"/>
              <a:buChar char="Ø"/>
            </a:pPr>
            <a:r>
              <a:rPr lang="en-GB" sz="1100" dirty="0">
                <a:solidFill>
                  <a:schemeClr val="bg1"/>
                </a:solidFill>
              </a:rPr>
              <a:t>Cost-cut approaches apply</a:t>
            </a:r>
          </a:p>
          <a:p>
            <a:pPr marL="285750" indent="-285750" algn="just">
              <a:lnSpc>
                <a:spcPct val="150000"/>
              </a:lnSpc>
              <a:buClr>
                <a:schemeClr val="bg1"/>
              </a:buClr>
              <a:buFont typeface="Wingdings" panose="05000000000000000000" pitchFamily="2" charset="2"/>
              <a:buChar char="Ø"/>
            </a:pPr>
            <a:r>
              <a:rPr lang="en-GB" sz="1100" dirty="0">
                <a:solidFill>
                  <a:schemeClr val="bg1"/>
                </a:solidFill>
              </a:rPr>
              <a:t>Price increase along with value maximization</a:t>
            </a:r>
          </a:p>
          <a:p>
            <a:pPr marL="285750" indent="-285750" algn="just">
              <a:lnSpc>
                <a:spcPct val="150000"/>
              </a:lnSpc>
              <a:buClr>
                <a:schemeClr val="bg1"/>
              </a:buClr>
              <a:buFont typeface="Wingdings" panose="05000000000000000000" pitchFamily="2" charset="2"/>
              <a:buChar char="Ø"/>
            </a:pPr>
            <a:r>
              <a:rPr lang="en-GB" sz="1100" dirty="0">
                <a:solidFill>
                  <a:schemeClr val="bg1"/>
                </a:solidFill>
              </a:rPr>
              <a:t>Different service program starting (Online shop)</a:t>
            </a:r>
          </a:p>
        </p:txBody>
      </p:sp>
      <p:sp>
        <p:nvSpPr>
          <p:cNvPr id="6" name="Arrow: Right 5">
            <a:extLst>
              <a:ext uri="{FF2B5EF4-FFF2-40B4-BE49-F238E27FC236}">
                <a16:creationId xmlns:a16="http://schemas.microsoft.com/office/drawing/2014/main" id="{C23DE73C-0F4F-45E7-92BD-2F664E277976}"/>
              </a:ext>
            </a:extLst>
          </p:cNvPr>
          <p:cNvSpPr/>
          <p:nvPr/>
        </p:nvSpPr>
        <p:spPr>
          <a:xfrm>
            <a:off x="3352940" y="2213628"/>
            <a:ext cx="1219060" cy="572101"/>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5BCB6-CE40-443D-905D-753469376F2D}"/>
              </a:ext>
            </a:extLst>
          </p:cNvPr>
          <p:cNvSpPr>
            <a:spLocks noGrp="1"/>
          </p:cNvSpPr>
          <p:nvPr>
            <p:ph type="title"/>
          </p:nvPr>
        </p:nvSpPr>
        <p:spPr>
          <a:xfrm>
            <a:off x="720000" y="213018"/>
            <a:ext cx="7704000" cy="572700"/>
          </a:xfrm>
        </p:spPr>
        <p:txBody>
          <a:bodyPr/>
          <a:lstStyle/>
          <a:p>
            <a:pPr algn="ctr"/>
            <a:r>
              <a:rPr lang="en-GB" sz="2800" dirty="0">
                <a:latin typeface="+mj-lt"/>
              </a:rPr>
              <a:t>Conclusion</a:t>
            </a:r>
          </a:p>
        </p:txBody>
      </p:sp>
      <p:sp>
        <p:nvSpPr>
          <p:cNvPr id="3" name="Rectangle 2">
            <a:extLst>
              <a:ext uri="{FF2B5EF4-FFF2-40B4-BE49-F238E27FC236}">
                <a16:creationId xmlns:a16="http://schemas.microsoft.com/office/drawing/2014/main" id="{2075F562-CE6D-4AFE-BE67-CF35A9B2EA47}"/>
              </a:ext>
            </a:extLst>
          </p:cNvPr>
          <p:cNvSpPr/>
          <p:nvPr/>
        </p:nvSpPr>
        <p:spPr>
          <a:xfrm>
            <a:off x="440829" y="995900"/>
            <a:ext cx="8365943" cy="3361882"/>
          </a:xfrm>
          <a:prstGeom prst="rect">
            <a:avLst/>
          </a:prstGeom>
        </p:spPr>
        <p:txBody>
          <a:bodyPr wrap="square">
            <a:spAutoFit/>
          </a:bodyPr>
          <a:lstStyle/>
          <a:p>
            <a:pPr algn="just">
              <a:lnSpc>
                <a:spcPct val="150000"/>
              </a:lnSpc>
            </a:pPr>
            <a:r>
              <a:rPr lang="en-GB" sz="1100" dirty="0">
                <a:solidFill>
                  <a:schemeClr val="bg1"/>
                </a:solidFill>
              </a:rPr>
              <a:t>The British famous brand “T M Lewin” faces a complex problem with is considered as the declining profitability problem. Declining profitability indicates the situation where the external and internal factors influence the production department to decrease production, the sales department to decrease sales, the cost control department to increase the rate of costs, and so on </a:t>
            </a:r>
            <a:r>
              <a:rPr lang="en-US" sz="1100" dirty="0">
                <a:solidFill>
                  <a:schemeClr val="bg1"/>
                </a:solidFill>
              </a:rPr>
              <a:t>(White, 2020)</a:t>
            </a:r>
            <a:r>
              <a:rPr lang="en-GB" sz="1100" dirty="0">
                <a:solidFill>
                  <a:schemeClr val="bg1"/>
                </a:solidFill>
              </a:rPr>
              <a:t>. The company faces this situation due to the major issues of the pandemic because it circulates all of the above-discussed problems along with the non-control able environmental challenges. The environmental challenges of the complex problem have been identified by the PESTEL analysis where six external environmental factors are discussed. The cause-and-effect of the declining profitability problem has also been utilized to identify the major reason and its impacts on the organization. Fishbone Diagram has been also used to systematically show the cause and effects of the declining profitability problem. However, to solve the complex problem, several alternative solutions have been shown by a consultant of the company such as cost-cut approaches, price increasing along with value maximization, using efficient production methods, decreasing production wastes, applying an efficient marketing program, expanding business area, engagement with portfolio investment, and decreasing costs of goods sold to stable the market price. But the most appropriate solutions to the problem is cost-cut approaches and different investment option (online shop).</a:t>
            </a:r>
            <a:endParaRPr lang="en-US" sz="1100" dirty="0">
              <a:solidFill>
                <a:schemeClr val="bg1"/>
              </a:solidFill>
            </a:endParaRPr>
          </a:p>
        </p:txBody>
      </p:sp>
    </p:spTree>
    <p:extLst>
      <p:ext uri="{BB962C8B-B14F-4D97-AF65-F5344CB8AC3E}">
        <p14:creationId xmlns:p14="http://schemas.microsoft.com/office/powerpoint/2010/main" val="20301969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50854-141A-44E7-9EF2-611FD8A6C2A6}"/>
              </a:ext>
            </a:extLst>
          </p:cNvPr>
          <p:cNvSpPr>
            <a:spLocks noGrp="1"/>
          </p:cNvSpPr>
          <p:nvPr>
            <p:ph type="title"/>
          </p:nvPr>
        </p:nvSpPr>
        <p:spPr>
          <a:xfrm>
            <a:off x="670380" y="0"/>
            <a:ext cx="7704000" cy="572700"/>
          </a:xfrm>
        </p:spPr>
        <p:txBody>
          <a:bodyPr/>
          <a:lstStyle/>
          <a:p>
            <a:pPr algn="ctr"/>
            <a:r>
              <a:rPr lang="en-GB" sz="2800" b="1" dirty="0">
                <a:latin typeface="+mj-lt"/>
              </a:rPr>
              <a:t>References</a:t>
            </a:r>
          </a:p>
        </p:txBody>
      </p:sp>
      <p:sp>
        <p:nvSpPr>
          <p:cNvPr id="3" name="Rectangle 2">
            <a:extLst>
              <a:ext uri="{FF2B5EF4-FFF2-40B4-BE49-F238E27FC236}">
                <a16:creationId xmlns:a16="http://schemas.microsoft.com/office/drawing/2014/main" id="{058D6F2F-DFC2-4D24-ADE7-CF04113176BC}"/>
              </a:ext>
            </a:extLst>
          </p:cNvPr>
          <p:cNvSpPr/>
          <p:nvPr/>
        </p:nvSpPr>
        <p:spPr>
          <a:xfrm>
            <a:off x="62023" y="642042"/>
            <a:ext cx="9019953" cy="4429354"/>
          </a:xfrm>
          <a:prstGeom prst="rect">
            <a:avLst/>
          </a:prstGeom>
        </p:spPr>
        <p:txBody>
          <a:bodyPr wrap="square">
            <a:spAutoFit/>
          </a:bodyPr>
          <a:lstStyle/>
          <a:p>
            <a:pPr algn="just">
              <a:lnSpc>
                <a:spcPct val="150000"/>
              </a:lnSpc>
            </a:pPr>
            <a:r>
              <a:rPr lang="en-US" sz="900" dirty="0">
                <a:solidFill>
                  <a:schemeClr val="bg1"/>
                </a:solidFill>
              </a:rPr>
              <a:t>Austin-Campbell, S., 2021. Retail Industry Comeback Post Pandemic. </a:t>
            </a:r>
            <a:r>
              <a:rPr lang="en-US" sz="900" i="1" dirty="0">
                <a:solidFill>
                  <a:schemeClr val="bg1"/>
                </a:solidFill>
              </a:rPr>
              <a:t>SSRN Electronic Journal</a:t>
            </a:r>
            <a:r>
              <a:rPr lang="en-US" sz="900" dirty="0">
                <a:solidFill>
                  <a:schemeClr val="bg1"/>
                </a:solidFill>
              </a:rPr>
              <a:t>,.</a:t>
            </a:r>
          </a:p>
          <a:p>
            <a:pPr algn="just">
              <a:lnSpc>
                <a:spcPct val="150000"/>
              </a:lnSpc>
            </a:pPr>
            <a:r>
              <a:rPr lang="en-US" sz="900" dirty="0">
                <a:solidFill>
                  <a:schemeClr val="bg1"/>
                </a:solidFill>
              </a:rPr>
              <a:t>Chouhan, V., 2021. Impact of change in organizational performance on retail industry in UK during COVID-19 pandemic. </a:t>
            </a:r>
            <a:r>
              <a:rPr lang="en-US" sz="900" i="1" dirty="0">
                <a:solidFill>
                  <a:schemeClr val="bg1"/>
                </a:solidFill>
              </a:rPr>
              <a:t>Materials Today: Proceedings</a:t>
            </a:r>
            <a:r>
              <a:rPr lang="en-US" sz="900" dirty="0">
                <a:solidFill>
                  <a:schemeClr val="bg1"/>
                </a:solidFill>
              </a:rPr>
              <a:t>, 46, pp.10262-10267.</a:t>
            </a:r>
          </a:p>
          <a:p>
            <a:pPr algn="just">
              <a:lnSpc>
                <a:spcPct val="150000"/>
              </a:lnSpc>
            </a:pPr>
            <a:r>
              <a:rPr lang="en-US" sz="900" dirty="0">
                <a:solidFill>
                  <a:schemeClr val="bg1"/>
                </a:solidFill>
              </a:rPr>
              <a:t>Goyal, R., 2021. COVID-19 chaos and the business sectors. </a:t>
            </a:r>
            <a:r>
              <a:rPr lang="en-US" sz="900" i="1" dirty="0">
                <a:solidFill>
                  <a:schemeClr val="bg1"/>
                </a:solidFill>
              </a:rPr>
              <a:t>Global Business Review</a:t>
            </a:r>
            <a:r>
              <a:rPr lang="en-US" sz="900" dirty="0">
                <a:solidFill>
                  <a:schemeClr val="bg1"/>
                </a:solidFill>
              </a:rPr>
              <a:t>, p.097215092211231.</a:t>
            </a:r>
          </a:p>
          <a:p>
            <a:pPr algn="just">
              <a:lnSpc>
                <a:spcPct val="150000"/>
              </a:lnSpc>
            </a:pPr>
            <a:r>
              <a:rPr lang="en-US" sz="900" dirty="0">
                <a:solidFill>
                  <a:schemeClr val="bg1"/>
                </a:solidFill>
              </a:rPr>
              <a:t>Gush, J., 2020. Graduates into the retail industry: an assessment of the nature and causes of mismatches between the needs and expectations of the retail industry and its graduate employees. </a:t>
            </a:r>
            <a:r>
              <a:rPr lang="en-US" sz="900" i="1" dirty="0">
                <a:solidFill>
                  <a:schemeClr val="bg1"/>
                </a:solidFill>
              </a:rPr>
              <a:t>International Journal of Retail &amp;amp; Distribution Management</a:t>
            </a:r>
            <a:r>
              <a:rPr lang="en-US" sz="900" dirty="0">
                <a:solidFill>
                  <a:schemeClr val="bg1"/>
                </a:solidFill>
              </a:rPr>
              <a:t>, 24(9), pp.5-12.</a:t>
            </a:r>
          </a:p>
          <a:p>
            <a:pPr algn="just">
              <a:lnSpc>
                <a:spcPct val="150000"/>
              </a:lnSpc>
            </a:pPr>
            <a:r>
              <a:rPr lang="en-US" sz="900" dirty="0">
                <a:solidFill>
                  <a:schemeClr val="bg1"/>
                </a:solidFill>
              </a:rPr>
              <a:t>Hamer, K., 2021. Environmental factors in the retail industry. </a:t>
            </a:r>
            <a:r>
              <a:rPr lang="en-US" sz="900" i="1" dirty="0">
                <a:solidFill>
                  <a:schemeClr val="bg1"/>
                </a:solidFill>
              </a:rPr>
              <a:t>International Journal of Retail &amp;amp; Distribution Management</a:t>
            </a:r>
            <a:r>
              <a:rPr lang="en-US" sz="900" dirty="0">
                <a:solidFill>
                  <a:schemeClr val="bg1"/>
                </a:solidFill>
              </a:rPr>
              <a:t>, 35(4), pp.289-307.</a:t>
            </a:r>
          </a:p>
          <a:p>
            <a:pPr algn="just">
              <a:lnSpc>
                <a:spcPct val="150000"/>
              </a:lnSpc>
            </a:pPr>
            <a:r>
              <a:rPr lang="en-US" sz="900" dirty="0">
                <a:solidFill>
                  <a:schemeClr val="bg1"/>
                </a:solidFill>
              </a:rPr>
              <a:t>Kampanje, B., 2021. PESTEL analysis of retail industry in UK. </a:t>
            </a:r>
            <a:r>
              <a:rPr lang="en-US" sz="900" i="1" dirty="0">
                <a:solidFill>
                  <a:schemeClr val="bg1"/>
                </a:solidFill>
              </a:rPr>
              <a:t>Journal of Economic and Management Studies</a:t>
            </a:r>
            <a:r>
              <a:rPr lang="en-US" sz="900" dirty="0">
                <a:solidFill>
                  <a:schemeClr val="bg1"/>
                </a:solidFill>
              </a:rPr>
              <a:t>, 5(1).</a:t>
            </a:r>
          </a:p>
          <a:p>
            <a:pPr algn="just">
              <a:lnSpc>
                <a:spcPct val="150000"/>
              </a:lnSpc>
            </a:pPr>
            <a:r>
              <a:rPr lang="en-US" sz="900" dirty="0">
                <a:solidFill>
                  <a:schemeClr val="bg1"/>
                </a:solidFill>
              </a:rPr>
              <a:t>Machdar, N., 2017. CORPORATE FINANCIAL PERFORMANCE, CORPORATE ENVIRONMENTAL PERFORMANCE, CORPORATE SOCIAL PERFORMANCE, AND THE PANDEMIC. </a:t>
            </a:r>
            <a:r>
              <a:rPr lang="en-US" sz="900" i="1" dirty="0">
                <a:solidFill>
                  <a:schemeClr val="bg1"/>
                </a:solidFill>
              </a:rPr>
              <a:t>Jurnal Manajemen dan Kewirausahaan</a:t>
            </a:r>
            <a:r>
              <a:rPr lang="en-US" sz="900" dirty="0">
                <a:solidFill>
                  <a:schemeClr val="bg1"/>
                </a:solidFill>
              </a:rPr>
              <a:t>, 19(2).</a:t>
            </a:r>
          </a:p>
          <a:p>
            <a:pPr algn="just">
              <a:lnSpc>
                <a:spcPct val="150000"/>
              </a:lnSpc>
            </a:pPr>
            <a:r>
              <a:rPr lang="en-US" sz="900" dirty="0">
                <a:solidFill>
                  <a:schemeClr val="bg1"/>
                </a:solidFill>
              </a:rPr>
              <a:t>Simangunsong, P., 2021. EFFECT OF ORGANIZATIONAL CULTURE AND MOTIVATION ON EMPLOYEE PERFORMANCE ALONG WITH COMPANY PERFORMANCE. </a:t>
            </a:r>
            <a:r>
              <a:rPr lang="en-US" sz="900" i="1" dirty="0">
                <a:solidFill>
                  <a:schemeClr val="bg1"/>
                </a:solidFill>
              </a:rPr>
              <a:t>Jurnal Ilmu Manajemen Profitability</a:t>
            </a:r>
            <a:r>
              <a:rPr lang="en-US" sz="900" dirty="0">
                <a:solidFill>
                  <a:schemeClr val="bg1"/>
                </a:solidFill>
              </a:rPr>
              <a:t>, 5(1), pp.222-233.</a:t>
            </a:r>
          </a:p>
          <a:p>
            <a:pPr algn="just">
              <a:lnSpc>
                <a:spcPct val="150000"/>
              </a:lnSpc>
            </a:pPr>
            <a:r>
              <a:rPr lang="en-US" sz="900" dirty="0">
                <a:solidFill>
                  <a:schemeClr val="bg1"/>
                </a:solidFill>
              </a:rPr>
              <a:t>Strangmueller, M., 2007. </a:t>
            </a:r>
            <a:r>
              <a:rPr lang="en-US" sz="900" i="1" dirty="0">
                <a:solidFill>
                  <a:schemeClr val="bg1"/>
                </a:solidFill>
              </a:rPr>
              <a:t>A PESTEL Analysis of the retail industry</a:t>
            </a:r>
            <a:r>
              <a:rPr lang="en-US" sz="900" dirty="0">
                <a:solidFill>
                  <a:schemeClr val="bg1"/>
                </a:solidFill>
              </a:rPr>
              <a:t>.</a:t>
            </a:r>
          </a:p>
          <a:p>
            <a:pPr algn="just">
              <a:lnSpc>
                <a:spcPct val="150000"/>
              </a:lnSpc>
            </a:pPr>
            <a:r>
              <a:rPr lang="en-US" sz="900" dirty="0">
                <a:solidFill>
                  <a:schemeClr val="bg1"/>
                </a:solidFill>
              </a:rPr>
              <a:t>Urošević, S., 2020. CONTEMPORARY MANAGEMENT OF BUSINESS PROCESSES WITHIN THE SUPPLY CHAIN OF RETAIL INDUSTRY. </a:t>
            </a:r>
            <a:r>
              <a:rPr lang="en-US" sz="900" i="1" dirty="0">
                <a:solidFill>
                  <a:schemeClr val="bg1"/>
                </a:solidFill>
              </a:rPr>
              <a:t>Retail Industry</a:t>
            </a:r>
            <a:r>
              <a:rPr lang="en-US" sz="900" dirty="0">
                <a:solidFill>
                  <a:schemeClr val="bg1"/>
                </a:solidFill>
              </a:rPr>
              <a:t>, (2), pp.36-39.</a:t>
            </a:r>
          </a:p>
          <a:p>
            <a:pPr algn="just">
              <a:lnSpc>
                <a:spcPct val="150000"/>
              </a:lnSpc>
            </a:pPr>
            <a:r>
              <a:rPr lang="en-US" sz="900" dirty="0">
                <a:solidFill>
                  <a:schemeClr val="bg1"/>
                </a:solidFill>
              </a:rPr>
              <a:t>Wagner, M., 2021. How to reconcile environmental and economic performance to improve corporate sustainability: corporate environmental strategies in the European retail industry. </a:t>
            </a:r>
            <a:r>
              <a:rPr lang="en-US" sz="900" i="1" dirty="0">
                <a:solidFill>
                  <a:schemeClr val="bg1"/>
                </a:solidFill>
              </a:rPr>
              <a:t>Journal of Environmental Management</a:t>
            </a:r>
            <a:r>
              <a:rPr lang="en-US" sz="900" dirty="0">
                <a:solidFill>
                  <a:schemeClr val="bg1"/>
                </a:solidFill>
              </a:rPr>
              <a:t>, 76(2), pp.105-118.</a:t>
            </a:r>
          </a:p>
          <a:p>
            <a:pPr algn="just">
              <a:lnSpc>
                <a:spcPct val="150000"/>
              </a:lnSpc>
            </a:pPr>
            <a:r>
              <a:rPr lang="en-US" sz="900" dirty="0">
                <a:solidFill>
                  <a:schemeClr val="bg1"/>
                </a:solidFill>
              </a:rPr>
              <a:t>Waterson, W., 2021. Analysis of Implementation of PESTEL in Retail Industry. </a:t>
            </a:r>
            <a:r>
              <a:rPr lang="en-US" sz="900" i="1" dirty="0">
                <a:solidFill>
                  <a:schemeClr val="bg1"/>
                </a:solidFill>
              </a:rPr>
              <a:t>International Journal of Recent Trends in Management and Research</a:t>
            </a:r>
            <a:r>
              <a:rPr lang="en-US" sz="900" dirty="0">
                <a:solidFill>
                  <a:schemeClr val="bg1"/>
                </a:solidFill>
              </a:rPr>
              <a:t>, 4(3), pp.407-418.</a:t>
            </a:r>
          </a:p>
          <a:p>
            <a:pPr algn="just">
              <a:lnSpc>
                <a:spcPct val="150000"/>
              </a:lnSpc>
            </a:pPr>
            <a:r>
              <a:rPr lang="en-US" sz="900" dirty="0">
                <a:solidFill>
                  <a:schemeClr val="bg1"/>
                </a:solidFill>
              </a:rPr>
              <a:t>White, W., 2020. </a:t>
            </a:r>
            <a:r>
              <a:rPr lang="en-US" sz="900" i="1" dirty="0">
                <a:solidFill>
                  <a:schemeClr val="bg1"/>
                </a:solidFill>
              </a:rPr>
              <a:t>Declining Profitability Case | PrepLounge.com</a:t>
            </a:r>
            <a:r>
              <a:rPr lang="en-US" sz="900" dirty="0">
                <a:solidFill>
                  <a:schemeClr val="bg1"/>
                </a:solidFill>
              </a:rPr>
              <a:t>. [online] Preplounge.com. Available at: &lt;https://www.preplounge.com/en/consulting-forum/declining-profitability-case-893&gt; [Accessed 29 September 2022].</a:t>
            </a:r>
          </a:p>
          <a:p>
            <a:pPr algn="just">
              <a:lnSpc>
                <a:spcPct val="150000"/>
              </a:lnSpc>
            </a:pPr>
            <a:r>
              <a:rPr lang="en-US" sz="900" dirty="0">
                <a:solidFill>
                  <a:schemeClr val="bg1"/>
                </a:solidFill>
              </a:rPr>
              <a:t>Zheng, M., 2022. Is the effects of the COVID-19 pandemic influence performance: Evidence from corporate performance. </a:t>
            </a:r>
            <a:r>
              <a:rPr lang="en-US" sz="900" i="1" dirty="0">
                <a:solidFill>
                  <a:schemeClr val="bg1"/>
                </a:solidFill>
              </a:rPr>
              <a:t>Finance Research Letters</a:t>
            </a:r>
            <a:r>
              <a:rPr lang="en-US" sz="900" dirty="0">
                <a:solidFill>
                  <a:schemeClr val="bg1"/>
                </a:solidFill>
              </a:rPr>
              <a:t>, 45, p.102151.</a:t>
            </a:r>
          </a:p>
          <a:p>
            <a:pPr algn="just">
              <a:lnSpc>
                <a:spcPct val="150000"/>
              </a:lnSpc>
            </a:pPr>
            <a:r>
              <a:rPr lang="en-US" sz="900" dirty="0">
                <a:solidFill>
                  <a:schemeClr val="bg1"/>
                </a:solidFill>
              </a:rPr>
              <a:t>Герасименко, О., 2020. IDENTIFYING CORPORATE PERFORMANCE IN UK OF RETAIL INDUSTRY USING A FISHBONE DIAGRAM. </a:t>
            </a:r>
            <a:r>
              <a:rPr lang="en-US" sz="900" i="1" dirty="0">
                <a:solidFill>
                  <a:schemeClr val="bg1"/>
                </a:solidFill>
              </a:rPr>
              <a:t>"Scientific notes of the </a:t>
            </a:r>
            <a:r>
              <a:rPr lang="en-US" sz="900" i="1" dirty="0" err="1">
                <a:solidFill>
                  <a:schemeClr val="bg1"/>
                </a:solidFill>
              </a:rPr>
              <a:t>University"KROK</a:t>
            </a:r>
            <a:r>
              <a:rPr lang="en-US" sz="900" i="1" dirty="0">
                <a:solidFill>
                  <a:schemeClr val="bg1"/>
                </a:solidFill>
              </a:rPr>
              <a:t>"</a:t>
            </a:r>
            <a:r>
              <a:rPr lang="en-US" sz="900" dirty="0">
                <a:solidFill>
                  <a:schemeClr val="bg1"/>
                </a:solidFill>
              </a:rPr>
              <a:t>, pp.184-193.</a:t>
            </a:r>
          </a:p>
        </p:txBody>
      </p:sp>
    </p:spTree>
    <p:extLst>
      <p:ext uri="{BB962C8B-B14F-4D97-AF65-F5344CB8AC3E}">
        <p14:creationId xmlns:p14="http://schemas.microsoft.com/office/powerpoint/2010/main" val="2312046935"/>
      </p:ext>
    </p:extLst>
  </p:cSld>
  <p:clrMapOvr>
    <a:masterClrMapping/>
  </p:clrMapOvr>
</p:sld>
</file>

<file path=ppt/theme/theme1.xml><?xml version="1.0" encoding="utf-8"?>
<a:theme xmlns:a="http://schemas.openxmlformats.org/drawingml/2006/main" name="Jazz Club Business Plan by Slidesgo">
  <a:themeElements>
    <a:clrScheme name="Simple Light">
      <a:dk1>
        <a:srgbClr val="002538"/>
      </a:dk1>
      <a:lt1>
        <a:srgbClr val="FFFFFF"/>
      </a:lt1>
      <a:dk2>
        <a:srgbClr val="0D3E57"/>
      </a:dk2>
      <a:lt2>
        <a:srgbClr val="426272"/>
      </a:lt2>
      <a:accent1>
        <a:srgbClr val="6F818A"/>
      </a:accent1>
      <a:accent2>
        <a:srgbClr val="ABB8BE"/>
      </a:accent2>
      <a:accent3>
        <a:srgbClr val="D2DBDF"/>
      </a:accent3>
      <a:accent4>
        <a:srgbClr val="0AB9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353</TotalTime>
  <Words>4257</Words>
  <Application>Microsoft Office PowerPoint</Application>
  <PresentationFormat>On-screen Show (16:9)</PresentationFormat>
  <Paragraphs>169</Paragraphs>
  <Slides>18</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Manrope ExtraBold</vt:lpstr>
      <vt:lpstr>Wingdings</vt:lpstr>
      <vt:lpstr>Arial</vt:lpstr>
      <vt:lpstr>Manrope</vt:lpstr>
      <vt:lpstr>DM Serif Display</vt:lpstr>
      <vt:lpstr>Jazz Club Business Plan by Slidesgo</vt:lpstr>
      <vt:lpstr>Problem Solving and Decision Making</vt:lpstr>
      <vt:lpstr>Student Name: Student Number: Module Code: BMSW 4004 Module Title: Problem Solving and Decision Making  Lecturer’s Name: Assignment Title: Problem Solving and Decision Making  Word Count: 2027 (Approx.)</vt:lpstr>
      <vt:lpstr>Table of contents</vt:lpstr>
      <vt:lpstr>Introduction</vt:lpstr>
      <vt:lpstr>Nature of the complex problem on employee</vt:lpstr>
      <vt:lpstr>Impacts of the complex problem on employee</vt:lpstr>
      <vt:lpstr>Nature of the complex problem on organizations</vt:lpstr>
      <vt:lpstr>Impacts of the complex problem on organizations</vt:lpstr>
      <vt:lpstr>PESTEL analysis in terms of declining profitability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User</dc:creator>
  <cp:lastModifiedBy>My Pc</cp:lastModifiedBy>
  <cp:revision>2</cp:revision>
  <dcterms:modified xsi:type="dcterms:W3CDTF">2022-10-10T16:08:09Z</dcterms:modified>
</cp:coreProperties>
</file>