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41" r:id="rId1"/>
  </p:sldMasterIdLst>
  <p:notesMasterIdLst>
    <p:notesMasterId r:id="rId37"/>
  </p:notesMasterIdLst>
  <p:handoutMasterIdLst>
    <p:handoutMasterId r:id="rId38"/>
  </p:handoutMasterIdLst>
  <p:sldIdLst>
    <p:sldId id="256" r:id="rId2"/>
    <p:sldId id="267" r:id="rId3"/>
    <p:sldId id="268" r:id="rId4"/>
    <p:sldId id="257" r:id="rId5"/>
    <p:sldId id="258" r:id="rId6"/>
    <p:sldId id="269" r:id="rId7"/>
    <p:sldId id="270" r:id="rId8"/>
    <p:sldId id="271" r:id="rId9"/>
    <p:sldId id="259" r:id="rId10"/>
    <p:sldId id="262" r:id="rId11"/>
    <p:sldId id="263" r:id="rId12"/>
    <p:sldId id="266" r:id="rId13"/>
    <p:sldId id="272" r:id="rId14"/>
    <p:sldId id="273" r:id="rId15"/>
    <p:sldId id="274" r:id="rId16"/>
    <p:sldId id="275" r:id="rId17"/>
    <p:sldId id="277" r:id="rId18"/>
    <p:sldId id="278" r:id="rId19"/>
    <p:sldId id="279" r:id="rId20"/>
    <p:sldId id="280" r:id="rId21"/>
    <p:sldId id="281" r:id="rId22"/>
    <p:sldId id="282" r:id="rId23"/>
    <p:sldId id="283" r:id="rId24"/>
    <p:sldId id="284" r:id="rId25"/>
    <p:sldId id="285" r:id="rId26"/>
    <p:sldId id="286" r:id="rId27"/>
    <p:sldId id="287" r:id="rId28"/>
    <p:sldId id="289" r:id="rId29"/>
    <p:sldId id="288" r:id="rId30"/>
    <p:sldId id="291" r:id="rId31"/>
    <p:sldId id="290" r:id="rId32"/>
    <p:sldId id="292" r:id="rId33"/>
    <p:sldId id="293" r:id="rId34"/>
    <p:sldId id="294" r:id="rId35"/>
    <p:sldId id="295" r:id="rId36"/>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BA170D-2D50-4D5E-B269-0B32ABB1153D}" v="3498" dt="2024-02-14T07:43:24.4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4" autoAdjust="0"/>
    <p:restoredTop sz="94660"/>
  </p:normalViewPr>
  <p:slideViewPr>
    <p:cSldViewPr snapToGrid="0">
      <p:cViewPr varScale="1">
        <p:scale>
          <a:sx n="114" d="100"/>
          <a:sy n="114" d="100"/>
        </p:scale>
        <p:origin x="108" y="378"/>
      </p:cViewPr>
      <p:guideLst/>
    </p:cSldViewPr>
  </p:slideViewPr>
  <p:notesTextViewPr>
    <p:cViewPr>
      <p:scale>
        <a:sx n="1" d="1"/>
        <a:sy n="1" d="1"/>
      </p:scale>
      <p:origin x="0" y="0"/>
    </p:cViewPr>
  </p:notesTextViewPr>
  <p:notesViewPr>
    <p:cSldViewPr snapToGrid="0">
      <p:cViewPr varScale="1">
        <p:scale>
          <a:sx n="96" d="100"/>
          <a:sy n="96" d="100"/>
        </p:scale>
        <p:origin x="3558" y="90"/>
      </p:cViewPr>
      <p:guideLst/>
    </p:cSldViewPr>
  </p:notes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12.xml" Id="rId13" /><Relationship Type="http://schemas.openxmlformats.org/officeDocument/2006/relationships/slide" Target="slides/slide17.xml" Id="rId18" /><Relationship Type="http://schemas.openxmlformats.org/officeDocument/2006/relationships/slide" Target="slides/slide25.xml" Id="rId26" /><Relationship Type="http://schemas.openxmlformats.org/officeDocument/2006/relationships/presProps" Target="presProps.xml" Id="rId39" /><Relationship Type="http://schemas.openxmlformats.org/officeDocument/2006/relationships/slide" Target="slides/slide20.xml" Id="rId21" /><Relationship Type="http://schemas.openxmlformats.org/officeDocument/2006/relationships/slide" Target="slides/slide33.xml" Id="rId34" /><Relationship Type="http://schemas.openxmlformats.org/officeDocument/2006/relationships/tableStyles" Target="tableStyles.xml" Id="rId42" /><Relationship Type="http://schemas.openxmlformats.org/officeDocument/2006/relationships/slide" Target="slides/slide6.xml" Id="rId7" /><Relationship Type="http://schemas.openxmlformats.org/officeDocument/2006/relationships/slide" Target="slides/slide1.xml" Id="rId2" /><Relationship Type="http://schemas.openxmlformats.org/officeDocument/2006/relationships/slide" Target="slides/slide15.xml" Id="rId16" /><Relationship Type="http://schemas.openxmlformats.org/officeDocument/2006/relationships/slide" Target="slides/slide19.xml" Id="rId20" /><Relationship Type="http://schemas.openxmlformats.org/officeDocument/2006/relationships/slide" Target="slides/slide28.xml" Id="rId29" /><Relationship Type="http://schemas.openxmlformats.org/officeDocument/2006/relationships/theme" Target="theme/theme1.xml" Id="rId41"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10.xml" Id="rId11" /><Relationship Type="http://schemas.openxmlformats.org/officeDocument/2006/relationships/slide" Target="slides/slide23.xml" Id="rId24" /><Relationship Type="http://schemas.openxmlformats.org/officeDocument/2006/relationships/slide" Target="slides/slide31.xml" Id="rId32" /><Relationship Type="http://schemas.openxmlformats.org/officeDocument/2006/relationships/notesMaster" Target="notesMasters/notesMaster1.xml" Id="rId37" /><Relationship Type="http://schemas.openxmlformats.org/officeDocument/2006/relationships/viewProps" Target="viewProps.xml" Id="rId40" /><Relationship Type="http://schemas.openxmlformats.org/officeDocument/2006/relationships/slide" Target="slides/slide4.xml" Id="rId5" /><Relationship Type="http://schemas.openxmlformats.org/officeDocument/2006/relationships/slide" Target="slides/slide14.xml" Id="rId15" /><Relationship Type="http://schemas.openxmlformats.org/officeDocument/2006/relationships/slide" Target="slides/slide22.xml" Id="rId23" /><Relationship Type="http://schemas.openxmlformats.org/officeDocument/2006/relationships/slide" Target="slides/slide27.xml" Id="rId28" /><Relationship Type="http://schemas.openxmlformats.org/officeDocument/2006/relationships/slide" Target="slides/slide35.xml" Id="rId36" /><Relationship Type="http://schemas.openxmlformats.org/officeDocument/2006/relationships/slide" Target="slides/slide9.xml" Id="rId10" /><Relationship Type="http://schemas.openxmlformats.org/officeDocument/2006/relationships/slide" Target="slides/slide18.xml" Id="rId19" /><Relationship Type="http://schemas.openxmlformats.org/officeDocument/2006/relationships/slide" Target="slides/slide30.xml" Id="rId31" /><Relationship Type="http://schemas.microsoft.com/office/2015/10/relationships/revisionInfo" Target="revisionInfo.xml" Id="rId44"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slide" Target="slides/slide13.xml" Id="rId14" /><Relationship Type="http://schemas.openxmlformats.org/officeDocument/2006/relationships/slide" Target="slides/slide21.xml" Id="rId22" /><Relationship Type="http://schemas.openxmlformats.org/officeDocument/2006/relationships/slide" Target="slides/slide26.xml" Id="rId27" /><Relationship Type="http://schemas.openxmlformats.org/officeDocument/2006/relationships/slide" Target="slides/slide29.xml" Id="rId30" /><Relationship Type="http://schemas.openxmlformats.org/officeDocument/2006/relationships/slide" Target="slides/slide34.xml" Id="rId35" /><Relationship Type="http://schemas.openxmlformats.org/officeDocument/2006/relationships/slide" Target="slides/slide7.xml" Id="rId8" /><Relationship Type="http://schemas.openxmlformats.org/officeDocument/2006/relationships/slide" Target="slides/slide2.xml" Id="rId3" /><Relationship Type="http://schemas.openxmlformats.org/officeDocument/2006/relationships/slide" Target="slides/slide11.xml" Id="rId12" /><Relationship Type="http://schemas.openxmlformats.org/officeDocument/2006/relationships/slide" Target="slides/slide16.xml" Id="rId17" /><Relationship Type="http://schemas.openxmlformats.org/officeDocument/2006/relationships/slide" Target="slides/slide24.xml" Id="rId25" /><Relationship Type="http://schemas.openxmlformats.org/officeDocument/2006/relationships/slide" Target="slides/slide32.xml" Id="rId33" /><Relationship Type="http://schemas.openxmlformats.org/officeDocument/2006/relationships/handoutMaster" Target="handoutMasters/handoutMaster1.xml" Id="rId38" /></Relationships>
</file>

<file path=ppt/diagrams/_rels/data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ata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ata6.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rawing6.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34E678-E92B-41EF-9CFB-E9C968EBAC77}"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2BCE3914-EFA8-46C8-9581-9242A08DFAAC}">
      <dgm:prSet/>
      <dgm:spPr/>
      <dgm:t>
        <a:bodyPr/>
        <a:lstStyle/>
        <a:p>
          <a:r>
            <a:rPr lang="en-GB"/>
            <a:t>How we use technology</a:t>
          </a:r>
          <a:endParaRPr lang="en-US"/>
        </a:p>
      </dgm:t>
    </dgm:pt>
    <dgm:pt modelId="{E40DF451-0C44-4861-97CA-B6848F9ED300}" type="parTrans" cxnId="{231937AF-FE57-48CD-99CB-950F3B8A213E}">
      <dgm:prSet/>
      <dgm:spPr/>
      <dgm:t>
        <a:bodyPr/>
        <a:lstStyle/>
        <a:p>
          <a:endParaRPr lang="en-US"/>
        </a:p>
      </dgm:t>
    </dgm:pt>
    <dgm:pt modelId="{7EABC567-F4C5-49E1-984B-92706D4BC50F}" type="sibTrans" cxnId="{231937AF-FE57-48CD-99CB-950F3B8A213E}">
      <dgm:prSet/>
      <dgm:spPr/>
      <dgm:t>
        <a:bodyPr/>
        <a:lstStyle/>
        <a:p>
          <a:endParaRPr lang="en-US"/>
        </a:p>
      </dgm:t>
    </dgm:pt>
    <dgm:pt modelId="{6C51A4D0-8AC8-4C92-8130-A9A713804BE3}">
      <dgm:prSet/>
      <dgm:spPr/>
      <dgm:t>
        <a:bodyPr/>
        <a:lstStyle/>
        <a:p>
          <a:r>
            <a:rPr lang="en-GB"/>
            <a:t>Workforce diversity </a:t>
          </a:r>
          <a:endParaRPr lang="en-US"/>
        </a:p>
      </dgm:t>
    </dgm:pt>
    <dgm:pt modelId="{8BD82C47-9FE2-4722-97ED-375C8A21E1CD}" type="parTrans" cxnId="{9916858C-9D02-44C0-8839-9BE4FC2A5ABB}">
      <dgm:prSet/>
      <dgm:spPr/>
      <dgm:t>
        <a:bodyPr/>
        <a:lstStyle/>
        <a:p>
          <a:endParaRPr lang="en-US"/>
        </a:p>
      </dgm:t>
    </dgm:pt>
    <dgm:pt modelId="{61E3C74D-7C89-42D1-9C1A-8220B72E0635}" type="sibTrans" cxnId="{9916858C-9D02-44C0-8839-9BE4FC2A5ABB}">
      <dgm:prSet/>
      <dgm:spPr/>
      <dgm:t>
        <a:bodyPr/>
        <a:lstStyle/>
        <a:p>
          <a:endParaRPr lang="en-US"/>
        </a:p>
      </dgm:t>
    </dgm:pt>
    <dgm:pt modelId="{4CCC045C-77DB-471A-A8A4-A2D32B3E0025}">
      <dgm:prSet/>
      <dgm:spPr/>
      <dgm:t>
        <a:bodyPr/>
        <a:lstStyle/>
        <a:p>
          <a:r>
            <a:rPr lang="en-GB"/>
            <a:t>Globalisation</a:t>
          </a:r>
          <a:endParaRPr lang="en-US"/>
        </a:p>
      </dgm:t>
    </dgm:pt>
    <dgm:pt modelId="{E7E6F72C-5726-4882-BAAD-8BE105B18424}" type="parTrans" cxnId="{ABCE112B-D1A5-4118-A31F-9D32BC2722EC}">
      <dgm:prSet/>
      <dgm:spPr/>
      <dgm:t>
        <a:bodyPr/>
        <a:lstStyle/>
        <a:p>
          <a:endParaRPr lang="en-US"/>
        </a:p>
      </dgm:t>
    </dgm:pt>
    <dgm:pt modelId="{C62C56E7-CABE-485E-B24D-83BCB382CA4C}" type="sibTrans" cxnId="{ABCE112B-D1A5-4118-A31F-9D32BC2722EC}">
      <dgm:prSet/>
      <dgm:spPr/>
      <dgm:t>
        <a:bodyPr/>
        <a:lstStyle/>
        <a:p>
          <a:endParaRPr lang="en-US"/>
        </a:p>
      </dgm:t>
    </dgm:pt>
    <dgm:pt modelId="{540183AB-EBE3-4182-B894-6424E7B568EF}">
      <dgm:prSet/>
      <dgm:spPr/>
      <dgm:t>
        <a:bodyPr/>
        <a:lstStyle/>
        <a:p>
          <a:r>
            <a:rPr lang="en-GB"/>
            <a:t>Industrial change</a:t>
          </a:r>
          <a:endParaRPr lang="en-US"/>
        </a:p>
      </dgm:t>
    </dgm:pt>
    <dgm:pt modelId="{5267ADB3-A768-4AF5-B62B-3484EDF425ED}" type="parTrans" cxnId="{6EEA926F-F990-4C8F-A787-150D26D708E4}">
      <dgm:prSet/>
      <dgm:spPr/>
      <dgm:t>
        <a:bodyPr/>
        <a:lstStyle/>
        <a:p>
          <a:endParaRPr lang="en-US"/>
        </a:p>
      </dgm:t>
    </dgm:pt>
    <dgm:pt modelId="{3AE46C97-47F9-4BE4-8A2C-9792EE424BFA}" type="sibTrans" cxnId="{6EEA926F-F990-4C8F-A787-150D26D708E4}">
      <dgm:prSet/>
      <dgm:spPr/>
      <dgm:t>
        <a:bodyPr/>
        <a:lstStyle/>
        <a:p>
          <a:endParaRPr lang="en-US"/>
        </a:p>
      </dgm:t>
    </dgm:pt>
    <dgm:pt modelId="{DDE3CAD9-46D5-41CF-983D-B93A1A1D8F52}">
      <dgm:prSet/>
      <dgm:spPr/>
      <dgm:t>
        <a:bodyPr/>
        <a:lstStyle/>
        <a:p>
          <a:r>
            <a:rPr lang="en-GB"/>
            <a:t>Individualisation </a:t>
          </a:r>
          <a:endParaRPr lang="en-US"/>
        </a:p>
      </dgm:t>
    </dgm:pt>
    <dgm:pt modelId="{EF73055A-BFCF-4215-A427-87910FD01895}" type="parTrans" cxnId="{CDD72A6A-C2F5-4584-AD5F-E516D8AB1A23}">
      <dgm:prSet/>
      <dgm:spPr/>
      <dgm:t>
        <a:bodyPr/>
        <a:lstStyle/>
        <a:p>
          <a:endParaRPr lang="en-US"/>
        </a:p>
      </dgm:t>
    </dgm:pt>
    <dgm:pt modelId="{B78A18A5-3D71-48C0-A337-118B71E2BBF7}" type="sibTrans" cxnId="{CDD72A6A-C2F5-4584-AD5F-E516D8AB1A23}">
      <dgm:prSet/>
      <dgm:spPr/>
      <dgm:t>
        <a:bodyPr/>
        <a:lstStyle/>
        <a:p>
          <a:endParaRPr lang="en-US"/>
        </a:p>
      </dgm:t>
    </dgm:pt>
    <dgm:pt modelId="{1DA5F781-16C0-46D1-9114-E313CACAFE17}">
      <dgm:prSet/>
      <dgm:spPr/>
      <dgm:t>
        <a:bodyPr/>
        <a:lstStyle/>
        <a:p>
          <a:r>
            <a:rPr lang="en-GB"/>
            <a:t>Social responsibility </a:t>
          </a:r>
          <a:endParaRPr lang="en-US"/>
        </a:p>
      </dgm:t>
    </dgm:pt>
    <dgm:pt modelId="{A38AF112-F689-4328-A3B1-41078F265EBE}" type="parTrans" cxnId="{DC3D5035-0AF5-4C83-A211-AAC7A50092BD}">
      <dgm:prSet/>
      <dgm:spPr/>
      <dgm:t>
        <a:bodyPr/>
        <a:lstStyle/>
        <a:p>
          <a:endParaRPr lang="en-US"/>
        </a:p>
      </dgm:t>
    </dgm:pt>
    <dgm:pt modelId="{05B14F66-B4CE-4BFA-9E05-B2A66D2667F2}" type="sibTrans" cxnId="{DC3D5035-0AF5-4C83-A211-AAC7A50092BD}">
      <dgm:prSet/>
      <dgm:spPr/>
      <dgm:t>
        <a:bodyPr/>
        <a:lstStyle/>
        <a:p>
          <a:endParaRPr lang="en-US"/>
        </a:p>
      </dgm:t>
    </dgm:pt>
    <dgm:pt modelId="{51E61831-854A-46D9-B104-C49CB66AA837}">
      <dgm:prSet/>
      <dgm:spPr/>
      <dgm:t>
        <a:bodyPr/>
        <a:lstStyle/>
        <a:p>
          <a:r>
            <a:rPr lang="en-GB"/>
            <a:t>Education </a:t>
          </a:r>
          <a:endParaRPr lang="en-US"/>
        </a:p>
      </dgm:t>
    </dgm:pt>
    <dgm:pt modelId="{C8C21FAF-3224-479A-8589-8DD3DBA19AC2}" type="parTrans" cxnId="{62BD4418-F968-4270-AAD3-F8D3A1AE56BD}">
      <dgm:prSet/>
      <dgm:spPr/>
      <dgm:t>
        <a:bodyPr/>
        <a:lstStyle/>
        <a:p>
          <a:endParaRPr lang="en-US"/>
        </a:p>
      </dgm:t>
    </dgm:pt>
    <dgm:pt modelId="{4E8CF5E0-DA94-46D7-AD7D-0940D177E2B8}" type="sibTrans" cxnId="{62BD4418-F968-4270-AAD3-F8D3A1AE56BD}">
      <dgm:prSet/>
      <dgm:spPr/>
      <dgm:t>
        <a:bodyPr/>
        <a:lstStyle/>
        <a:p>
          <a:endParaRPr lang="en-US"/>
        </a:p>
      </dgm:t>
    </dgm:pt>
    <dgm:pt modelId="{802FE971-1EE9-47DD-BCBB-3332287731E0}" type="pres">
      <dgm:prSet presAssocID="{5834E678-E92B-41EF-9CFB-E9C968EBAC77}" presName="vert0" presStyleCnt="0">
        <dgm:presLayoutVars>
          <dgm:dir/>
          <dgm:animOne val="branch"/>
          <dgm:animLvl val="lvl"/>
        </dgm:presLayoutVars>
      </dgm:prSet>
      <dgm:spPr/>
    </dgm:pt>
    <dgm:pt modelId="{E258225F-1623-4103-8379-8813CD35F31D}" type="pres">
      <dgm:prSet presAssocID="{2BCE3914-EFA8-46C8-9581-9242A08DFAAC}" presName="thickLine" presStyleLbl="alignNode1" presStyleIdx="0" presStyleCnt="7"/>
      <dgm:spPr/>
    </dgm:pt>
    <dgm:pt modelId="{0E241749-0952-46EC-91E8-36584E52CD62}" type="pres">
      <dgm:prSet presAssocID="{2BCE3914-EFA8-46C8-9581-9242A08DFAAC}" presName="horz1" presStyleCnt="0"/>
      <dgm:spPr/>
    </dgm:pt>
    <dgm:pt modelId="{FDBC4D15-596C-4F16-9F16-9C2AD0D80B46}" type="pres">
      <dgm:prSet presAssocID="{2BCE3914-EFA8-46C8-9581-9242A08DFAAC}" presName="tx1" presStyleLbl="revTx" presStyleIdx="0" presStyleCnt="7"/>
      <dgm:spPr/>
    </dgm:pt>
    <dgm:pt modelId="{2D5B2A96-9227-4073-86A5-9974279930B7}" type="pres">
      <dgm:prSet presAssocID="{2BCE3914-EFA8-46C8-9581-9242A08DFAAC}" presName="vert1" presStyleCnt="0"/>
      <dgm:spPr/>
    </dgm:pt>
    <dgm:pt modelId="{A6C9B808-CC31-4647-99CF-5BEC75AD3D0E}" type="pres">
      <dgm:prSet presAssocID="{6C51A4D0-8AC8-4C92-8130-A9A713804BE3}" presName="thickLine" presStyleLbl="alignNode1" presStyleIdx="1" presStyleCnt="7"/>
      <dgm:spPr/>
    </dgm:pt>
    <dgm:pt modelId="{AB39855F-EF47-4392-85CB-B1428BB70677}" type="pres">
      <dgm:prSet presAssocID="{6C51A4D0-8AC8-4C92-8130-A9A713804BE3}" presName="horz1" presStyleCnt="0"/>
      <dgm:spPr/>
    </dgm:pt>
    <dgm:pt modelId="{30B06827-9D7A-4E5A-91FE-7A165E8548D1}" type="pres">
      <dgm:prSet presAssocID="{6C51A4D0-8AC8-4C92-8130-A9A713804BE3}" presName="tx1" presStyleLbl="revTx" presStyleIdx="1" presStyleCnt="7"/>
      <dgm:spPr/>
    </dgm:pt>
    <dgm:pt modelId="{F3B94C93-19B6-42B9-A49B-83EC37506A55}" type="pres">
      <dgm:prSet presAssocID="{6C51A4D0-8AC8-4C92-8130-A9A713804BE3}" presName="vert1" presStyleCnt="0"/>
      <dgm:spPr/>
    </dgm:pt>
    <dgm:pt modelId="{C041DDEE-850D-418F-98B5-A54655BABFD0}" type="pres">
      <dgm:prSet presAssocID="{4CCC045C-77DB-471A-A8A4-A2D32B3E0025}" presName="thickLine" presStyleLbl="alignNode1" presStyleIdx="2" presStyleCnt="7"/>
      <dgm:spPr/>
    </dgm:pt>
    <dgm:pt modelId="{29A99D39-3F15-42CD-9E38-FA9D6F371549}" type="pres">
      <dgm:prSet presAssocID="{4CCC045C-77DB-471A-A8A4-A2D32B3E0025}" presName="horz1" presStyleCnt="0"/>
      <dgm:spPr/>
    </dgm:pt>
    <dgm:pt modelId="{1F70C9D0-B8C7-4631-9A88-9052A080EA83}" type="pres">
      <dgm:prSet presAssocID="{4CCC045C-77DB-471A-A8A4-A2D32B3E0025}" presName="tx1" presStyleLbl="revTx" presStyleIdx="2" presStyleCnt="7"/>
      <dgm:spPr/>
    </dgm:pt>
    <dgm:pt modelId="{D0E5D097-CDF5-4962-80DF-967DEA1EFFC5}" type="pres">
      <dgm:prSet presAssocID="{4CCC045C-77DB-471A-A8A4-A2D32B3E0025}" presName="vert1" presStyleCnt="0"/>
      <dgm:spPr/>
    </dgm:pt>
    <dgm:pt modelId="{975316F1-6A27-4573-BD43-1A1965D95D53}" type="pres">
      <dgm:prSet presAssocID="{540183AB-EBE3-4182-B894-6424E7B568EF}" presName="thickLine" presStyleLbl="alignNode1" presStyleIdx="3" presStyleCnt="7"/>
      <dgm:spPr/>
    </dgm:pt>
    <dgm:pt modelId="{C868ECFA-7E93-48A0-AED4-6826416A3B7A}" type="pres">
      <dgm:prSet presAssocID="{540183AB-EBE3-4182-B894-6424E7B568EF}" presName="horz1" presStyleCnt="0"/>
      <dgm:spPr/>
    </dgm:pt>
    <dgm:pt modelId="{40A9C4DB-021C-4460-B55E-01486544ED44}" type="pres">
      <dgm:prSet presAssocID="{540183AB-EBE3-4182-B894-6424E7B568EF}" presName="tx1" presStyleLbl="revTx" presStyleIdx="3" presStyleCnt="7"/>
      <dgm:spPr/>
    </dgm:pt>
    <dgm:pt modelId="{B5AC05B0-5602-4704-A1CC-734EF3666236}" type="pres">
      <dgm:prSet presAssocID="{540183AB-EBE3-4182-B894-6424E7B568EF}" presName="vert1" presStyleCnt="0"/>
      <dgm:spPr/>
    </dgm:pt>
    <dgm:pt modelId="{1CD96E4C-AA60-413B-B968-2959E71ED412}" type="pres">
      <dgm:prSet presAssocID="{DDE3CAD9-46D5-41CF-983D-B93A1A1D8F52}" presName="thickLine" presStyleLbl="alignNode1" presStyleIdx="4" presStyleCnt="7"/>
      <dgm:spPr/>
    </dgm:pt>
    <dgm:pt modelId="{939FB0B2-68EC-4B08-B802-745EE83C6BB0}" type="pres">
      <dgm:prSet presAssocID="{DDE3CAD9-46D5-41CF-983D-B93A1A1D8F52}" presName="horz1" presStyleCnt="0"/>
      <dgm:spPr/>
    </dgm:pt>
    <dgm:pt modelId="{5441145D-8E36-48B1-BCEE-E3B06AC0043D}" type="pres">
      <dgm:prSet presAssocID="{DDE3CAD9-46D5-41CF-983D-B93A1A1D8F52}" presName="tx1" presStyleLbl="revTx" presStyleIdx="4" presStyleCnt="7"/>
      <dgm:spPr/>
    </dgm:pt>
    <dgm:pt modelId="{81A844D3-884F-4BA3-82D0-59CC7E82E9C7}" type="pres">
      <dgm:prSet presAssocID="{DDE3CAD9-46D5-41CF-983D-B93A1A1D8F52}" presName="vert1" presStyleCnt="0"/>
      <dgm:spPr/>
    </dgm:pt>
    <dgm:pt modelId="{B522CE0B-9C46-4AE4-AF20-F2D0D67220C5}" type="pres">
      <dgm:prSet presAssocID="{1DA5F781-16C0-46D1-9114-E313CACAFE17}" presName="thickLine" presStyleLbl="alignNode1" presStyleIdx="5" presStyleCnt="7"/>
      <dgm:spPr/>
    </dgm:pt>
    <dgm:pt modelId="{6317788E-D6DC-4DBD-A5C9-63A825034D25}" type="pres">
      <dgm:prSet presAssocID="{1DA5F781-16C0-46D1-9114-E313CACAFE17}" presName="horz1" presStyleCnt="0"/>
      <dgm:spPr/>
    </dgm:pt>
    <dgm:pt modelId="{4D743C7F-8ABB-4B7A-B324-54580EC17FCE}" type="pres">
      <dgm:prSet presAssocID="{1DA5F781-16C0-46D1-9114-E313CACAFE17}" presName="tx1" presStyleLbl="revTx" presStyleIdx="5" presStyleCnt="7"/>
      <dgm:spPr/>
    </dgm:pt>
    <dgm:pt modelId="{6D2E89B7-6C4E-4D9A-A90A-A335946AA767}" type="pres">
      <dgm:prSet presAssocID="{1DA5F781-16C0-46D1-9114-E313CACAFE17}" presName="vert1" presStyleCnt="0"/>
      <dgm:spPr/>
    </dgm:pt>
    <dgm:pt modelId="{32887CA6-1B50-4729-AA84-F80166C747D4}" type="pres">
      <dgm:prSet presAssocID="{51E61831-854A-46D9-B104-C49CB66AA837}" presName="thickLine" presStyleLbl="alignNode1" presStyleIdx="6" presStyleCnt="7"/>
      <dgm:spPr/>
    </dgm:pt>
    <dgm:pt modelId="{C9504408-D475-465A-B951-9B8AEBD38FA5}" type="pres">
      <dgm:prSet presAssocID="{51E61831-854A-46D9-B104-C49CB66AA837}" presName="horz1" presStyleCnt="0"/>
      <dgm:spPr/>
    </dgm:pt>
    <dgm:pt modelId="{376DD7C2-E922-49B1-BEDE-FBEEB8855553}" type="pres">
      <dgm:prSet presAssocID="{51E61831-854A-46D9-B104-C49CB66AA837}" presName="tx1" presStyleLbl="revTx" presStyleIdx="6" presStyleCnt="7"/>
      <dgm:spPr/>
    </dgm:pt>
    <dgm:pt modelId="{A9BE3F66-936E-4B63-99ED-D3E2BFC6F0E6}" type="pres">
      <dgm:prSet presAssocID="{51E61831-854A-46D9-B104-C49CB66AA837}" presName="vert1" presStyleCnt="0"/>
      <dgm:spPr/>
    </dgm:pt>
  </dgm:ptLst>
  <dgm:cxnLst>
    <dgm:cxn modelId="{62BD4418-F968-4270-AAD3-F8D3A1AE56BD}" srcId="{5834E678-E92B-41EF-9CFB-E9C968EBAC77}" destId="{51E61831-854A-46D9-B104-C49CB66AA837}" srcOrd="6" destOrd="0" parTransId="{C8C21FAF-3224-479A-8589-8DD3DBA19AC2}" sibTransId="{4E8CF5E0-DA94-46D7-AD7D-0940D177E2B8}"/>
    <dgm:cxn modelId="{1A80DF1A-48C4-4D0D-AA05-09AED3A9F286}" type="presOf" srcId="{2BCE3914-EFA8-46C8-9581-9242A08DFAAC}" destId="{FDBC4D15-596C-4F16-9F16-9C2AD0D80B46}" srcOrd="0" destOrd="0" presId="urn:microsoft.com/office/officeart/2008/layout/LinedList"/>
    <dgm:cxn modelId="{2F56E426-AC86-4CFB-9ECE-D0FF04BC1F03}" type="presOf" srcId="{1DA5F781-16C0-46D1-9114-E313CACAFE17}" destId="{4D743C7F-8ABB-4B7A-B324-54580EC17FCE}" srcOrd="0" destOrd="0" presId="urn:microsoft.com/office/officeart/2008/layout/LinedList"/>
    <dgm:cxn modelId="{ABCE112B-D1A5-4118-A31F-9D32BC2722EC}" srcId="{5834E678-E92B-41EF-9CFB-E9C968EBAC77}" destId="{4CCC045C-77DB-471A-A8A4-A2D32B3E0025}" srcOrd="2" destOrd="0" parTransId="{E7E6F72C-5726-4882-BAAD-8BE105B18424}" sibTransId="{C62C56E7-CABE-485E-B24D-83BCB382CA4C}"/>
    <dgm:cxn modelId="{DC3D5035-0AF5-4C83-A211-AAC7A50092BD}" srcId="{5834E678-E92B-41EF-9CFB-E9C968EBAC77}" destId="{1DA5F781-16C0-46D1-9114-E313CACAFE17}" srcOrd="5" destOrd="0" parTransId="{A38AF112-F689-4328-A3B1-41078F265EBE}" sibTransId="{05B14F66-B4CE-4BFA-9E05-B2A66D2667F2}"/>
    <dgm:cxn modelId="{599E6A60-71D2-47DD-A2BB-C1100567501B}" type="presOf" srcId="{5834E678-E92B-41EF-9CFB-E9C968EBAC77}" destId="{802FE971-1EE9-47DD-BCBB-3332287731E0}" srcOrd="0" destOrd="0" presId="urn:microsoft.com/office/officeart/2008/layout/LinedList"/>
    <dgm:cxn modelId="{CDD72A6A-C2F5-4584-AD5F-E516D8AB1A23}" srcId="{5834E678-E92B-41EF-9CFB-E9C968EBAC77}" destId="{DDE3CAD9-46D5-41CF-983D-B93A1A1D8F52}" srcOrd="4" destOrd="0" parTransId="{EF73055A-BFCF-4215-A427-87910FD01895}" sibTransId="{B78A18A5-3D71-48C0-A337-118B71E2BBF7}"/>
    <dgm:cxn modelId="{6EEA926F-F990-4C8F-A787-150D26D708E4}" srcId="{5834E678-E92B-41EF-9CFB-E9C968EBAC77}" destId="{540183AB-EBE3-4182-B894-6424E7B568EF}" srcOrd="3" destOrd="0" parTransId="{5267ADB3-A768-4AF5-B62B-3484EDF425ED}" sibTransId="{3AE46C97-47F9-4BE4-8A2C-9792EE424BFA}"/>
    <dgm:cxn modelId="{17C5B287-D916-4275-B146-AF25728ECDCB}" type="presOf" srcId="{51E61831-854A-46D9-B104-C49CB66AA837}" destId="{376DD7C2-E922-49B1-BEDE-FBEEB8855553}" srcOrd="0" destOrd="0" presId="urn:microsoft.com/office/officeart/2008/layout/LinedList"/>
    <dgm:cxn modelId="{9916858C-9D02-44C0-8839-9BE4FC2A5ABB}" srcId="{5834E678-E92B-41EF-9CFB-E9C968EBAC77}" destId="{6C51A4D0-8AC8-4C92-8130-A9A713804BE3}" srcOrd="1" destOrd="0" parTransId="{8BD82C47-9FE2-4722-97ED-375C8A21E1CD}" sibTransId="{61E3C74D-7C89-42D1-9C1A-8220B72E0635}"/>
    <dgm:cxn modelId="{231937AF-FE57-48CD-99CB-950F3B8A213E}" srcId="{5834E678-E92B-41EF-9CFB-E9C968EBAC77}" destId="{2BCE3914-EFA8-46C8-9581-9242A08DFAAC}" srcOrd="0" destOrd="0" parTransId="{E40DF451-0C44-4861-97CA-B6848F9ED300}" sibTransId="{7EABC567-F4C5-49E1-984B-92706D4BC50F}"/>
    <dgm:cxn modelId="{A3918AB8-D0BB-43E5-B3E1-10240337E6AE}" type="presOf" srcId="{540183AB-EBE3-4182-B894-6424E7B568EF}" destId="{40A9C4DB-021C-4460-B55E-01486544ED44}" srcOrd="0" destOrd="0" presId="urn:microsoft.com/office/officeart/2008/layout/LinedList"/>
    <dgm:cxn modelId="{7F9C51BB-B2DE-48E5-BF0B-BC4DB03FA82B}" type="presOf" srcId="{6C51A4D0-8AC8-4C92-8130-A9A713804BE3}" destId="{30B06827-9D7A-4E5A-91FE-7A165E8548D1}" srcOrd="0" destOrd="0" presId="urn:microsoft.com/office/officeart/2008/layout/LinedList"/>
    <dgm:cxn modelId="{B035D1CC-63C1-4959-9448-90A8A16A0F63}" type="presOf" srcId="{4CCC045C-77DB-471A-A8A4-A2D32B3E0025}" destId="{1F70C9D0-B8C7-4631-9A88-9052A080EA83}" srcOrd="0" destOrd="0" presId="urn:microsoft.com/office/officeart/2008/layout/LinedList"/>
    <dgm:cxn modelId="{E1E166E2-2989-49CF-BBAC-1170C85C7848}" type="presOf" srcId="{DDE3CAD9-46D5-41CF-983D-B93A1A1D8F52}" destId="{5441145D-8E36-48B1-BCEE-E3B06AC0043D}" srcOrd="0" destOrd="0" presId="urn:microsoft.com/office/officeart/2008/layout/LinedList"/>
    <dgm:cxn modelId="{FB983A5F-99DD-449F-9881-25E2CC8A23BC}" type="presParOf" srcId="{802FE971-1EE9-47DD-BCBB-3332287731E0}" destId="{E258225F-1623-4103-8379-8813CD35F31D}" srcOrd="0" destOrd="0" presId="urn:microsoft.com/office/officeart/2008/layout/LinedList"/>
    <dgm:cxn modelId="{CA8381CD-AB1D-40E7-A410-E8648674DFEC}" type="presParOf" srcId="{802FE971-1EE9-47DD-BCBB-3332287731E0}" destId="{0E241749-0952-46EC-91E8-36584E52CD62}" srcOrd="1" destOrd="0" presId="urn:microsoft.com/office/officeart/2008/layout/LinedList"/>
    <dgm:cxn modelId="{E487BF25-12D2-47F9-B357-62700196F054}" type="presParOf" srcId="{0E241749-0952-46EC-91E8-36584E52CD62}" destId="{FDBC4D15-596C-4F16-9F16-9C2AD0D80B46}" srcOrd="0" destOrd="0" presId="urn:microsoft.com/office/officeart/2008/layout/LinedList"/>
    <dgm:cxn modelId="{FFADAEB9-6A40-492C-9516-19218686937C}" type="presParOf" srcId="{0E241749-0952-46EC-91E8-36584E52CD62}" destId="{2D5B2A96-9227-4073-86A5-9974279930B7}" srcOrd="1" destOrd="0" presId="urn:microsoft.com/office/officeart/2008/layout/LinedList"/>
    <dgm:cxn modelId="{63C2F955-73A4-47B5-A87C-0013FB7A47BC}" type="presParOf" srcId="{802FE971-1EE9-47DD-BCBB-3332287731E0}" destId="{A6C9B808-CC31-4647-99CF-5BEC75AD3D0E}" srcOrd="2" destOrd="0" presId="urn:microsoft.com/office/officeart/2008/layout/LinedList"/>
    <dgm:cxn modelId="{A159A779-E0D2-47C8-80B9-CBC42E08C146}" type="presParOf" srcId="{802FE971-1EE9-47DD-BCBB-3332287731E0}" destId="{AB39855F-EF47-4392-85CB-B1428BB70677}" srcOrd="3" destOrd="0" presId="urn:microsoft.com/office/officeart/2008/layout/LinedList"/>
    <dgm:cxn modelId="{0F39A951-BF0A-4AE9-838E-41008BBF7CB6}" type="presParOf" srcId="{AB39855F-EF47-4392-85CB-B1428BB70677}" destId="{30B06827-9D7A-4E5A-91FE-7A165E8548D1}" srcOrd="0" destOrd="0" presId="urn:microsoft.com/office/officeart/2008/layout/LinedList"/>
    <dgm:cxn modelId="{40994D70-EB9F-4C2A-9C61-3BAA04F6A78D}" type="presParOf" srcId="{AB39855F-EF47-4392-85CB-B1428BB70677}" destId="{F3B94C93-19B6-42B9-A49B-83EC37506A55}" srcOrd="1" destOrd="0" presId="urn:microsoft.com/office/officeart/2008/layout/LinedList"/>
    <dgm:cxn modelId="{CB9E3F8D-D033-4A28-ADC5-985E935DF058}" type="presParOf" srcId="{802FE971-1EE9-47DD-BCBB-3332287731E0}" destId="{C041DDEE-850D-418F-98B5-A54655BABFD0}" srcOrd="4" destOrd="0" presId="urn:microsoft.com/office/officeart/2008/layout/LinedList"/>
    <dgm:cxn modelId="{B141B644-1083-4D6C-9056-576D8FC1A23A}" type="presParOf" srcId="{802FE971-1EE9-47DD-BCBB-3332287731E0}" destId="{29A99D39-3F15-42CD-9E38-FA9D6F371549}" srcOrd="5" destOrd="0" presId="urn:microsoft.com/office/officeart/2008/layout/LinedList"/>
    <dgm:cxn modelId="{DE3906AC-7505-4770-939D-35D1791F3A66}" type="presParOf" srcId="{29A99D39-3F15-42CD-9E38-FA9D6F371549}" destId="{1F70C9D0-B8C7-4631-9A88-9052A080EA83}" srcOrd="0" destOrd="0" presId="urn:microsoft.com/office/officeart/2008/layout/LinedList"/>
    <dgm:cxn modelId="{B0192C45-87FC-455E-A537-7D2BD70C20BD}" type="presParOf" srcId="{29A99D39-3F15-42CD-9E38-FA9D6F371549}" destId="{D0E5D097-CDF5-4962-80DF-967DEA1EFFC5}" srcOrd="1" destOrd="0" presId="urn:microsoft.com/office/officeart/2008/layout/LinedList"/>
    <dgm:cxn modelId="{2C768746-C686-449F-AEC2-9460925D4EC2}" type="presParOf" srcId="{802FE971-1EE9-47DD-BCBB-3332287731E0}" destId="{975316F1-6A27-4573-BD43-1A1965D95D53}" srcOrd="6" destOrd="0" presId="urn:microsoft.com/office/officeart/2008/layout/LinedList"/>
    <dgm:cxn modelId="{F24DB324-6292-4B00-A979-786D42D59CBF}" type="presParOf" srcId="{802FE971-1EE9-47DD-BCBB-3332287731E0}" destId="{C868ECFA-7E93-48A0-AED4-6826416A3B7A}" srcOrd="7" destOrd="0" presId="urn:microsoft.com/office/officeart/2008/layout/LinedList"/>
    <dgm:cxn modelId="{CA041DDA-B1B1-485A-9CEC-29FFAF0DF1E7}" type="presParOf" srcId="{C868ECFA-7E93-48A0-AED4-6826416A3B7A}" destId="{40A9C4DB-021C-4460-B55E-01486544ED44}" srcOrd="0" destOrd="0" presId="urn:microsoft.com/office/officeart/2008/layout/LinedList"/>
    <dgm:cxn modelId="{CBD762FD-A414-4E73-BA40-1A8FAAB03959}" type="presParOf" srcId="{C868ECFA-7E93-48A0-AED4-6826416A3B7A}" destId="{B5AC05B0-5602-4704-A1CC-734EF3666236}" srcOrd="1" destOrd="0" presId="urn:microsoft.com/office/officeart/2008/layout/LinedList"/>
    <dgm:cxn modelId="{E4DB431A-6CF5-4D33-BFB6-FC51D5567F85}" type="presParOf" srcId="{802FE971-1EE9-47DD-BCBB-3332287731E0}" destId="{1CD96E4C-AA60-413B-B968-2959E71ED412}" srcOrd="8" destOrd="0" presId="urn:microsoft.com/office/officeart/2008/layout/LinedList"/>
    <dgm:cxn modelId="{7C24400F-897F-4207-B96F-311E62D45F8B}" type="presParOf" srcId="{802FE971-1EE9-47DD-BCBB-3332287731E0}" destId="{939FB0B2-68EC-4B08-B802-745EE83C6BB0}" srcOrd="9" destOrd="0" presId="urn:microsoft.com/office/officeart/2008/layout/LinedList"/>
    <dgm:cxn modelId="{8310F0E8-0B5B-4BA4-99F5-CB77FBE18865}" type="presParOf" srcId="{939FB0B2-68EC-4B08-B802-745EE83C6BB0}" destId="{5441145D-8E36-48B1-BCEE-E3B06AC0043D}" srcOrd="0" destOrd="0" presId="urn:microsoft.com/office/officeart/2008/layout/LinedList"/>
    <dgm:cxn modelId="{A80BF9F4-FE43-4335-B7CC-6A376D12DFEC}" type="presParOf" srcId="{939FB0B2-68EC-4B08-B802-745EE83C6BB0}" destId="{81A844D3-884F-4BA3-82D0-59CC7E82E9C7}" srcOrd="1" destOrd="0" presId="urn:microsoft.com/office/officeart/2008/layout/LinedList"/>
    <dgm:cxn modelId="{7878EE18-CA37-4615-84EF-AF6A7CE97946}" type="presParOf" srcId="{802FE971-1EE9-47DD-BCBB-3332287731E0}" destId="{B522CE0B-9C46-4AE4-AF20-F2D0D67220C5}" srcOrd="10" destOrd="0" presId="urn:microsoft.com/office/officeart/2008/layout/LinedList"/>
    <dgm:cxn modelId="{CFC9ECB4-62EA-483F-8287-4DDFF4FB14AC}" type="presParOf" srcId="{802FE971-1EE9-47DD-BCBB-3332287731E0}" destId="{6317788E-D6DC-4DBD-A5C9-63A825034D25}" srcOrd="11" destOrd="0" presId="urn:microsoft.com/office/officeart/2008/layout/LinedList"/>
    <dgm:cxn modelId="{3CD1ADE3-4290-4DF0-AB63-05CF30522810}" type="presParOf" srcId="{6317788E-D6DC-4DBD-A5C9-63A825034D25}" destId="{4D743C7F-8ABB-4B7A-B324-54580EC17FCE}" srcOrd="0" destOrd="0" presId="urn:microsoft.com/office/officeart/2008/layout/LinedList"/>
    <dgm:cxn modelId="{87A7A107-ACB8-4510-949E-0C786701DB8F}" type="presParOf" srcId="{6317788E-D6DC-4DBD-A5C9-63A825034D25}" destId="{6D2E89B7-6C4E-4D9A-A90A-A335946AA767}" srcOrd="1" destOrd="0" presId="urn:microsoft.com/office/officeart/2008/layout/LinedList"/>
    <dgm:cxn modelId="{A310D3B7-898D-4DFD-BA08-40A1228FF3C8}" type="presParOf" srcId="{802FE971-1EE9-47DD-BCBB-3332287731E0}" destId="{32887CA6-1B50-4729-AA84-F80166C747D4}" srcOrd="12" destOrd="0" presId="urn:microsoft.com/office/officeart/2008/layout/LinedList"/>
    <dgm:cxn modelId="{7E63BAE3-9330-4D74-91F3-2B17DCBA918D}" type="presParOf" srcId="{802FE971-1EE9-47DD-BCBB-3332287731E0}" destId="{C9504408-D475-465A-B951-9B8AEBD38FA5}" srcOrd="13" destOrd="0" presId="urn:microsoft.com/office/officeart/2008/layout/LinedList"/>
    <dgm:cxn modelId="{12079384-2A9E-454C-B24E-8FBFB5B8D78A}" type="presParOf" srcId="{C9504408-D475-465A-B951-9B8AEBD38FA5}" destId="{376DD7C2-E922-49B1-BEDE-FBEEB8855553}" srcOrd="0" destOrd="0" presId="urn:microsoft.com/office/officeart/2008/layout/LinedList"/>
    <dgm:cxn modelId="{78DF189F-17AA-4845-A2ED-A897CFF6E9C7}" type="presParOf" srcId="{C9504408-D475-465A-B951-9B8AEBD38FA5}" destId="{A9BE3F66-936E-4B63-99ED-D3E2BFC6F0E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C97D914-09BD-4708-BA74-3D8F46BF425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6C3FECE9-4D48-4ABD-9926-AB61F22B3403}">
      <dgm:prSet/>
      <dgm:spPr/>
      <dgm:t>
        <a:bodyPr/>
        <a:lstStyle/>
        <a:p>
          <a:r>
            <a:rPr lang="en-GB"/>
            <a:t>Political change</a:t>
          </a:r>
          <a:endParaRPr lang="en-US"/>
        </a:p>
      </dgm:t>
    </dgm:pt>
    <dgm:pt modelId="{5CF86016-5B9C-4513-A11F-3FDF94FECDC5}" type="parTrans" cxnId="{19F309F9-D4A5-4CF7-9B0C-008DBFF2495F}">
      <dgm:prSet/>
      <dgm:spPr/>
      <dgm:t>
        <a:bodyPr/>
        <a:lstStyle/>
        <a:p>
          <a:endParaRPr lang="en-US"/>
        </a:p>
      </dgm:t>
    </dgm:pt>
    <dgm:pt modelId="{F53A2E23-D626-4EF7-A70B-64A7DAF99E07}" type="sibTrans" cxnId="{19F309F9-D4A5-4CF7-9B0C-008DBFF2495F}">
      <dgm:prSet/>
      <dgm:spPr/>
      <dgm:t>
        <a:bodyPr/>
        <a:lstStyle/>
        <a:p>
          <a:endParaRPr lang="en-US"/>
        </a:p>
      </dgm:t>
    </dgm:pt>
    <dgm:pt modelId="{33C032F2-5550-49D3-9352-C4F97E6A1210}">
      <dgm:prSet/>
      <dgm:spPr/>
      <dgm:t>
        <a:bodyPr/>
        <a:lstStyle/>
        <a:p>
          <a:r>
            <a:rPr lang="en-GB"/>
            <a:t>Brexit (UK's decision to leave European Union)</a:t>
          </a:r>
          <a:endParaRPr lang="en-US"/>
        </a:p>
      </dgm:t>
    </dgm:pt>
    <dgm:pt modelId="{1C490F7E-AEAD-43CB-AE24-2449149761E0}" type="parTrans" cxnId="{57D8BD17-828F-4820-B170-3457931DABBC}">
      <dgm:prSet/>
      <dgm:spPr/>
      <dgm:t>
        <a:bodyPr/>
        <a:lstStyle/>
        <a:p>
          <a:endParaRPr lang="en-US"/>
        </a:p>
      </dgm:t>
    </dgm:pt>
    <dgm:pt modelId="{D0070BE1-9F8D-46A1-8E92-90CBC8129315}" type="sibTrans" cxnId="{57D8BD17-828F-4820-B170-3457931DABBC}">
      <dgm:prSet/>
      <dgm:spPr/>
      <dgm:t>
        <a:bodyPr/>
        <a:lstStyle/>
        <a:p>
          <a:endParaRPr lang="en-US"/>
        </a:p>
      </dgm:t>
    </dgm:pt>
    <dgm:pt modelId="{EC8ED4F6-CFC1-4939-8F62-7DA741B8B90F}">
      <dgm:prSet/>
      <dgm:spPr/>
      <dgm:t>
        <a:bodyPr/>
        <a:lstStyle/>
        <a:p>
          <a:r>
            <a:rPr lang="en-GB"/>
            <a:t>War in Ukraine</a:t>
          </a:r>
          <a:endParaRPr lang="en-US"/>
        </a:p>
      </dgm:t>
    </dgm:pt>
    <dgm:pt modelId="{37D0984C-481C-4E97-AF9B-219DE6541A80}" type="parTrans" cxnId="{0F3C9F0A-59CB-49CA-9F84-F8A035B92CC9}">
      <dgm:prSet/>
      <dgm:spPr/>
      <dgm:t>
        <a:bodyPr/>
        <a:lstStyle/>
        <a:p>
          <a:endParaRPr lang="en-US"/>
        </a:p>
      </dgm:t>
    </dgm:pt>
    <dgm:pt modelId="{D107B976-CC31-4714-9FCF-8F7966F3DD93}" type="sibTrans" cxnId="{0F3C9F0A-59CB-49CA-9F84-F8A035B92CC9}">
      <dgm:prSet/>
      <dgm:spPr/>
      <dgm:t>
        <a:bodyPr/>
        <a:lstStyle/>
        <a:p>
          <a:endParaRPr lang="en-US"/>
        </a:p>
      </dgm:t>
    </dgm:pt>
    <dgm:pt modelId="{B05B6194-5C32-4D81-A7C0-DE49ED659AD7}">
      <dgm:prSet/>
      <dgm:spPr/>
      <dgm:t>
        <a:bodyPr/>
        <a:lstStyle/>
        <a:p>
          <a:r>
            <a:rPr lang="en-GB"/>
            <a:t>Elections in 2024 (UK and US)</a:t>
          </a:r>
          <a:endParaRPr lang="en-US"/>
        </a:p>
      </dgm:t>
    </dgm:pt>
    <dgm:pt modelId="{EFA1B20D-8FD2-4B9E-88AD-1182B3F0629A}" type="parTrans" cxnId="{87250F04-19A0-4D96-BB15-49253AF692DD}">
      <dgm:prSet/>
      <dgm:spPr/>
      <dgm:t>
        <a:bodyPr/>
        <a:lstStyle/>
        <a:p>
          <a:endParaRPr lang="en-US"/>
        </a:p>
      </dgm:t>
    </dgm:pt>
    <dgm:pt modelId="{5F6D02C3-B140-4539-B3A2-AB4A0DD6CD24}" type="sibTrans" cxnId="{87250F04-19A0-4D96-BB15-49253AF692DD}">
      <dgm:prSet/>
      <dgm:spPr/>
      <dgm:t>
        <a:bodyPr/>
        <a:lstStyle/>
        <a:p>
          <a:endParaRPr lang="en-US"/>
        </a:p>
      </dgm:t>
    </dgm:pt>
    <dgm:pt modelId="{2384B391-50CB-4FB3-B16E-9AC39B0C20EE}" type="pres">
      <dgm:prSet presAssocID="{3C97D914-09BD-4708-BA74-3D8F46BF4255}" presName="vert0" presStyleCnt="0">
        <dgm:presLayoutVars>
          <dgm:dir/>
          <dgm:animOne val="branch"/>
          <dgm:animLvl val="lvl"/>
        </dgm:presLayoutVars>
      </dgm:prSet>
      <dgm:spPr/>
    </dgm:pt>
    <dgm:pt modelId="{FCC9874D-E38A-4E03-83FC-716D96E163F4}" type="pres">
      <dgm:prSet presAssocID="{6C3FECE9-4D48-4ABD-9926-AB61F22B3403}" presName="thickLine" presStyleLbl="alignNode1" presStyleIdx="0" presStyleCnt="4"/>
      <dgm:spPr/>
    </dgm:pt>
    <dgm:pt modelId="{48767364-11C7-4792-9ACB-3E49398B35CD}" type="pres">
      <dgm:prSet presAssocID="{6C3FECE9-4D48-4ABD-9926-AB61F22B3403}" presName="horz1" presStyleCnt="0"/>
      <dgm:spPr/>
    </dgm:pt>
    <dgm:pt modelId="{E3A9BEA6-EB3D-42B1-A40F-3E2C739B5442}" type="pres">
      <dgm:prSet presAssocID="{6C3FECE9-4D48-4ABD-9926-AB61F22B3403}" presName="tx1" presStyleLbl="revTx" presStyleIdx="0" presStyleCnt="4"/>
      <dgm:spPr/>
    </dgm:pt>
    <dgm:pt modelId="{01164D6F-E493-4758-9EE8-FC8EF88D8E4C}" type="pres">
      <dgm:prSet presAssocID="{6C3FECE9-4D48-4ABD-9926-AB61F22B3403}" presName="vert1" presStyleCnt="0"/>
      <dgm:spPr/>
    </dgm:pt>
    <dgm:pt modelId="{54FEB2D1-F3B1-4C66-B54D-8AAAD406D8F7}" type="pres">
      <dgm:prSet presAssocID="{33C032F2-5550-49D3-9352-C4F97E6A1210}" presName="thickLine" presStyleLbl="alignNode1" presStyleIdx="1" presStyleCnt="4"/>
      <dgm:spPr/>
    </dgm:pt>
    <dgm:pt modelId="{891F02D0-4728-4BBD-8132-22711B2CC493}" type="pres">
      <dgm:prSet presAssocID="{33C032F2-5550-49D3-9352-C4F97E6A1210}" presName="horz1" presStyleCnt="0"/>
      <dgm:spPr/>
    </dgm:pt>
    <dgm:pt modelId="{CE6E97AB-A86F-4C4D-8928-E2DD6DC02963}" type="pres">
      <dgm:prSet presAssocID="{33C032F2-5550-49D3-9352-C4F97E6A1210}" presName="tx1" presStyleLbl="revTx" presStyleIdx="1" presStyleCnt="4"/>
      <dgm:spPr/>
    </dgm:pt>
    <dgm:pt modelId="{1788CDE1-CA19-490B-B55F-9A6AD76A9FC2}" type="pres">
      <dgm:prSet presAssocID="{33C032F2-5550-49D3-9352-C4F97E6A1210}" presName="vert1" presStyleCnt="0"/>
      <dgm:spPr/>
    </dgm:pt>
    <dgm:pt modelId="{1B4B40F1-AAF8-48C2-8971-83ADA3A06A5F}" type="pres">
      <dgm:prSet presAssocID="{EC8ED4F6-CFC1-4939-8F62-7DA741B8B90F}" presName="thickLine" presStyleLbl="alignNode1" presStyleIdx="2" presStyleCnt="4"/>
      <dgm:spPr/>
    </dgm:pt>
    <dgm:pt modelId="{30784D23-E8E2-4F63-A1EF-A441E66C6831}" type="pres">
      <dgm:prSet presAssocID="{EC8ED4F6-CFC1-4939-8F62-7DA741B8B90F}" presName="horz1" presStyleCnt="0"/>
      <dgm:spPr/>
    </dgm:pt>
    <dgm:pt modelId="{70876BA4-5641-4E2D-A26C-F9D22EB2D6CE}" type="pres">
      <dgm:prSet presAssocID="{EC8ED4F6-CFC1-4939-8F62-7DA741B8B90F}" presName="tx1" presStyleLbl="revTx" presStyleIdx="2" presStyleCnt="4"/>
      <dgm:spPr/>
    </dgm:pt>
    <dgm:pt modelId="{61759186-D94C-43D7-83D5-613B15E45516}" type="pres">
      <dgm:prSet presAssocID="{EC8ED4F6-CFC1-4939-8F62-7DA741B8B90F}" presName="vert1" presStyleCnt="0"/>
      <dgm:spPr/>
    </dgm:pt>
    <dgm:pt modelId="{CAED5D8C-3D1D-40C8-A13C-1048F0531B9E}" type="pres">
      <dgm:prSet presAssocID="{B05B6194-5C32-4D81-A7C0-DE49ED659AD7}" presName="thickLine" presStyleLbl="alignNode1" presStyleIdx="3" presStyleCnt="4"/>
      <dgm:spPr/>
    </dgm:pt>
    <dgm:pt modelId="{B82A4787-55D0-4F84-BB70-4F1A5AE528AC}" type="pres">
      <dgm:prSet presAssocID="{B05B6194-5C32-4D81-A7C0-DE49ED659AD7}" presName="horz1" presStyleCnt="0"/>
      <dgm:spPr/>
    </dgm:pt>
    <dgm:pt modelId="{842A4754-7FB8-4843-94AB-F0D25962FB6E}" type="pres">
      <dgm:prSet presAssocID="{B05B6194-5C32-4D81-A7C0-DE49ED659AD7}" presName="tx1" presStyleLbl="revTx" presStyleIdx="3" presStyleCnt="4"/>
      <dgm:spPr/>
    </dgm:pt>
    <dgm:pt modelId="{DD2EA950-DCB7-4FBD-A548-CE19E0497817}" type="pres">
      <dgm:prSet presAssocID="{B05B6194-5C32-4D81-A7C0-DE49ED659AD7}" presName="vert1" presStyleCnt="0"/>
      <dgm:spPr/>
    </dgm:pt>
  </dgm:ptLst>
  <dgm:cxnLst>
    <dgm:cxn modelId="{87250F04-19A0-4D96-BB15-49253AF692DD}" srcId="{3C97D914-09BD-4708-BA74-3D8F46BF4255}" destId="{B05B6194-5C32-4D81-A7C0-DE49ED659AD7}" srcOrd="3" destOrd="0" parTransId="{EFA1B20D-8FD2-4B9E-88AD-1182B3F0629A}" sibTransId="{5F6D02C3-B140-4539-B3A2-AB4A0DD6CD24}"/>
    <dgm:cxn modelId="{2D9F8C07-1C32-4E63-8684-65D4C23A2BFA}" type="presOf" srcId="{B05B6194-5C32-4D81-A7C0-DE49ED659AD7}" destId="{842A4754-7FB8-4843-94AB-F0D25962FB6E}" srcOrd="0" destOrd="0" presId="urn:microsoft.com/office/officeart/2008/layout/LinedList"/>
    <dgm:cxn modelId="{0F3C9F0A-59CB-49CA-9F84-F8A035B92CC9}" srcId="{3C97D914-09BD-4708-BA74-3D8F46BF4255}" destId="{EC8ED4F6-CFC1-4939-8F62-7DA741B8B90F}" srcOrd="2" destOrd="0" parTransId="{37D0984C-481C-4E97-AF9B-219DE6541A80}" sibTransId="{D107B976-CC31-4714-9FCF-8F7966F3DD93}"/>
    <dgm:cxn modelId="{57D8BD17-828F-4820-B170-3457931DABBC}" srcId="{3C97D914-09BD-4708-BA74-3D8F46BF4255}" destId="{33C032F2-5550-49D3-9352-C4F97E6A1210}" srcOrd="1" destOrd="0" parTransId="{1C490F7E-AEAD-43CB-AE24-2449149761E0}" sibTransId="{D0070BE1-9F8D-46A1-8E92-90CBC8129315}"/>
    <dgm:cxn modelId="{1E10735F-FA94-461B-9493-C72088E8C5D5}" type="presOf" srcId="{6C3FECE9-4D48-4ABD-9926-AB61F22B3403}" destId="{E3A9BEA6-EB3D-42B1-A40F-3E2C739B5442}" srcOrd="0" destOrd="0" presId="urn:microsoft.com/office/officeart/2008/layout/LinedList"/>
    <dgm:cxn modelId="{A85E7E79-18A6-49F0-AAC0-937103ABBF3F}" type="presOf" srcId="{EC8ED4F6-CFC1-4939-8F62-7DA741B8B90F}" destId="{70876BA4-5641-4E2D-A26C-F9D22EB2D6CE}" srcOrd="0" destOrd="0" presId="urn:microsoft.com/office/officeart/2008/layout/LinedList"/>
    <dgm:cxn modelId="{55D43F93-1952-47FA-9C92-3C841239DECD}" type="presOf" srcId="{33C032F2-5550-49D3-9352-C4F97E6A1210}" destId="{CE6E97AB-A86F-4C4D-8928-E2DD6DC02963}" srcOrd="0" destOrd="0" presId="urn:microsoft.com/office/officeart/2008/layout/LinedList"/>
    <dgm:cxn modelId="{E779F6D5-ABC2-4243-AB9A-E4C4BF376A3F}" type="presOf" srcId="{3C97D914-09BD-4708-BA74-3D8F46BF4255}" destId="{2384B391-50CB-4FB3-B16E-9AC39B0C20EE}" srcOrd="0" destOrd="0" presId="urn:microsoft.com/office/officeart/2008/layout/LinedList"/>
    <dgm:cxn modelId="{19F309F9-D4A5-4CF7-9B0C-008DBFF2495F}" srcId="{3C97D914-09BD-4708-BA74-3D8F46BF4255}" destId="{6C3FECE9-4D48-4ABD-9926-AB61F22B3403}" srcOrd="0" destOrd="0" parTransId="{5CF86016-5B9C-4513-A11F-3FDF94FECDC5}" sibTransId="{F53A2E23-D626-4EF7-A70B-64A7DAF99E07}"/>
    <dgm:cxn modelId="{18ECC2F6-3247-482A-B36B-9A21DBEFEBF1}" type="presParOf" srcId="{2384B391-50CB-4FB3-B16E-9AC39B0C20EE}" destId="{FCC9874D-E38A-4E03-83FC-716D96E163F4}" srcOrd="0" destOrd="0" presId="urn:microsoft.com/office/officeart/2008/layout/LinedList"/>
    <dgm:cxn modelId="{DF74FB95-42BC-4330-9FD3-94405B231D03}" type="presParOf" srcId="{2384B391-50CB-4FB3-B16E-9AC39B0C20EE}" destId="{48767364-11C7-4792-9ACB-3E49398B35CD}" srcOrd="1" destOrd="0" presId="urn:microsoft.com/office/officeart/2008/layout/LinedList"/>
    <dgm:cxn modelId="{F90D4D34-BA61-477A-A6F8-17A5EC97DEE6}" type="presParOf" srcId="{48767364-11C7-4792-9ACB-3E49398B35CD}" destId="{E3A9BEA6-EB3D-42B1-A40F-3E2C739B5442}" srcOrd="0" destOrd="0" presId="urn:microsoft.com/office/officeart/2008/layout/LinedList"/>
    <dgm:cxn modelId="{867BBFF8-00A1-4228-93E3-3E340276940C}" type="presParOf" srcId="{48767364-11C7-4792-9ACB-3E49398B35CD}" destId="{01164D6F-E493-4758-9EE8-FC8EF88D8E4C}" srcOrd="1" destOrd="0" presId="urn:microsoft.com/office/officeart/2008/layout/LinedList"/>
    <dgm:cxn modelId="{4EFEFD59-6741-47FE-A244-BC00B890FFCA}" type="presParOf" srcId="{2384B391-50CB-4FB3-B16E-9AC39B0C20EE}" destId="{54FEB2D1-F3B1-4C66-B54D-8AAAD406D8F7}" srcOrd="2" destOrd="0" presId="urn:microsoft.com/office/officeart/2008/layout/LinedList"/>
    <dgm:cxn modelId="{E75C3F66-A6C0-4A32-A345-21E8B0178BE7}" type="presParOf" srcId="{2384B391-50CB-4FB3-B16E-9AC39B0C20EE}" destId="{891F02D0-4728-4BBD-8132-22711B2CC493}" srcOrd="3" destOrd="0" presId="urn:microsoft.com/office/officeart/2008/layout/LinedList"/>
    <dgm:cxn modelId="{57D6DA6A-E96E-4A2B-9AE8-59D988875850}" type="presParOf" srcId="{891F02D0-4728-4BBD-8132-22711B2CC493}" destId="{CE6E97AB-A86F-4C4D-8928-E2DD6DC02963}" srcOrd="0" destOrd="0" presId="urn:microsoft.com/office/officeart/2008/layout/LinedList"/>
    <dgm:cxn modelId="{F13943DB-E10B-479D-B25D-56623F5E45D6}" type="presParOf" srcId="{891F02D0-4728-4BBD-8132-22711B2CC493}" destId="{1788CDE1-CA19-490B-B55F-9A6AD76A9FC2}" srcOrd="1" destOrd="0" presId="urn:microsoft.com/office/officeart/2008/layout/LinedList"/>
    <dgm:cxn modelId="{5DCFF2BA-C7A6-4855-AD55-AAF99121BCEE}" type="presParOf" srcId="{2384B391-50CB-4FB3-B16E-9AC39B0C20EE}" destId="{1B4B40F1-AAF8-48C2-8971-83ADA3A06A5F}" srcOrd="4" destOrd="0" presId="urn:microsoft.com/office/officeart/2008/layout/LinedList"/>
    <dgm:cxn modelId="{BE9C150E-45CE-41BE-BD1B-76D85B1C91E0}" type="presParOf" srcId="{2384B391-50CB-4FB3-B16E-9AC39B0C20EE}" destId="{30784D23-E8E2-4F63-A1EF-A441E66C6831}" srcOrd="5" destOrd="0" presId="urn:microsoft.com/office/officeart/2008/layout/LinedList"/>
    <dgm:cxn modelId="{B1EA546A-CC1C-4583-B4C2-1F4B3C211781}" type="presParOf" srcId="{30784D23-E8E2-4F63-A1EF-A441E66C6831}" destId="{70876BA4-5641-4E2D-A26C-F9D22EB2D6CE}" srcOrd="0" destOrd="0" presId="urn:microsoft.com/office/officeart/2008/layout/LinedList"/>
    <dgm:cxn modelId="{083F3548-D449-4333-87E2-991337F2B6EE}" type="presParOf" srcId="{30784D23-E8E2-4F63-A1EF-A441E66C6831}" destId="{61759186-D94C-43D7-83D5-613B15E45516}" srcOrd="1" destOrd="0" presId="urn:microsoft.com/office/officeart/2008/layout/LinedList"/>
    <dgm:cxn modelId="{E1B0E166-D5CC-46CB-9731-7F34F7EE6406}" type="presParOf" srcId="{2384B391-50CB-4FB3-B16E-9AC39B0C20EE}" destId="{CAED5D8C-3D1D-40C8-A13C-1048F0531B9E}" srcOrd="6" destOrd="0" presId="urn:microsoft.com/office/officeart/2008/layout/LinedList"/>
    <dgm:cxn modelId="{60F767E6-E182-47FC-A07E-6AD3A3B73F82}" type="presParOf" srcId="{2384B391-50CB-4FB3-B16E-9AC39B0C20EE}" destId="{B82A4787-55D0-4F84-BB70-4F1A5AE528AC}" srcOrd="7" destOrd="0" presId="urn:microsoft.com/office/officeart/2008/layout/LinedList"/>
    <dgm:cxn modelId="{4A034D20-B055-425D-A579-6FB5C28B9BEB}" type="presParOf" srcId="{B82A4787-55D0-4F84-BB70-4F1A5AE528AC}" destId="{842A4754-7FB8-4843-94AB-F0D25962FB6E}" srcOrd="0" destOrd="0" presId="urn:microsoft.com/office/officeart/2008/layout/LinedList"/>
    <dgm:cxn modelId="{03719BCD-BCC7-41D6-9679-24286D3592D8}" type="presParOf" srcId="{B82A4787-55D0-4F84-BB70-4F1A5AE528AC}" destId="{DD2EA950-DCB7-4FBD-A548-CE19E049781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178DBA-4E98-41B8-BDD2-E83036C8E3CC}"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AE8022A-9896-470F-BF0D-1387D41CFE35}">
      <dgm:prSet/>
      <dgm:spPr/>
      <dgm:t>
        <a:bodyPr/>
        <a:lstStyle/>
        <a:p>
          <a:r>
            <a:rPr lang="en-GB"/>
            <a:t>Economic factors impact decision-making</a:t>
          </a:r>
          <a:endParaRPr lang="en-US"/>
        </a:p>
      </dgm:t>
    </dgm:pt>
    <dgm:pt modelId="{4DBCE24D-E67F-4E3E-A3B2-1392CFCD5C5C}" type="parTrans" cxnId="{C43244E2-8D04-43DA-BDE1-2CA2400678B5}">
      <dgm:prSet/>
      <dgm:spPr/>
      <dgm:t>
        <a:bodyPr/>
        <a:lstStyle/>
        <a:p>
          <a:endParaRPr lang="en-US"/>
        </a:p>
      </dgm:t>
    </dgm:pt>
    <dgm:pt modelId="{3BF44531-FEBC-458A-94C0-F589F78D019C}" type="sibTrans" cxnId="{C43244E2-8D04-43DA-BDE1-2CA2400678B5}">
      <dgm:prSet/>
      <dgm:spPr/>
      <dgm:t>
        <a:bodyPr/>
        <a:lstStyle/>
        <a:p>
          <a:endParaRPr lang="en-US"/>
        </a:p>
      </dgm:t>
    </dgm:pt>
    <dgm:pt modelId="{ADDD8023-30E3-438B-8D51-0A62E6685251}">
      <dgm:prSet/>
      <dgm:spPr/>
      <dgm:t>
        <a:bodyPr/>
        <a:lstStyle/>
        <a:p>
          <a:r>
            <a:rPr lang="en-GB"/>
            <a:t>Exchange rates</a:t>
          </a:r>
          <a:endParaRPr lang="en-US"/>
        </a:p>
      </dgm:t>
    </dgm:pt>
    <dgm:pt modelId="{1971AAD1-0ABC-4B73-A213-501067338C54}" type="parTrans" cxnId="{DE33CFC9-E013-4488-B616-E027FFAEA578}">
      <dgm:prSet/>
      <dgm:spPr/>
      <dgm:t>
        <a:bodyPr/>
        <a:lstStyle/>
        <a:p>
          <a:endParaRPr lang="en-US"/>
        </a:p>
      </dgm:t>
    </dgm:pt>
    <dgm:pt modelId="{4B862858-D3CF-4CF9-B7A6-E548B68CC891}" type="sibTrans" cxnId="{DE33CFC9-E013-4488-B616-E027FFAEA578}">
      <dgm:prSet/>
      <dgm:spPr/>
      <dgm:t>
        <a:bodyPr/>
        <a:lstStyle/>
        <a:p>
          <a:endParaRPr lang="en-US"/>
        </a:p>
      </dgm:t>
    </dgm:pt>
    <dgm:pt modelId="{CAFEF974-AE04-4EDB-8F14-DE816C13C2C4}">
      <dgm:prSet/>
      <dgm:spPr/>
      <dgm:t>
        <a:bodyPr/>
        <a:lstStyle/>
        <a:p>
          <a:r>
            <a:rPr lang="en-GB"/>
            <a:t>Trade agreements </a:t>
          </a:r>
          <a:endParaRPr lang="en-US"/>
        </a:p>
      </dgm:t>
    </dgm:pt>
    <dgm:pt modelId="{682F69ED-049E-47F0-BCB7-4E4403C9BDA6}" type="parTrans" cxnId="{C09F9107-05A8-400F-A325-F057C8294E5D}">
      <dgm:prSet/>
      <dgm:spPr/>
      <dgm:t>
        <a:bodyPr/>
        <a:lstStyle/>
        <a:p>
          <a:endParaRPr lang="en-US"/>
        </a:p>
      </dgm:t>
    </dgm:pt>
    <dgm:pt modelId="{57057064-E83C-4729-9D9A-DB779A99F456}" type="sibTrans" cxnId="{C09F9107-05A8-400F-A325-F057C8294E5D}">
      <dgm:prSet/>
      <dgm:spPr/>
      <dgm:t>
        <a:bodyPr/>
        <a:lstStyle/>
        <a:p>
          <a:endParaRPr lang="en-US"/>
        </a:p>
      </dgm:t>
    </dgm:pt>
    <dgm:pt modelId="{5393E973-37B5-4279-93DC-5047A01E07F1}">
      <dgm:prSet/>
      <dgm:spPr/>
      <dgm:t>
        <a:bodyPr/>
        <a:lstStyle/>
        <a:p>
          <a:r>
            <a:rPr lang="en-GB"/>
            <a:t>Recession</a:t>
          </a:r>
          <a:endParaRPr lang="en-US"/>
        </a:p>
      </dgm:t>
    </dgm:pt>
    <dgm:pt modelId="{5CA5A189-D640-44FD-BBE4-82AE62BA00B0}" type="parTrans" cxnId="{22EB83A6-AEF7-40F2-BE50-CBB062482CE2}">
      <dgm:prSet/>
      <dgm:spPr/>
      <dgm:t>
        <a:bodyPr/>
        <a:lstStyle/>
        <a:p>
          <a:endParaRPr lang="en-US"/>
        </a:p>
      </dgm:t>
    </dgm:pt>
    <dgm:pt modelId="{BDF5C059-1442-4F72-A945-ABEC705FF01C}" type="sibTrans" cxnId="{22EB83A6-AEF7-40F2-BE50-CBB062482CE2}">
      <dgm:prSet/>
      <dgm:spPr/>
      <dgm:t>
        <a:bodyPr/>
        <a:lstStyle/>
        <a:p>
          <a:endParaRPr lang="en-US"/>
        </a:p>
      </dgm:t>
    </dgm:pt>
    <dgm:pt modelId="{1FB22DE5-37A3-4674-BBA9-574131BE8979}">
      <dgm:prSet/>
      <dgm:spPr/>
      <dgm:t>
        <a:bodyPr/>
        <a:lstStyle/>
        <a:p>
          <a:r>
            <a:rPr lang="en-GB"/>
            <a:t>Cost of living </a:t>
          </a:r>
          <a:endParaRPr lang="en-US"/>
        </a:p>
      </dgm:t>
    </dgm:pt>
    <dgm:pt modelId="{65C2F1AB-D78E-476C-B181-BD2A63D82B2A}" type="parTrans" cxnId="{34C2E4BE-5852-4FF5-9178-18BF3B5602C9}">
      <dgm:prSet/>
      <dgm:spPr/>
      <dgm:t>
        <a:bodyPr/>
        <a:lstStyle/>
        <a:p>
          <a:endParaRPr lang="en-US"/>
        </a:p>
      </dgm:t>
    </dgm:pt>
    <dgm:pt modelId="{2EF4D369-095D-4DAA-AE74-197AA1449FA3}" type="sibTrans" cxnId="{34C2E4BE-5852-4FF5-9178-18BF3B5602C9}">
      <dgm:prSet/>
      <dgm:spPr/>
      <dgm:t>
        <a:bodyPr/>
        <a:lstStyle/>
        <a:p>
          <a:endParaRPr lang="en-US"/>
        </a:p>
      </dgm:t>
    </dgm:pt>
    <dgm:pt modelId="{CF96A355-1E40-47DE-8F16-C05A9F0D6728}" type="pres">
      <dgm:prSet presAssocID="{B7178DBA-4E98-41B8-BDD2-E83036C8E3CC}" presName="vert0" presStyleCnt="0">
        <dgm:presLayoutVars>
          <dgm:dir/>
          <dgm:animOne val="branch"/>
          <dgm:animLvl val="lvl"/>
        </dgm:presLayoutVars>
      </dgm:prSet>
      <dgm:spPr/>
    </dgm:pt>
    <dgm:pt modelId="{7C73D6FD-861A-4102-BD7F-0D7E3A4985FF}" type="pres">
      <dgm:prSet presAssocID="{2AE8022A-9896-470F-BF0D-1387D41CFE35}" presName="thickLine" presStyleLbl="alignNode1" presStyleIdx="0" presStyleCnt="5"/>
      <dgm:spPr/>
    </dgm:pt>
    <dgm:pt modelId="{C84E21ED-A528-44E0-B89D-257A7B45D5D1}" type="pres">
      <dgm:prSet presAssocID="{2AE8022A-9896-470F-BF0D-1387D41CFE35}" presName="horz1" presStyleCnt="0"/>
      <dgm:spPr/>
    </dgm:pt>
    <dgm:pt modelId="{7CFE326F-5877-454C-8988-4B4A550AC01E}" type="pres">
      <dgm:prSet presAssocID="{2AE8022A-9896-470F-BF0D-1387D41CFE35}" presName="tx1" presStyleLbl="revTx" presStyleIdx="0" presStyleCnt="5"/>
      <dgm:spPr/>
    </dgm:pt>
    <dgm:pt modelId="{8D28BDD9-C197-479B-9111-EAB712ADAB4E}" type="pres">
      <dgm:prSet presAssocID="{2AE8022A-9896-470F-BF0D-1387D41CFE35}" presName="vert1" presStyleCnt="0"/>
      <dgm:spPr/>
    </dgm:pt>
    <dgm:pt modelId="{85CB60A4-666E-4CB7-99B0-5A7EA5E7384F}" type="pres">
      <dgm:prSet presAssocID="{ADDD8023-30E3-438B-8D51-0A62E6685251}" presName="thickLine" presStyleLbl="alignNode1" presStyleIdx="1" presStyleCnt="5"/>
      <dgm:spPr/>
    </dgm:pt>
    <dgm:pt modelId="{1FF085C4-7A62-4AFA-8E70-7A3D445381D2}" type="pres">
      <dgm:prSet presAssocID="{ADDD8023-30E3-438B-8D51-0A62E6685251}" presName="horz1" presStyleCnt="0"/>
      <dgm:spPr/>
    </dgm:pt>
    <dgm:pt modelId="{2BE73D0C-7E81-445F-92EB-6A15FE0AFD9A}" type="pres">
      <dgm:prSet presAssocID="{ADDD8023-30E3-438B-8D51-0A62E6685251}" presName="tx1" presStyleLbl="revTx" presStyleIdx="1" presStyleCnt="5"/>
      <dgm:spPr/>
    </dgm:pt>
    <dgm:pt modelId="{EBD2231F-5F35-4B8F-AAD8-88A2F043C682}" type="pres">
      <dgm:prSet presAssocID="{ADDD8023-30E3-438B-8D51-0A62E6685251}" presName="vert1" presStyleCnt="0"/>
      <dgm:spPr/>
    </dgm:pt>
    <dgm:pt modelId="{60319103-61DD-48D9-810D-9FD5E0585D6B}" type="pres">
      <dgm:prSet presAssocID="{CAFEF974-AE04-4EDB-8F14-DE816C13C2C4}" presName="thickLine" presStyleLbl="alignNode1" presStyleIdx="2" presStyleCnt="5"/>
      <dgm:spPr/>
    </dgm:pt>
    <dgm:pt modelId="{F06C6DA0-0B1C-46DE-B1D2-A3DB5870EE32}" type="pres">
      <dgm:prSet presAssocID="{CAFEF974-AE04-4EDB-8F14-DE816C13C2C4}" presName="horz1" presStyleCnt="0"/>
      <dgm:spPr/>
    </dgm:pt>
    <dgm:pt modelId="{1616E3D0-14A1-49F6-8B85-3EA78395D051}" type="pres">
      <dgm:prSet presAssocID="{CAFEF974-AE04-4EDB-8F14-DE816C13C2C4}" presName="tx1" presStyleLbl="revTx" presStyleIdx="2" presStyleCnt="5"/>
      <dgm:spPr/>
    </dgm:pt>
    <dgm:pt modelId="{666A2C36-F613-47A4-A7CA-661B5601DE67}" type="pres">
      <dgm:prSet presAssocID="{CAFEF974-AE04-4EDB-8F14-DE816C13C2C4}" presName="vert1" presStyleCnt="0"/>
      <dgm:spPr/>
    </dgm:pt>
    <dgm:pt modelId="{C2E258AF-1C6C-4F51-86D3-F77022B2D6FC}" type="pres">
      <dgm:prSet presAssocID="{5393E973-37B5-4279-93DC-5047A01E07F1}" presName="thickLine" presStyleLbl="alignNode1" presStyleIdx="3" presStyleCnt="5"/>
      <dgm:spPr/>
    </dgm:pt>
    <dgm:pt modelId="{7109E909-3FAD-4E35-97E4-A00463538EEC}" type="pres">
      <dgm:prSet presAssocID="{5393E973-37B5-4279-93DC-5047A01E07F1}" presName="horz1" presStyleCnt="0"/>
      <dgm:spPr/>
    </dgm:pt>
    <dgm:pt modelId="{8CF680FD-C96F-4535-97FB-760BCB29F8D0}" type="pres">
      <dgm:prSet presAssocID="{5393E973-37B5-4279-93DC-5047A01E07F1}" presName="tx1" presStyleLbl="revTx" presStyleIdx="3" presStyleCnt="5"/>
      <dgm:spPr/>
    </dgm:pt>
    <dgm:pt modelId="{6634E5F7-949E-4F7B-A26C-B048177FD200}" type="pres">
      <dgm:prSet presAssocID="{5393E973-37B5-4279-93DC-5047A01E07F1}" presName="vert1" presStyleCnt="0"/>
      <dgm:spPr/>
    </dgm:pt>
    <dgm:pt modelId="{4FD6D3F1-63C0-47F5-867C-0D36FDCC3F0D}" type="pres">
      <dgm:prSet presAssocID="{1FB22DE5-37A3-4674-BBA9-574131BE8979}" presName="thickLine" presStyleLbl="alignNode1" presStyleIdx="4" presStyleCnt="5"/>
      <dgm:spPr/>
    </dgm:pt>
    <dgm:pt modelId="{20E64CEB-5D49-47FE-9BC9-B7318EB7BA92}" type="pres">
      <dgm:prSet presAssocID="{1FB22DE5-37A3-4674-BBA9-574131BE8979}" presName="horz1" presStyleCnt="0"/>
      <dgm:spPr/>
    </dgm:pt>
    <dgm:pt modelId="{E3294CF8-FC7E-44D4-AC77-86C64126C025}" type="pres">
      <dgm:prSet presAssocID="{1FB22DE5-37A3-4674-BBA9-574131BE8979}" presName="tx1" presStyleLbl="revTx" presStyleIdx="4" presStyleCnt="5"/>
      <dgm:spPr/>
    </dgm:pt>
    <dgm:pt modelId="{8E570BD5-BCE2-49C7-BC2A-5F2F87961E00}" type="pres">
      <dgm:prSet presAssocID="{1FB22DE5-37A3-4674-BBA9-574131BE8979}" presName="vert1" presStyleCnt="0"/>
      <dgm:spPr/>
    </dgm:pt>
  </dgm:ptLst>
  <dgm:cxnLst>
    <dgm:cxn modelId="{C09F9107-05A8-400F-A325-F057C8294E5D}" srcId="{B7178DBA-4E98-41B8-BDD2-E83036C8E3CC}" destId="{CAFEF974-AE04-4EDB-8F14-DE816C13C2C4}" srcOrd="2" destOrd="0" parTransId="{682F69ED-049E-47F0-BCB7-4E4403C9BDA6}" sibTransId="{57057064-E83C-4729-9D9A-DB779A99F456}"/>
    <dgm:cxn modelId="{F6177D7B-AB58-4AE8-B2EF-27C9B03ACD6E}" type="presOf" srcId="{5393E973-37B5-4279-93DC-5047A01E07F1}" destId="{8CF680FD-C96F-4535-97FB-760BCB29F8D0}" srcOrd="0" destOrd="0" presId="urn:microsoft.com/office/officeart/2008/layout/LinedList"/>
    <dgm:cxn modelId="{22EB83A6-AEF7-40F2-BE50-CBB062482CE2}" srcId="{B7178DBA-4E98-41B8-BDD2-E83036C8E3CC}" destId="{5393E973-37B5-4279-93DC-5047A01E07F1}" srcOrd="3" destOrd="0" parTransId="{5CA5A189-D640-44FD-BBE4-82AE62BA00B0}" sibTransId="{BDF5C059-1442-4F72-A945-ABEC705FF01C}"/>
    <dgm:cxn modelId="{34C2E4BE-5852-4FF5-9178-18BF3B5602C9}" srcId="{B7178DBA-4E98-41B8-BDD2-E83036C8E3CC}" destId="{1FB22DE5-37A3-4674-BBA9-574131BE8979}" srcOrd="4" destOrd="0" parTransId="{65C2F1AB-D78E-476C-B181-BD2A63D82B2A}" sibTransId="{2EF4D369-095D-4DAA-AE74-197AA1449FA3}"/>
    <dgm:cxn modelId="{DE33CFC9-E013-4488-B616-E027FFAEA578}" srcId="{B7178DBA-4E98-41B8-BDD2-E83036C8E3CC}" destId="{ADDD8023-30E3-438B-8D51-0A62E6685251}" srcOrd="1" destOrd="0" parTransId="{1971AAD1-0ABC-4B73-A213-501067338C54}" sibTransId="{4B862858-D3CF-4CF9-B7A6-E548B68CC891}"/>
    <dgm:cxn modelId="{7A9DFAD5-B2A1-4464-9F20-0CE516C65243}" type="presOf" srcId="{CAFEF974-AE04-4EDB-8F14-DE816C13C2C4}" destId="{1616E3D0-14A1-49F6-8B85-3EA78395D051}" srcOrd="0" destOrd="0" presId="urn:microsoft.com/office/officeart/2008/layout/LinedList"/>
    <dgm:cxn modelId="{71BE2ADD-515B-4E3D-8EEE-EB93DE1B9D4F}" type="presOf" srcId="{2AE8022A-9896-470F-BF0D-1387D41CFE35}" destId="{7CFE326F-5877-454C-8988-4B4A550AC01E}" srcOrd="0" destOrd="0" presId="urn:microsoft.com/office/officeart/2008/layout/LinedList"/>
    <dgm:cxn modelId="{BD99D6DE-9D41-47B8-B67B-3AF9C1172A33}" type="presOf" srcId="{B7178DBA-4E98-41B8-BDD2-E83036C8E3CC}" destId="{CF96A355-1E40-47DE-8F16-C05A9F0D6728}" srcOrd="0" destOrd="0" presId="urn:microsoft.com/office/officeart/2008/layout/LinedList"/>
    <dgm:cxn modelId="{C43244E2-8D04-43DA-BDE1-2CA2400678B5}" srcId="{B7178DBA-4E98-41B8-BDD2-E83036C8E3CC}" destId="{2AE8022A-9896-470F-BF0D-1387D41CFE35}" srcOrd="0" destOrd="0" parTransId="{4DBCE24D-E67F-4E3E-A3B2-1392CFCD5C5C}" sibTransId="{3BF44531-FEBC-458A-94C0-F589F78D019C}"/>
    <dgm:cxn modelId="{C1B8D1EF-516F-473B-80F8-886E3F90F9E5}" type="presOf" srcId="{1FB22DE5-37A3-4674-BBA9-574131BE8979}" destId="{E3294CF8-FC7E-44D4-AC77-86C64126C025}" srcOrd="0" destOrd="0" presId="urn:microsoft.com/office/officeart/2008/layout/LinedList"/>
    <dgm:cxn modelId="{66A0AAF4-8EE1-4296-8EBF-4C44DCBB945C}" type="presOf" srcId="{ADDD8023-30E3-438B-8D51-0A62E6685251}" destId="{2BE73D0C-7E81-445F-92EB-6A15FE0AFD9A}" srcOrd="0" destOrd="0" presId="urn:microsoft.com/office/officeart/2008/layout/LinedList"/>
    <dgm:cxn modelId="{CCB3271C-2DF9-4C65-A294-5E4547D3ED07}" type="presParOf" srcId="{CF96A355-1E40-47DE-8F16-C05A9F0D6728}" destId="{7C73D6FD-861A-4102-BD7F-0D7E3A4985FF}" srcOrd="0" destOrd="0" presId="urn:microsoft.com/office/officeart/2008/layout/LinedList"/>
    <dgm:cxn modelId="{E74F7719-06D5-440F-BAB5-0D7BFC0DA3B0}" type="presParOf" srcId="{CF96A355-1E40-47DE-8F16-C05A9F0D6728}" destId="{C84E21ED-A528-44E0-B89D-257A7B45D5D1}" srcOrd="1" destOrd="0" presId="urn:microsoft.com/office/officeart/2008/layout/LinedList"/>
    <dgm:cxn modelId="{4EE1A367-BE16-4EB5-9787-FFEAE6033FCD}" type="presParOf" srcId="{C84E21ED-A528-44E0-B89D-257A7B45D5D1}" destId="{7CFE326F-5877-454C-8988-4B4A550AC01E}" srcOrd="0" destOrd="0" presId="urn:microsoft.com/office/officeart/2008/layout/LinedList"/>
    <dgm:cxn modelId="{B49E8BE0-E9F4-471E-BD6C-EA5D27155895}" type="presParOf" srcId="{C84E21ED-A528-44E0-B89D-257A7B45D5D1}" destId="{8D28BDD9-C197-479B-9111-EAB712ADAB4E}" srcOrd="1" destOrd="0" presId="urn:microsoft.com/office/officeart/2008/layout/LinedList"/>
    <dgm:cxn modelId="{1AF5CCA8-7F3B-44C7-9268-ED2EAE686F4A}" type="presParOf" srcId="{CF96A355-1E40-47DE-8F16-C05A9F0D6728}" destId="{85CB60A4-666E-4CB7-99B0-5A7EA5E7384F}" srcOrd="2" destOrd="0" presId="urn:microsoft.com/office/officeart/2008/layout/LinedList"/>
    <dgm:cxn modelId="{1A43FDA2-DCA1-4605-8720-B80B511C5115}" type="presParOf" srcId="{CF96A355-1E40-47DE-8F16-C05A9F0D6728}" destId="{1FF085C4-7A62-4AFA-8E70-7A3D445381D2}" srcOrd="3" destOrd="0" presId="urn:microsoft.com/office/officeart/2008/layout/LinedList"/>
    <dgm:cxn modelId="{4C793A3D-63AF-49BC-B98E-3DE06076C8AF}" type="presParOf" srcId="{1FF085C4-7A62-4AFA-8E70-7A3D445381D2}" destId="{2BE73D0C-7E81-445F-92EB-6A15FE0AFD9A}" srcOrd="0" destOrd="0" presId="urn:microsoft.com/office/officeart/2008/layout/LinedList"/>
    <dgm:cxn modelId="{35A13B78-A80A-4B99-8E22-F8A2D65E9D1F}" type="presParOf" srcId="{1FF085C4-7A62-4AFA-8E70-7A3D445381D2}" destId="{EBD2231F-5F35-4B8F-AAD8-88A2F043C682}" srcOrd="1" destOrd="0" presId="urn:microsoft.com/office/officeart/2008/layout/LinedList"/>
    <dgm:cxn modelId="{75857C0D-95C7-4DF0-B9E6-A644E2C125F6}" type="presParOf" srcId="{CF96A355-1E40-47DE-8F16-C05A9F0D6728}" destId="{60319103-61DD-48D9-810D-9FD5E0585D6B}" srcOrd="4" destOrd="0" presId="urn:microsoft.com/office/officeart/2008/layout/LinedList"/>
    <dgm:cxn modelId="{28650687-7365-4766-848E-1529BCD3F74C}" type="presParOf" srcId="{CF96A355-1E40-47DE-8F16-C05A9F0D6728}" destId="{F06C6DA0-0B1C-46DE-B1D2-A3DB5870EE32}" srcOrd="5" destOrd="0" presId="urn:microsoft.com/office/officeart/2008/layout/LinedList"/>
    <dgm:cxn modelId="{6057B5F8-5807-45AC-88EB-F69836D42F2F}" type="presParOf" srcId="{F06C6DA0-0B1C-46DE-B1D2-A3DB5870EE32}" destId="{1616E3D0-14A1-49F6-8B85-3EA78395D051}" srcOrd="0" destOrd="0" presId="urn:microsoft.com/office/officeart/2008/layout/LinedList"/>
    <dgm:cxn modelId="{15AB2DF4-2E8F-42F1-ABF9-DA686967C78B}" type="presParOf" srcId="{F06C6DA0-0B1C-46DE-B1D2-A3DB5870EE32}" destId="{666A2C36-F613-47A4-A7CA-661B5601DE67}" srcOrd="1" destOrd="0" presId="urn:microsoft.com/office/officeart/2008/layout/LinedList"/>
    <dgm:cxn modelId="{726DCE29-DA6A-4A3E-A03B-2F84CDB8A38A}" type="presParOf" srcId="{CF96A355-1E40-47DE-8F16-C05A9F0D6728}" destId="{C2E258AF-1C6C-4F51-86D3-F77022B2D6FC}" srcOrd="6" destOrd="0" presId="urn:microsoft.com/office/officeart/2008/layout/LinedList"/>
    <dgm:cxn modelId="{1117A1A8-D694-4893-8D98-68A4128FEC39}" type="presParOf" srcId="{CF96A355-1E40-47DE-8F16-C05A9F0D6728}" destId="{7109E909-3FAD-4E35-97E4-A00463538EEC}" srcOrd="7" destOrd="0" presId="urn:microsoft.com/office/officeart/2008/layout/LinedList"/>
    <dgm:cxn modelId="{0FF3189C-8EF9-4B06-BBAD-469484E4DAB5}" type="presParOf" srcId="{7109E909-3FAD-4E35-97E4-A00463538EEC}" destId="{8CF680FD-C96F-4535-97FB-760BCB29F8D0}" srcOrd="0" destOrd="0" presId="urn:microsoft.com/office/officeart/2008/layout/LinedList"/>
    <dgm:cxn modelId="{FBC8EF14-3231-4F0A-BF32-8CE24AFC993D}" type="presParOf" srcId="{7109E909-3FAD-4E35-97E4-A00463538EEC}" destId="{6634E5F7-949E-4F7B-A26C-B048177FD200}" srcOrd="1" destOrd="0" presId="urn:microsoft.com/office/officeart/2008/layout/LinedList"/>
    <dgm:cxn modelId="{F00F184F-903D-46DF-BD5A-E101BEBCFAF6}" type="presParOf" srcId="{CF96A355-1E40-47DE-8F16-C05A9F0D6728}" destId="{4FD6D3F1-63C0-47F5-867C-0D36FDCC3F0D}" srcOrd="8" destOrd="0" presId="urn:microsoft.com/office/officeart/2008/layout/LinedList"/>
    <dgm:cxn modelId="{456B77E4-9108-4DB8-9F24-38771ECB6F5F}" type="presParOf" srcId="{CF96A355-1E40-47DE-8F16-C05A9F0D6728}" destId="{20E64CEB-5D49-47FE-9BC9-B7318EB7BA92}" srcOrd="9" destOrd="0" presId="urn:microsoft.com/office/officeart/2008/layout/LinedList"/>
    <dgm:cxn modelId="{9B3D906F-7A6D-4B04-BDC1-4E0453D22262}" type="presParOf" srcId="{20E64CEB-5D49-47FE-9BC9-B7318EB7BA92}" destId="{E3294CF8-FC7E-44D4-AC77-86C64126C025}" srcOrd="0" destOrd="0" presId="urn:microsoft.com/office/officeart/2008/layout/LinedList"/>
    <dgm:cxn modelId="{17C1BD8D-53E4-408B-9C64-AA8EFD7D8468}" type="presParOf" srcId="{20E64CEB-5D49-47FE-9BC9-B7318EB7BA92}" destId="{8E570BD5-BCE2-49C7-BC2A-5F2F87961E0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7022853-25A5-4407-B801-3CF95FDFA201}"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AFD6CD1D-3DE6-49DB-9D6F-711B49AEA1B7}">
      <dgm:prSet/>
      <dgm:spPr/>
      <dgm:t>
        <a:bodyPr/>
        <a:lstStyle/>
        <a:p>
          <a:r>
            <a:rPr lang="en-GB"/>
            <a:t>McKinsey (2023) 20-25% of the workforce in advanced economies can work from home 3-5 days per week</a:t>
          </a:r>
          <a:endParaRPr lang="en-US"/>
        </a:p>
      </dgm:t>
    </dgm:pt>
    <dgm:pt modelId="{7F75E52A-5EA5-4072-A1B0-5B86E1A0F3CD}" type="parTrans" cxnId="{FA018F7C-E1E9-42A2-B28D-4EE9D3EF8844}">
      <dgm:prSet/>
      <dgm:spPr/>
      <dgm:t>
        <a:bodyPr/>
        <a:lstStyle/>
        <a:p>
          <a:endParaRPr lang="en-US"/>
        </a:p>
      </dgm:t>
    </dgm:pt>
    <dgm:pt modelId="{2879596E-684A-418F-915C-B83B4FBCA285}" type="sibTrans" cxnId="{FA018F7C-E1E9-42A2-B28D-4EE9D3EF8844}">
      <dgm:prSet/>
      <dgm:spPr/>
      <dgm:t>
        <a:bodyPr/>
        <a:lstStyle/>
        <a:p>
          <a:endParaRPr lang="en-US"/>
        </a:p>
      </dgm:t>
    </dgm:pt>
    <dgm:pt modelId="{061386F4-E028-4D1D-AEE0-D5FF229485CC}">
      <dgm:prSet/>
      <dgm:spPr/>
      <dgm:t>
        <a:bodyPr/>
        <a:lstStyle/>
        <a:p>
          <a:r>
            <a:rPr lang="en-GB"/>
            <a:t>Half the workforce has little or no opportunity for remote work.  </a:t>
          </a:r>
          <a:endParaRPr lang="en-US"/>
        </a:p>
      </dgm:t>
    </dgm:pt>
    <dgm:pt modelId="{24731437-24F3-4C3C-B156-BD2BF934C36E}" type="parTrans" cxnId="{13C8802D-8A9B-42A7-869C-67D9A39D2816}">
      <dgm:prSet/>
      <dgm:spPr/>
      <dgm:t>
        <a:bodyPr/>
        <a:lstStyle/>
        <a:p>
          <a:endParaRPr lang="en-US"/>
        </a:p>
      </dgm:t>
    </dgm:pt>
    <dgm:pt modelId="{94F0BAAB-39B9-40AE-B9F7-61302E9ECB5F}" type="sibTrans" cxnId="{13C8802D-8A9B-42A7-869C-67D9A39D2816}">
      <dgm:prSet/>
      <dgm:spPr/>
      <dgm:t>
        <a:bodyPr/>
        <a:lstStyle/>
        <a:p>
          <a:endParaRPr lang="en-US"/>
        </a:p>
      </dgm:t>
    </dgm:pt>
    <dgm:pt modelId="{5004A308-E63C-4A37-A4A1-F48928C636C3}">
      <dgm:prSet/>
      <dgm:spPr/>
      <dgm:t>
        <a:bodyPr/>
        <a:lstStyle/>
        <a:p>
          <a:r>
            <a:rPr lang="en-GB"/>
            <a:t>Of these, many are low wage and at risk from automation </a:t>
          </a:r>
          <a:endParaRPr lang="en-US"/>
        </a:p>
      </dgm:t>
    </dgm:pt>
    <dgm:pt modelId="{5A58D70F-83B6-490B-A4F9-4D44354FF53F}" type="parTrans" cxnId="{A6AD3F53-53F6-40C7-A0D7-36A7C0B46C23}">
      <dgm:prSet/>
      <dgm:spPr/>
      <dgm:t>
        <a:bodyPr/>
        <a:lstStyle/>
        <a:p>
          <a:endParaRPr lang="en-US"/>
        </a:p>
      </dgm:t>
    </dgm:pt>
    <dgm:pt modelId="{7905B9C4-2C18-4EEC-9125-9ADDA56E030F}" type="sibTrans" cxnId="{A6AD3F53-53F6-40C7-A0D7-36A7C0B46C23}">
      <dgm:prSet/>
      <dgm:spPr/>
      <dgm:t>
        <a:bodyPr/>
        <a:lstStyle/>
        <a:p>
          <a:endParaRPr lang="en-US"/>
        </a:p>
      </dgm:t>
    </dgm:pt>
    <dgm:pt modelId="{AED9B171-2D75-4E94-9A30-037301514FDB}" type="pres">
      <dgm:prSet presAssocID="{17022853-25A5-4407-B801-3CF95FDFA201}" presName="root" presStyleCnt="0">
        <dgm:presLayoutVars>
          <dgm:dir/>
          <dgm:resizeHandles val="exact"/>
        </dgm:presLayoutVars>
      </dgm:prSet>
      <dgm:spPr/>
    </dgm:pt>
    <dgm:pt modelId="{EB2110FF-19A4-4596-B119-AF6AAF33CDCF}" type="pres">
      <dgm:prSet presAssocID="{AFD6CD1D-3DE6-49DB-9D6F-711B49AEA1B7}" presName="compNode" presStyleCnt="0"/>
      <dgm:spPr/>
    </dgm:pt>
    <dgm:pt modelId="{2F4FA7E0-4C4E-4FF1-98FF-C84C73C4149E}" type="pres">
      <dgm:prSet presAssocID="{AFD6CD1D-3DE6-49DB-9D6F-711B49AEA1B7}" presName="bgRect" presStyleLbl="bgShp" presStyleIdx="0" presStyleCnt="3"/>
      <dgm:spPr/>
    </dgm:pt>
    <dgm:pt modelId="{27D0EA1E-9C18-4FEC-A739-03215DE5F647}" type="pres">
      <dgm:prSet presAssocID="{AFD6CD1D-3DE6-49DB-9D6F-711B49AEA1B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siness Growth"/>
        </a:ext>
      </dgm:extLst>
    </dgm:pt>
    <dgm:pt modelId="{C5D5B8D9-96FC-4D4C-94E7-010008B069A3}" type="pres">
      <dgm:prSet presAssocID="{AFD6CD1D-3DE6-49DB-9D6F-711B49AEA1B7}" presName="spaceRect" presStyleCnt="0"/>
      <dgm:spPr/>
    </dgm:pt>
    <dgm:pt modelId="{F943506A-FB35-40E6-836F-E24156453AF0}" type="pres">
      <dgm:prSet presAssocID="{AFD6CD1D-3DE6-49DB-9D6F-711B49AEA1B7}" presName="parTx" presStyleLbl="revTx" presStyleIdx="0" presStyleCnt="3">
        <dgm:presLayoutVars>
          <dgm:chMax val="0"/>
          <dgm:chPref val="0"/>
        </dgm:presLayoutVars>
      </dgm:prSet>
      <dgm:spPr/>
    </dgm:pt>
    <dgm:pt modelId="{E776A1D0-DC2F-47BF-8D8D-369D0D302F54}" type="pres">
      <dgm:prSet presAssocID="{2879596E-684A-418F-915C-B83B4FBCA285}" presName="sibTrans" presStyleCnt="0"/>
      <dgm:spPr/>
    </dgm:pt>
    <dgm:pt modelId="{2A03DF0F-B54B-4BBA-BF28-D8B52D2CCFD3}" type="pres">
      <dgm:prSet presAssocID="{061386F4-E028-4D1D-AEE0-D5FF229485CC}" presName="compNode" presStyleCnt="0"/>
      <dgm:spPr/>
    </dgm:pt>
    <dgm:pt modelId="{097935CB-DF53-4281-85B9-89CAC5A4C195}" type="pres">
      <dgm:prSet presAssocID="{061386F4-E028-4D1D-AEE0-D5FF229485CC}" presName="bgRect" presStyleLbl="bgShp" presStyleIdx="1" presStyleCnt="3"/>
      <dgm:spPr/>
    </dgm:pt>
    <dgm:pt modelId="{64FCC6FC-0847-4584-87AE-CE746B8789C9}" type="pres">
      <dgm:prSet presAssocID="{061386F4-E028-4D1D-AEE0-D5FF229485C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oading"/>
        </a:ext>
      </dgm:extLst>
    </dgm:pt>
    <dgm:pt modelId="{9749371B-D884-4A34-AF03-A04A59A7FD9C}" type="pres">
      <dgm:prSet presAssocID="{061386F4-E028-4D1D-AEE0-D5FF229485CC}" presName="spaceRect" presStyleCnt="0"/>
      <dgm:spPr/>
    </dgm:pt>
    <dgm:pt modelId="{7DB697BB-C493-43DE-9AF5-6A6471DEB5E7}" type="pres">
      <dgm:prSet presAssocID="{061386F4-E028-4D1D-AEE0-D5FF229485CC}" presName="parTx" presStyleLbl="revTx" presStyleIdx="1" presStyleCnt="3">
        <dgm:presLayoutVars>
          <dgm:chMax val="0"/>
          <dgm:chPref val="0"/>
        </dgm:presLayoutVars>
      </dgm:prSet>
      <dgm:spPr/>
    </dgm:pt>
    <dgm:pt modelId="{87E1D27B-759F-4FA8-80C1-D87CADA03D8F}" type="pres">
      <dgm:prSet presAssocID="{94F0BAAB-39B9-40AE-B9F7-61302E9ECB5F}" presName="sibTrans" presStyleCnt="0"/>
      <dgm:spPr/>
    </dgm:pt>
    <dgm:pt modelId="{6A3579A9-56F0-4363-848A-8F0519E5D6AD}" type="pres">
      <dgm:prSet presAssocID="{5004A308-E63C-4A37-A4A1-F48928C636C3}" presName="compNode" presStyleCnt="0"/>
      <dgm:spPr/>
    </dgm:pt>
    <dgm:pt modelId="{674EEF9B-3263-4445-9275-AF2A8C528B6C}" type="pres">
      <dgm:prSet presAssocID="{5004A308-E63C-4A37-A4A1-F48928C636C3}" presName="bgRect" presStyleLbl="bgShp" presStyleIdx="2" presStyleCnt="3"/>
      <dgm:spPr/>
    </dgm:pt>
    <dgm:pt modelId="{C1AD76EA-647A-4BA4-9FB8-5A19CA6D5205}" type="pres">
      <dgm:prSet presAssocID="{5004A308-E63C-4A37-A4A1-F48928C636C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ney"/>
        </a:ext>
      </dgm:extLst>
    </dgm:pt>
    <dgm:pt modelId="{5230B7C8-D96C-450C-9482-D6CB8283ECED}" type="pres">
      <dgm:prSet presAssocID="{5004A308-E63C-4A37-A4A1-F48928C636C3}" presName="spaceRect" presStyleCnt="0"/>
      <dgm:spPr/>
    </dgm:pt>
    <dgm:pt modelId="{04D38955-0E9A-4B13-81EC-DBBEAC942CC1}" type="pres">
      <dgm:prSet presAssocID="{5004A308-E63C-4A37-A4A1-F48928C636C3}" presName="parTx" presStyleLbl="revTx" presStyleIdx="2" presStyleCnt="3">
        <dgm:presLayoutVars>
          <dgm:chMax val="0"/>
          <dgm:chPref val="0"/>
        </dgm:presLayoutVars>
      </dgm:prSet>
      <dgm:spPr/>
    </dgm:pt>
  </dgm:ptLst>
  <dgm:cxnLst>
    <dgm:cxn modelId="{CF805805-955D-4A01-AB2F-4AC8839476D9}" type="presOf" srcId="{061386F4-E028-4D1D-AEE0-D5FF229485CC}" destId="{7DB697BB-C493-43DE-9AF5-6A6471DEB5E7}" srcOrd="0" destOrd="0" presId="urn:microsoft.com/office/officeart/2018/2/layout/IconVerticalSolidList"/>
    <dgm:cxn modelId="{13C8802D-8A9B-42A7-869C-67D9A39D2816}" srcId="{17022853-25A5-4407-B801-3CF95FDFA201}" destId="{061386F4-E028-4D1D-AEE0-D5FF229485CC}" srcOrd="1" destOrd="0" parTransId="{24731437-24F3-4C3C-B156-BD2BF934C36E}" sibTransId="{94F0BAAB-39B9-40AE-B9F7-61302E9ECB5F}"/>
    <dgm:cxn modelId="{122FA541-AC6F-48E3-8DFA-B6F3918D60C0}" type="presOf" srcId="{AFD6CD1D-3DE6-49DB-9D6F-711B49AEA1B7}" destId="{F943506A-FB35-40E6-836F-E24156453AF0}" srcOrd="0" destOrd="0" presId="urn:microsoft.com/office/officeart/2018/2/layout/IconVerticalSolidList"/>
    <dgm:cxn modelId="{A6AD3F53-53F6-40C7-A0D7-36A7C0B46C23}" srcId="{17022853-25A5-4407-B801-3CF95FDFA201}" destId="{5004A308-E63C-4A37-A4A1-F48928C636C3}" srcOrd="2" destOrd="0" parTransId="{5A58D70F-83B6-490B-A4F9-4D44354FF53F}" sibTransId="{7905B9C4-2C18-4EEC-9125-9ADDA56E030F}"/>
    <dgm:cxn modelId="{FA018F7C-E1E9-42A2-B28D-4EE9D3EF8844}" srcId="{17022853-25A5-4407-B801-3CF95FDFA201}" destId="{AFD6CD1D-3DE6-49DB-9D6F-711B49AEA1B7}" srcOrd="0" destOrd="0" parTransId="{7F75E52A-5EA5-4072-A1B0-5B86E1A0F3CD}" sibTransId="{2879596E-684A-418F-915C-B83B4FBCA285}"/>
    <dgm:cxn modelId="{DC82D487-E1E6-416A-B31A-6D9C3178CD24}" type="presOf" srcId="{17022853-25A5-4407-B801-3CF95FDFA201}" destId="{AED9B171-2D75-4E94-9A30-037301514FDB}" srcOrd="0" destOrd="0" presId="urn:microsoft.com/office/officeart/2018/2/layout/IconVerticalSolidList"/>
    <dgm:cxn modelId="{AD90E49A-4038-4BDE-91D9-B439E5C1F18B}" type="presOf" srcId="{5004A308-E63C-4A37-A4A1-F48928C636C3}" destId="{04D38955-0E9A-4B13-81EC-DBBEAC942CC1}" srcOrd="0" destOrd="0" presId="urn:microsoft.com/office/officeart/2018/2/layout/IconVerticalSolidList"/>
    <dgm:cxn modelId="{D78EA8D2-9403-4878-9525-66FC5F5030B0}" type="presParOf" srcId="{AED9B171-2D75-4E94-9A30-037301514FDB}" destId="{EB2110FF-19A4-4596-B119-AF6AAF33CDCF}" srcOrd="0" destOrd="0" presId="urn:microsoft.com/office/officeart/2018/2/layout/IconVerticalSolidList"/>
    <dgm:cxn modelId="{A0927612-3CAB-4D5C-8B4E-0238747CF002}" type="presParOf" srcId="{EB2110FF-19A4-4596-B119-AF6AAF33CDCF}" destId="{2F4FA7E0-4C4E-4FF1-98FF-C84C73C4149E}" srcOrd="0" destOrd="0" presId="urn:microsoft.com/office/officeart/2018/2/layout/IconVerticalSolidList"/>
    <dgm:cxn modelId="{65947E67-A434-4F75-A075-48ABAFD2A2F8}" type="presParOf" srcId="{EB2110FF-19A4-4596-B119-AF6AAF33CDCF}" destId="{27D0EA1E-9C18-4FEC-A739-03215DE5F647}" srcOrd="1" destOrd="0" presId="urn:microsoft.com/office/officeart/2018/2/layout/IconVerticalSolidList"/>
    <dgm:cxn modelId="{3670480E-164B-4556-8228-0719409D6447}" type="presParOf" srcId="{EB2110FF-19A4-4596-B119-AF6AAF33CDCF}" destId="{C5D5B8D9-96FC-4D4C-94E7-010008B069A3}" srcOrd="2" destOrd="0" presId="urn:microsoft.com/office/officeart/2018/2/layout/IconVerticalSolidList"/>
    <dgm:cxn modelId="{5B816D20-32D7-4974-9AC0-ED5B192F8AB9}" type="presParOf" srcId="{EB2110FF-19A4-4596-B119-AF6AAF33CDCF}" destId="{F943506A-FB35-40E6-836F-E24156453AF0}" srcOrd="3" destOrd="0" presId="urn:microsoft.com/office/officeart/2018/2/layout/IconVerticalSolidList"/>
    <dgm:cxn modelId="{EE7E4014-C9D2-4C64-AF70-50DFD9C261E2}" type="presParOf" srcId="{AED9B171-2D75-4E94-9A30-037301514FDB}" destId="{E776A1D0-DC2F-47BF-8D8D-369D0D302F54}" srcOrd="1" destOrd="0" presId="urn:microsoft.com/office/officeart/2018/2/layout/IconVerticalSolidList"/>
    <dgm:cxn modelId="{4A8090E8-DD7A-426F-AA02-02C818229368}" type="presParOf" srcId="{AED9B171-2D75-4E94-9A30-037301514FDB}" destId="{2A03DF0F-B54B-4BBA-BF28-D8B52D2CCFD3}" srcOrd="2" destOrd="0" presId="urn:microsoft.com/office/officeart/2018/2/layout/IconVerticalSolidList"/>
    <dgm:cxn modelId="{89CE67BC-8DE4-4EC2-B104-5F360A6D9613}" type="presParOf" srcId="{2A03DF0F-B54B-4BBA-BF28-D8B52D2CCFD3}" destId="{097935CB-DF53-4281-85B9-89CAC5A4C195}" srcOrd="0" destOrd="0" presId="urn:microsoft.com/office/officeart/2018/2/layout/IconVerticalSolidList"/>
    <dgm:cxn modelId="{EE74950D-F90A-4EEB-99A5-DD7C8D7B4668}" type="presParOf" srcId="{2A03DF0F-B54B-4BBA-BF28-D8B52D2CCFD3}" destId="{64FCC6FC-0847-4584-87AE-CE746B8789C9}" srcOrd="1" destOrd="0" presId="urn:microsoft.com/office/officeart/2018/2/layout/IconVerticalSolidList"/>
    <dgm:cxn modelId="{8FF80DA2-E13A-43E7-B4E4-5829C4DD0DBE}" type="presParOf" srcId="{2A03DF0F-B54B-4BBA-BF28-D8B52D2CCFD3}" destId="{9749371B-D884-4A34-AF03-A04A59A7FD9C}" srcOrd="2" destOrd="0" presId="urn:microsoft.com/office/officeart/2018/2/layout/IconVerticalSolidList"/>
    <dgm:cxn modelId="{B5E4C784-A752-4F6D-8DBB-A7172F7556D0}" type="presParOf" srcId="{2A03DF0F-B54B-4BBA-BF28-D8B52D2CCFD3}" destId="{7DB697BB-C493-43DE-9AF5-6A6471DEB5E7}" srcOrd="3" destOrd="0" presId="urn:microsoft.com/office/officeart/2018/2/layout/IconVerticalSolidList"/>
    <dgm:cxn modelId="{72260BB5-0055-4083-BC4F-2421DE356C61}" type="presParOf" srcId="{AED9B171-2D75-4E94-9A30-037301514FDB}" destId="{87E1D27B-759F-4FA8-80C1-D87CADA03D8F}" srcOrd="3" destOrd="0" presId="urn:microsoft.com/office/officeart/2018/2/layout/IconVerticalSolidList"/>
    <dgm:cxn modelId="{511FC910-76F0-46EF-9CE6-1E9B3233C3A2}" type="presParOf" srcId="{AED9B171-2D75-4E94-9A30-037301514FDB}" destId="{6A3579A9-56F0-4363-848A-8F0519E5D6AD}" srcOrd="4" destOrd="0" presId="urn:microsoft.com/office/officeart/2018/2/layout/IconVerticalSolidList"/>
    <dgm:cxn modelId="{008C4DEE-80E6-4EBF-80B7-D38DEB879F64}" type="presParOf" srcId="{6A3579A9-56F0-4363-848A-8F0519E5D6AD}" destId="{674EEF9B-3263-4445-9275-AF2A8C528B6C}" srcOrd="0" destOrd="0" presId="urn:microsoft.com/office/officeart/2018/2/layout/IconVerticalSolidList"/>
    <dgm:cxn modelId="{A0962407-F386-4113-9186-9DF6284BE595}" type="presParOf" srcId="{6A3579A9-56F0-4363-848A-8F0519E5D6AD}" destId="{C1AD76EA-647A-4BA4-9FB8-5A19CA6D5205}" srcOrd="1" destOrd="0" presId="urn:microsoft.com/office/officeart/2018/2/layout/IconVerticalSolidList"/>
    <dgm:cxn modelId="{C0B54B8C-FB6F-4447-8298-325EEC77F5B6}" type="presParOf" srcId="{6A3579A9-56F0-4363-848A-8F0519E5D6AD}" destId="{5230B7C8-D96C-450C-9482-D6CB8283ECED}" srcOrd="2" destOrd="0" presId="urn:microsoft.com/office/officeart/2018/2/layout/IconVerticalSolidList"/>
    <dgm:cxn modelId="{874A6222-74FF-477A-A682-03F094817292}" type="presParOf" srcId="{6A3579A9-56F0-4363-848A-8F0519E5D6AD}" destId="{04D38955-0E9A-4B13-81EC-DBBEAC942CC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1A7C0F-2849-404B-B20B-FD88629F5E9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3BFCFED-FDC2-4DA2-9100-B6C35D44BD39}">
      <dgm:prSet/>
      <dgm:spPr/>
      <dgm:t>
        <a:bodyPr/>
        <a:lstStyle/>
        <a:p>
          <a:r>
            <a:rPr lang="en-GB"/>
            <a:t>Assisted intelligence: eg GPS navigation in cars</a:t>
          </a:r>
          <a:endParaRPr lang="en-US"/>
        </a:p>
      </dgm:t>
    </dgm:pt>
    <dgm:pt modelId="{3C9912DC-CEDE-481F-A33C-7A3D21DA5A71}" type="parTrans" cxnId="{693D672B-D9A2-47D4-96F4-40E792B8B08B}">
      <dgm:prSet/>
      <dgm:spPr/>
      <dgm:t>
        <a:bodyPr/>
        <a:lstStyle/>
        <a:p>
          <a:endParaRPr lang="en-US"/>
        </a:p>
      </dgm:t>
    </dgm:pt>
    <dgm:pt modelId="{324DA73A-5236-405B-831E-CA891F5BFEA4}" type="sibTrans" cxnId="{693D672B-D9A2-47D4-96F4-40E792B8B08B}">
      <dgm:prSet/>
      <dgm:spPr/>
      <dgm:t>
        <a:bodyPr/>
        <a:lstStyle/>
        <a:p>
          <a:endParaRPr lang="en-US"/>
        </a:p>
      </dgm:t>
    </dgm:pt>
    <dgm:pt modelId="{FA797C4D-9322-4D26-B9E6-CF94A0159714}">
      <dgm:prSet/>
      <dgm:spPr/>
      <dgm:t>
        <a:bodyPr/>
        <a:lstStyle/>
        <a:p>
          <a:r>
            <a:rPr lang="en-GB"/>
            <a:t>Augmented intelligence</a:t>
          </a:r>
          <a:endParaRPr lang="en-US"/>
        </a:p>
      </dgm:t>
    </dgm:pt>
    <dgm:pt modelId="{AE6241F4-352F-441D-8342-9B0EB466C890}" type="parTrans" cxnId="{8A1BAEEC-305F-480A-BB8B-ABB510D36505}">
      <dgm:prSet/>
      <dgm:spPr/>
      <dgm:t>
        <a:bodyPr/>
        <a:lstStyle/>
        <a:p>
          <a:endParaRPr lang="en-US"/>
        </a:p>
      </dgm:t>
    </dgm:pt>
    <dgm:pt modelId="{AD979DDD-8386-4AA6-85C7-91BCFEF0B2C0}" type="sibTrans" cxnId="{8A1BAEEC-305F-480A-BB8B-ABB510D36505}">
      <dgm:prSet/>
      <dgm:spPr/>
      <dgm:t>
        <a:bodyPr/>
        <a:lstStyle/>
        <a:p>
          <a:endParaRPr lang="en-US"/>
        </a:p>
      </dgm:t>
    </dgm:pt>
    <dgm:pt modelId="{28F31E9F-3074-4E76-8437-50F119E8BA86}">
      <dgm:prSet/>
      <dgm:spPr/>
      <dgm:t>
        <a:bodyPr/>
        <a:lstStyle/>
        <a:p>
          <a:r>
            <a:rPr lang="en-GB"/>
            <a:t>Autonomous intelligence: for example, self –driving cars</a:t>
          </a:r>
          <a:endParaRPr lang="en-US"/>
        </a:p>
      </dgm:t>
    </dgm:pt>
    <dgm:pt modelId="{800FEB3E-E641-48EE-9A58-2F14907955A0}" type="parTrans" cxnId="{30EE7B18-275B-41B5-B630-744C9972DB63}">
      <dgm:prSet/>
      <dgm:spPr/>
      <dgm:t>
        <a:bodyPr/>
        <a:lstStyle/>
        <a:p>
          <a:endParaRPr lang="en-US"/>
        </a:p>
      </dgm:t>
    </dgm:pt>
    <dgm:pt modelId="{E4D8698C-E5C8-43FF-8558-ADC56D8FAC8F}" type="sibTrans" cxnId="{30EE7B18-275B-41B5-B630-744C9972DB63}">
      <dgm:prSet/>
      <dgm:spPr/>
      <dgm:t>
        <a:bodyPr/>
        <a:lstStyle/>
        <a:p>
          <a:endParaRPr lang="en-US"/>
        </a:p>
      </dgm:t>
    </dgm:pt>
    <dgm:pt modelId="{028FBF3B-2EF2-404D-9011-CFBF2B8A1335}" type="pres">
      <dgm:prSet presAssocID="{D31A7C0F-2849-404B-B20B-FD88629F5E91}" presName="root" presStyleCnt="0">
        <dgm:presLayoutVars>
          <dgm:dir/>
          <dgm:resizeHandles val="exact"/>
        </dgm:presLayoutVars>
      </dgm:prSet>
      <dgm:spPr/>
    </dgm:pt>
    <dgm:pt modelId="{07810770-7165-4CBD-BE5D-578D2045E501}" type="pres">
      <dgm:prSet presAssocID="{63BFCFED-FDC2-4DA2-9100-B6C35D44BD39}" presName="compNode" presStyleCnt="0"/>
      <dgm:spPr/>
    </dgm:pt>
    <dgm:pt modelId="{AC0A6B3B-F7F0-43DA-9371-24CF253FA86D}" type="pres">
      <dgm:prSet presAssocID="{63BFCFED-FDC2-4DA2-9100-B6C35D44BD39}" presName="bgRect" presStyleLbl="bgShp" presStyleIdx="0" presStyleCnt="3"/>
      <dgm:spPr/>
    </dgm:pt>
    <dgm:pt modelId="{B0BDF5D6-285D-48A3-9DCC-FEC03164ED1D}" type="pres">
      <dgm:prSet presAssocID="{63BFCFED-FDC2-4DA2-9100-B6C35D44BD3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rker"/>
        </a:ext>
      </dgm:extLst>
    </dgm:pt>
    <dgm:pt modelId="{829A0C24-0EEE-4675-B6E9-1E2ACEA82334}" type="pres">
      <dgm:prSet presAssocID="{63BFCFED-FDC2-4DA2-9100-B6C35D44BD39}" presName="spaceRect" presStyleCnt="0"/>
      <dgm:spPr/>
    </dgm:pt>
    <dgm:pt modelId="{5B899928-29D2-4F90-8D91-E7B87AED05C6}" type="pres">
      <dgm:prSet presAssocID="{63BFCFED-FDC2-4DA2-9100-B6C35D44BD39}" presName="parTx" presStyleLbl="revTx" presStyleIdx="0" presStyleCnt="3">
        <dgm:presLayoutVars>
          <dgm:chMax val="0"/>
          <dgm:chPref val="0"/>
        </dgm:presLayoutVars>
      </dgm:prSet>
      <dgm:spPr/>
    </dgm:pt>
    <dgm:pt modelId="{45D8D6AA-0324-477C-9D99-C01D7528B687}" type="pres">
      <dgm:prSet presAssocID="{324DA73A-5236-405B-831E-CA891F5BFEA4}" presName="sibTrans" presStyleCnt="0"/>
      <dgm:spPr/>
    </dgm:pt>
    <dgm:pt modelId="{4704E8A0-1B59-4EA5-A27B-F9694A79B03E}" type="pres">
      <dgm:prSet presAssocID="{FA797C4D-9322-4D26-B9E6-CF94A0159714}" presName="compNode" presStyleCnt="0"/>
      <dgm:spPr/>
    </dgm:pt>
    <dgm:pt modelId="{49B8168F-1DCB-4A98-A013-88AA43590CDA}" type="pres">
      <dgm:prSet presAssocID="{FA797C4D-9322-4D26-B9E6-CF94A0159714}" presName="bgRect" presStyleLbl="bgShp" presStyleIdx="1" presStyleCnt="3"/>
      <dgm:spPr/>
    </dgm:pt>
    <dgm:pt modelId="{4121E29F-1097-4C61-A15A-885A015DC4DA}" type="pres">
      <dgm:prSet presAssocID="{FA797C4D-9322-4D26-B9E6-CF94A015971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AEE19496-727A-4548-B6D3-4B6DD4E7612D}" type="pres">
      <dgm:prSet presAssocID="{FA797C4D-9322-4D26-B9E6-CF94A0159714}" presName="spaceRect" presStyleCnt="0"/>
      <dgm:spPr/>
    </dgm:pt>
    <dgm:pt modelId="{1F1DC119-5A69-42EE-9ECA-4FF5A86175F1}" type="pres">
      <dgm:prSet presAssocID="{FA797C4D-9322-4D26-B9E6-CF94A0159714}" presName="parTx" presStyleLbl="revTx" presStyleIdx="1" presStyleCnt="3">
        <dgm:presLayoutVars>
          <dgm:chMax val="0"/>
          <dgm:chPref val="0"/>
        </dgm:presLayoutVars>
      </dgm:prSet>
      <dgm:spPr/>
    </dgm:pt>
    <dgm:pt modelId="{82E3A090-CAAC-4336-9730-801F56878D78}" type="pres">
      <dgm:prSet presAssocID="{AD979DDD-8386-4AA6-85C7-91BCFEF0B2C0}" presName="sibTrans" presStyleCnt="0"/>
      <dgm:spPr/>
    </dgm:pt>
    <dgm:pt modelId="{9128FCE8-2932-4126-A959-2D34E4392732}" type="pres">
      <dgm:prSet presAssocID="{28F31E9F-3074-4E76-8437-50F119E8BA86}" presName="compNode" presStyleCnt="0"/>
      <dgm:spPr/>
    </dgm:pt>
    <dgm:pt modelId="{45DC6B4F-31B3-4B77-9E22-A7E9471155F9}" type="pres">
      <dgm:prSet presAssocID="{28F31E9F-3074-4E76-8437-50F119E8BA86}" presName="bgRect" presStyleLbl="bgShp" presStyleIdx="2" presStyleCnt="3"/>
      <dgm:spPr/>
    </dgm:pt>
    <dgm:pt modelId="{AE18B340-91C7-4503-9525-82967F6E0E45}" type="pres">
      <dgm:prSet presAssocID="{28F31E9F-3074-4E76-8437-50F119E8BA8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ar"/>
        </a:ext>
      </dgm:extLst>
    </dgm:pt>
    <dgm:pt modelId="{FC813BE0-5ACA-45CB-83EE-06CB655BEABB}" type="pres">
      <dgm:prSet presAssocID="{28F31E9F-3074-4E76-8437-50F119E8BA86}" presName="spaceRect" presStyleCnt="0"/>
      <dgm:spPr/>
    </dgm:pt>
    <dgm:pt modelId="{E544ADBB-328B-4D40-9C48-9CFCE3806143}" type="pres">
      <dgm:prSet presAssocID="{28F31E9F-3074-4E76-8437-50F119E8BA86}" presName="parTx" presStyleLbl="revTx" presStyleIdx="2" presStyleCnt="3">
        <dgm:presLayoutVars>
          <dgm:chMax val="0"/>
          <dgm:chPref val="0"/>
        </dgm:presLayoutVars>
      </dgm:prSet>
      <dgm:spPr/>
    </dgm:pt>
  </dgm:ptLst>
  <dgm:cxnLst>
    <dgm:cxn modelId="{30EE7B18-275B-41B5-B630-744C9972DB63}" srcId="{D31A7C0F-2849-404B-B20B-FD88629F5E91}" destId="{28F31E9F-3074-4E76-8437-50F119E8BA86}" srcOrd="2" destOrd="0" parTransId="{800FEB3E-E641-48EE-9A58-2F14907955A0}" sibTransId="{E4D8698C-E5C8-43FF-8558-ADC56D8FAC8F}"/>
    <dgm:cxn modelId="{B99A921A-7B57-41CB-A9D4-AE3566011F59}" type="presOf" srcId="{63BFCFED-FDC2-4DA2-9100-B6C35D44BD39}" destId="{5B899928-29D2-4F90-8D91-E7B87AED05C6}" srcOrd="0" destOrd="0" presId="urn:microsoft.com/office/officeart/2018/2/layout/IconVerticalSolidList"/>
    <dgm:cxn modelId="{693D672B-D9A2-47D4-96F4-40E792B8B08B}" srcId="{D31A7C0F-2849-404B-B20B-FD88629F5E91}" destId="{63BFCFED-FDC2-4DA2-9100-B6C35D44BD39}" srcOrd="0" destOrd="0" parTransId="{3C9912DC-CEDE-481F-A33C-7A3D21DA5A71}" sibTransId="{324DA73A-5236-405B-831E-CA891F5BFEA4}"/>
    <dgm:cxn modelId="{66A7C3BD-D552-4B91-975D-8D17E5E90AFC}" type="presOf" srcId="{28F31E9F-3074-4E76-8437-50F119E8BA86}" destId="{E544ADBB-328B-4D40-9C48-9CFCE3806143}" srcOrd="0" destOrd="0" presId="urn:microsoft.com/office/officeart/2018/2/layout/IconVerticalSolidList"/>
    <dgm:cxn modelId="{E76198EA-245B-409F-9A88-A3632D0EE7D8}" type="presOf" srcId="{FA797C4D-9322-4D26-B9E6-CF94A0159714}" destId="{1F1DC119-5A69-42EE-9ECA-4FF5A86175F1}" srcOrd="0" destOrd="0" presId="urn:microsoft.com/office/officeart/2018/2/layout/IconVerticalSolidList"/>
    <dgm:cxn modelId="{8A1BAEEC-305F-480A-BB8B-ABB510D36505}" srcId="{D31A7C0F-2849-404B-B20B-FD88629F5E91}" destId="{FA797C4D-9322-4D26-B9E6-CF94A0159714}" srcOrd="1" destOrd="0" parTransId="{AE6241F4-352F-441D-8342-9B0EB466C890}" sibTransId="{AD979DDD-8386-4AA6-85C7-91BCFEF0B2C0}"/>
    <dgm:cxn modelId="{E3A9C9FB-685E-4E8C-B491-9170F71D2271}" type="presOf" srcId="{D31A7C0F-2849-404B-B20B-FD88629F5E91}" destId="{028FBF3B-2EF2-404D-9011-CFBF2B8A1335}" srcOrd="0" destOrd="0" presId="urn:microsoft.com/office/officeart/2018/2/layout/IconVerticalSolidList"/>
    <dgm:cxn modelId="{2B6FDF8D-7E2D-4CF6-9347-85269B55F273}" type="presParOf" srcId="{028FBF3B-2EF2-404D-9011-CFBF2B8A1335}" destId="{07810770-7165-4CBD-BE5D-578D2045E501}" srcOrd="0" destOrd="0" presId="urn:microsoft.com/office/officeart/2018/2/layout/IconVerticalSolidList"/>
    <dgm:cxn modelId="{0BAA3AFD-40FF-4F93-92CF-366AD297CDD4}" type="presParOf" srcId="{07810770-7165-4CBD-BE5D-578D2045E501}" destId="{AC0A6B3B-F7F0-43DA-9371-24CF253FA86D}" srcOrd="0" destOrd="0" presId="urn:microsoft.com/office/officeart/2018/2/layout/IconVerticalSolidList"/>
    <dgm:cxn modelId="{02346B3E-2787-4EC1-A05E-9FAAF7D96C18}" type="presParOf" srcId="{07810770-7165-4CBD-BE5D-578D2045E501}" destId="{B0BDF5D6-285D-48A3-9DCC-FEC03164ED1D}" srcOrd="1" destOrd="0" presId="urn:microsoft.com/office/officeart/2018/2/layout/IconVerticalSolidList"/>
    <dgm:cxn modelId="{D450FDD3-4F28-47DE-B831-C50BA8702924}" type="presParOf" srcId="{07810770-7165-4CBD-BE5D-578D2045E501}" destId="{829A0C24-0EEE-4675-B6E9-1E2ACEA82334}" srcOrd="2" destOrd="0" presId="urn:microsoft.com/office/officeart/2018/2/layout/IconVerticalSolidList"/>
    <dgm:cxn modelId="{15CA3655-4332-4087-BB44-A0D803260F0B}" type="presParOf" srcId="{07810770-7165-4CBD-BE5D-578D2045E501}" destId="{5B899928-29D2-4F90-8D91-E7B87AED05C6}" srcOrd="3" destOrd="0" presId="urn:microsoft.com/office/officeart/2018/2/layout/IconVerticalSolidList"/>
    <dgm:cxn modelId="{25FFB701-BA39-4BB0-B70E-1F86B6988597}" type="presParOf" srcId="{028FBF3B-2EF2-404D-9011-CFBF2B8A1335}" destId="{45D8D6AA-0324-477C-9D99-C01D7528B687}" srcOrd="1" destOrd="0" presId="urn:microsoft.com/office/officeart/2018/2/layout/IconVerticalSolidList"/>
    <dgm:cxn modelId="{7C6FD980-D9DE-49A5-ABE7-58D450272634}" type="presParOf" srcId="{028FBF3B-2EF2-404D-9011-CFBF2B8A1335}" destId="{4704E8A0-1B59-4EA5-A27B-F9694A79B03E}" srcOrd="2" destOrd="0" presId="urn:microsoft.com/office/officeart/2018/2/layout/IconVerticalSolidList"/>
    <dgm:cxn modelId="{FF996199-8A48-43D6-B1E0-CD590604265C}" type="presParOf" srcId="{4704E8A0-1B59-4EA5-A27B-F9694A79B03E}" destId="{49B8168F-1DCB-4A98-A013-88AA43590CDA}" srcOrd="0" destOrd="0" presId="urn:microsoft.com/office/officeart/2018/2/layout/IconVerticalSolidList"/>
    <dgm:cxn modelId="{33C53E79-F4C8-4866-A998-3FA78CD7E170}" type="presParOf" srcId="{4704E8A0-1B59-4EA5-A27B-F9694A79B03E}" destId="{4121E29F-1097-4C61-A15A-885A015DC4DA}" srcOrd="1" destOrd="0" presId="urn:microsoft.com/office/officeart/2018/2/layout/IconVerticalSolidList"/>
    <dgm:cxn modelId="{7C1E6913-4DB4-4FBD-B065-D5E08F2175B0}" type="presParOf" srcId="{4704E8A0-1B59-4EA5-A27B-F9694A79B03E}" destId="{AEE19496-727A-4548-B6D3-4B6DD4E7612D}" srcOrd="2" destOrd="0" presId="urn:microsoft.com/office/officeart/2018/2/layout/IconVerticalSolidList"/>
    <dgm:cxn modelId="{AD4D8D57-8E1E-4DDE-8B25-2F293E0B7844}" type="presParOf" srcId="{4704E8A0-1B59-4EA5-A27B-F9694A79B03E}" destId="{1F1DC119-5A69-42EE-9ECA-4FF5A86175F1}" srcOrd="3" destOrd="0" presId="urn:microsoft.com/office/officeart/2018/2/layout/IconVerticalSolidList"/>
    <dgm:cxn modelId="{DE05396F-0A00-4CCE-A023-455DBF75A9B9}" type="presParOf" srcId="{028FBF3B-2EF2-404D-9011-CFBF2B8A1335}" destId="{82E3A090-CAAC-4336-9730-801F56878D78}" srcOrd="3" destOrd="0" presId="urn:microsoft.com/office/officeart/2018/2/layout/IconVerticalSolidList"/>
    <dgm:cxn modelId="{FD962A34-4438-4266-BA71-54B02F83E9E8}" type="presParOf" srcId="{028FBF3B-2EF2-404D-9011-CFBF2B8A1335}" destId="{9128FCE8-2932-4126-A959-2D34E4392732}" srcOrd="4" destOrd="0" presId="urn:microsoft.com/office/officeart/2018/2/layout/IconVerticalSolidList"/>
    <dgm:cxn modelId="{ADB8A96D-16AC-4301-A9C9-E7F5293932B4}" type="presParOf" srcId="{9128FCE8-2932-4126-A959-2D34E4392732}" destId="{45DC6B4F-31B3-4B77-9E22-A7E9471155F9}" srcOrd="0" destOrd="0" presId="urn:microsoft.com/office/officeart/2018/2/layout/IconVerticalSolidList"/>
    <dgm:cxn modelId="{23BA8FAC-053E-4CED-AB48-DDB2DA45A3DD}" type="presParOf" srcId="{9128FCE8-2932-4126-A959-2D34E4392732}" destId="{AE18B340-91C7-4503-9525-82967F6E0E45}" srcOrd="1" destOrd="0" presId="urn:microsoft.com/office/officeart/2018/2/layout/IconVerticalSolidList"/>
    <dgm:cxn modelId="{10BC8ECA-2E92-4B2D-A6F6-41CA9A83F47A}" type="presParOf" srcId="{9128FCE8-2932-4126-A959-2D34E4392732}" destId="{FC813BE0-5ACA-45CB-83EE-06CB655BEABB}" srcOrd="2" destOrd="0" presId="urn:microsoft.com/office/officeart/2018/2/layout/IconVerticalSolidList"/>
    <dgm:cxn modelId="{8DDBDC7B-2F5F-4448-AC4F-EE6645DF750F}" type="presParOf" srcId="{9128FCE8-2932-4126-A959-2D34E4392732}" destId="{E544ADBB-328B-4D40-9C48-9CFCE380614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4CF86FE-BC82-4FF4-97C4-4A76BB32E272}"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DCEFB72-C815-47F8-8745-F1BF4810A863}">
      <dgm:prSet/>
      <dgm:spPr/>
      <dgm:t>
        <a:bodyPr/>
        <a:lstStyle/>
        <a:p>
          <a:r>
            <a:rPr lang="en-GB"/>
            <a:t>Promoting EDI essential part of leadership</a:t>
          </a:r>
          <a:endParaRPr lang="en-US"/>
        </a:p>
      </dgm:t>
    </dgm:pt>
    <dgm:pt modelId="{2DBE98B2-4CFA-43BA-8A41-46ADD1D50930}" type="parTrans" cxnId="{6914A66A-0875-4FF3-B677-6E9B8BD1CE83}">
      <dgm:prSet/>
      <dgm:spPr/>
      <dgm:t>
        <a:bodyPr/>
        <a:lstStyle/>
        <a:p>
          <a:endParaRPr lang="en-US"/>
        </a:p>
      </dgm:t>
    </dgm:pt>
    <dgm:pt modelId="{F6B7852C-A6AF-4D53-AC28-5E968EBCAEBC}" type="sibTrans" cxnId="{6914A66A-0875-4FF3-B677-6E9B8BD1CE83}">
      <dgm:prSet/>
      <dgm:spPr/>
      <dgm:t>
        <a:bodyPr/>
        <a:lstStyle/>
        <a:p>
          <a:endParaRPr lang="en-US"/>
        </a:p>
      </dgm:t>
    </dgm:pt>
    <dgm:pt modelId="{07F39071-54FD-4238-9C03-92BC0337F5DA}">
      <dgm:prSet/>
      <dgm:spPr/>
      <dgm:t>
        <a:bodyPr/>
        <a:lstStyle/>
        <a:p>
          <a:r>
            <a:rPr lang="en-GB"/>
            <a:t>Creating working environments and cultures where individuals feel a sense of belonging</a:t>
          </a:r>
          <a:endParaRPr lang="en-US"/>
        </a:p>
      </dgm:t>
    </dgm:pt>
    <dgm:pt modelId="{B1EFBC7E-E7EA-4D60-82C3-CB59BCCBC5C1}" type="parTrans" cxnId="{425A3430-7839-429C-BBE4-180562CDC49F}">
      <dgm:prSet/>
      <dgm:spPr/>
      <dgm:t>
        <a:bodyPr/>
        <a:lstStyle/>
        <a:p>
          <a:endParaRPr lang="en-US"/>
        </a:p>
      </dgm:t>
    </dgm:pt>
    <dgm:pt modelId="{27D4E5D3-66E5-4D37-A00A-29C7B54859C5}" type="sibTrans" cxnId="{425A3430-7839-429C-BBE4-180562CDC49F}">
      <dgm:prSet/>
      <dgm:spPr/>
      <dgm:t>
        <a:bodyPr/>
        <a:lstStyle/>
        <a:p>
          <a:endParaRPr lang="en-US"/>
        </a:p>
      </dgm:t>
    </dgm:pt>
    <dgm:pt modelId="{698B22D7-505B-4196-B6D9-71006CE1BF87}">
      <dgm:prSet/>
      <dgm:spPr/>
      <dgm:t>
        <a:bodyPr/>
        <a:lstStyle/>
        <a:p>
          <a:r>
            <a:rPr lang="en-GB"/>
            <a:t>What do we mean by EDI?</a:t>
          </a:r>
          <a:endParaRPr lang="en-US"/>
        </a:p>
      </dgm:t>
    </dgm:pt>
    <dgm:pt modelId="{45A344E3-4367-45B5-A5E0-B88216D2CC39}" type="parTrans" cxnId="{67F03CCC-34EF-40DD-93E4-842899593BD7}">
      <dgm:prSet/>
      <dgm:spPr/>
      <dgm:t>
        <a:bodyPr/>
        <a:lstStyle/>
        <a:p>
          <a:endParaRPr lang="en-US"/>
        </a:p>
      </dgm:t>
    </dgm:pt>
    <dgm:pt modelId="{CD7F307F-0E28-406C-8660-053C5CEB41C0}" type="sibTrans" cxnId="{67F03CCC-34EF-40DD-93E4-842899593BD7}">
      <dgm:prSet/>
      <dgm:spPr/>
      <dgm:t>
        <a:bodyPr/>
        <a:lstStyle/>
        <a:p>
          <a:endParaRPr lang="en-US"/>
        </a:p>
      </dgm:t>
    </dgm:pt>
    <dgm:pt modelId="{B5FC57DA-2DD8-466A-A374-1938F0C82754}">
      <dgm:prSet/>
      <dgm:spPr/>
      <dgm:t>
        <a:bodyPr/>
        <a:lstStyle/>
        <a:p>
          <a:r>
            <a:rPr lang="en-GB"/>
            <a:t>Why is it important?</a:t>
          </a:r>
          <a:endParaRPr lang="en-US"/>
        </a:p>
      </dgm:t>
    </dgm:pt>
    <dgm:pt modelId="{E198F445-461F-4DD9-AEE0-680219D98B9F}" type="parTrans" cxnId="{313C8A38-AE54-456C-88B8-BAD443BFB47C}">
      <dgm:prSet/>
      <dgm:spPr/>
      <dgm:t>
        <a:bodyPr/>
        <a:lstStyle/>
        <a:p>
          <a:endParaRPr lang="en-US"/>
        </a:p>
      </dgm:t>
    </dgm:pt>
    <dgm:pt modelId="{152A3694-3451-4FDD-962F-DF2F9B60DE2E}" type="sibTrans" cxnId="{313C8A38-AE54-456C-88B8-BAD443BFB47C}">
      <dgm:prSet/>
      <dgm:spPr/>
      <dgm:t>
        <a:bodyPr/>
        <a:lstStyle/>
        <a:p>
          <a:endParaRPr lang="en-US"/>
        </a:p>
      </dgm:t>
    </dgm:pt>
    <dgm:pt modelId="{A64B5CBF-9DF2-4BDB-8F8C-C574DEB43A52}" type="pres">
      <dgm:prSet presAssocID="{D4CF86FE-BC82-4FF4-97C4-4A76BB32E272}" presName="root" presStyleCnt="0">
        <dgm:presLayoutVars>
          <dgm:dir/>
          <dgm:resizeHandles val="exact"/>
        </dgm:presLayoutVars>
      </dgm:prSet>
      <dgm:spPr/>
    </dgm:pt>
    <dgm:pt modelId="{DD516D13-4ECB-43E7-8BC6-8EBC86F0677F}" type="pres">
      <dgm:prSet presAssocID="{9DCEFB72-C815-47F8-8745-F1BF4810A863}" presName="compNode" presStyleCnt="0"/>
      <dgm:spPr/>
    </dgm:pt>
    <dgm:pt modelId="{BB3FE533-7E68-429A-96E8-C79059E5E3EA}" type="pres">
      <dgm:prSet presAssocID="{9DCEFB72-C815-47F8-8745-F1BF4810A863}" presName="bgRect" presStyleLbl="bgShp" presStyleIdx="0" presStyleCnt="4"/>
      <dgm:spPr/>
    </dgm:pt>
    <dgm:pt modelId="{C11CE2EA-C3C8-4E5C-95AF-71413473F359}" type="pres">
      <dgm:prSet presAssocID="{9DCEFB72-C815-47F8-8745-F1BF4810A86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cher"/>
        </a:ext>
      </dgm:extLst>
    </dgm:pt>
    <dgm:pt modelId="{2C002024-5373-43F6-B315-0BE8B716ED61}" type="pres">
      <dgm:prSet presAssocID="{9DCEFB72-C815-47F8-8745-F1BF4810A863}" presName="spaceRect" presStyleCnt="0"/>
      <dgm:spPr/>
    </dgm:pt>
    <dgm:pt modelId="{09FC1745-14FE-4EBB-9065-4D5FC11D9FBE}" type="pres">
      <dgm:prSet presAssocID="{9DCEFB72-C815-47F8-8745-F1BF4810A863}" presName="parTx" presStyleLbl="revTx" presStyleIdx="0" presStyleCnt="4">
        <dgm:presLayoutVars>
          <dgm:chMax val="0"/>
          <dgm:chPref val="0"/>
        </dgm:presLayoutVars>
      </dgm:prSet>
      <dgm:spPr/>
    </dgm:pt>
    <dgm:pt modelId="{2D6E903B-7D0C-46DB-BAB7-1CC287C288EF}" type="pres">
      <dgm:prSet presAssocID="{F6B7852C-A6AF-4D53-AC28-5E968EBCAEBC}" presName="sibTrans" presStyleCnt="0"/>
      <dgm:spPr/>
    </dgm:pt>
    <dgm:pt modelId="{C64D8D76-3EA2-4F4E-9206-0C9D2FA25B63}" type="pres">
      <dgm:prSet presAssocID="{07F39071-54FD-4238-9C03-92BC0337F5DA}" presName="compNode" presStyleCnt="0"/>
      <dgm:spPr/>
    </dgm:pt>
    <dgm:pt modelId="{E3BABBB6-E94B-4D85-9388-5B6C7E1C12DC}" type="pres">
      <dgm:prSet presAssocID="{07F39071-54FD-4238-9C03-92BC0337F5DA}" presName="bgRect" presStyleLbl="bgShp" presStyleIdx="1" presStyleCnt="4"/>
      <dgm:spPr/>
    </dgm:pt>
    <dgm:pt modelId="{7F41C377-F570-41CA-B253-9CC8AA6F8AD6}" type="pres">
      <dgm:prSet presAssocID="{07F39071-54FD-4238-9C03-92BC0337F5D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a:ext>
      </dgm:extLst>
    </dgm:pt>
    <dgm:pt modelId="{020600C5-F2CE-4DD1-9A9F-489297E75596}" type="pres">
      <dgm:prSet presAssocID="{07F39071-54FD-4238-9C03-92BC0337F5DA}" presName="spaceRect" presStyleCnt="0"/>
      <dgm:spPr/>
    </dgm:pt>
    <dgm:pt modelId="{490DD84D-2E61-41F0-AF46-8E5F42442E49}" type="pres">
      <dgm:prSet presAssocID="{07F39071-54FD-4238-9C03-92BC0337F5DA}" presName="parTx" presStyleLbl="revTx" presStyleIdx="1" presStyleCnt="4">
        <dgm:presLayoutVars>
          <dgm:chMax val="0"/>
          <dgm:chPref val="0"/>
        </dgm:presLayoutVars>
      </dgm:prSet>
      <dgm:spPr/>
    </dgm:pt>
    <dgm:pt modelId="{482CAEB9-9959-4853-84A7-C96E61776CFD}" type="pres">
      <dgm:prSet presAssocID="{27D4E5D3-66E5-4D37-A00A-29C7B54859C5}" presName="sibTrans" presStyleCnt="0"/>
      <dgm:spPr/>
    </dgm:pt>
    <dgm:pt modelId="{D9A119E6-AF45-4AA0-9148-7CD60D9EF4DD}" type="pres">
      <dgm:prSet presAssocID="{698B22D7-505B-4196-B6D9-71006CE1BF87}" presName="compNode" presStyleCnt="0"/>
      <dgm:spPr/>
    </dgm:pt>
    <dgm:pt modelId="{3A16E722-C8FB-48A0-AD26-8060D05AA601}" type="pres">
      <dgm:prSet presAssocID="{698B22D7-505B-4196-B6D9-71006CE1BF87}" presName="bgRect" presStyleLbl="bgShp" presStyleIdx="2" presStyleCnt="4"/>
      <dgm:spPr/>
    </dgm:pt>
    <dgm:pt modelId="{2868BAAF-4145-4519-A2C5-E785D5906AD3}" type="pres">
      <dgm:prSet presAssocID="{698B22D7-505B-4196-B6D9-71006CE1BF87}"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lp"/>
        </a:ext>
      </dgm:extLst>
    </dgm:pt>
    <dgm:pt modelId="{6B20C753-538D-4B49-9F24-78D3FC2D4753}" type="pres">
      <dgm:prSet presAssocID="{698B22D7-505B-4196-B6D9-71006CE1BF87}" presName="spaceRect" presStyleCnt="0"/>
      <dgm:spPr/>
    </dgm:pt>
    <dgm:pt modelId="{F4D73E50-ACC1-4259-AB2E-E177D6381180}" type="pres">
      <dgm:prSet presAssocID="{698B22D7-505B-4196-B6D9-71006CE1BF87}" presName="parTx" presStyleLbl="revTx" presStyleIdx="2" presStyleCnt="4">
        <dgm:presLayoutVars>
          <dgm:chMax val="0"/>
          <dgm:chPref val="0"/>
        </dgm:presLayoutVars>
      </dgm:prSet>
      <dgm:spPr/>
    </dgm:pt>
    <dgm:pt modelId="{00CFF34E-0D3A-450C-A053-CAE401466E1D}" type="pres">
      <dgm:prSet presAssocID="{CD7F307F-0E28-406C-8660-053C5CEB41C0}" presName="sibTrans" presStyleCnt="0"/>
      <dgm:spPr/>
    </dgm:pt>
    <dgm:pt modelId="{2354C2F2-0C08-4876-890B-BDF30D8706EF}" type="pres">
      <dgm:prSet presAssocID="{B5FC57DA-2DD8-466A-A374-1938F0C82754}" presName="compNode" presStyleCnt="0"/>
      <dgm:spPr/>
    </dgm:pt>
    <dgm:pt modelId="{446E8A8D-2227-4CFC-83F5-9AD11A60D48E}" type="pres">
      <dgm:prSet presAssocID="{B5FC57DA-2DD8-466A-A374-1938F0C82754}" presName="bgRect" presStyleLbl="bgShp" presStyleIdx="3" presStyleCnt="4"/>
      <dgm:spPr/>
    </dgm:pt>
    <dgm:pt modelId="{45CDA858-F010-4F42-96DD-6CE046CDB0D8}" type="pres">
      <dgm:prSet presAssocID="{B5FC57DA-2DD8-466A-A374-1938F0C8275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Question mark"/>
        </a:ext>
      </dgm:extLst>
    </dgm:pt>
    <dgm:pt modelId="{D8C38932-FD04-4F02-AF46-F02130BE9C52}" type="pres">
      <dgm:prSet presAssocID="{B5FC57DA-2DD8-466A-A374-1938F0C82754}" presName="spaceRect" presStyleCnt="0"/>
      <dgm:spPr/>
    </dgm:pt>
    <dgm:pt modelId="{E0005BC6-88A7-4F75-9783-64C5955AC72E}" type="pres">
      <dgm:prSet presAssocID="{B5FC57DA-2DD8-466A-A374-1938F0C82754}" presName="parTx" presStyleLbl="revTx" presStyleIdx="3" presStyleCnt="4">
        <dgm:presLayoutVars>
          <dgm:chMax val="0"/>
          <dgm:chPref val="0"/>
        </dgm:presLayoutVars>
      </dgm:prSet>
      <dgm:spPr/>
    </dgm:pt>
  </dgm:ptLst>
  <dgm:cxnLst>
    <dgm:cxn modelId="{425A3430-7839-429C-BBE4-180562CDC49F}" srcId="{D4CF86FE-BC82-4FF4-97C4-4A76BB32E272}" destId="{07F39071-54FD-4238-9C03-92BC0337F5DA}" srcOrd="1" destOrd="0" parTransId="{B1EFBC7E-E7EA-4D60-82C3-CB59BCCBC5C1}" sibTransId="{27D4E5D3-66E5-4D37-A00A-29C7B54859C5}"/>
    <dgm:cxn modelId="{313C8A38-AE54-456C-88B8-BAD443BFB47C}" srcId="{D4CF86FE-BC82-4FF4-97C4-4A76BB32E272}" destId="{B5FC57DA-2DD8-466A-A374-1938F0C82754}" srcOrd="3" destOrd="0" parTransId="{E198F445-461F-4DD9-AEE0-680219D98B9F}" sibTransId="{152A3694-3451-4FDD-962F-DF2F9B60DE2E}"/>
    <dgm:cxn modelId="{1F8A893A-FDA2-48D7-BDEC-DEDA09F010C4}" type="presOf" srcId="{07F39071-54FD-4238-9C03-92BC0337F5DA}" destId="{490DD84D-2E61-41F0-AF46-8E5F42442E49}" srcOrd="0" destOrd="0" presId="urn:microsoft.com/office/officeart/2018/2/layout/IconVerticalSolidList"/>
    <dgm:cxn modelId="{6914A66A-0875-4FF3-B677-6E9B8BD1CE83}" srcId="{D4CF86FE-BC82-4FF4-97C4-4A76BB32E272}" destId="{9DCEFB72-C815-47F8-8745-F1BF4810A863}" srcOrd="0" destOrd="0" parTransId="{2DBE98B2-4CFA-43BA-8A41-46ADD1D50930}" sibTransId="{F6B7852C-A6AF-4D53-AC28-5E968EBCAEBC}"/>
    <dgm:cxn modelId="{52D8034C-8230-4393-9EB5-305F6D932903}" type="presOf" srcId="{698B22D7-505B-4196-B6D9-71006CE1BF87}" destId="{F4D73E50-ACC1-4259-AB2E-E177D6381180}" srcOrd="0" destOrd="0" presId="urn:microsoft.com/office/officeart/2018/2/layout/IconVerticalSolidList"/>
    <dgm:cxn modelId="{E4C0FC4F-8B3D-40E6-B3EB-F7F59CD96C82}" type="presOf" srcId="{9DCEFB72-C815-47F8-8745-F1BF4810A863}" destId="{09FC1745-14FE-4EBB-9065-4D5FC11D9FBE}" srcOrd="0" destOrd="0" presId="urn:microsoft.com/office/officeart/2018/2/layout/IconVerticalSolidList"/>
    <dgm:cxn modelId="{5DCABB82-5A5D-409A-BD3A-78590B69E8B2}" type="presOf" srcId="{B5FC57DA-2DD8-466A-A374-1938F0C82754}" destId="{E0005BC6-88A7-4F75-9783-64C5955AC72E}" srcOrd="0" destOrd="0" presId="urn:microsoft.com/office/officeart/2018/2/layout/IconVerticalSolidList"/>
    <dgm:cxn modelId="{74F58A92-B224-40DB-80E5-11480D42CDC3}" type="presOf" srcId="{D4CF86FE-BC82-4FF4-97C4-4A76BB32E272}" destId="{A64B5CBF-9DF2-4BDB-8F8C-C574DEB43A52}" srcOrd="0" destOrd="0" presId="urn:microsoft.com/office/officeart/2018/2/layout/IconVerticalSolidList"/>
    <dgm:cxn modelId="{67F03CCC-34EF-40DD-93E4-842899593BD7}" srcId="{D4CF86FE-BC82-4FF4-97C4-4A76BB32E272}" destId="{698B22D7-505B-4196-B6D9-71006CE1BF87}" srcOrd="2" destOrd="0" parTransId="{45A344E3-4367-45B5-A5E0-B88216D2CC39}" sibTransId="{CD7F307F-0E28-406C-8660-053C5CEB41C0}"/>
    <dgm:cxn modelId="{C6E38BF4-CDF9-4332-B802-95AD2616CB73}" type="presParOf" srcId="{A64B5CBF-9DF2-4BDB-8F8C-C574DEB43A52}" destId="{DD516D13-4ECB-43E7-8BC6-8EBC86F0677F}" srcOrd="0" destOrd="0" presId="urn:microsoft.com/office/officeart/2018/2/layout/IconVerticalSolidList"/>
    <dgm:cxn modelId="{CB6D6D8B-4503-4B6B-AA78-2DD9D3BD3535}" type="presParOf" srcId="{DD516D13-4ECB-43E7-8BC6-8EBC86F0677F}" destId="{BB3FE533-7E68-429A-96E8-C79059E5E3EA}" srcOrd="0" destOrd="0" presId="urn:microsoft.com/office/officeart/2018/2/layout/IconVerticalSolidList"/>
    <dgm:cxn modelId="{085D16AB-9A8F-4B0D-8092-0B91EBA96E05}" type="presParOf" srcId="{DD516D13-4ECB-43E7-8BC6-8EBC86F0677F}" destId="{C11CE2EA-C3C8-4E5C-95AF-71413473F359}" srcOrd="1" destOrd="0" presId="urn:microsoft.com/office/officeart/2018/2/layout/IconVerticalSolidList"/>
    <dgm:cxn modelId="{7A15A1AD-60E5-4EC7-AF2A-7948BAB2E51A}" type="presParOf" srcId="{DD516D13-4ECB-43E7-8BC6-8EBC86F0677F}" destId="{2C002024-5373-43F6-B315-0BE8B716ED61}" srcOrd="2" destOrd="0" presId="urn:microsoft.com/office/officeart/2018/2/layout/IconVerticalSolidList"/>
    <dgm:cxn modelId="{3BBDBC74-C7D1-42D0-91F3-74C305603594}" type="presParOf" srcId="{DD516D13-4ECB-43E7-8BC6-8EBC86F0677F}" destId="{09FC1745-14FE-4EBB-9065-4D5FC11D9FBE}" srcOrd="3" destOrd="0" presId="urn:microsoft.com/office/officeart/2018/2/layout/IconVerticalSolidList"/>
    <dgm:cxn modelId="{14868F39-1270-4FFD-B9F4-8450FE4BFB05}" type="presParOf" srcId="{A64B5CBF-9DF2-4BDB-8F8C-C574DEB43A52}" destId="{2D6E903B-7D0C-46DB-BAB7-1CC287C288EF}" srcOrd="1" destOrd="0" presId="urn:microsoft.com/office/officeart/2018/2/layout/IconVerticalSolidList"/>
    <dgm:cxn modelId="{0EA870D6-2871-49C9-B83C-D9EA4D45FABE}" type="presParOf" srcId="{A64B5CBF-9DF2-4BDB-8F8C-C574DEB43A52}" destId="{C64D8D76-3EA2-4F4E-9206-0C9D2FA25B63}" srcOrd="2" destOrd="0" presId="urn:microsoft.com/office/officeart/2018/2/layout/IconVerticalSolidList"/>
    <dgm:cxn modelId="{C860E809-3A5C-48A4-8203-4A54FFFBF048}" type="presParOf" srcId="{C64D8D76-3EA2-4F4E-9206-0C9D2FA25B63}" destId="{E3BABBB6-E94B-4D85-9388-5B6C7E1C12DC}" srcOrd="0" destOrd="0" presId="urn:microsoft.com/office/officeart/2018/2/layout/IconVerticalSolidList"/>
    <dgm:cxn modelId="{953E4731-715B-4B8B-A6A3-F861FE3A90E1}" type="presParOf" srcId="{C64D8D76-3EA2-4F4E-9206-0C9D2FA25B63}" destId="{7F41C377-F570-41CA-B253-9CC8AA6F8AD6}" srcOrd="1" destOrd="0" presId="urn:microsoft.com/office/officeart/2018/2/layout/IconVerticalSolidList"/>
    <dgm:cxn modelId="{94633506-4662-42D4-96F8-6073F4164EFC}" type="presParOf" srcId="{C64D8D76-3EA2-4F4E-9206-0C9D2FA25B63}" destId="{020600C5-F2CE-4DD1-9A9F-489297E75596}" srcOrd="2" destOrd="0" presId="urn:microsoft.com/office/officeart/2018/2/layout/IconVerticalSolidList"/>
    <dgm:cxn modelId="{F32CE5A6-6E7E-41F0-BB5A-FAB68D6894C7}" type="presParOf" srcId="{C64D8D76-3EA2-4F4E-9206-0C9D2FA25B63}" destId="{490DD84D-2E61-41F0-AF46-8E5F42442E49}" srcOrd="3" destOrd="0" presId="urn:microsoft.com/office/officeart/2018/2/layout/IconVerticalSolidList"/>
    <dgm:cxn modelId="{669B6D7F-926F-4086-8D88-E1BE05827C08}" type="presParOf" srcId="{A64B5CBF-9DF2-4BDB-8F8C-C574DEB43A52}" destId="{482CAEB9-9959-4853-84A7-C96E61776CFD}" srcOrd="3" destOrd="0" presId="urn:microsoft.com/office/officeart/2018/2/layout/IconVerticalSolidList"/>
    <dgm:cxn modelId="{EACF5371-8984-47BE-8527-22F00D34576D}" type="presParOf" srcId="{A64B5CBF-9DF2-4BDB-8F8C-C574DEB43A52}" destId="{D9A119E6-AF45-4AA0-9148-7CD60D9EF4DD}" srcOrd="4" destOrd="0" presId="urn:microsoft.com/office/officeart/2018/2/layout/IconVerticalSolidList"/>
    <dgm:cxn modelId="{2496562C-7BAC-41D6-820C-6A7504A330DD}" type="presParOf" srcId="{D9A119E6-AF45-4AA0-9148-7CD60D9EF4DD}" destId="{3A16E722-C8FB-48A0-AD26-8060D05AA601}" srcOrd="0" destOrd="0" presId="urn:microsoft.com/office/officeart/2018/2/layout/IconVerticalSolidList"/>
    <dgm:cxn modelId="{D4B5222F-8B68-4E7A-AB5F-F0231CBF1F04}" type="presParOf" srcId="{D9A119E6-AF45-4AA0-9148-7CD60D9EF4DD}" destId="{2868BAAF-4145-4519-A2C5-E785D5906AD3}" srcOrd="1" destOrd="0" presId="urn:microsoft.com/office/officeart/2018/2/layout/IconVerticalSolidList"/>
    <dgm:cxn modelId="{6A2B5A12-7E03-4432-AF7C-F9687C7CDF84}" type="presParOf" srcId="{D9A119E6-AF45-4AA0-9148-7CD60D9EF4DD}" destId="{6B20C753-538D-4B49-9F24-78D3FC2D4753}" srcOrd="2" destOrd="0" presId="urn:microsoft.com/office/officeart/2018/2/layout/IconVerticalSolidList"/>
    <dgm:cxn modelId="{067BE810-9E6C-4010-93A8-7841CD19C7BE}" type="presParOf" srcId="{D9A119E6-AF45-4AA0-9148-7CD60D9EF4DD}" destId="{F4D73E50-ACC1-4259-AB2E-E177D6381180}" srcOrd="3" destOrd="0" presId="urn:microsoft.com/office/officeart/2018/2/layout/IconVerticalSolidList"/>
    <dgm:cxn modelId="{80AE7E3F-0969-4921-B7E7-7D799AA186B9}" type="presParOf" srcId="{A64B5CBF-9DF2-4BDB-8F8C-C574DEB43A52}" destId="{00CFF34E-0D3A-450C-A053-CAE401466E1D}" srcOrd="5" destOrd="0" presId="urn:microsoft.com/office/officeart/2018/2/layout/IconVerticalSolidList"/>
    <dgm:cxn modelId="{CCDA9B1D-CB35-407F-BDF6-62BFF94FCCBF}" type="presParOf" srcId="{A64B5CBF-9DF2-4BDB-8F8C-C574DEB43A52}" destId="{2354C2F2-0C08-4876-890B-BDF30D8706EF}" srcOrd="6" destOrd="0" presId="urn:microsoft.com/office/officeart/2018/2/layout/IconVerticalSolidList"/>
    <dgm:cxn modelId="{ADE8CD7B-3EF4-4947-8D4F-460108343620}" type="presParOf" srcId="{2354C2F2-0C08-4876-890B-BDF30D8706EF}" destId="{446E8A8D-2227-4CFC-83F5-9AD11A60D48E}" srcOrd="0" destOrd="0" presId="urn:microsoft.com/office/officeart/2018/2/layout/IconVerticalSolidList"/>
    <dgm:cxn modelId="{3ED48A98-0F05-44B0-AA01-1EE02819C529}" type="presParOf" srcId="{2354C2F2-0C08-4876-890B-BDF30D8706EF}" destId="{45CDA858-F010-4F42-96DD-6CE046CDB0D8}" srcOrd="1" destOrd="0" presId="urn:microsoft.com/office/officeart/2018/2/layout/IconVerticalSolidList"/>
    <dgm:cxn modelId="{6EA6192E-F637-4D40-A5CF-D5D0A62C8140}" type="presParOf" srcId="{2354C2F2-0C08-4876-890B-BDF30D8706EF}" destId="{D8C38932-FD04-4F02-AF46-F02130BE9C52}" srcOrd="2" destOrd="0" presId="urn:microsoft.com/office/officeart/2018/2/layout/IconVerticalSolidList"/>
    <dgm:cxn modelId="{AA2CB13E-2609-4069-9263-BED19FB2992C}" type="presParOf" srcId="{2354C2F2-0C08-4876-890B-BDF30D8706EF}" destId="{E0005BC6-88A7-4F75-9783-64C5955AC72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58225F-1623-4103-8379-8813CD35F31D}">
      <dsp:nvSpPr>
        <dsp:cNvPr id="0" name=""/>
        <dsp:cNvSpPr/>
      </dsp:nvSpPr>
      <dsp:spPr>
        <a:xfrm>
          <a:off x="0" y="642"/>
          <a:ext cx="546431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BC4D15-596C-4F16-9F16-9C2AD0D80B46}">
      <dsp:nvSpPr>
        <dsp:cNvPr id="0" name=""/>
        <dsp:cNvSpPr/>
      </dsp:nvSpPr>
      <dsp:spPr>
        <a:xfrm>
          <a:off x="0" y="642"/>
          <a:ext cx="5464315" cy="751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How we use technology</a:t>
          </a:r>
          <a:endParaRPr lang="en-US" sz="3300" kern="1200"/>
        </a:p>
      </dsp:txBody>
      <dsp:txXfrm>
        <a:off x="0" y="642"/>
        <a:ext cx="5464315" cy="751514"/>
      </dsp:txXfrm>
    </dsp:sp>
    <dsp:sp modelId="{A6C9B808-CC31-4647-99CF-5BEC75AD3D0E}">
      <dsp:nvSpPr>
        <dsp:cNvPr id="0" name=""/>
        <dsp:cNvSpPr/>
      </dsp:nvSpPr>
      <dsp:spPr>
        <a:xfrm>
          <a:off x="0" y="752157"/>
          <a:ext cx="5464315" cy="0"/>
        </a:xfrm>
        <a:prstGeom prst="line">
          <a:avLst/>
        </a:prstGeom>
        <a:solidFill>
          <a:schemeClr val="accent2">
            <a:hueOff val="-989466"/>
            <a:satOff val="0"/>
            <a:lumOff val="-4020"/>
            <a:alphaOff val="0"/>
          </a:schemeClr>
        </a:solidFill>
        <a:ln w="12700" cap="flat" cmpd="sng" algn="ctr">
          <a:solidFill>
            <a:schemeClr val="accent2">
              <a:hueOff val="-989466"/>
              <a:satOff val="0"/>
              <a:lumOff val="-402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B06827-9D7A-4E5A-91FE-7A165E8548D1}">
      <dsp:nvSpPr>
        <dsp:cNvPr id="0" name=""/>
        <dsp:cNvSpPr/>
      </dsp:nvSpPr>
      <dsp:spPr>
        <a:xfrm>
          <a:off x="0" y="752157"/>
          <a:ext cx="5464315" cy="751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Workforce diversity </a:t>
          </a:r>
          <a:endParaRPr lang="en-US" sz="3300" kern="1200"/>
        </a:p>
      </dsp:txBody>
      <dsp:txXfrm>
        <a:off x="0" y="752157"/>
        <a:ext cx="5464315" cy="751514"/>
      </dsp:txXfrm>
    </dsp:sp>
    <dsp:sp modelId="{C041DDEE-850D-418F-98B5-A54655BABFD0}">
      <dsp:nvSpPr>
        <dsp:cNvPr id="0" name=""/>
        <dsp:cNvSpPr/>
      </dsp:nvSpPr>
      <dsp:spPr>
        <a:xfrm>
          <a:off x="0" y="1503672"/>
          <a:ext cx="5464315" cy="0"/>
        </a:xfrm>
        <a:prstGeom prst="line">
          <a:avLst/>
        </a:prstGeom>
        <a:solidFill>
          <a:schemeClr val="accent2">
            <a:hueOff val="-1978932"/>
            <a:satOff val="0"/>
            <a:lumOff val="-8039"/>
            <a:alphaOff val="0"/>
          </a:schemeClr>
        </a:solidFill>
        <a:ln w="12700" cap="flat" cmpd="sng" algn="ctr">
          <a:solidFill>
            <a:schemeClr val="accent2">
              <a:hueOff val="-1978932"/>
              <a:satOff val="0"/>
              <a:lumOff val="-803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70C9D0-B8C7-4631-9A88-9052A080EA83}">
      <dsp:nvSpPr>
        <dsp:cNvPr id="0" name=""/>
        <dsp:cNvSpPr/>
      </dsp:nvSpPr>
      <dsp:spPr>
        <a:xfrm>
          <a:off x="0" y="1503672"/>
          <a:ext cx="5464315" cy="751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Globalisation</a:t>
          </a:r>
          <a:endParaRPr lang="en-US" sz="3300" kern="1200"/>
        </a:p>
      </dsp:txBody>
      <dsp:txXfrm>
        <a:off x="0" y="1503672"/>
        <a:ext cx="5464315" cy="751514"/>
      </dsp:txXfrm>
    </dsp:sp>
    <dsp:sp modelId="{975316F1-6A27-4573-BD43-1A1965D95D53}">
      <dsp:nvSpPr>
        <dsp:cNvPr id="0" name=""/>
        <dsp:cNvSpPr/>
      </dsp:nvSpPr>
      <dsp:spPr>
        <a:xfrm>
          <a:off x="0" y="2255187"/>
          <a:ext cx="5464315" cy="0"/>
        </a:xfrm>
        <a:prstGeom prst="line">
          <a:avLst/>
        </a:prstGeom>
        <a:solidFill>
          <a:schemeClr val="accent2">
            <a:hueOff val="-2968397"/>
            <a:satOff val="0"/>
            <a:lumOff val="-12059"/>
            <a:alphaOff val="0"/>
          </a:schemeClr>
        </a:solidFill>
        <a:ln w="12700" cap="flat" cmpd="sng" algn="ctr">
          <a:solidFill>
            <a:schemeClr val="accent2">
              <a:hueOff val="-2968397"/>
              <a:satOff val="0"/>
              <a:lumOff val="-1205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A9C4DB-021C-4460-B55E-01486544ED44}">
      <dsp:nvSpPr>
        <dsp:cNvPr id="0" name=""/>
        <dsp:cNvSpPr/>
      </dsp:nvSpPr>
      <dsp:spPr>
        <a:xfrm>
          <a:off x="0" y="2255187"/>
          <a:ext cx="5464315" cy="751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Industrial change</a:t>
          </a:r>
          <a:endParaRPr lang="en-US" sz="3300" kern="1200"/>
        </a:p>
      </dsp:txBody>
      <dsp:txXfrm>
        <a:off x="0" y="2255187"/>
        <a:ext cx="5464315" cy="751514"/>
      </dsp:txXfrm>
    </dsp:sp>
    <dsp:sp modelId="{1CD96E4C-AA60-413B-B968-2959E71ED412}">
      <dsp:nvSpPr>
        <dsp:cNvPr id="0" name=""/>
        <dsp:cNvSpPr/>
      </dsp:nvSpPr>
      <dsp:spPr>
        <a:xfrm>
          <a:off x="0" y="3006701"/>
          <a:ext cx="5464315" cy="0"/>
        </a:xfrm>
        <a:prstGeom prst="line">
          <a:avLst/>
        </a:prstGeom>
        <a:solidFill>
          <a:schemeClr val="accent2">
            <a:hueOff val="-3957863"/>
            <a:satOff val="0"/>
            <a:lumOff val="-16079"/>
            <a:alphaOff val="0"/>
          </a:schemeClr>
        </a:solidFill>
        <a:ln w="12700" cap="flat" cmpd="sng" algn="ctr">
          <a:solidFill>
            <a:schemeClr val="accent2">
              <a:hueOff val="-3957863"/>
              <a:satOff val="0"/>
              <a:lumOff val="-1607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41145D-8E36-48B1-BCEE-E3B06AC0043D}">
      <dsp:nvSpPr>
        <dsp:cNvPr id="0" name=""/>
        <dsp:cNvSpPr/>
      </dsp:nvSpPr>
      <dsp:spPr>
        <a:xfrm>
          <a:off x="0" y="3006701"/>
          <a:ext cx="5464315" cy="751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Individualisation </a:t>
          </a:r>
          <a:endParaRPr lang="en-US" sz="3300" kern="1200"/>
        </a:p>
      </dsp:txBody>
      <dsp:txXfrm>
        <a:off x="0" y="3006701"/>
        <a:ext cx="5464315" cy="751514"/>
      </dsp:txXfrm>
    </dsp:sp>
    <dsp:sp modelId="{B522CE0B-9C46-4AE4-AF20-F2D0D67220C5}">
      <dsp:nvSpPr>
        <dsp:cNvPr id="0" name=""/>
        <dsp:cNvSpPr/>
      </dsp:nvSpPr>
      <dsp:spPr>
        <a:xfrm>
          <a:off x="0" y="3758216"/>
          <a:ext cx="5464315" cy="0"/>
        </a:xfrm>
        <a:prstGeom prst="line">
          <a:avLst/>
        </a:prstGeom>
        <a:solidFill>
          <a:schemeClr val="accent2">
            <a:hueOff val="-4947329"/>
            <a:satOff val="0"/>
            <a:lumOff val="-20098"/>
            <a:alphaOff val="0"/>
          </a:schemeClr>
        </a:solidFill>
        <a:ln w="12700" cap="flat" cmpd="sng" algn="ctr">
          <a:solidFill>
            <a:schemeClr val="accent2">
              <a:hueOff val="-4947329"/>
              <a:satOff val="0"/>
              <a:lumOff val="-2009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743C7F-8ABB-4B7A-B324-54580EC17FCE}">
      <dsp:nvSpPr>
        <dsp:cNvPr id="0" name=""/>
        <dsp:cNvSpPr/>
      </dsp:nvSpPr>
      <dsp:spPr>
        <a:xfrm>
          <a:off x="0" y="3758216"/>
          <a:ext cx="5464315" cy="751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Social responsibility </a:t>
          </a:r>
          <a:endParaRPr lang="en-US" sz="3300" kern="1200"/>
        </a:p>
      </dsp:txBody>
      <dsp:txXfrm>
        <a:off x="0" y="3758216"/>
        <a:ext cx="5464315" cy="751514"/>
      </dsp:txXfrm>
    </dsp:sp>
    <dsp:sp modelId="{32887CA6-1B50-4729-AA84-F80166C747D4}">
      <dsp:nvSpPr>
        <dsp:cNvPr id="0" name=""/>
        <dsp:cNvSpPr/>
      </dsp:nvSpPr>
      <dsp:spPr>
        <a:xfrm>
          <a:off x="0" y="4509731"/>
          <a:ext cx="5464315" cy="0"/>
        </a:xfrm>
        <a:prstGeom prst="line">
          <a:avLst/>
        </a:prstGeom>
        <a:solidFill>
          <a:schemeClr val="accent2">
            <a:hueOff val="-5936795"/>
            <a:satOff val="0"/>
            <a:lumOff val="-24118"/>
            <a:alphaOff val="0"/>
          </a:schemeClr>
        </a:solidFill>
        <a:ln w="12700" cap="flat" cmpd="sng" algn="ctr">
          <a:solidFill>
            <a:schemeClr val="accent2">
              <a:hueOff val="-5936795"/>
              <a:satOff val="0"/>
              <a:lumOff val="-2411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6DD7C2-E922-49B1-BEDE-FBEEB8855553}">
      <dsp:nvSpPr>
        <dsp:cNvPr id="0" name=""/>
        <dsp:cNvSpPr/>
      </dsp:nvSpPr>
      <dsp:spPr>
        <a:xfrm>
          <a:off x="0" y="4509731"/>
          <a:ext cx="5464315" cy="751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Education </a:t>
          </a:r>
          <a:endParaRPr lang="en-US" sz="3300" kern="1200"/>
        </a:p>
      </dsp:txBody>
      <dsp:txXfrm>
        <a:off x="0" y="4509731"/>
        <a:ext cx="5464315" cy="7515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C9874D-E38A-4E03-83FC-716D96E163F4}">
      <dsp:nvSpPr>
        <dsp:cNvPr id="0" name=""/>
        <dsp:cNvSpPr/>
      </dsp:nvSpPr>
      <dsp:spPr>
        <a:xfrm>
          <a:off x="0" y="0"/>
          <a:ext cx="546431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A9BEA6-EB3D-42B1-A40F-3E2C739B5442}">
      <dsp:nvSpPr>
        <dsp:cNvPr id="0" name=""/>
        <dsp:cNvSpPr/>
      </dsp:nvSpPr>
      <dsp:spPr>
        <a:xfrm>
          <a:off x="0" y="0"/>
          <a:ext cx="5464315" cy="1315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Political change</a:t>
          </a:r>
          <a:endParaRPr lang="en-US" sz="3500" kern="1200"/>
        </a:p>
      </dsp:txBody>
      <dsp:txXfrm>
        <a:off x="0" y="0"/>
        <a:ext cx="5464315" cy="1315472"/>
      </dsp:txXfrm>
    </dsp:sp>
    <dsp:sp modelId="{54FEB2D1-F3B1-4C66-B54D-8AAAD406D8F7}">
      <dsp:nvSpPr>
        <dsp:cNvPr id="0" name=""/>
        <dsp:cNvSpPr/>
      </dsp:nvSpPr>
      <dsp:spPr>
        <a:xfrm>
          <a:off x="0" y="1315472"/>
          <a:ext cx="546431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6E97AB-A86F-4C4D-8928-E2DD6DC02963}">
      <dsp:nvSpPr>
        <dsp:cNvPr id="0" name=""/>
        <dsp:cNvSpPr/>
      </dsp:nvSpPr>
      <dsp:spPr>
        <a:xfrm>
          <a:off x="0" y="1315472"/>
          <a:ext cx="5464315" cy="1315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Brexit (UK's decision to leave European Union)</a:t>
          </a:r>
          <a:endParaRPr lang="en-US" sz="3500" kern="1200"/>
        </a:p>
      </dsp:txBody>
      <dsp:txXfrm>
        <a:off x="0" y="1315472"/>
        <a:ext cx="5464315" cy="1315472"/>
      </dsp:txXfrm>
    </dsp:sp>
    <dsp:sp modelId="{1B4B40F1-AAF8-48C2-8971-83ADA3A06A5F}">
      <dsp:nvSpPr>
        <dsp:cNvPr id="0" name=""/>
        <dsp:cNvSpPr/>
      </dsp:nvSpPr>
      <dsp:spPr>
        <a:xfrm>
          <a:off x="0" y="2630944"/>
          <a:ext cx="546431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876BA4-5641-4E2D-A26C-F9D22EB2D6CE}">
      <dsp:nvSpPr>
        <dsp:cNvPr id="0" name=""/>
        <dsp:cNvSpPr/>
      </dsp:nvSpPr>
      <dsp:spPr>
        <a:xfrm>
          <a:off x="0" y="2630944"/>
          <a:ext cx="5464315" cy="1315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War in Ukraine</a:t>
          </a:r>
          <a:endParaRPr lang="en-US" sz="3500" kern="1200"/>
        </a:p>
      </dsp:txBody>
      <dsp:txXfrm>
        <a:off x="0" y="2630944"/>
        <a:ext cx="5464315" cy="1315472"/>
      </dsp:txXfrm>
    </dsp:sp>
    <dsp:sp modelId="{CAED5D8C-3D1D-40C8-A13C-1048F0531B9E}">
      <dsp:nvSpPr>
        <dsp:cNvPr id="0" name=""/>
        <dsp:cNvSpPr/>
      </dsp:nvSpPr>
      <dsp:spPr>
        <a:xfrm>
          <a:off x="0" y="3946416"/>
          <a:ext cx="546431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2A4754-7FB8-4843-94AB-F0D25962FB6E}">
      <dsp:nvSpPr>
        <dsp:cNvPr id="0" name=""/>
        <dsp:cNvSpPr/>
      </dsp:nvSpPr>
      <dsp:spPr>
        <a:xfrm>
          <a:off x="0" y="3946416"/>
          <a:ext cx="5464315" cy="1315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Elections in 2024 (UK and US)</a:t>
          </a:r>
          <a:endParaRPr lang="en-US" sz="3500" kern="1200"/>
        </a:p>
      </dsp:txBody>
      <dsp:txXfrm>
        <a:off x="0" y="3946416"/>
        <a:ext cx="5464315" cy="13154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73D6FD-861A-4102-BD7F-0D7E3A4985FF}">
      <dsp:nvSpPr>
        <dsp:cNvPr id="0" name=""/>
        <dsp:cNvSpPr/>
      </dsp:nvSpPr>
      <dsp:spPr>
        <a:xfrm>
          <a:off x="0" y="642"/>
          <a:ext cx="546431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FE326F-5877-454C-8988-4B4A550AC01E}">
      <dsp:nvSpPr>
        <dsp:cNvPr id="0" name=""/>
        <dsp:cNvSpPr/>
      </dsp:nvSpPr>
      <dsp:spPr>
        <a:xfrm>
          <a:off x="0" y="642"/>
          <a:ext cx="5464315" cy="1052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Economic factors impact decision-making</a:t>
          </a:r>
          <a:endParaRPr lang="en-US" sz="2800" kern="1200"/>
        </a:p>
      </dsp:txBody>
      <dsp:txXfrm>
        <a:off x="0" y="642"/>
        <a:ext cx="5464315" cy="1052120"/>
      </dsp:txXfrm>
    </dsp:sp>
    <dsp:sp modelId="{85CB60A4-666E-4CB7-99B0-5A7EA5E7384F}">
      <dsp:nvSpPr>
        <dsp:cNvPr id="0" name=""/>
        <dsp:cNvSpPr/>
      </dsp:nvSpPr>
      <dsp:spPr>
        <a:xfrm>
          <a:off x="0" y="1052763"/>
          <a:ext cx="546431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E73D0C-7E81-445F-92EB-6A15FE0AFD9A}">
      <dsp:nvSpPr>
        <dsp:cNvPr id="0" name=""/>
        <dsp:cNvSpPr/>
      </dsp:nvSpPr>
      <dsp:spPr>
        <a:xfrm>
          <a:off x="0" y="1052763"/>
          <a:ext cx="5464315" cy="1052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Exchange rates</a:t>
          </a:r>
          <a:endParaRPr lang="en-US" sz="2800" kern="1200"/>
        </a:p>
      </dsp:txBody>
      <dsp:txXfrm>
        <a:off x="0" y="1052763"/>
        <a:ext cx="5464315" cy="1052120"/>
      </dsp:txXfrm>
    </dsp:sp>
    <dsp:sp modelId="{60319103-61DD-48D9-810D-9FD5E0585D6B}">
      <dsp:nvSpPr>
        <dsp:cNvPr id="0" name=""/>
        <dsp:cNvSpPr/>
      </dsp:nvSpPr>
      <dsp:spPr>
        <a:xfrm>
          <a:off x="0" y="2104884"/>
          <a:ext cx="546431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16E3D0-14A1-49F6-8B85-3EA78395D051}">
      <dsp:nvSpPr>
        <dsp:cNvPr id="0" name=""/>
        <dsp:cNvSpPr/>
      </dsp:nvSpPr>
      <dsp:spPr>
        <a:xfrm>
          <a:off x="0" y="2104884"/>
          <a:ext cx="5464315" cy="1052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Trade agreements </a:t>
          </a:r>
          <a:endParaRPr lang="en-US" sz="2800" kern="1200"/>
        </a:p>
      </dsp:txBody>
      <dsp:txXfrm>
        <a:off x="0" y="2104884"/>
        <a:ext cx="5464315" cy="1052120"/>
      </dsp:txXfrm>
    </dsp:sp>
    <dsp:sp modelId="{C2E258AF-1C6C-4F51-86D3-F77022B2D6FC}">
      <dsp:nvSpPr>
        <dsp:cNvPr id="0" name=""/>
        <dsp:cNvSpPr/>
      </dsp:nvSpPr>
      <dsp:spPr>
        <a:xfrm>
          <a:off x="0" y="3157004"/>
          <a:ext cx="546431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F680FD-C96F-4535-97FB-760BCB29F8D0}">
      <dsp:nvSpPr>
        <dsp:cNvPr id="0" name=""/>
        <dsp:cNvSpPr/>
      </dsp:nvSpPr>
      <dsp:spPr>
        <a:xfrm>
          <a:off x="0" y="3157004"/>
          <a:ext cx="5464315" cy="1052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Recession</a:t>
          </a:r>
          <a:endParaRPr lang="en-US" sz="2800" kern="1200"/>
        </a:p>
      </dsp:txBody>
      <dsp:txXfrm>
        <a:off x="0" y="3157004"/>
        <a:ext cx="5464315" cy="1052120"/>
      </dsp:txXfrm>
    </dsp:sp>
    <dsp:sp modelId="{4FD6D3F1-63C0-47F5-867C-0D36FDCC3F0D}">
      <dsp:nvSpPr>
        <dsp:cNvPr id="0" name=""/>
        <dsp:cNvSpPr/>
      </dsp:nvSpPr>
      <dsp:spPr>
        <a:xfrm>
          <a:off x="0" y="4209125"/>
          <a:ext cx="546431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294CF8-FC7E-44D4-AC77-86C64126C025}">
      <dsp:nvSpPr>
        <dsp:cNvPr id="0" name=""/>
        <dsp:cNvSpPr/>
      </dsp:nvSpPr>
      <dsp:spPr>
        <a:xfrm>
          <a:off x="0" y="4209125"/>
          <a:ext cx="5464315" cy="1052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Cost of living </a:t>
          </a:r>
          <a:endParaRPr lang="en-US" sz="2800" kern="1200"/>
        </a:p>
      </dsp:txBody>
      <dsp:txXfrm>
        <a:off x="0" y="4209125"/>
        <a:ext cx="5464315" cy="10521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4FA7E0-4C4E-4FF1-98FF-C84C73C4149E}">
      <dsp:nvSpPr>
        <dsp:cNvPr id="0" name=""/>
        <dsp:cNvSpPr/>
      </dsp:nvSpPr>
      <dsp:spPr>
        <a:xfrm>
          <a:off x="0" y="681"/>
          <a:ext cx="6833175" cy="159530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D0EA1E-9C18-4FEC-A739-03215DE5F647}">
      <dsp:nvSpPr>
        <dsp:cNvPr id="0" name=""/>
        <dsp:cNvSpPr/>
      </dsp:nvSpPr>
      <dsp:spPr>
        <a:xfrm>
          <a:off x="482581" y="359626"/>
          <a:ext cx="877420" cy="877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943506A-FB35-40E6-836F-E24156453AF0}">
      <dsp:nvSpPr>
        <dsp:cNvPr id="0" name=""/>
        <dsp:cNvSpPr/>
      </dsp:nvSpPr>
      <dsp:spPr>
        <a:xfrm>
          <a:off x="1842582" y="681"/>
          <a:ext cx="4990592" cy="15953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837" tIns="168837" rIns="168837" bIns="168837" numCol="1" spcCol="1270" anchor="ctr" anchorCtr="0">
          <a:noAutofit/>
        </a:bodyPr>
        <a:lstStyle/>
        <a:p>
          <a:pPr marL="0" lvl="0" indent="0" algn="l" defTabSz="977900">
            <a:lnSpc>
              <a:spcPct val="90000"/>
            </a:lnSpc>
            <a:spcBef>
              <a:spcPct val="0"/>
            </a:spcBef>
            <a:spcAft>
              <a:spcPct val="35000"/>
            </a:spcAft>
            <a:buNone/>
          </a:pPr>
          <a:r>
            <a:rPr lang="en-GB" sz="2200" kern="1200"/>
            <a:t>McKinsey (2023) 20-25% of the workforce in advanced economies can work from home 3-5 days per week</a:t>
          </a:r>
          <a:endParaRPr lang="en-US" sz="2200" kern="1200"/>
        </a:p>
      </dsp:txBody>
      <dsp:txXfrm>
        <a:off x="1842582" y="681"/>
        <a:ext cx="4990592" cy="1595309"/>
      </dsp:txXfrm>
    </dsp:sp>
    <dsp:sp modelId="{097935CB-DF53-4281-85B9-89CAC5A4C195}">
      <dsp:nvSpPr>
        <dsp:cNvPr id="0" name=""/>
        <dsp:cNvSpPr/>
      </dsp:nvSpPr>
      <dsp:spPr>
        <a:xfrm>
          <a:off x="0" y="1994818"/>
          <a:ext cx="6833175" cy="159530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FCC6FC-0847-4584-87AE-CE746B8789C9}">
      <dsp:nvSpPr>
        <dsp:cNvPr id="0" name=""/>
        <dsp:cNvSpPr/>
      </dsp:nvSpPr>
      <dsp:spPr>
        <a:xfrm>
          <a:off x="482581" y="2353762"/>
          <a:ext cx="877420" cy="877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DB697BB-C493-43DE-9AF5-6A6471DEB5E7}">
      <dsp:nvSpPr>
        <dsp:cNvPr id="0" name=""/>
        <dsp:cNvSpPr/>
      </dsp:nvSpPr>
      <dsp:spPr>
        <a:xfrm>
          <a:off x="1842582" y="1994818"/>
          <a:ext cx="4990592" cy="15953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837" tIns="168837" rIns="168837" bIns="168837" numCol="1" spcCol="1270" anchor="ctr" anchorCtr="0">
          <a:noAutofit/>
        </a:bodyPr>
        <a:lstStyle/>
        <a:p>
          <a:pPr marL="0" lvl="0" indent="0" algn="l" defTabSz="977900">
            <a:lnSpc>
              <a:spcPct val="90000"/>
            </a:lnSpc>
            <a:spcBef>
              <a:spcPct val="0"/>
            </a:spcBef>
            <a:spcAft>
              <a:spcPct val="35000"/>
            </a:spcAft>
            <a:buNone/>
          </a:pPr>
          <a:r>
            <a:rPr lang="en-GB" sz="2200" kern="1200"/>
            <a:t>Half the workforce has little or no opportunity for remote work.  </a:t>
          </a:r>
          <a:endParaRPr lang="en-US" sz="2200" kern="1200"/>
        </a:p>
      </dsp:txBody>
      <dsp:txXfrm>
        <a:off x="1842582" y="1994818"/>
        <a:ext cx="4990592" cy="1595309"/>
      </dsp:txXfrm>
    </dsp:sp>
    <dsp:sp modelId="{674EEF9B-3263-4445-9275-AF2A8C528B6C}">
      <dsp:nvSpPr>
        <dsp:cNvPr id="0" name=""/>
        <dsp:cNvSpPr/>
      </dsp:nvSpPr>
      <dsp:spPr>
        <a:xfrm>
          <a:off x="0" y="3988954"/>
          <a:ext cx="6833175" cy="159530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AD76EA-647A-4BA4-9FB8-5A19CA6D5205}">
      <dsp:nvSpPr>
        <dsp:cNvPr id="0" name=""/>
        <dsp:cNvSpPr/>
      </dsp:nvSpPr>
      <dsp:spPr>
        <a:xfrm>
          <a:off x="482581" y="4347899"/>
          <a:ext cx="877420" cy="8774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4D38955-0E9A-4B13-81EC-DBBEAC942CC1}">
      <dsp:nvSpPr>
        <dsp:cNvPr id="0" name=""/>
        <dsp:cNvSpPr/>
      </dsp:nvSpPr>
      <dsp:spPr>
        <a:xfrm>
          <a:off x="1842582" y="3988954"/>
          <a:ext cx="4990592" cy="15953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837" tIns="168837" rIns="168837" bIns="168837" numCol="1" spcCol="1270" anchor="ctr" anchorCtr="0">
          <a:noAutofit/>
        </a:bodyPr>
        <a:lstStyle/>
        <a:p>
          <a:pPr marL="0" lvl="0" indent="0" algn="l" defTabSz="977900">
            <a:lnSpc>
              <a:spcPct val="90000"/>
            </a:lnSpc>
            <a:spcBef>
              <a:spcPct val="0"/>
            </a:spcBef>
            <a:spcAft>
              <a:spcPct val="35000"/>
            </a:spcAft>
            <a:buNone/>
          </a:pPr>
          <a:r>
            <a:rPr lang="en-GB" sz="2200" kern="1200"/>
            <a:t>Of these, many are low wage and at risk from automation </a:t>
          </a:r>
          <a:endParaRPr lang="en-US" sz="2200" kern="1200"/>
        </a:p>
      </dsp:txBody>
      <dsp:txXfrm>
        <a:off x="1842582" y="3988954"/>
        <a:ext cx="4990592" cy="159530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0A6B3B-F7F0-43DA-9371-24CF253FA86D}">
      <dsp:nvSpPr>
        <dsp:cNvPr id="0" name=""/>
        <dsp:cNvSpPr/>
      </dsp:nvSpPr>
      <dsp:spPr>
        <a:xfrm>
          <a:off x="0" y="681"/>
          <a:ext cx="6833175" cy="15953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BDF5D6-285D-48A3-9DCC-FEC03164ED1D}">
      <dsp:nvSpPr>
        <dsp:cNvPr id="0" name=""/>
        <dsp:cNvSpPr/>
      </dsp:nvSpPr>
      <dsp:spPr>
        <a:xfrm>
          <a:off x="482581" y="359626"/>
          <a:ext cx="877420" cy="877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B899928-29D2-4F90-8D91-E7B87AED05C6}">
      <dsp:nvSpPr>
        <dsp:cNvPr id="0" name=""/>
        <dsp:cNvSpPr/>
      </dsp:nvSpPr>
      <dsp:spPr>
        <a:xfrm>
          <a:off x="1842582" y="681"/>
          <a:ext cx="4990592" cy="15953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837" tIns="168837" rIns="168837" bIns="168837" numCol="1" spcCol="1270" anchor="ctr" anchorCtr="0">
          <a:noAutofit/>
        </a:bodyPr>
        <a:lstStyle/>
        <a:p>
          <a:pPr marL="0" lvl="0" indent="0" algn="l" defTabSz="1111250">
            <a:lnSpc>
              <a:spcPct val="90000"/>
            </a:lnSpc>
            <a:spcBef>
              <a:spcPct val="0"/>
            </a:spcBef>
            <a:spcAft>
              <a:spcPct val="35000"/>
            </a:spcAft>
            <a:buNone/>
          </a:pPr>
          <a:r>
            <a:rPr lang="en-GB" sz="2500" kern="1200"/>
            <a:t>Assisted intelligence: eg GPS navigation in cars</a:t>
          </a:r>
          <a:endParaRPr lang="en-US" sz="2500" kern="1200"/>
        </a:p>
      </dsp:txBody>
      <dsp:txXfrm>
        <a:off x="1842582" y="681"/>
        <a:ext cx="4990592" cy="1595309"/>
      </dsp:txXfrm>
    </dsp:sp>
    <dsp:sp modelId="{49B8168F-1DCB-4A98-A013-88AA43590CDA}">
      <dsp:nvSpPr>
        <dsp:cNvPr id="0" name=""/>
        <dsp:cNvSpPr/>
      </dsp:nvSpPr>
      <dsp:spPr>
        <a:xfrm>
          <a:off x="0" y="1994818"/>
          <a:ext cx="6833175" cy="15953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21E29F-1097-4C61-A15A-885A015DC4DA}">
      <dsp:nvSpPr>
        <dsp:cNvPr id="0" name=""/>
        <dsp:cNvSpPr/>
      </dsp:nvSpPr>
      <dsp:spPr>
        <a:xfrm>
          <a:off x="482581" y="2353762"/>
          <a:ext cx="877420" cy="877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F1DC119-5A69-42EE-9ECA-4FF5A86175F1}">
      <dsp:nvSpPr>
        <dsp:cNvPr id="0" name=""/>
        <dsp:cNvSpPr/>
      </dsp:nvSpPr>
      <dsp:spPr>
        <a:xfrm>
          <a:off x="1842582" y="1994818"/>
          <a:ext cx="4990592" cy="15953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837" tIns="168837" rIns="168837" bIns="168837" numCol="1" spcCol="1270" anchor="ctr" anchorCtr="0">
          <a:noAutofit/>
        </a:bodyPr>
        <a:lstStyle/>
        <a:p>
          <a:pPr marL="0" lvl="0" indent="0" algn="l" defTabSz="1111250">
            <a:lnSpc>
              <a:spcPct val="90000"/>
            </a:lnSpc>
            <a:spcBef>
              <a:spcPct val="0"/>
            </a:spcBef>
            <a:spcAft>
              <a:spcPct val="35000"/>
            </a:spcAft>
            <a:buNone/>
          </a:pPr>
          <a:r>
            <a:rPr lang="en-GB" sz="2500" kern="1200"/>
            <a:t>Augmented intelligence</a:t>
          </a:r>
          <a:endParaRPr lang="en-US" sz="2500" kern="1200"/>
        </a:p>
      </dsp:txBody>
      <dsp:txXfrm>
        <a:off x="1842582" y="1994818"/>
        <a:ext cx="4990592" cy="1595309"/>
      </dsp:txXfrm>
    </dsp:sp>
    <dsp:sp modelId="{45DC6B4F-31B3-4B77-9E22-A7E9471155F9}">
      <dsp:nvSpPr>
        <dsp:cNvPr id="0" name=""/>
        <dsp:cNvSpPr/>
      </dsp:nvSpPr>
      <dsp:spPr>
        <a:xfrm>
          <a:off x="0" y="3988954"/>
          <a:ext cx="6833175" cy="15953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18B340-91C7-4503-9525-82967F6E0E45}">
      <dsp:nvSpPr>
        <dsp:cNvPr id="0" name=""/>
        <dsp:cNvSpPr/>
      </dsp:nvSpPr>
      <dsp:spPr>
        <a:xfrm>
          <a:off x="482581" y="4347899"/>
          <a:ext cx="877420" cy="8774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544ADBB-328B-4D40-9C48-9CFCE3806143}">
      <dsp:nvSpPr>
        <dsp:cNvPr id="0" name=""/>
        <dsp:cNvSpPr/>
      </dsp:nvSpPr>
      <dsp:spPr>
        <a:xfrm>
          <a:off x="1842582" y="3988954"/>
          <a:ext cx="4990592" cy="15953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837" tIns="168837" rIns="168837" bIns="168837" numCol="1" spcCol="1270" anchor="ctr" anchorCtr="0">
          <a:noAutofit/>
        </a:bodyPr>
        <a:lstStyle/>
        <a:p>
          <a:pPr marL="0" lvl="0" indent="0" algn="l" defTabSz="1111250">
            <a:lnSpc>
              <a:spcPct val="90000"/>
            </a:lnSpc>
            <a:spcBef>
              <a:spcPct val="0"/>
            </a:spcBef>
            <a:spcAft>
              <a:spcPct val="35000"/>
            </a:spcAft>
            <a:buNone/>
          </a:pPr>
          <a:r>
            <a:rPr lang="en-GB" sz="2500" kern="1200"/>
            <a:t>Autonomous intelligence: for example, self –driving cars</a:t>
          </a:r>
          <a:endParaRPr lang="en-US" sz="2500" kern="1200"/>
        </a:p>
      </dsp:txBody>
      <dsp:txXfrm>
        <a:off x="1842582" y="3988954"/>
        <a:ext cx="4990592" cy="159530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3FE533-7E68-429A-96E8-C79059E5E3EA}">
      <dsp:nvSpPr>
        <dsp:cNvPr id="0" name=""/>
        <dsp:cNvSpPr/>
      </dsp:nvSpPr>
      <dsp:spPr>
        <a:xfrm>
          <a:off x="0" y="2317"/>
          <a:ext cx="6833175" cy="11748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1CE2EA-C3C8-4E5C-95AF-71413473F359}">
      <dsp:nvSpPr>
        <dsp:cNvPr id="0" name=""/>
        <dsp:cNvSpPr/>
      </dsp:nvSpPr>
      <dsp:spPr>
        <a:xfrm>
          <a:off x="355377" y="266648"/>
          <a:ext cx="646141" cy="64614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9FC1745-14FE-4EBB-9065-4D5FC11D9FBE}">
      <dsp:nvSpPr>
        <dsp:cNvPr id="0" name=""/>
        <dsp:cNvSpPr/>
      </dsp:nvSpPr>
      <dsp:spPr>
        <a:xfrm>
          <a:off x="1356896" y="2317"/>
          <a:ext cx="5476278" cy="11748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333" tIns="124333" rIns="124333" bIns="124333" numCol="1" spcCol="1270" anchor="ctr" anchorCtr="0">
          <a:noAutofit/>
        </a:bodyPr>
        <a:lstStyle/>
        <a:p>
          <a:pPr marL="0" lvl="0" indent="0" algn="l" defTabSz="933450">
            <a:lnSpc>
              <a:spcPct val="90000"/>
            </a:lnSpc>
            <a:spcBef>
              <a:spcPct val="0"/>
            </a:spcBef>
            <a:spcAft>
              <a:spcPct val="35000"/>
            </a:spcAft>
            <a:buNone/>
          </a:pPr>
          <a:r>
            <a:rPr lang="en-GB" sz="2100" kern="1200"/>
            <a:t>Promoting EDI essential part of leadership</a:t>
          </a:r>
          <a:endParaRPr lang="en-US" sz="2100" kern="1200"/>
        </a:p>
      </dsp:txBody>
      <dsp:txXfrm>
        <a:off x="1356896" y="2317"/>
        <a:ext cx="5476278" cy="1174802"/>
      </dsp:txXfrm>
    </dsp:sp>
    <dsp:sp modelId="{E3BABBB6-E94B-4D85-9388-5B6C7E1C12DC}">
      <dsp:nvSpPr>
        <dsp:cNvPr id="0" name=""/>
        <dsp:cNvSpPr/>
      </dsp:nvSpPr>
      <dsp:spPr>
        <a:xfrm>
          <a:off x="0" y="1470820"/>
          <a:ext cx="6833175" cy="11748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41C377-F570-41CA-B253-9CC8AA6F8AD6}">
      <dsp:nvSpPr>
        <dsp:cNvPr id="0" name=""/>
        <dsp:cNvSpPr/>
      </dsp:nvSpPr>
      <dsp:spPr>
        <a:xfrm>
          <a:off x="355377" y="1735151"/>
          <a:ext cx="646141" cy="64614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90DD84D-2E61-41F0-AF46-8E5F42442E49}">
      <dsp:nvSpPr>
        <dsp:cNvPr id="0" name=""/>
        <dsp:cNvSpPr/>
      </dsp:nvSpPr>
      <dsp:spPr>
        <a:xfrm>
          <a:off x="1356896" y="1470820"/>
          <a:ext cx="5476278" cy="11748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333" tIns="124333" rIns="124333" bIns="124333" numCol="1" spcCol="1270" anchor="ctr" anchorCtr="0">
          <a:noAutofit/>
        </a:bodyPr>
        <a:lstStyle/>
        <a:p>
          <a:pPr marL="0" lvl="0" indent="0" algn="l" defTabSz="933450">
            <a:lnSpc>
              <a:spcPct val="90000"/>
            </a:lnSpc>
            <a:spcBef>
              <a:spcPct val="0"/>
            </a:spcBef>
            <a:spcAft>
              <a:spcPct val="35000"/>
            </a:spcAft>
            <a:buNone/>
          </a:pPr>
          <a:r>
            <a:rPr lang="en-GB" sz="2100" kern="1200"/>
            <a:t>Creating working environments and cultures where individuals feel a sense of belonging</a:t>
          </a:r>
          <a:endParaRPr lang="en-US" sz="2100" kern="1200"/>
        </a:p>
      </dsp:txBody>
      <dsp:txXfrm>
        <a:off x="1356896" y="1470820"/>
        <a:ext cx="5476278" cy="1174802"/>
      </dsp:txXfrm>
    </dsp:sp>
    <dsp:sp modelId="{3A16E722-C8FB-48A0-AD26-8060D05AA601}">
      <dsp:nvSpPr>
        <dsp:cNvPr id="0" name=""/>
        <dsp:cNvSpPr/>
      </dsp:nvSpPr>
      <dsp:spPr>
        <a:xfrm>
          <a:off x="0" y="2939323"/>
          <a:ext cx="6833175" cy="11748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68BAAF-4145-4519-A2C5-E785D5906AD3}">
      <dsp:nvSpPr>
        <dsp:cNvPr id="0" name=""/>
        <dsp:cNvSpPr/>
      </dsp:nvSpPr>
      <dsp:spPr>
        <a:xfrm>
          <a:off x="355377" y="3203653"/>
          <a:ext cx="646141" cy="64614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4D73E50-ACC1-4259-AB2E-E177D6381180}">
      <dsp:nvSpPr>
        <dsp:cNvPr id="0" name=""/>
        <dsp:cNvSpPr/>
      </dsp:nvSpPr>
      <dsp:spPr>
        <a:xfrm>
          <a:off x="1356896" y="2939323"/>
          <a:ext cx="5476278" cy="11748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333" tIns="124333" rIns="124333" bIns="124333" numCol="1" spcCol="1270" anchor="ctr" anchorCtr="0">
          <a:noAutofit/>
        </a:bodyPr>
        <a:lstStyle/>
        <a:p>
          <a:pPr marL="0" lvl="0" indent="0" algn="l" defTabSz="933450">
            <a:lnSpc>
              <a:spcPct val="90000"/>
            </a:lnSpc>
            <a:spcBef>
              <a:spcPct val="0"/>
            </a:spcBef>
            <a:spcAft>
              <a:spcPct val="35000"/>
            </a:spcAft>
            <a:buNone/>
          </a:pPr>
          <a:r>
            <a:rPr lang="en-GB" sz="2100" kern="1200"/>
            <a:t>What do we mean by EDI?</a:t>
          </a:r>
          <a:endParaRPr lang="en-US" sz="2100" kern="1200"/>
        </a:p>
      </dsp:txBody>
      <dsp:txXfrm>
        <a:off x="1356896" y="2939323"/>
        <a:ext cx="5476278" cy="1174802"/>
      </dsp:txXfrm>
    </dsp:sp>
    <dsp:sp modelId="{446E8A8D-2227-4CFC-83F5-9AD11A60D48E}">
      <dsp:nvSpPr>
        <dsp:cNvPr id="0" name=""/>
        <dsp:cNvSpPr/>
      </dsp:nvSpPr>
      <dsp:spPr>
        <a:xfrm>
          <a:off x="0" y="4407825"/>
          <a:ext cx="6833175" cy="11748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CDA858-F010-4F42-96DD-6CE046CDB0D8}">
      <dsp:nvSpPr>
        <dsp:cNvPr id="0" name=""/>
        <dsp:cNvSpPr/>
      </dsp:nvSpPr>
      <dsp:spPr>
        <a:xfrm>
          <a:off x="355377" y="4672156"/>
          <a:ext cx="646141" cy="64614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0005BC6-88A7-4F75-9783-64C5955AC72E}">
      <dsp:nvSpPr>
        <dsp:cNvPr id="0" name=""/>
        <dsp:cNvSpPr/>
      </dsp:nvSpPr>
      <dsp:spPr>
        <a:xfrm>
          <a:off x="1356896" y="4407825"/>
          <a:ext cx="5476278" cy="11748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333" tIns="124333" rIns="124333" bIns="124333" numCol="1" spcCol="1270" anchor="ctr" anchorCtr="0">
          <a:noAutofit/>
        </a:bodyPr>
        <a:lstStyle/>
        <a:p>
          <a:pPr marL="0" lvl="0" indent="0" algn="l" defTabSz="933450">
            <a:lnSpc>
              <a:spcPct val="90000"/>
            </a:lnSpc>
            <a:spcBef>
              <a:spcPct val="0"/>
            </a:spcBef>
            <a:spcAft>
              <a:spcPct val="35000"/>
            </a:spcAft>
            <a:buNone/>
          </a:pPr>
          <a:r>
            <a:rPr lang="en-GB" sz="2100" kern="1200"/>
            <a:t>Why is it important?</a:t>
          </a:r>
          <a:endParaRPr lang="en-US" sz="2100" kern="1200"/>
        </a:p>
      </dsp:txBody>
      <dsp:txXfrm>
        <a:off x="1356896" y="4407825"/>
        <a:ext cx="5476278" cy="117480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2EF6789-4D93-43D8-B60D-0C5DEF3B644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E2D7B4A1-1589-4B83-9C22-DE251D95D0E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3975488-675E-48BA-A9A2-BA0F5A60D82B}" type="datetime1">
              <a:rPr lang="en-GB" smtClean="0"/>
              <a:t>13/02/2024</a:t>
            </a:fld>
            <a:endParaRPr lang="en-GB" dirty="0"/>
          </a:p>
        </p:txBody>
      </p:sp>
      <p:sp>
        <p:nvSpPr>
          <p:cNvPr id="4" name="Footer Placeholder 3">
            <a:extLst>
              <a:ext uri="{FF2B5EF4-FFF2-40B4-BE49-F238E27FC236}">
                <a16:creationId xmlns:a16="http://schemas.microsoft.com/office/drawing/2014/main" id="{024E724B-3C88-4DC9-855B-56F49D64A63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18A42BBB-95F1-40A0-9691-67EFE9D0B76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3C577BD-BE37-474B-8112-471F6F640A97}" type="slidenum">
              <a:rPr lang="en-GB" smtClean="0"/>
              <a:t>‹#›</a:t>
            </a:fld>
            <a:endParaRPr lang="en-GB"/>
          </a:p>
        </p:txBody>
      </p:sp>
    </p:spTree>
    <p:extLst>
      <p:ext uri="{BB962C8B-B14F-4D97-AF65-F5344CB8AC3E}">
        <p14:creationId xmlns:p14="http://schemas.microsoft.com/office/powerpoint/2010/main" val="29325086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BC9F49-C6C7-4BCF-B5B6-94EE3C9CB663}" type="datetime1">
              <a:rPr lang="en-GB" smtClean="0"/>
              <a:pPr/>
              <a:t>13/02/2024</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4EB474-4500-4CA8-A4FE-2423436EBB0B}" type="slidenum">
              <a:rPr lang="en-GB" noProof="0" smtClean="0"/>
              <a:t>‹#›</a:t>
            </a:fld>
            <a:endParaRPr lang="en-GB" noProof="0"/>
          </a:p>
        </p:txBody>
      </p:sp>
    </p:spTree>
    <p:extLst>
      <p:ext uri="{BB962C8B-B14F-4D97-AF65-F5344CB8AC3E}">
        <p14:creationId xmlns:p14="http://schemas.microsoft.com/office/powerpoint/2010/main" val="79654248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4EB474-4500-4CA8-A4FE-2423436EBB0B}" type="slidenum">
              <a:rPr lang="en-GB" smtClean="0"/>
              <a:t>1</a:t>
            </a:fld>
            <a:endParaRPr lang="en-GB"/>
          </a:p>
        </p:txBody>
      </p:sp>
    </p:spTree>
    <p:extLst>
      <p:ext uri="{BB962C8B-B14F-4D97-AF65-F5344CB8AC3E}">
        <p14:creationId xmlns:p14="http://schemas.microsoft.com/office/powerpoint/2010/main" val="39530837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342FE-E00B-4FAF-8F73-F722060EBA12}"/>
              </a:ext>
            </a:extLst>
          </p:cNvPr>
          <p:cNvSpPr>
            <a:spLocks noGrp="1"/>
          </p:cNvSpPr>
          <p:nvPr>
            <p:ph type="ctrTitle"/>
          </p:nvPr>
        </p:nvSpPr>
        <p:spPr>
          <a:xfrm>
            <a:off x="482600" y="978408"/>
            <a:ext cx="10506991" cy="2531555"/>
          </a:xfrm>
          <a:prstGeom prst="rect">
            <a:avLst/>
          </a:prstGeom>
        </p:spPr>
        <p:txBody>
          <a:bodyPr anchor="b"/>
          <a:lstStyle>
            <a:lvl1pPr algn="l">
              <a:defRPr sz="6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7C1CCE2-4461-473E-B23C-34C8CCF04B3A}"/>
              </a:ext>
            </a:extLst>
          </p:cNvPr>
          <p:cNvSpPr>
            <a:spLocks noGrp="1"/>
          </p:cNvSpPr>
          <p:nvPr>
            <p:ph type="subTitle" idx="1"/>
          </p:nvPr>
        </p:nvSpPr>
        <p:spPr>
          <a:xfrm>
            <a:off x="482600" y="3602038"/>
            <a:ext cx="10506991" cy="2277554"/>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FAA551A-CE2F-4E35-A714-B1F04D4B4E8E}"/>
              </a:ext>
            </a:extLst>
          </p:cNvPr>
          <p:cNvSpPr>
            <a:spLocks noGrp="1"/>
          </p:cNvSpPr>
          <p:nvPr>
            <p:ph type="dt" sz="half" idx="10"/>
          </p:nvPr>
        </p:nvSpPr>
        <p:spPr/>
        <p:txBody>
          <a:bodyPr/>
          <a:lstStyle/>
          <a:p>
            <a:fld id="{81B8F32D-D8B6-4B9E-9CBF-DCAC30B7B93D}" type="datetimeFigureOut">
              <a:rPr lang="en-US" smtClean="0"/>
              <a:t>2/13/2024</a:t>
            </a:fld>
            <a:endParaRPr lang="en-US"/>
          </a:p>
        </p:txBody>
      </p:sp>
      <p:sp>
        <p:nvSpPr>
          <p:cNvPr id="5" name="Footer Placeholder 4">
            <a:extLst>
              <a:ext uri="{FF2B5EF4-FFF2-40B4-BE49-F238E27FC236}">
                <a16:creationId xmlns:a16="http://schemas.microsoft.com/office/drawing/2014/main" id="{26B5C907-6594-4DFF-A32B-449C3BA968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376D75-E9DA-4660-AC52-51BA63FCB94D}"/>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10" name="Straight Connector 9">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372474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43735-A77F-440D-9448-6AE7C204D377}"/>
              </a:ext>
            </a:extLst>
          </p:cNvPr>
          <p:cNvSpPr>
            <a:spLocks noGrp="1"/>
          </p:cNvSpPr>
          <p:nvPr>
            <p:ph type="title"/>
          </p:nvPr>
        </p:nvSpPr>
        <p:spPr>
          <a:xfrm>
            <a:off x="482600" y="978408"/>
            <a:ext cx="10634472" cy="2157984"/>
          </a:xfrm>
          <a:prstGeom prst="rect">
            <a:avLst/>
          </a:prstGeo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276C6EE-D55E-454B-B28C-EC73D1DB4A2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2A2905-6D2E-4319-9521-61452AB8F996}"/>
              </a:ext>
            </a:extLst>
          </p:cNvPr>
          <p:cNvSpPr>
            <a:spLocks noGrp="1"/>
          </p:cNvSpPr>
          <p:nvPr>
            <p:ph type="dt" sz="half" idx="10"/>
          </p:nvPr>
        </p:nvSpPr>
        <p:spPr/>
        <p:txBody>
          <a:bodyPr/>
          <a:lstStyle/>
          <a:p>
            <a:fld id="{81B8F32D-D8B6-4B9E-9CBF-DCAC30B7B93D}" type="datetimeFigureOut">
              <a:rPr lang="en-US" smtClean="0"/>
              <a:t>2/13/2024</a:t>
            </a:fld>
            <a:endParaRPr lang="en-US"/>
          </a:p>
        </p:txBody>
      </p:sp>
      <p:sp>
        <p:nvSpPr>
          <p:cNvPr id="5" name="Footer Placeholder 4">
            <a:extLst>
              <a:ext uri="{FF2B5EF4-FFF2-40B4-BE49-F238E27FC236}">
                <a16:creationId xmlns:a16="http://schemas.microsoft.com/office/drawing/2014/main" id="{6DAC7550-84E8-49D3-B419-6F5F327DAD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AD2C6B-EA5D-4D97-BC84-6C860D536360}"/>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736326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1B299E6-11CC-4181-86C3-528A13F1F556}"/>
              </a:ext>
              <a:ext uri="{C183D7F6-B498-43B3-948B-1728B52AA6E4}">
                <adec:decorative xmlns:adec="http://schemas.microsoft.com/office/drawing/2017/decorative" val="1"/>
              </a:ext>
            </a:extLst>
          </p:cNvPr>
          <p:cNvSpPr/>
          <p:nvPr/>
        </p:nvSpPr>
        <p:spPr>
          <a:xfrm>
            <a:off x="481007" y="3922232"/>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803473-0A64-4F9F-833B-8D64E39019B1}"/>
              </a:ext>
            </a:extLst>
          </p:cNvPr>
          <p:cNvSpPr>
            <a:spLocks noGrp="1"/>
          </p:cNvSpPr>
          <p:nvPr>
            <p:ph type="title"/>
          </p:nvPr>
        </p:nvSpPr>
        <p:spPr>
          <a:xfrm>
            <a:off x="482600" y="978409"/>
            <a:ext cx="10515600" cy="2716769"/>
          </a:xfrm>
          <a:prstGeom prst="rect">
            <a:avLst/>
          </a:prstGeo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6873736-B424-40F2-B562-6DC10E5EDE4F}"/>
              </a:ext>
            </a:extLst>
          </p:cNvPr>
          <p:cNvSpPr>
            <a:spLocks noGrp="1"/>
          </p:cNvSpPr>
          <p:nvPr>
            <p:ph type="body" idx="1"/>
          </p:nvPr>
        </p:nvSpPr>
        <p:spPr>
          <a:xfrm>
            <a:off x="482600" y="4171445"/>
            <a:ext cx="10515600" cy="1918205"/>
          </a:xfrm>
        </p:spPr>
        <p:txBody>
          <a:bodyPr>
            <a:normAutofit/>
          </a:bodyPr>
          <a:lstStyle>
            <a:lvl1pPr marL="0" indent="0">
              <a:buNone/>
              <a:defRPr lang="en-US" sz="2400" i="1" kern="1200" dirty="0" smtClean="0">
                <a:solidFill>
                  <a:schemeClr val="tx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marL="0" lvl="0" indent="0" algn="l" defTabSz="914400" rtl="0" eaLnBrk="1" latinLnBrk="0" hangingPunct="1">
              <a:lnSpc>
                <a:spcPct val="110000"/>
              </a:lnSpc>
              <a:spcBef>
                <a:spcPts val="1000"/>
              </a:spcBef>
              <a:buFont typeface="Arial" panose="020B0604020202020204" pitchFamily="34" charset="0"/>
              <a:buNone/>
            </a:pPr>
            <a:r>
              <a:rPr lang="en-US"/>
              <a:t>Click to edit Master text styles</a:t>
            </a:r>
          </a:p>
        </p:txBody>
      </p:sp>
      <p:sp>
        <p:nvSpPr>
          <p:cNvPr id="4" name="Date Placeholder 3">
            <a:extLst>
              <a:ext uri="{FF2B5EF4-FFF2-40B4-BE49-F238E27FC236}">
                <a16:creationId xmlns:a16="http://schemas.microsoft.com/office/drawing/2014/main" id="{74348851-37C0-478D-B722-D76C817DC49D}"/>
              </a:ext>
            </a:extLst>
          </p:cNvPr>
          <p:cNvSpPr>
            <a:spLocks noGrp="1"/>
          </p:cNvSpPr>
          <p:nvPr>
            <p:ph type="dt" sz="half" idx="10"/>
          </p:nvPr>
        </p:nvSpPr>
        <p:spPr/>
        <p:txBody>
          <a:bodyPr/>
          <a:lstStyle/>
          <a:p>
            <a:fld id="{81B8F32D-D8B6-4B9E-9CBF-DCAC30B7B93D}" type="datetimeFigureOut">
              <a:rPr lang="en-US" smtClean="0"/>
              <a:t>2/13/2024</a:t>
            </a:fld>
            <a:endParaRPr lang="en-US"/>
          </a:p>
        </p:txBody>
      </p:sp>
      <p:sp>
        <p:nvSpPr>
          <p:cNvPr id="5" name="Footer Placeholder 4">
            <a:extLst>
              <a:ext uri="{FF2B5EF4-FFF2-40B4-BE49-F238E27FC236}">
                <a16:creationId xmlns:a16="http://schemas.microsoft.com/office/drawing/2014/main" id="{263E063E-66CE-4C18-91FA-D14AE052D7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A66D3D-FD62-470C-BC3C-A03771A32F60}"/>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11" name="Straight Connector 10">
            <a:extLst>
              <a:ext uri="{FF2B5EF4-FFF2-40B4-BE49-F238E27FC236}">
                <a16:creationId xmlns:a16="http://schemas.microsoft.com/office/drawing/2014/main" id="{DDFF0049-0231-4557-A707-569556F0CA83}"/>
              </a:ext>
              <a:ext uri="{C183D7F6-B498-43B3-948B-1728B52AA6E4}">
                <adec:decorative xmlns:adec="http://schemas.microsoft.com/office/drawing/2017/decorative" val="1"/>
              </a:ext>
            </a:extLst>
          </p:cNvPr>
          <p:cNvCxnSpPr>
            <a:cxnSpLocks/>
          </p:cNvCxnSpPr>
          <p:nvPr/>
        </p:nvCxnSpPr>
        <p:spPr>
          <a:xfrm>
            <a:off x="481007" y="3922232"/>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457A0DB1-87C8-4BF4-B2A2-F9CA6ED05AC4}"/>
              </a:ext>
              <a:ext uri="{C183D7F6-B498-43B3-948B-1728B52AA6E4}">
                <adec:decorative xmlns:adec="http://schemas.microsoft.com/office/drawing/2017/decorative" val="1"/>
              </a:ext>
            </a:extLst>
          </p:cNvPr>
          <p:cNvCxnSpPr>
            <a:cxnSpLocks/>
          </p:cNvCxnSpPr>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F6C29209-8A8F-48A7-8BA2-AFADA37CBD4F}"/>
              </a:ext>
              <a:ext uri="{C183D7F6-B498-43B3-948B-1728B52AA6E4}">
                <adec:decorative xmlns:adec="http://schemas.microsoft.com/office/drawing/2017/decorative" val="1"/>
              </a:ext>
            </a:extLst>
          </p:cNvPr>
          <p:cNvCxnSpPr>
            <a:cxnSpLocks/>
          </p:cNvCxnSpPr>
          <p:nvPr/>
        </p:nvCxnSpPr>
        <p:spPr>
          <a:xfrm>
            <a:off x="481007"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437152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166BE9C-AE7C-4C39-9694-C32D6939B965}"/>
              </a:ext>
              <a:ext uri="{C183D7F6-B498-43B3-948B-1728B52AA6E4}">
                <adec:decorative xmlns:adec="http://schemas.microsoft.com/office/drawing/2017/decorative" val="1"/>
              </a:ext>
            </a:extLst>
          </p:cNvPr>
          <p:cNvSpPr/>
          <p:nvPr/>
        </p:nvSpPr>
        <p:spPr>
          <a:xfrm>
            <a:off x="481007" y="483577"/>
            <a:ext cx="11147071" cy="2434824"/>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ACC42C-303A-4BDF-990A-2B07967BC9A9}"/>
              </a:ext>
            </a:extLst>
          </p:cNvPr>
          <p:cNvSpPr>
            <a:spLocks noGrp="1"/>
          </p:cNvSpPr>
          <p:nvPr>
            <p:ph type="title"/>
          </p:nvPr>
        </p:nvSpPr>
        <p:spPr>
          <a:xfrm>
            <a:off x="482599" y="978408"/>
            <a:ext cx="11147071" cy="1755263"/>
          </a:xfrm>
          <a:prstGeom prst="rect">
            <a:avLst/>
          </a:prstGeo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0C55CEF-353E-4E14-83AD-ACADDC08D943}"/>
              </a:ext>
            </a:extLst>
          </p:cNvPr>
          <p:cNvSpPr>
            <a:spLocks noGrp="1"/>
          </p:cNvSpPr>
          <p:nvPr>
            <p:ph sz="half" idx="1"/>
          </p:nvPr>
        </p:nvSpPr>
        <p:spPr>
          <a:xfrm>
            <a:off x="482600" y="3103131"/>
            <a:ext cx="5418551" cy="3073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2E55ECEF-9654-4AC1-BF77-7BC602BBD434}"/>
              </a:ext>
            </a:extLst>
          </p:cNvPr>
          <p:cNvSpPr>
            <a:spLocks noGrp="1"/>
          </p:cNvSpPr>
          <p:nvPr>
            <p:ph sz="half" idx="2"/>
          </p:nvPr>
        </p:nvSpPr>
        <p:spPr>
          <a:xfrm>
            <a:off x="6211120" y="3103131"/>
            <a:ext cx="5418551" cy="3073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4922FC8-BC06-407B-A82B-DA62B33A1CD4}"/>
              </a:ext>
            </a:extLst>
          </p:cNvPr>
          <p:cNvSpPr>
            <a:spLocks noGrp="1"/>
          </p:cNvSpPr>
          <p:nvPr>
            <p:ph type="dt" sz="half" idx="10"/>
          </p:nvPr>
        </p:nvSpPr>
        <p:spPr/>
        <p:txBody>
          <a:bodyPr/>
          <a:lstStyle/>
          <a:p>
            <a:fld id="{81B8F32D-D8B6-4B9E-9CBF-DCAC30B7B93D}" type="datetimeFigureOut">
              <a:rPr lang="en-US" smtClean="0"/>
              <a:t>2/13/2024</a:t>
            </a:fld>
            <a:endParaRPr lang="en-US"/>
          </a:p>
        </p:txBody>
      </p:sp>
      <p:sp>
        <p:nvSpPr>
          <p:cNvPr id="6" name="Footer Placeholder 5">
            <a:extLst>
              <a:ext uri="{FF2B5EF4-FFF2-40B4-BE49-F238E27FC236}">
                <a16:creationId xmlns:a16="http://schemas.microsoft.com/office/drawing/2014/main" id="{7915B701-4E1F-48AA-8A3C-ED5DD9151ED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6BCA31-8AC7-46F5-BCAB-41D54DF83D78}"/>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9" name="Straight Connector 8">
            <a:extLst>
              <a:ext uri="{FF2B5EF4-FFF2-40B4-BE49-F238E27FC236}">
                <a16:creationId xmlns:a16="http://schemas.microsoft.com/office/drawing/2014/main" id="{21BA86D8-2A29-4A0E-AEA0-39B41C4187DE}"/>
              </a:ext>
              <a:ext uri="{C183D7F6-B498-43B3-948B-1728B52AA6E4}">
                <adec:decorative xmlns:adec="http://schemas.microsoft.com/office/drawing/2017/decorative" val="1"/>
              </a:ext>
            </a:extLst>
          </p:cNvPr>
          <p:cNvCxnSpPr>
            <a:cxnSpLocks/>
          </p:cNvCxnSpPr>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F085E13E-918A-4D04-9E84-94148D7C878E}"/>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9433175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5E892-D975-4DD6-8583-A14DDBE85F0C}"/>
              </a:ext>
            </a:extLst>
          </p:cNvPr>
          <p:cNvSpPr>
            <a:spLocks noGrp="1"/>
          </p:cNvSpPr>
          <p:nvPr>
            <p:ph type="title"/>
          </p:nvPr>
        </p:nvSpPr>
        <p:spPr>
          <a:xfrm>
            <a:off x="484631" y="978407"/>
            <a:ext cx="11145039" cy="1339584"/>
          </a:xfrm>
          <a:prstGeom prst="rect">
            <a:avLst/>
          </a:prstGeom>
        </p:spPr>
        <p:txBody>
          <a:bodyPr anchor="b"/>
          <a:lstStyle/>
          <a:p>
            <a:r>
              <a:rPr lang="en-US"/>
              <a:t>Click to edit Master title style</a:t>
            </a:r>
            <a:endParaRPr lang="en-US" dirty="0"/>
          </a:p>
        </p:txBody>
      </p:sp>
      <p:sp>
        <p:nvSpPr>
          <p:cNvPr id="3" name="Text Placeholder 2">
            <a:extLst>
              <a:ext uri="{FF2B5EF4-FFF2-40B4-BE49-F238E27FC236}">
                <a16:creationId xmlns:a16="http://schemas.microsoft.com/office/drawing/2014/main" id="{7F1F7700-CECC-4881-BE5C-A13CD825B73B}"/>
              </a:ext>
            </a:extLst>
          </p:cNvPr>
          <p:cNvSpPr>
            <a:spLocks noGrp="1"/>
          </p:cNvSpPr>
          <p:nvPr>
            <p:ph type="body" idx="1"/>
          </p:nvPr>
        </p:nvSpPr>
        <p:spPr>
          <a:xfrm>
            <a:off x="484632" y="2500921"/>
            <a:ext cx="5346222" cy="823912"/>
          </a:xfrm>
        </p:spPr>
        <p:txBody>
          <a:bodyPr anchor="b">
            <a:normAutofit/>
          </a:bodyPr>
          <a:lstStyle>
            <a:lvl1pPr marL="0" indent="0">
              <a:buNone/>
              <a:defRPr lang="en-US" sz="2400" b="0" i="1" kern="1200" dirty="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10000"/>
              </a:lnSpc>
              <a:spcBef>
                <a:spcPts val="1000"/>
              </a:spcBef>
              <a:buFont typeface="Arial" panose="020B0604020202020204" pitchFamily="34" charset="0"/>
              <a:buNone/>
            </a:pPr>
            <a:r>
              <a:rPr lang="en-US"/>
              <a:t>Click to edit Master text styles</a:t>
            </a:r>
          </a:p>
        </p:txBody>
      </p:sp>
      <p:sp>
        <p:nvSpPr>
          <p:cNvPr id="4" name="Content Placeholder 3">
            <a:extLst>
              <a:ext uri="{FF2B5EF4-FFF2-40B4-BE49-F238E27FC236}">
                <a16:creationId xmlns:a16="http://schemas.microsoft.com/office/drawing/2014/main" id="{4CA50766-520A-44C5-943E-569222B74104}"/>
              </a:ext>
            </a:extLst>
          </p:cNvPr>
          <p:cNvSpPr>
            <a:spLocks noGrp="1"/>
          </p:cNvSpPr>
          <p:nvPr>
            <p:ph sz="half" idx="2"/>
          </p:nvPr>
        </p:nvSpPr>
        <p:spPr>
          <a:xfrm>
            <a:off x="484632" y="3428999"/>
            <a:ext cx="5346222" cy="2760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72F7E42-976A-4239-8006-D68538D4B71F}"/>
              </a:ext>
            </a:extLst>
          </p:cNvPr>
          <p:cNvSpPr>
            <a:spLocks noGrp="1"/>
          </p:cNvSpPr>
          <p:nvPr>
            <p:ph type="body" sz="quarter" idx="3"/>
          </p:nvPr>
        </p:nvSpPr>
        <p:spPr>
          <a:xfrm>
            <a:off x="6257120" y="2500921"/>
            <a:ext cx="5372551" cy="823912"/>
          </a:xfrm>
        </p:spPr>
        <p:txBody>
          <a:bodyPr anchor="b"/>
          <a:lstStyle>
            <a:lvl1pPr marL="0" indent="0">
              <a:buNone/>
              <a:defRPr lang="en-US" sz="2400" b="0" i="1"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F8CA329-951F-4391-ADC5-7EA320B7782F}"/>
              </a:ext>
            </a:extLst>
          </p:cNvPr>
          <p:cNvSpPr>
            <a:spLocks noGrp="1"/>
          </p:cNvSpPr>
          <p:nvPr>
            <p:ph sz="quarter" idx="4"/>
          </p:nvPr>
        </p:nvSpPr>
        <p:spPr>
          <a:xfrm>
            <a:off x="6257120" y="3428999"/>
            <a:ext cx="5372551" cy="2760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9FBEC22A-DA46-460C-B865-D928C20AE763}"/>
              </a:ext>
            </a:extLst>
          </p:cNvPr>
          <p:cNvSpPr>
            <a:spLocks noGrp="1"/>
          </p:cNvSpPr>
          <p:nvPr>
            <p:ph type="dt" sz="half" idx="10"/>
          </p:nvPr>
        </p:nvSpPr>
        <p:spPr/>
        <p:txBody>
          <a:bodyPr/>
          <a:lstStyle/>
          <a:p>
            <a:fld id="{81B8F32D-D8B6-4B9E-9CBF-DCAC30B7B93D}" type="datetimeFigureOut">
              <a:rPr lang="en-US" smtClean="0"/>
              <a:t>2/13/2024</a:t>
            </a:fld>
            <a:endParaRPr lang="en-US"/>
          </a:p>
        </p:txBody>
      </p:sp>
      <p:sp>
        <p:nvSpPr>
          <p:cNvPr id="8" name="Footer Placeholder 7">
            <a:extLst>
              <a:ext uri="{FF2B5EF4-FFF2-40B4-BE49-F238E27FC236}">
                <a16:creationId xmlns:a16="http://schemas.microsoft.com/office/drawing/2014/main" id="{4EB2D647-42C5-4AB7-BB71-3A44065716E7}"/>
              </a:ext>
            </a:extLst>
          </p:cNvPr>
          <p:cNvSpPr>
            <a:spLocks noGrp="1"/>
          </p:cNvSpPr>
          <p:nvPr>
            <p:ph type="ftr" sz="quarter" idx="11"/>
          </p:nvPr>
        </p:nvSpPr>
        <p:spPr>
          <a:xfrm>
            <a:off x="484632" y="6419088"/>
            <a:ext cx="4114800" cy="365125"/>
          </a:xfrm>
        </p:spPr>
        <p:txBody>
          <a:bodyPr/>
          <a:lstStyle/>
          <a:p>
            <a:endParaRPr lang="en-US"/>
          </a:p>
        </p:txBody>
      </p:sp>
      <p:sp>
        <p:nvSpPr>
          <p:cNvPr id="9" name="Slide Number Placeholder 8">
            <a:extLst>
              <a:ext uri="{FF2B5EF4-FFF2-40B4-BE49-F238E27FC236}">
                <a16:creationId xmlns:a16="http://schemas.microsoft.com/office/drawing/2014/main" id="{590B2B67-714C-46DA-85E5-598B4244D3B0}"/>
              </a:ext>
            </a:extLst>
          </p:cNvPr>
          <p:cNvSpPr>
            <a:spLocks noGrp="1"/>
          </p:cNvSpPr>
          <p:nvPr>
            <p:ph type="sldNum" sz="quarter" idx="12"/>
          </p:nvPr>
        </p:nvSpPr>
        <p:spPr>
          <a:xfrm>
            <a:off x="10989591" y="-7190"/>
            <a:ext cx="640080" cy="365125"/>
          </a:xfrm>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8481178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D4B6724-AB30-4E7C-BE2B-ECD94FF1B463}"/>
              </a:ext>
              <a:ext uri="{C183D7F6-B498-43B3-948B-1728B52AA6E4}">
                <adec:decorative xmlns:adec="http://schemas.microsoft.com/office/drawing/2017/decorative" val="1"/>
              </a:ext>
            </a:extLst>
          </p:cNvPr>
          <p:cNvSpPr/>
          <p:nvPr/>
        </p:nvSpPr>
        <p:spPr>
          <a:xfrm>
            <a:off x="481007" y="3933311"/>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1D4BAB-2678-4A19-A575-C47CAF1446E5}"/>
              </a:ext>
            </a:extLst>
          </p:cNvPr>
          <p:cNvSpPr>
            <a:spLocks noGrp="1"/>
          </p:cNvSpPr>
          <p:nvPr>
            <p:ph type="title"/>
          </p:nvPr>
        </p:nvSpPr>
        <p:spPr>
          <a:xfrm>
            <a:off x="482600" y="978408"/>
            <a:ext cx="10634472" cy="2591509"/>
          </a:xfrm>
          <a:prstGeom prst="rect">
            <a:avLst/>
          </a:prstGeom>
        </p:spPr>
        <p:txBody>
          <a:bodyPr anchor="b"/>
          <a:lstStyle/>
          <a:p>
            <a:r>
              <a:rPr lang="en-US"/>
              <a:t>Click to edit Master title style</a:t>
            </a:r>
            <a:endParaRPr lang="en-US" dirty="0"/>
          </a:p>
        </p:txBody>
      </p:sp>
      <p:sp>
        <p:nvSpPr>
          <p:cNvPr id="3" name="Date Placeholder 2">
            <a:extLst>
              <a:ext uri="{FF2B5EF4-FFF2-40B4-BE49-F238E27FC236}">
                <a16:creationId xmlns:a16="http://schemas.microsoft.com/office/drawing/2014/main" id="{4047C89E-0ABD-4FD2-924C-894345ADFED8}"/>
              </a:ext>
            </a:extLst>
          </p:cNvPr>
          <p:cNvSpPr>
            <a:spLocks noGrp="1"/>
          </p:cNvSpPr>
          <p:nvPr>
            <p:ph type="dt" sz="half" idx="10"/>
          </p:nvPr>
        </p:nvSpPr>
        <p:spPr/>
        <p:txBody>
          <a:bodyPr/>
          <a:lstStyle/>
          <a:p>
            <a:fld id="{81B8F32D-D8B6-4B9E-9CBF-DCAC30B7B93D}" type="datetimeFigureOut">
              <a:rPr lang="en-US" smtClean="0"/>
              <a:t>2/13/2024</a:t>
            </a:fld>
            <a:endParaRPr lang="en-US"/>
          </a:p>
        </p:txBody>
      </p:sp>
      <p:sp>
        <p:nvSpPr>
          <p:cNvPr id="4" name="Footer Placeholder 3">
            <a:extLst>
              <a:ext uri="{FF2B5EF4-FFF2-40B4-BE49-F238E27FC236}">
                <a16:creationId xmlns:a16="http://schemas.microsoft.com/office/drawing/2014/main" id="{553026CE-9CC8-403B-88B1-184D16532A8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3B3D616-3C18-401B-A792-E75149FDFC47}"/>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7" name="Straight Connector 6">
            <a:extLst>
              <a:ext uri="{FF2B5EF4-FFF2-40B4-BE49-F238E27FC236}">
                <a16:creationId xmlns:a16="http://schemas.microsoft.com/office/drawing/2014/main" id="{04EC6F70-D800-4067-A36A-5BBFC8018E2D}"/>
              </a:ext>
              <a:ext uri="{C183D7F6-B498-43B3-948B-1728B52AA6E4}">
                <adec:decorative xmlns:adec="http://schemas.microsoft.com/office/drawing/2017/decorative" val="1"/>
              </a:ext>
            </a:extLst>
          </p:cNvPr>
          <p:cNvCxnSpPr>
            <a:cxnSpLocks/>
          </p:cNvCxnSpPr>
          <p:nvPr/>
        </p:nvCxnSpPr>
        <p:spPr>
          <a:xfrm>
            <a:off x="482600" y="393331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42B66CB6-8988-4FBA-8524-726765A5F2AA}"/>
              </a:ext>
              <a:ext uri="{C183D7F6-B498-43B3-948B-1728B52AA6E4}">
                <adec:decorative xmlns:adec="http://schemas.microsoft.com/office/drawing/2017/decorative" val="1"/>
              </a:ext>
            </a:extLst>
          </p:cNvPr>
          <p:cNvCxnSpPr>
            <a:cxnSpLocks/>
          </p:cNvCxnSpPr>
          <p:nvPr/>
        </p:nvCxnSpPr>
        <p:spPr>
          <a:xfrm>
            <a:off x="481007"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026523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C73F84-0C6B-4EF4-9405-C389824999D4}"/>
              </a:ext>
            </a:extLst>
          </p:cNvPr>
          <p:cNvSpPr>
            <a:spLocks noGrp="1"/>
          </p:cNvSpPr>
          <p:nvPr>
            <p:ph type="dt" sz="half" idx="10"/>
          </p:nvPr>
        </p:nvSpPr>
        <p:spPr/>
        <p:txBody>
          <a:bodyPr/>
          <a:lstStyle/>
          <a:p>
            <a:fld id="{81B8F32D-D8B6-4B9E-9CBF-DCAC30B7B93D}" type="datetimeFigureOut">
              <a:rPr lang="en-US" smtClean="0"/>
              <a:t>2/13/2024</a:t>
            </a:fld>
            <a:endParaRPr lang="en-US"/>
          </a:p>
        </p:txBody>
      </p:sp>
      <p:sp>
        <p:nvSpPr>
          <p:cNvPr id="3" name="Footer Placeholder 2">
            <a:extLst>
              <a:ext uri="{FF2B5EF4-FFF2-40B4-BE49-F238E27FC236}">
                <a16:creationId xmlns:a16="http://schemas.microsoft.com/office/drawing/2014/main" id="{DCCEC807-744E-4C5C-8B15-09AED3E570A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DFBCB19-9F4B-474C-85C1-4A645A971827}"/>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17062951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A88B0-DD6B-449B-AE32-D3192081E76F}"/>
              </a:ext>
            </a:extLst>
          </p:cNvPr>
          <p:cNvSpPr>
            <a:spLocks noGrp="1"/>
          </p:cNvSpPr>
          <p:nvPr>
            <p:ph type="title"/>
          </p:nvPr>
        </p:nvSpPr>
        <p:spPr>
          <a:xfrm>
            <a:off x="484632" y="978408"/>
            <a:ext cx="4287393" cy="2450592"/>
          </a:xfrm>
          <a:prstGeom prst="rect">
            <a:avLst/>
          </a:prstGeom>
        </p:spPr>
        <p:txBody>
          <a:bodyPr anchor="b"/>
          <a:lstStyle>
            <a:lvl1pPr>
              <a:defRPr lang="en-US" sz="5400" kern="1200" smtClean="0">
                <a:solidFill>
                  <a:schemeClr val="tx1"/>
                </a:solidFill>
                <a:latin typeface="+mj-lt"/>
                <a:ea typeface="+mj-ea"/>
                <a:cs typeface="+mj-cs"/>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F22ED6-5B69-4B3B-BF96-3A75F2107FA6}"/>
              </a:ext>
            </a:extLst>
          </p:cNvPr>
          <p:cNvSpPr>
            <a:spLocks noGrp="1"/>
          </p:cNvSpPr>
          <p:nvPr>
            <p:ph idx="1"/>
          </p:nvPr>
        </p:nvSpPr>
        <p:spPr>
          <a:xfrm>
            <a:off x="5183187" y="987425"/>
            <a:ext cx="6446484"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07704043-D45F-440A-A15D-2718A913E05A}"/>
              </a:ext>
            </a:extLst>
          </p:cNvPr>
          <p:cNvSpPr>
            <a:spLocks noGrp="1"/>
          </p:cNvSpPr>
          <p:nvPr>
            <p:ph type="body" sz="half" idx="2"/>
          </p:nvPr>
        </p:nvSpPr>
        <p:spPr>
          <a:xfrm>
            <a:off x="484632" y="3645074"/>
            <a:ext cx="4287393" cy="2223914"/>
          </a:xfrm>
        </p:spPr>
        <p:txBody>
          <a:bodyPr/>
          <a:lstStyle>
            <a:lvl1pPr marL="0" indent="0">
              <a:buNone/>
              <a:defRPr lang="en-US" sz="2400" i="1" kern="1200" dirty="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0072DC-7326-43E7-806C-B690C439E8A8}"/>
              </a:ext>
            </a:extLst>
          </p:cNvPr>
          <p:cNvSpPr>
            <a:spLocks noGrp="1"/>
          </p:cNvSpPr>
          <p:nvPr>
            <p:ph type="dt" sz="half" idx="10"/>
          </p:nvPr>
        </p:nvSpPr>
        <p:spPr/>
        <p:txBody>
          <a:bodyPr/>
          <a:lstStyle/>
          <a:p>
            <a:fld id="{81B8F32D-D8B6-4B9E-9CBF-DCAC30B7B93D}" type="datetimeFigureOut">
              <a:rPr lang="en-US" smtClean="0"/>
              <a:t>2/13/2024</a:t>
            </a:fld>
            <a:endParaRPr lang="en-US"/>
          </a:p>
        </p:txBody>
      </p:sp>
      <p:sp>
        <p:nvSpPr>
          <p:cNvPr id="6" name="Footer Placeholder 5">
            <a:extLst>
              <a:ext uri="{FF2B5EF4-FFF2-40B4-BE49-F238E27FC236}">
                <a16:creationId xmlns:a16="http://schemas.microsoft.com/office/drawing/2014/main" id="{73F89A0F-B8C6-4AA6-A9C4-4A454F4224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57A616-A4F2-4FC5-88DE-B4E6BA542895}"/>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4042274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B773D-D007-4687-BA9C-9F229829B5EF}"/>
              </a:ext>
            </a:extLst>
          </p:cNvPr>
          <p:cNvSpPr>
            <a:spLocks noGrp="1"/>
          </p:cNvSpPr>
          <p:nvPr>
            <p:ph type="title"/>
          </p:nvPr>
        </p:nvSpPr>
        <p:spPr>
          <a:xfrm>
            <a:off x="484632" y="978407"/>
            <a:ext cx="4287393" cy="2450593"/>
          </a:xfrm>
          <a:prstGeom prst="rect">
            <a:avLst/>
          </a:prstGeom>
        </p:spPr>
        <p:txBody>
          <a:bodyPr anchor="b"/>
          <a:lstStyle>
            <a:lvl1pPr>
              <a:defRPr lang="en-US" sz="5400" kern="1200" smtClean="0">
                <a:solidFill>
                  <a:schemeClr val="tx1"/>
                </a:solidFill>
                <a:latin typeface="+mj-lt"/>
                <a:ea typeface="+mj-ea"/>
                <a:cs typeface="+mj-cs"/>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A3A75FC-78D2-4EF5-884F-11B7BACF799A}"/>
              </a:ext>
            </a:extLst>
          </p:cNvPr>
          <p:cNvSpPr>
            <a:spLocks noGrp="1"/>
          </p:cNvSpPr>
          <p:nvPr>
            <p:ph type="pic" idx="1"/>
          </p:nvPr>
        </p:nvSpPr>
        <p:spPr>
          <a:xfrm>
            <a:off x="5183187" y="987425"/>
            <a:ext cx="644648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D7CE0BB-D335-4391-A23F-194C575CAF8F}"/>
              </a:ext>
            </a:extLst>
          </p:cNvPr>
          <p:cNvSpPr>
            <a:spLocks noGrp="1"/>
          </p:cNvSpPr>
          <p:nvPr>
            <p:ph type="body" sz="half" idx="2"/>
          </p:nvPr>
        </p:nvSpPr>
        <p:spPr>
          <a:xfrm>
            <a:off x="484632" y="3645074"/>
            <a:ext cx="4287393" cy="2223914"/>
          </a:xfrm>
        </p:spPr>
        <p:txBody>
          <a:bodyPr/>
          <a:lstStyle>
            <a:lvl1pPr marL="0" indent="0">
              <a:buNone/>
              <a:defRPr lang="en-US" sz="240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7701E1-B97B-4DA5-B9AD-07B7C12476AE}"/>
              </a:ext>
            </a:extLst>
          </p:cNvPr>
          <p:cNvSpPr>
            <a:spLocks noGrp="1"/>
          </p:cNvSpPr>
          <p:nvPr>
            <p:ph type="dt" sz="half" idx="10"/>
          </p:nvPr>
        </p:nvSpPr>
        <p:spPr/>
        <p:txBody>
          <a:bodyPr/>
          <a:lstStyle/>
          <a:p>
            <a:fld id="{81B8F32D-D8B6-4B9E-9CBF-DCAC30B7B93D}" type="datetimeFigureOut">
              <a:rPr lang="en-US" smtClean="0"/>
              <a:t>2/13/2024</a:t>
            </a:fld>
            <a:endParaRPr lang="en-US"/>
          </a:p>
        </p:txBody>
      </p:sp>
      <p:sp>
        <p:nvSpPr>
          <p:cNvPr id="6" name="Footer Placeholder 5">
            <a:extLst>
              <a:ext uri="{FF2B5EF4-FFF2-40B4-BE49-F238E27FC236}">
                <a16:creationId xmlns:a16="http://schemas.microsoft.com/office/drawing/2014/main" id="{076D9CF8-F42F-4618-9F26-8BFE56487A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CA2023-1ECA-4A96-BDC7-F7FA4368BE1B}"/>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3705882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1999A10-4355-4A13-B008-196B21ABEEAF}"/>
              </a:ext>
              <a:ext uri="{C183D7F6-B498-43B3-948B-1728B52AA6E4}">
                <adec:decorative xmlns:adec="http://schemas.microsoft.com/office/drawing/2017/decorative" val="1"/>
              </a:ext>
            </a:extLst>
          </p:cNvPr>
          <p:cNvSpPr/>
          <p:nvPr/>
        </p:nvSpPr>
        <p:spPr>
          <a:xfrm>
            <a:off x="482600" y="483576"/>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36D448-AFEA-4483-B0E4-002840525CDD}"/>
              </a:ext>
            </a:extLst>
          </p:cNvPr>
          <p:cNvSpPr>
            <a:spLocks noGrp="1"/>
          </p:cNvSpPr>
          <p:nvPr>
            <p:ph type="title"/>
          </p:nvPr>
        </p:nvSpPr>
        <p:spPr>
          <a:xfrm>
            <a:off x="482600" y="978408"/>
            <a:ext cx="10506991" cy="1755263"/>
          </a:xfrm>
          <a:prstGeom prst="rect">
            <a:avLst/>
          </a:prstGeo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CF216234-4516-4303-8F60-A8127D89A5E5}"/>
              </a:ext>
            </a:extLst>
          </p:cNvPr>
          <p:cNvSpPr>
            <a:spLocks noGrp="1"/>
          </p:cNvSpPr>
          <p:nvPr>
            <p:ph type="body" orient="vert" idx="1"/>
          </p:nvPr>
        </p:nvSpPr>
        <p:spPr>
          <a:xfrm>
            <a:off x="484192" y="3103131"/>
            <a:ext cx="10506991" cy="309294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46B5D50-A474-462B-A807-DF186B1C2F48}"/>
              </a:ext>
            </a:extLst>
          </p:cNvPr>
          <p:cNvSpPr>
            <a:spLocks noGrp="1"/>
          </p:cNvSpPr>
          <p:nvPr>
            <p:ph type="dt" sz="half" idx="10"/>
          </p:nvPr>
        </p:nvSpPr>
        <p:spPr/>
        <p:txBody>
          <a:bodyPr/>
          <a:lstStyle/>
          <a:p>
            <a:fld id="{81B8F32D-D8B6-4B9E-9CBF-DCAC30B7B93D}" type="datetimeFigureOut">
              <a:rPr lang="en-US" smtClean="0"/>
              <a:t>2/13/2024</a:t>
            </a:fld>
            <a:endParaRPr lang="en-US"/>
          </a:p>
        </p:txBody>
      </p:sp>
      <p:sp>
        <p:nvSpPr>
          <p:cNvPr id="5" name="Footer Placeholder 4">
            <a:extLst>
              <a:ext uri="{FF2B5EF4-FFF2-40B4-BE49-F238E27FC236}">
                <a16:creationId xmlns:a16="http://schemas.microsoft.com/office/drawing/2014/main" id="{F8BF1DAF-2E2D-46ED-AA3E-3D2FE40399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2FC771-EB13-4EB5-A0A2-3968C6ABBD4E}"/>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8" name="Straight Connector 7">
            <a:extLst>
              <a:ext uri="{FF2B5EF4-FFF2-40B4-BE49-F238E27FC236}">
                <a16:creationId xmlns:a16="http://schemas.microsoft.com/office/drawing/2014/main" id="{B3B596B8-8230-4695-8D76-F06AFA8156C3}"/>
              </a:ext>
              <a:ext uri="{C183D7F6-B498-43B3-948B-1728B52AA6E4}">
                <adec:decorative xmlns:adec="http://schemas.microsoft.com/office/drawing/2017/decorative" val="1"/>
              </a:ext>
            </a:extLst>
          </p:cNvPr>
          <p:cNvCxnSpPr>
            <a:cxnSpLocks/>
          </p:cNvCxnSpPr>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C53EBF93-5FD9-4F4E-8485-7B937145CD08}"/>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2689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6B4D06-C7C6-4949-8EB2-F03ED999A2BB}"/>
              </a:ext>
            </a:extLst>
          </p:cNvPr>
          <p:cNvSpPr>
            <a:spLocks noGrp="1"/>
          </p:cNvSpPr>
          <p:nvPr>
            <p:ph type="title" orient="vert"/>
          </p:nvPr>
        </p:nvSpPr>
        <p:spPr>
          <a:xfrm>
            <a:off x="8041710" y="978408"/>
            <a:ext cx="2947881" cy="5124777"/>
          </a:xfrm>
          <a:prstGeom prst="rect">
            <a:avLst/>
          </a:prstGeo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C921B9D-8C11-4176-AF22-89F972E21284}"/>
              </a:ext>
            </a:extLst>
          </p:cNvPr>
          <p:cNvSpPr>
            <a:spLocks noGrp="1"/>
          </p:cNvSpPr>
          <p:nvPr>
            <p:ph type="body" orient="vert" idx="1"/>
          </p:nvPr>
        </p:nvSpPr>
        <p:spPr>
          <a:xfrm>
            <a:off x="484632" y="978408"/>
            <a:ext cx="7256453" cy="51247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AFA9E1C-8E18-4A35-9BD8-427B1D14BB8E}"/>
              </a:ext>
            </a:extLst>
          </p:cNvPr>
          <p:cNvSpPr>
            <a:spLocks noGrp="1"/>
          </p:cNvSpPr>
          <p:nvPr>
            <p:ph type="dt" sz="half" idx="10"/>
          </p:nvPr>
        </p:nvSpPr>
        <p:spPr/>
        <p:txBody>
          <a:bodyPr/>
          <a:lstStyle/>
          <a:p>
            <a:fld id="{81B8F32D-D8B6-4B9E-9CBF-DCAC30B7B93D}" type="datetimeFigureOut">
              <a:rPr lang="en-US" smtClean="0"/>
              <a:t>2/13/2024</a:t>
            </a:fld>
            <a:endParaRPr lang="en-US"/>
          </a:p>
        </p:txBody>
      </p:sp>
      <p:sp>
        <p:nvSpPr>
          <p:cNvPr id="5" name="Footer Placeholder 4">
            <a:extLst>
              <a:ext uri="{FF2B5EF4-FFF2-40B4-BE49-F238E27FC236}">
                <a16:creationId xmlns:a16="http://schemas.microsoft.com/office/drawing/2014/main" id="{2E116CDB-7BB6-4DD2-A626-6DA8E569F2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D0403B-439E-449F-83B1-799EEC239A20}"/>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3668280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87A535-3CAC-46BC-B2B2-3AE83EC3A561}"/>
              </a:ext>
            </a:extLst>
          </p:cNvPr>
          <p:cNvSpPr>
            <a:spLocks noGrp="1"/>
          </p:cNvSpPr>
          <p:nvPr>
            <p:ph type="title"/>
          </p:nvPr>
        </p:nvSpPr>
        <p:spPr>
          <a:xfrm>
            <a:off x="482600" y="978408"/>
            <a:ext cx="10506991" cy="2153099"/>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D8EBDBD-59EC-46ED-BE79-6D37B531D692}"/>
              </a:ext>
            </a:extLst>
          </p:cNvPr>
          <p:cNvSpPr>
            <a:spLocks noGrp="1"/>
          </p:cNvSpPr>
          <p:nvPr>
            <p:ph type="body" idx="1"/>
          </p:nvPr>
        </p:nvSpPr>
        <p:spPr>
          <a:xfrm>
            <a:off x="482600" y="3306870"/>
            <a:ext cx="10506991" cy="25727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5921F5C-FD3D-42C7-90F4-5ECE6FFCFE7F}"/>
              </a:ext>
            </a:extLst>
          </p:cNvPr>
          <p:cNvSpPr>
            <a:spLocks noGrp="1"/>
          </p:cNvSpPr>
          <p:nvPr>
            <p:ph type="dt" sz="half" idx="2"/>
          </p:nvPr>
        </p:nvSpPr>
        <p:spPr>
          <a:xfrm>
            <a:off x="484632" y="100584"/>
            <a:ext cx="2743200" cy="365125"/>
          </a:xfrm>
          <a:prstGeom prst="rect">
            <a:avLst/>
          </a:prstGeom>
        </p:spPr>
        <p:txBody>
          <a:bodyPr vert="horz" lIns="91440" tIns="45720" rIns="91440" bIns="45720" rtlCol="0" anchor="ctr"/>
          <a:lstStyle>
            <a:lvl1pPr algn="l">
              <a:defRPr sz="900">
                <a:solidFill>
                  <a:schemeClr val="tx1"/>
                </a:solidFill>
              </a:defRPr>
            </a:lvl1pPr>
          </a:lstStyle>
          <a:p>
            <a:fld id="{81B8F32D-D8B6-4B9E-9CBF-DCAC30B7B93D}" type="datetimeFigureOut">
              <a:rPr lang="en-US" smtClean="0"/>
              <a:pPr/>
              <a:t>2/13/2024</a:t>
            </a:fld>
            <a:endParaRPr lang="en-US" dirty="0"/>
          </a:p>
        </p:txBody>
      </p:sp>
      <p:sp>
        <p:nvSpPr>
          <p:cNvPr id="5" name="Footer Placeholder 4">
            <a:extLst>
              <a:ext uri="{FF2B5EF4-FFF2-40B4-BE49-F238E27FC236}">
                <a16:creationId xmlns:a16="http://schemas.microsoft.com/office/drawing/2014/main" id="{0FE63D50-6D0B-4963-97B9-A32AE63235B8}"/>
              </a:ext>
            </a:extLst>
          </p:cNvPr>
          <p:cNvSpPr>
            <a:spLocks noGrp="1"/>
          </p:cNvSpPr>
          <p:nvPr>
            <p:ph type="ftr" sz="quarter" idx="3"/>
          </p:nvPr>
        </p:nvSpPr>
        <p:spPr>
          <a:xfrm>
            <a:off x="484632" y="6419088"/>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826B5E08-CAC3-4C87-B143-5F8956AE905D}"/>
              </a:ext>
            </a:extLst>
          </p:cNvPr>
          <p:cNvSpPr>
            <a:spLocks noGrp="1"/>
          </p:cNvSpPr>
          <p:nvPr>
            <p:ph type="sldNum" sz="quarter" idx="4"/>
          </p:nvPr>
        </p:nvSpPr>
        <p:spPr>
          <a:xfrm>
            <a:off x="10989591" y="100584"/>
            <a:ext cx="640080" cy="365125"/>
          </a:xfrm>
          <a:prstGeom prst="rect">
            <a:avLst/>
          </a:prstGeom>
        </p:spPr>
        <p:txBody>
          <a:bodyPr vert="horz" lIns="91440" tIns="45720" rIns="91440" bIns="45720" rtlCol="0" anchor="ctr"/>
          <a:lstStyle>
            <a:lvl1pPr algn="r">
              <a:defRPr sz="900">
                <a:solidFill>
                  <a:schemeClr val="tx1"/>
                </a:solidFill>
              </a:defRPr>
            </a:lvl1pPr>
          </a:lstStyle>
          <a:p>
            <a:fld id="{60553ECD-7F6D-420D-93CA-D8D15EB427AC}" type="slidenum">
              <a:rPr lang="en-US" smtClean="0"/>
              <a:pPr/>
              <a:t>‹#›</a:t>
            </a:fld>
            <a:endParaRPr lang="en-US" dirty="0"/>
          </a:p>
        </p:txBody>
      </p:sp>
      <p:cxnSp>
        <p:nvCxnSpPr>
          <p:cNvPr id="8" name="Straight Connector 7">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p:cNvCxnSpPr>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841456187"/>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34" r:id="rId6"/>
    <p:sldLayoutId id="2147483730" r:id="rId7"/>
    <p:sldLayoutId id="2147483731" r:id="rId8"/>
    <p:sldLayoutId id="2147483732" r:id="rId9"/>
    <p:sldLayoutId id="2147483733" r:id="rId10"/>
    <p:sldLayoutId id="2147483735" r:id="rId11"/>
  </p:sldLayoutIdLst>
  <p:txStyles>
    <p:titleStyle>
      <a:lvl1pPr algn="l" defTabSz="914400" rtl="0" eaLnBrk="1" latinLnBrk="0" hangingPunct="1">
        <a:lnSpc>
          <a:spcPct val="100000"/>
        </a:lnSpc>
        <a:spcBef>
          <a:spcPct val="0"/>
        </a:spcBef>
        <a:buNone/>
        <a:defRPr sz="6600" kern="120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4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slideLayout" Target="../slideLayouts/slideLayout2.xml"/><Relationship Id="rId1" Type="http://schemas.openxmlformats.org/officeDocument/2006/relationships/video" Target="https://www.youtube.com/embed/nutR_6VOJOA?feature=oembed"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40FA88D0-E295-4CF3-934C-6423EACEB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Red toy person in front of two lines of white figures">
            <a:extLst>
              <a:ext uri="{FF2B5EF4-FFF2-40B4-BE49-F238E27FC236}">
                <a16:creationId xmlns:a16="http://schemas.microsoft.com/office/drawing/2014/main" id="{CCA82DCB-B1B2-979E-060A-60E274C98E2D}"/>
              </a:ext>
            </a:extLst>
          </p:cNvPr>
          <p:cNvPicPr>
            <a:picLocks noChangeAspect="1"/>
          </p:cNvPicPr>
          <p:nvPr/>
        </p:nvPicPr>
        <p:blipFill rotWithShape="1">
          <a:blip r:embed="rId3">
            <a:alphaModFix amt="40000"/>
          </a:blip>
          <a:srcRect t="14427" r="-1" b="-1"/>
          <a:stretch/>
        </p:blipFill>
        <p:spPr>
          <a:xfrm>
            <a:off x="20" y="10"/>
            <a:ext cx="12188932" cy="6857990"/>
          </a:xfrm>
          <a:prstGeom prst="rect">
            <a:avLst/>
          </a:prstGeom>
        </p:spPr>
      </p:pic>
      <p:sp>
        <p:nvSpPr>
          <p:cNvPr id="2" name="Title 1"/>
          <p:cNvSpPr>
            <a:spLocks noGrp="1"/>
          </p:cNvSpPr>
          <p:nvPr>
            <p:ph type="ctrTitle"/>
          </p:nvPr>
        </p:nvSpPr>
        <p:spPr>
          <a:xfrm>
            <a:off x="482600" y="732032"/>
            <a:ext cx="6900839" cy="2736390"/>
          </a:xfrm>
        </p:spPr>
        <p:txBody>
          <a:bodyPr rtlCol="0" anchor="t">
            <a:normAutofit/>
          </a:bodyPr>
          <a:lstStyle/>
          <a:p>
            <a:pPr>
              <a:lnSpc>
                <a:spcPct val="90000"/>
              </a:lnSpc>
            </a:pPr>
            <a:r>
              <a:rPr lang="en-GB" sz="6200">
                <a:solidFill>
                  <a:srgbClr val="FFFFFF"/>
                </a:solidFill>
                <a:cs typeface="Calibri Light"/>
              </a:rPr>
              <a:t>Contemporary issues in leadership</a:t>
            </a:r>
            <a:endParaRPr lang="en-GB" sz="6200">
              <a:solidFill>
                <a:srgbClr val="FFFFFF"/>
              </a:solidFill>
            </a:endParaRPr>
          </a:p>
        </p:txBody>
      </p:sp>
      <p:sp>
        <p:nvSpPr>
          <p:cNvPr id="3" name="Subtitle 2"/>
          <p:cNvSpPr>
            <a:spLocks noGrp="1"/>
          </p:cNvSpPr>
          <p:nvPr>
            <p:ph type="subTitle" idx="1"/>
          </p:nvPr>
        </p:nvSpPr>
        <p:spPr>
          <a:xfrm>
            <a:off x="6596565" y="4201721"/>
            <a:ext cx="4986084" cy="1949813"/>
          </a:xfrm>
        </p:spPr>
        <p:txBody>
          <a:bodyPr vert="horz" lIns="91440" tIns="45720" rIns="91440" bIns="45720" rtlCol="0" anchor="b">
            <a:normAutofit/>
          </a:bodyPr>
          <a:lstStyle/>
          <a:p>
            <a:pPr algn="r"/>
            <a:r>
              <a:rPr lang="en-GB" dirty="0">
                <a:solidFill>
                  <a:srgbClr val="FFFFFF"/>
                </a:solidFill>
                <a:cs typeface="Calibri"/>
              </a:rPr>
              <a:t>09/02/24</a:t>
            </a:r>
            <a:endParaRPr lang="en-US">
              <a:solidFill>
                <a:srgbClr val="FFFFFF"/>
              </a:solidFill>
            </a:endParaRPr>
          </a:p>
        </p:txBody>
      </p:sp>
      <p:cxnSp>
        <p:nvCxnSpPr>
          <p:cNvPr id="20" name="Straight Connector 19">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22" name="Straight Connector 21">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5265936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E48FA233-30DB-4D0A-BF51-78D03F79F2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userDrawn="1">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p:nvSpPr>
          <p:cNvPr id="17" name="Freeform: Shape 16">
            <a:extLst>
              <a:ext uri="{FF2B5EF4-FFF2-40B4-BE49-F238E27FC236}">
                <a16:creationId xmlns:a16="http://schemas.microsoft.com/office/drawing/2014/main" id="{EA7E347D-B32A-4759-B7FF-FD25A9AEE6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48" y="-17141"/>
            <a:ext cx="12188952" cy="6875141"/>
          </a:xfrm>
          <a:custGeom>
            <a:avLst/>
            <a:gdLst>
              <a:gd name="connsiteX0" fmla="*/ 1488154 w 12188952"/>
              <a:gd name="connsiteY0" fmla="*/ 3508108 h 6875141"/>
              <a:gd name="connsiteX1" fmla="*/ 1292116 w 12188952"/>
              <a:gd name="connsiteY1" fmla="*/ 3704145 h 6875141"/>
              <a:gd name="connsiteX2" fmla="*/ 1488154 w 12188952"/>
              <a:gd name="connsiteY2" fmla="*/ 3900182 h 6875141"/>
              <a:gd name="connsiteX3" fmla="*/ 1684192 w 12188952"/>
              <a:gd name="connsiteY3" fmla="*/ 3704145 h 6875141"/>
              <a:gd name="connsiteX4" fmla="*/ 1488154 w 12188952"/>
              <a:gd name="connsiteY4" fmla="*/ 3508108 h 6875141"/>
              <a:gd name="connsiteX5" fmla="*/ 12188951 w 12188952"/>
              <a:gd name="connsiteY5" fmla="*/ 3213837 h 6875141"/>
              <a:gd name="connsiteX6" fmla="*/ 11900948 w 12188952"/>
              <a:gd name="connsiteY6" fmla="*/ 3213837 h 6875141"/>
              <a:gd name="connsiteX7" fmla="*/ 10063117 w 12188952"/>
              <a:gd name="connsiteY7" fmla="*/ 5051668 h 6875141"/>
              <a:gd name="connsiteX8" fmla="*/ 10063117 w 12188952"/>
              <a:gd name="connsiteY8" fmla="*/ 6875141 h 6875141"/>
              <a:gd name="connsiteX9" fmla="*/ 12073153 w 12188952"/>
              <a:gd name="connsiteY9" fmla="*/ 6875141 h 6875141"/>
              <a:gd name="connsiteX10" fmla="*/ 12083467 w 12188952"/>
              <a:gd name="connsiteY10" fmla="*/ 6874620 h 6875141"/>
              <a:gd name="connsiteX11" fmla="*/ 12188951 w 12188952"/>
              <a:gd name="connsiteY11" fmla="*/ 6858522 h 6875141"/>
              <a:gd name="connsiteX12" fmla="*/ 12188951 w 12188952"/>
              <a:gd name="connsiteY12" fmla="*/ 6280730 h 6875141"/>
              <a:gd name="connsiteX13" fmla="*/ 12188952 w 12188952"/>
              <a:gd name="connsiteY13" fmla="*/ 6280729 h 6875141"/>
              <a:gd name="connsiteX14" fmla="*/ 12188952 w 12188952"/>
              <a:gd name="connsiteY14" fmla="*/ 3832194 h 6875141"/>
              <a:gd name="connsiteX15" fmla="*/ 12188951 w 12188952"/>
              <a:gd name="connsiteY15" fmla="*/ 3832194 h 6875141"/>
              <a:gd name="connsiteX16" fmla="*/ 0 w 12188952"/>
              <a:gd name="connsiteY16" fmla="*/ 2798382 h 6875141"/>
              <a:gd name="connsiteX17" fmla="*/ 0 w 12188952"/>
              <a:gd name="connsiteY17" fmla="*/ 4217834 h 6875141"/>
              <a:gd name="connsiteX18" fmla="*/ 10291 w 12188952"/>
              <a:gd name="connsiteY18" fmla="*/ 4210345 h 6875141"/>
              <a:gd name="connsiteX19" fmla="*/ 460407 w 12188952"/>
              <a:gd name="connsiteY19" fmla="*/ 3508108 h 6875141"/>
              <a:gd name="connsiteX20" fmla="*/ 10291 w 12188952"/>
              <a:gd name="connsiteY20" fmla="*/ 2805871 h 6875141"/>
              <a:gd name="connsiteX21" fmla="*/ 11563230 w 12188952"/>
              <a:gd name="connsiteY21" fmla="*/ 603215 h 6875141"/>
              <a:gd name="connsiteX22" fmla="*/ 11381044 w 12188952"/>
              <a:gd name="connsiteY22" fmla="*/ 620944 h 6875141"/>
              <a:gd name="connsiteX23" fmla="*/ 11546600 w 12188952"/>
              <a:gd name="connsiteY23" fmla="*/ 1418331 h 6875141"/>
              <a:gd name="connsiteX24" fmla="*/ 12161801 w 12188952"/>
              <a:gd name="connsiteY24" fmla="*/ 1601617 h 6875141"/>
              <a:gd name="connsiteX25" fmla="*/ 12185891 w 12188952"/>
              <a:gd name="connsiteY25" fmla="*/ 1600043 h 6875141"/>
              <a:gd name="connsiteX26" fmla="*/ 12185891 w 12188952"/>
              <a:gd name="connsiteY26" fmla="*/ 795119 h 6875141"/>
              <a:gd name="connsiteX27" fmla="*/ 12178431 w 12188952"/>
              <a:gd name="connsiteY27" fmla="*/ 786500 h 6875141"/>
              <a:gd name="connsiteX28" fmla="*/ 11563230 w 12188952"/>
              <a:gd name="connsiteY28" fmla="*/ 603215 h 6875141"/>
              <a:gd name="connsiteX29" fmla="*/ 1368216 w 12188952"/>
              <a:gd name="connsiteY29" fmla="*/ 0 h 6875141"/>
              <a:gd name="connsiteX30" fmla="*/ 0 w 12188952"/>
              <a:gd name="connsiteY30" fmla="*/ 0 h 6875141"/>
              <a:gd name="connsiteX31" fmla="*/ 0 w 12188952"/>
              <a:gd name="connsiteY31" fmla="*/ 1368215 h 6875141"/>
              <a:gd name="connsiteX32" fmla="*/ 1372241 w 12188952"/>
              <a:gd name="connsiteY32" fmla="*/ 2740456 h 6875141"/>
              <a:gd name="connsiteX33" fmla="*/ 2740456 w 12188952"/>
              <a:gd name="connsiteY33" fmla="*/ 2740456 h 6875141"/>
              <a:gd name="connsiteX34" fmla="*/ 2740456 w 12188952"/>
              <a:gd name="connsiteY34" fmla="*/ 1372240 h 6875141"/>
              <a:gd name="connsiteX35" fmla="*/ 1368216 w 12188952"/>
              <a:gd name="connsiteY35" fmla="*/ 0 h 6875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88952" h="6875141">
                <a:moveTo>
                  <a:pt x="1488154" y="3508108"/>
                </a:moveTo>
                <a:cubicBezTo>
                  <a:pt x="1379885" y="3508108"/>
                  <a:pt x="1292116" y="3595877"/>
                  <a:pt x="1292116" y="3704145"/>
                </a:cubicBezTo>
                <a:cubicBezTo>
                  <a:pt x="1292116" y="3812413"/>
                  <a:pt x="1379885" y="3900182"/>
                  <a:pt x="1488154" y="3900182"/>
                </a:cubicBezTo>
                <a:cubicBezTo>
                  <a:pt x="1596423" y="3900182"/>
                  <a:pt x="1684192" y="3812413"/>
                  <a:pt x="1684192" y="3704145"/>
                </a:cubicBezTo>
                <a:cubicBezTo>
                  <a:pt x="1684192" y="3595877"/>
                  <a:pt x="1596423" y="3508108"/>
                  <a:pt x="1488154" y="3508108"/>
                </a:cubicBezTo>
                <a:close/>
                <a:moveTo>
                  <a:pt x="12188951" y="3213837"/>
                </a:moveTo>
                <a:lnTo>
                  <a:pt x="11900948" y="3213837"/>
                </a:lnTo>
                <a:cubicBezTo>
                  <a:pt x="10885931" y="3213837"/>
                  <a:pt x="10063117" y="4036651"/>
                  <a:pt x="10063117" y="5051668"/>
                </a:cubicBezTo>
                <a:lnTo>
                  <a:pt x="10063117" y="6875141"/>
                </a:lnTo>
                <a:lnTo>
                  <a:pt x="12073153" y="6875141"/>
                </a:lnTo>
                <a:lnTo>
                  <a:pt x="12083467" y="6874620"/>
                </a:lnTo>
                <a:lnTo>
                  <a:pt x="12188951" y="6858522"/>
                </a:lnTo>
                <a:lnTo>
                  <a:pt x="12188951" y="6280730"/>
                </a:lnTo>
                <a:lnTo>
                  <a:pt x="12188952" y="6280729"/>
                </a:lnTo>
                <a:lnTo>
                  <a:pt x="12188952" y="3832194"/>
                </a:lnTo>
                <a:lnTo>
                  <a:pt x="12188951" y="3832194"/>
                </a:lnTo>
                <a:close/>
                <a:moveTo>
                  <a:pt x="0" y="2798382"/>
                </a:moveTo>
                <a:lnTo>
                  <a:pt x="0" y="4217834"/>
                </a:lnTo>
                <a:lnTo>
                  <a:pt x="10291" y="4210345"/>
                </a:lnTo>
                <a:cubicBezTo>
                  <a:pt x="100314" y="4143505"/>
                  <a:pt x="460407" y="3854496"/>
                  <a:pt x="460407" y="3508108"/>
                </a:cubicBezTo>
                <a:cubicBezTo>
                  <a:pt x="460407" y="3161721"/>
                  <a:pt x="100314" y="2872711"/>
                  <a:pt x="10291" y="2805871"/>
                </a:cubicBezTo>
                <a:close/>
                <a:moveTo>
                  <a:pt x="11563230" y="603215"/>
                </a:moveTo>
                <a:cubicBezTo>
                  <a:pt x="11455784" y="606833"/>
                  <a:pt x="11381044" y="620944"/>
                  <a:pt x="11381044" y="620944"/>
                </a:cubicBezTo>
                <a:cubicBezTo>
                  <a:pt x="11381044" y="620944"/>
                  <a:pt x="11280695" y="1152426"/>
                  <a:pt x="11546600" y="1418331"/>
                </a:cubicBezTo>
                <a:cubicBezTo>
                  <a:pt x="11712792" y="1584523"/>
                  <a:pt x="11982723" y="1607645"/>
                  <a:pt x="12161801" y="1601617"/>
                </a:cubicBezTo>
                <a:lnTo>
                  <a:pt x="12185891" y="1600043"/>
                </a:lnTo>
                <a:lnTo>
                  <a:pt x="12185891" y="795119"/>
                </a:lnTo>
                <a:lnTo>
                  <a:pt x="12178431" y="786500"/>
                </a:lnTo>
                <a:cubicBezTo>
                  <a:pt x="12012240" y="620309"/>
                  <a:pt x="11742309" y="597187"/>
                  <a:pt x="11563230" y="603215"/>
                </a:cubicBezTo>
                <a:close/>
                <a:moveTo>
                  <a:pt x="1368216" y="0"/>
                </a:moveTo>
                <a:lnTo>
                  <a:pt x="0" y="0"/>
                </a:lnTo>
                <a:lnTo>
                  <a:pt x="0" y="1368215"/>
                </a:lnTo>
                <a:cubicBezTo>
                  <a:pt x="0" y="2126091"/>
                  <a:pt x="614365" y="2740456"/>
                  <a:pt x="1372241" y="2740456"/>
                </a:cubicBezTo>
                <a:lnTo>
                  <a:pt x="2740456" y="2740456"/>
                </a:lnTo>
                <a:lnTo>
                  <a:pt x="2740456" y="1372240"/>
                </a:lnTo>
                <a:cubicBezTo>
                  <a:pt x="2740456" y="614365"/>
                  <a:pt x="2126092" y="0"/>
                  <a:pt x="1368216" y="0"/>
                </a:cubicBezTo>
                <a:close/>
              </a:path>
            </a:pathLst>
          </a:cu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sp useBgFill="1">
        <p:nvSpPr>
          <p:cNvPr id="19" name="Background Fill">
            <a:extLst>
              <a:ext uri="{FF2B5EF4-FFF2-40B4-BE49-F238E27FC236}">
                <a16:creationId xmlns:a16="http://schemas.microsoft.com/office/drawing/2014/main" id="{681F9FCB-1E38-43E9-8567-6292F48420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9525" cap="flat">
            <a:noFill/>
            <a:prstDash val="solid"/>
            <a:miter/>
          </a:ln>
        </p:spPr>
        <p:txBody>
          <a:bodyPr rtlCol="0" anchor="ctr"/>
          <a:lstStyle/>
          <a:p>
            <a:endParaRPr lang="en-US">
              <a:solidFill>
                <a:schemeClr val="tx1"/>
              </a:solidFill>
            </a:endParaRPr>
          </a:p>
        </p:txBody>
      </p:sp>
      <p:pic>
        <p:nvPicPr>
          <p:cNvPr id="5" name="Picture 4" descr="Colourful hanging lanterns">
            <a:extLst>
              <a:ext uri="{FF2B5EF4-FFF2-40B4-BE49-F238E27FC236}">
                <a16:creationId xmlns:a16="http://schemas.microsoft.com/office/drawing/2014/main" id="{0711D442-E539-84D8-2DEF-60F838233B94}"/>
              </a:ext>
            </a:extLst>
          </p:cNvPr>
          <p:cNvPicPr>
            <a:picLocks noChangeAspect="1"/>
          </p:cNvPicPr>
          <p:nvPr/>
        </p:nvPicPr>
        <p:blipFill rotWithShape="1">
          <a:blip r:embed="rId3">
            <a:alphaModFix/>
          </a:blip>
          <a:srcRect r="6" b="15589"/>
          <a:stretch/>
        </p:blipFill>
        <p:spPr>
          <a:xfrm>
            <a:off x="3059" y="10"/>
            <a:ext cx="12188941" cy="6857990"/>
          </a:xfrm>
          <a:prstGeom prst="rect">
            <a:avLst/>
          </a:prstGeom>
        </p:spPr>
      </p:pic>
      <p:sp>
        <p:nvSpPr>
          <p:cNvPr id="21" name="Rectangle 20">
            <a:extLst>
              <a:ext uri="{FF2B5EF4-FFF2-40B4-BE49-F238E27FC236}">
                <a16:creationId xmlns:a16="http://schemas.microsoft.com/office/drawing/2014/main" id="{E687037D-D197-4CDD-BB5E-43AEE9E534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3652125"/>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03C278-A96E-9787-A905-B78043E8928D}"/>
              </a:ext>
            </a:extLst>
          </p:cNvPr>
          <p:cNvSpPr>
            <a:spLocks noGrp="1"/>
          </p:cNvSpPr>
          <p:nvPr>
            <p:ph type="title"/>
          </p:nvPr>
        </p:nvSpPr>
        <p:spPr>
          <a:xfrm>
            <a:off x="481075" y="693544"/>
            <a:ext cx="6718653" cy="2047881"/>
          </a:xfrm>
        </p:spPr>
        <p:txBody>
          <a:bodyPr vert="horz" lIns="91440" tIns="45720" rIns="91440" bIns="45720" rtlCol="0" anchor="b">
            <a:normAutofit/>
          </a:bodyPr>
          <a:lstStyle/>
          <a:p>
            <a:pPr>
              <a:lnSpc>
                <a:spcPct val="90000"/>
              </a:lnSpc>
            </a:pPr>
            <a:r>
              <a:rPr lang="en-US">
                <a:solidFill>
                  <a:srgbClr val="FFFFFF"/>
                </a:solidFill>
              </a:rPr>
              <a:t>Happy Chinese New Year</a:t>
            </a:r>
          </a:p>
        </p:txBody>
      </p:sp>
      <p:cxnSp>
        <p:nvCxnSpPr>
          <p:cNvPr id="23" name="Straight Connector 22">
            <a:extLst>
              <a:ext uri="{FF2B5EF4-FFF2-40B4-BE49-F238E27FC236}">
                <a16:creationId xmlns:a16="http://schemas.microsoft.com/office/drawing/2014/main" id="{EBE7D411-C454-425C-A90F-B99A068A51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25" name="Straight Connector 24">
            <a:extLst>
              <a:ext uri="{FF2B5EF4-FFF2-40B4-BE49-F238E27FC236}">
                <a16:creationId xmlns:a16="http://schemas.microsoft.com/office/drawing/2014/main" id="{59342EA8-6C28-4141-AA71-7D2D5D07090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39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27" name="Straight Connector 26">
            <a:extLst>
              <a:ext uri="{FF2B5EF4-FFF2-40B4-BE49-F238E27FC236}">
                <a16:creationId xmlns:a16="http://schemas.microsoft.com/office/drawing/2014/main" id="{7D438A5E-0623-44C4-BA70-3BBB9D1520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0936369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E48FA233-30DB-4D0A-BF51-78D03F79F2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userDrawn="1">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p:nvSpPr>
          <p:cNvPr id="17" name="Background Fill">
            <a:extLst>
              <a:ext uri="{FF2B5EF4-FFF2-40B4-BE49-F238E27FC236}">
                <a16:creationId xmlns:a16="http://schemas.microsoft.com/office/drawing/2014/main" id="{B6D694DB-A3FC-4F14-A225-17BEBA441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9525" cap="flat">
            <a:noFill/>
            <a:prstDash val="solid"/>
            <a:miter/>
          </a:ln>
        </p:spPr>
        <p:txBody>
          <a:bodyPr rtlCol="0" anchor="ctr"/>
          <a:lstStyle/>
          <a:p>
            <a:endParaRPr lang="en-US">
              <a:solidFill>
                <a:schemeClr val="tx1"/>
              </a:solidFill>
            </a:endParaRPr>
          </a:p>
        </p:txBody>
      </p:sp>
      <p:pic>
        <p:nvPicPr>
          <p:cNvPr id="5" name="Picture 4" descr="Hanging red and gold lantern">
            <a:extLst>
              <a:ext uri="{FF2B5EF4-FFF2-40B4-BE49-F238E27FC236}">
                <a16:creationId xmlns:a16="http://schemas.microsoft.com/office/drawing/2014/main" id="{E96DE92B-DDBE-AE12-2737-665E645CDDFF}"/>
              </a:ext>
            </a:extLst>
          </p:cNvPr>
          <p:cNvPicPr>
            <a:picLocks noChangeAspect="1"/>
          </p:cNvPicPr>
          <p:nvPr/>
        </p:nvPicPr>
        <p:blipFill rotWithShape="1">
          <a:blip r:embed="rId2">
            <a:alphaModFix/>
          </a:blip>
          <a:srcRect r="6" b="15589"/>
          <a:stretch/>
        </p:blipFill>
        <p:spPr>
          <a:xfrm>
            <a:off x="1530" y="10"/>
            <a:ext cx="12188941" cy="6857990"/>
          </a:xfrm>
          <a:prstGeom prst="rect">
            <a:avLst/>
          </a:prstGeom>
        </p:spPr>
      </p:pic>
      <p:sp>
        <p:nvSpPr>
          <p:cNvPr id="19" name="Rectangle 18">
            <a:extLst>
              <a:ext uri="{FF2B5EF4-FFF2-40B4-BE49-F238E27FC236}">
                <a16:creationId xmlns:a16="http://schemas.microsoft.com/office/drawing/2014/main" id="{6233B4D5-2565-4CC0-A9B1-C9EA9E9DE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9"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CC8E2D-0104-051B-23F0-99B02C82F6DB}"/>
              </a:ext>
            </a:extLst>
          </p:cNvPr>
          <p:cNvSpPr>
            <a:spLocks noGrp="1"/>
          </p:cNvSpPr>
          <p:nvPr>
            <p:ph type="title"/>
          </p:nvPr>
        </p:nvSpPr>
        <p:spPr>
          <a:xfrm>
            <a:off x="457199" y="1122363"/>
            <a:ext cx="5638801" cy="2387600"/>
          </a:xfrm>
        </p:spPr>
        <p:txBody>
          <a:bodyPr vert="horz" lIns="91440" tIns="45720" rIns="91440" bIns="45720" rtlCol="0" anchor="b">
            <a:normAutofit/>
          </a:bodyPr>
          <a:lstStyle/>
          <a:p>
            <a:r>
              <a:rPr lang="en-US">
                <a:solidFill>
                  <a:srgbClr val="FFFFFF"/>
                </a:solidFill>
              </a:rPr>
              <a:t>Please share </a:t>
            </a:r>
          </a:p>
        </p:txBody>
      </p:sp>
      <p:sp>
        <p:nvSpPr>
          <p:cNvPr id="3" name="Content Placeholder 2">
            <a:extLst>
              <a:ext uri="{FF2B5EF4-FFF2-40B4-BE49-F238E27FC236}">
                <a16:creationId xmlns:a16="http://schemas.microsoft.com/office/drawing/2014/main" id="{2FE490DA-54D1-220A-7E14-AA07B8B4B48B}"/>
              </a:ext>
            </a:extLst>
          </p:cNvPr>
          <p:cNvSpPr>
            <a:spLocks noGrp="1"/>
          </p:cNvSpPr>
          <p:nvPr>
            <p:ph idx="1"/>
          </p:nvPr>
        </p:nvSpPr>
        <p:spPr>
          <a:xfrm>
            <a:off x="457199" y="3602038"/>
            <a:ext cx="5638801" cy="1655762"/>
          </a:xfrm>
        </p:spPr>
        <p:txBody>
          <a:bodyPr vert="horz" lIns="91440" tIns="45720" rIns="91440" bIns="45720" rtlCol="0">
            <a:normAutofit/>
          </a:bodyPr>
          <a:lstStyle/>
          <a:p>
            <a:r>
              <a:rPr lang="en-US">
                <a:solidFill>
                  <a:srgbClr val="FFFFFF"/>
                </a:solidFill>
              </a:rPr>
              <a:t>How do you celebrate Chinese New Year?</a:t>
            </a:r>
          </a:p>
        </p:txBody>
      </p:sp>
      <p:cxnSp>
        <p:nvCxnSpPr>
          <p:cNvPr id="21" name="Straight Connector 20">
            <a:extLst>
              <a:ext uri="{FF2B5EF4-FFF2-40B4-BE49-F238E27FC236}">
                <a16:creationId xmlns:a16="http://schemas.microsoft.com/office/drawing/2014/main" id="{6D02D326-F829-4915-A540-3A4D5ADFC3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23" name="Straight Connector 22">
            <a:extLst>
              <a:ext uri="{FF2B5EF4-FFF2-40B4-BE49-F238E27FC236}">
                <a16:creationId xmlns:a16="http://schemas.microsoft.com/office/drawing/2014/main" id="{D528E080-CC35-4F6C-9D3C-949904DC4D5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122339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C34B9DE3-1715-4EE3-99FA-C9BC12F5DB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lourful carved figures of humans">
            <a:extLst>
              <a:ext uri="{FF2B5EF4-FFF2-40B4-BE49-F238E27FC236}">
                <a16:creationId xmlns:a16="http://schemas.microsoft.com/office/drawing/2014/main" id="{63649C61-C666-5F8C-E7D7-3D7142D5D703}"/>
              </a:ext>
            </a:extLst>
          </p:cNvPr>
          <p:cNvPicPr>
            <a:picLocks noChangeAspect="1"/>
          </p:cNvPicPr>
          <p:nvPr/>
        </p:nvPicPr>
        <p:blipFill rotWithShape="1">
          <a:blip r:embed="rId2">
            <a:alphaModFix amt="40000"/>
          </a:blip>
          <a:srcRect t="21021" r="6" b="6"/>
          <a:stretch/>
        </p:blipFill>
        <p:spPr>
          <a:xfrm>
            <a:off x="20" y="10"/>
            <a:ext cx="12188932" cy="6857990"/>
          </a:xfrm>
          <a:prstGeom prst="rect">
            <a:avLst/>
          </a:prstGeom>
        </p:spPr>
      </p:pic>
      <p:sp>
        <p:nvSpPr>
          <p:cNvPr id="2" name="Title 1">
            <a:extLst>
              <a:ext uri="{FF2B5EF4-FFF2-40B4-BE49-F238E27FC236}">
                <a16:creationId xmlns:a16="http://schemas.microsoft.com/office/drawing/2014/main" id="{E927041A-13A5-20EB-F973-9213AADF26E9}"/>
              </a:ext>
            </a:extLst>
          </p:cNvPr>
          <p:cNvSpPr>
            <a:spLocks noGrp="1"/>
          </p:cNvSpPr>
          <p:nvPr>
            <p:ph type="title"/>
          </p:nvPr>
        </p:nvSpPr>
        <p:spPr>
          <a:xfrm>
            <a:off x="482601" y="799418"/>
            <a:ext cx="5613398" cy="2929357"/>
          </a:xfrm>
        </p:spPr>
        <p:txBody>
          <a:bodyPr anchor="t">
            <a:normAutofit/>
          </a:bodyPr>
          <a:lstStyle/>
          <a:p>
            <a:r>
              <a:rPr lang="en-GB">
                <a:solidFill>
                  <a:srgbClr val="FFFFFF"/>
                </a:solidFill>
              </a:rPr>
              <a:t>Agenda</a:t>
            </a:r>
            <a:endParaRPr lang="en-US">
              <a:solidFill>
                <a:srgbClr val="FFFFFF"/>
              </a:solidFill>
            </a:endParaRPr>
          </a:p>
        </p:txBody>
      </p:sp>
      <p:cxnSp>
        <p:nvCxnSpPr>
          <p:cNvPr id="13" name="Straight Connector 12">
            <a:extLst>
              <a:ext uri="{FF2B5EF4-FFF2-40B4-BE49-F238E27FC236}">
                <a16:creationId xmlns:a16="http://schemas.microsoft.com/office/drawing/2014/main" id="{6108BD3D-CFD0-4A15-ACF6-EBC254CD7CF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
        <p:nvSpPr>
          <p:cNvPr id="3" name="Content Placeholder 2">
            <a:extLst>
              <a:ext uri="{FF2B5EF4-FFF2-40B4-BE49-F238E27FC236}">
                <a16:creationId xmlns:a16="http://schemas.microsoft.com/office/drawing/2014/main" id="{2E3F28E2-E15C-353A-ACD6-5D9AC6891087}"/>
              </a:ext>
            </a:extLst>
          </p:cNvPr>
          <p:cNvSpPr>
            <a:spLocks noGrp="1"/>
          </p:cNvSpPr>
          <p:nvPr>
            <p:ph idx="1"/>
          </p:nvPr>
        </p:nvSpPr>
        <p:spPr>
          <a:xfrm>
            <a:off x="6095999" y="3728775"/>
            <a:ext cx="5533671" cy="2299681"/>
          </a:xfrm>
        </p:spPr>
        <p:txBody>
          <a:bodyPr vert="horz" lIns="91440" tIns="45720" rIns="91440" bIns="45720" rtlCol="0" anchor="b">
            <a:normAutofit/>
          </a:bodyPr>
          <a:lstStyle/>
          <a:p>
            <a:pPr algn="r"/>
            <a:r>
              <a:rPr lang="en-GB" sz="2000">
                <a:solidFill>
                  <a:srgbClr val="FFFFFF"/>
                </a:solidFill>
              </a:rPr>
              <a:t>Future of Work</a:t>
            </a:r>
          </a:p>
          <a:p>
            <a:pPr algn="r"/>
            <a:r>
              <a:rPr lang="en-GB" sz="2000">
                <a:solidFill>
                  <a:srgbClr val="FFFFFF"/>
                </a:solidFill>
              </a:rPr>
              <a:t>Equality, Inclusion and Diversity </a:t>
            </a:r>
          </a:p>
          <a:p>
            <a:pPr algn="r"/>
            <a:r>
              <a:rPr lang="en-GB" sz="2000">
                <a:solidFill>
                  <a:srgbClr val="FFFFFF"/>
                </a:solidFill>
              </a:rPr>
              <a:t>Multi-generation workforce</a:t>
            </a:r>
          </a:p>
          <a:p>
            <a:pPr algn="r"/>
            <a:r>
              <a:rPr lang="en-GB" sz="2000">
                <a:solidFill>
                  <a:srgbClr val="FFFFFF"/>
                </a:solidFill>
              </a:rPr>
              <a:t>Assignment</a:t>
            </a:r>
          </a:p>
          <a:p>
            <a:pPr algn="r"/>
            <a:endParaRPr lang="en-GB" sz="2000">
              <a:solidFill>
                <a:srgbClr val="FFFFFF"/>
              </a:solidFill>
            </a:endParaRPr>
          </a:p>
        </p:txBody>
      </p:sp>
      <p:cxnSp>
        <p:nvCxnSpPr>
          <p:cNvPr id="15" name="Straight Connector 14">
            <a:extLst>
              <a:ext uri="{FF2B5EF4-FFF2-40B4-BE49-F238E27FC236}">
                <a16:creationId xmlns:a16="http://schemas.microsoft.com/office/drawing/2014/main" id="{DB2019E5-6C31-4640-A135-6BBA7FFCF6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07016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12927E5-081D-440D-A775-C0AE9DA1E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07" y="489855"/>
            <a:ext cx="11147071" cy="2449283"/>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788AE8-5D52-2D3A-CB2F-BFD4D39B3BC0}"/>
              </a:ext>
            </a:extLst>
          </p:cNvPr>
          <p:cNvSpPr>
            <a:spLocks noGrp="1"/>
          </p:cNvSpPr>
          <p:nvPr>
            <p:ph type="title"/>
          </p:nvPr>
        </p:nvSpPr>
        <p:spPr>
          <a:xfrm>
            <a:off x="482601" y="721946"/>
            <a:ext cx="10813250" cy="1971976"/>
          </a:xfrm>
        </p:spPr>
        <p:txBody>
          <a:bodyPr>
            <a:normAutofit/>
          </a:bodyPr>
          <a:lstStyle/>
          <a:p>
            <a:r>
              <a:rPr lang="en-GB" dirty="0"/>
              <a:t>What is the future of work?</a:t>
            </a:r>
            <a:endParaRPr lang="en-US" dirty="0"/>
          </a:p>
        </p:txBody>
      </p:sp>
      <p:cxnSp>
        <p:nvCxnSpPr>
          <p:cNvPr id="14" name="Straight Connector 13">
            <a:extLst>
              <a:ext uri="{FF2B5EF4-FFF2-40B4-BE49-F238E27FC236}">
                <a16:creationId xmlns:a16="http://schemas.microsoft.com/office/drawing/2014/main" id="{36EF3C03-9B4D-45EB-B96C-994DBE3FEA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C4558310-C928-4426-BFAC-68450D291D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2939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3" name="Content Placeholder 2">
            <a:extLst>
              <a:ext uri="{FF2B5EF4-FFF2-40B4-BE49-F238E27FC236}">
                <a16:creationId xmlns:a16="http://schemas.microsoft.com/office/drawing/2014/main" id="{CA4B6C52-F42C-825F-9EE1-2CC08FDD5EDC}"/>
              </a:ext>
            </a:extLst>
          </p:cNvPr>
          <p:cNvSpPr>
            <a:spLocks noGrp="1"/>
          </p:cNvSpPr>
          <p:nvPr>
            <p:ph idx="1"/>
          </p:nvPr>
        </p:nvSpPr>
        <p:spPr>
          <a:xfrm>
            <a:off x="482601" y="3282330"/>
            <a:ext cx="5189963" cy="2800893"/>
          </a:xfrm>
        </p:spPr>
        <p:txBody>
          <a:bodyPr vert="horz" lIns="91440" tIns="45720" rIns="91440" bIns="45720" rtlCol="0" anchor="ctr">
            <a:normAutofit/>
          </a:bodyPr>
          <a:lstStyle/>
          <a:p>
            <a:pPr>
              <a:lnSpc>
                <a:spcPct val="90000"/>
              </a:lnSpc>
            </a:pPr>
            <a:r>
              <a:rPr lang="en-GB" sz="1700"/>
              <a:t>When you think of the future of work, what do you imagine?</a:t>
            </a:r>
          </a:p>
          <a:p>
            <a:pPr>
              <a:lnSpc>
                <a:spcPct val="90000"/>
              </a:lnSpc>
            </a:pPr>
            <a:r>
              <a:rPr lang="en-GB" sz="1700"/>
              <a:t>Pace of change accelerating even before COVID-19</a:t>
            </a:r>
          </a:p>
          <a:p>
            <a:pPr>
              <a:lnSpc>
                <a:spcPct val="90000"/>
              </a:lnSpc>
            </a:pPr>
            <a:r>
              <a:rPr lang="en-GB" sz="1700" dirty="0"/>
              <a:t>The pandemic accelerated three trends:</a:t>
            </a:r>
          </a:p>
          <a:p>
            <a:pPr>
              <a:lnSpc>
                <a:spcPct val="90000"/>
              </a:lnSpc>
            </a:pPr>
            <a:r>
              <a:rPr lang="en-GB" sz="1700"/>
              <a:t> Remote Work</a:t>
            </a:r>
          </a:p>
          <a:p>
            <a:pPr>
              <a:lnSpc>
                <a:spcPct val="90000"/>
              </a:lnSpc>
            </a:pPr>
            <a:r>
              <a:rPr lang="en-GB" sz="1700" dirty="0"/>
              <a:t> E-commerce</a:t>
            </a:r>
          </a:p>
          <a:p>
            <a:pPr>
              <a:lnSpc>
                <a:spcPct val="90000"/>
              </a:lnSpc>
            </a:pPr>
            <a:r>
              <a:rPr lang="en-GB" sz="1700"/>
              <a:t> Adoption of digital technologies, including AI and automation</a:t>
            </a:r>
          </a:p>
        </p:txBody>
      </p:sp>
      <p:pic>
        <p:nvPicPr>
          <p:cNvPr id="7" name="Graphic 6" descr="Head with Gears">
            <a:extLst>
              <a:ext uri="{FF2B5EF4-FFF2-40B4-BE49-F238E27FC236}">
                <a16:creationId xmlns:a16="http://schemas.microsoft.com/office/drawing/2014/main" id="{1674BAA5-E28A-792E-D889-732D757C02DD}"/>
              </a:ext>
            </a:extLst>
          </p:cNvPr>
          <p:cNvPicPr>
            <a:picLocks noChangeAspect="1"/>
          </p:cNvPicPr>
          <p:nvPr/>
        </p:nvPicPr>
        <p:blipFill>
          <a:blip r:embed="rId2">
            <a:alphaModFix/>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47278" y="3104938"/>
            <a:ext cx="3031115" cy="3031115"/>
          </a:xfrm>
          <a:prstGeom prst="rect">
            <a:avLst/>
          </a:prstGeom>
        </p:spPr>
      </p:pic>
      <p:cxnSp>
        <p:nvCxnSpPr>
          <p:cNvPr id="18" name="Straight Connector 17">
            <a:extLst>
              <a:ext uri="{FF2B5EF4-FFF2-40B4-BE49-F238E27FC236}">
                <a16:creationId xmlns:a16="http://schemas.microsoft.com/office/drawing/2014/main" id="{49EA91AC-9CE2-4425-BF6B-E2FCBA1A75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356068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1E504A8-C66D-A94B-DDB0-EB909B554106}"/>
              </a:ext>
            </a:extLst>
          </p:cNvPr>
          <p:cNvSpPr>
            <a:spLocks noGrp="1"/>
          </p:cNvSpPr>
          <p:nvPr>
            <p:ph type="title"/>
          </p:nvPr>
        </p:nvSpPr>
        <p:spPr>
          <a:xfrm>
            <a:off x="482601" y="865128"/>
            <a:ext cx="5613398" cy="5261895"/>
          </a:xfrm>
        </p:spPr>
        <p:txBody>
          <a:bodyPr anchor="ctr">
            <a:normAutofit/>
          </a:bodyPr>
          <a:lstStyle/>
          <a:p>
            <a:r>
              <a:rPr lang="en-GB" dirty="0"/>
              <a:t>Trends that impact upon work</a:t>
            </a:r>
            <a:endParaRPr lang="en-US" dirty="0"/>
          </a:p>
        </p:txBody>
      </p:sp>
      <p:cxnSp>
        <p:nvCxnSpPr>
          <p:cNvPr id="11" name="Straight Connector 10">
            <a:extLst>
              <a:ext uri="{FF2B5EF4-FFF2-40B4-BE49-F238E27FC236}">
                <a16:creationId xmlns:a16="http://schemas.microsoft.com/office/drawing/2014/main" id="{671B74E7-4838-4A57-A093-7ECD0A0CF3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164B30CE-C2B6-406B-921A-5A1BAAD877C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C72CB753-249F-AB8F-B582-808B824F9C81}"/>
              </a:ext>
            </a:extLst>
          </p:cNvPr>
          <p:cNvGraphicFramePr>
            <a:graphicFrameLocks noGrp="1"/>
          </p:cNvGraphicFramePr>
          <p:nvPr>
            <p:ph idx="1"/>
            <p:extLst>
              <p:ext uri="{D42A27DB-BD31-4B8C-83A1-F6EECF244321}">
                <p14:modId xmlns:p14="http://schemas.microsoft.com/office/powerpoint/2010/main" val="1111861621"/>
              </p:ext>
            </p:extLst>
          </p:nvPr>
        </p:nvGraphicFramePr>
        <p:xfrm>
          <a:off x="6165356" y="865127"/>
          <a:ext cx="5464315" cy="52618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34287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3E2BF08-A447-4A23-0927-4BDB5DD17934}"/>
              </a:ext>
            </a:extLst>
          </p:cNvPr>
          <p:cNvSpPr>
            <a:spLocks noGrp="1"/>
          </p:cNvSpPr>
          <p:nvPr>
            <p:ph type="title"/>
          </p:nvPr>
        </p:nvSpPr>
        <p:spPr>
          <a:xfrm>
            <a:off x="482601" y="865128"/>
            <a:ext cx="5613398" cy="5261895"/>
          </a:xfrm>
        </p:spPr>
        <p:txBody>
          <a:bodyPr anchor="ctr">
            <a:normAutofit/>
          </a:bodyPr>
          <a:lstStyle/>
          <a:p>
            <a:r>
              <a:rPr lang="en-GB" dirty="0"/>
              <a:t>External drivers for change</a:t>
            </a:r>
          </a:p>
        </p:txBody>
      </p:sp>
      <p:cxnSp>
        <p:nvCxnSpPr>
          <p:cNvPr id="11" name="Straight Connector 10">
            <a:extLst>
              <a:ext uri="{FF2B5EF4-FFF2-40B4-BE49-F238E27FC236}">
                <a16:creationId xmlns:a16="http://schemas.microsoft.com/office/drawing/2014/main" id="{671B74E7-4838-4A57-A093-7ECD0A0CF3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164B30CE-C2B6-406B-921A-5A1BAAD877C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BA8FD15B-203E-3831-6338-7703F83FAEF2}"/>
              </a:ext>
            </a:extLst>
          </p:cNvPr>
          <p:cNvGraphicFramePr>
            <a:graphicFrameLocks noGrp="1"/>
          </p:cNvGraphicFramePr>
          <p:nvPr>
            <p:ph idx="1"/>
            <p:extLst>
              <p:ext uri="{D42A27DB-BD31-4B8C-83A1-F6EECF244321}">
                <p14:modId xmlns:p14="http://schemas.microsoft.com/office/powerpoint/2010/main" val="825572340"/>
              </p:ext>
            </p:extLst>
          </p:nvPr>
        </p:nvGraphicFramePr>
        <p:xfrm>
          <a:off x="6165356" y="865127"/>
          <a:ext cx="5464315" cy="52618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4849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308B2F9-E3B0-7051-5329-34A88927CFE0}"/>
              </a:ext>
            </a:extLst>
          </p:cNvPr>
          <p:cNvSpPr>
            <a:spLocks noGrp="1"/>
          </p:cNvSpPr>
          <p:nvPr>
            <p:ph type="title"/>
          </p:nvPr>
        </p:nvSpPr>
        <p:spPr>
          <a:xfrm>
            <a:off x="482601" y="865128"/>
            <a:ext cx="5613398" cy="5261895"/>
          </a:xfrm>
        </p:spPr>
        <p:txBody>
          <a:bodyPr anchor="ctr">
            <a:normAutofit/>
          </a:bodyPr>
          <a:lstStyle/>
          <a:p>
            <a:r>
              <a:rPr lang="en-GB" dirty="0"/>
              <a:t>Economic change</a:t>
            </a:r>
          </a:p>
        </p:txBody>
      </p:sp>
      <p:cxnSp>
        <p:nvCxnSpPr>
          <p:cNvPr id="11" name="Straight Connector 10">
            <a:extLst>
              <a:ext uri="{FF2B5EF4-FFF2-40B4-BE49-F238E27FC236}">
                <a16:creationId xmlns:a16="http://schemas.microsoft.com/office/drawing/2014/main" id="{671B74E7-4838-4A57-A093-7ECD0A0CF3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164B30CE-C2B6-406B-921A-5A1BAAD877C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DD90800E-DE1B-3E25-56A0-8E460578B0BA}"/>
              </a:ext>
            </a:extLst>
          </p:cNvPr>
          <p:cNvGraphicFramePr>
            <a:graphicFrameLocks noGrp="1"/>
          </p:cNvGraphicFramePr>
          <p:nvPr>
            <p:ph idx="1"/>
            <p:extLst>
              <p:ext uri="{D42A27DB-BD31-4B8C-83A1-F6EECF244321}">
                <p14:modId xmlns:p14="http://schemas.microsoft.com/office/powerpoint/2010/main" val="3875776446"/>
              </p:ext>
            </p:extLst>
          </p:nvPr>
        </p:nvGraphicFramePr>
        <p:xfrm>
          <a:off x="6165356" y="865127"/>
          <a:ext cx="5464315" cy="52618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595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12EE356-A629-4F1A-9BAD-E21B3B10D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8B7ED41-F3D7-4286-AD0B-B4A216D7E1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410" y="489853"/>
            <a:ext cx="3990149" cy="5858102"/>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BD97D1-1DEB-96BA-3BA2-8109FCCF005B}"/>
              </a:ext>
            </a:extLst>
          </p:cNvPr>
          <p:cNvSpPr>
            <a:spLocks noGrp="1"/>
          </p:cNvSpPr>
          <p:nvPr>
            <p:ph type="title"/>
          </p:nvPr>
        </p:nvSpPr>
        <p:spPr>
          <a:xfrm>
            <a:off x="678955" y="976152"/>
            <a:ext cx="3555211" cy="5024920"/>
          </a:xfrm>
        </p:spPr>
        <p:txBody>
          <a:bodyPr anchor="ctr">
            <a:normAutofit/>
          </a:bodyPr>
          <a:lstStyle/>
          <a:p>
            <a:r>
              <a:rPr lang="en-GB"/>
              <a:t>Remote working – the future</a:t>
            </a:r>
          </a:p>
        </p:txBody>
      </p:sp>
      <p:cxnSp>
        <p:nvCxnSpPr>
          <p:cNvPr id="13" name="Straight Connector 12">
            <a:extLst>
              <a:ext uri="{FF2B5EF4-FFF2-40B4-BE49-F238E27FC236}">
                <a16:creationId xmlns:a16="http://schemas.microsoft.com/office/drawing/2014/main" id="{0317483B-E60B-4F41-9448-D757B9FCD2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2EB44B66-1945-4638-8E9A-4F49493D7F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B10D0C22-5AD2-28F9-54E7-0894465755D1}"/>
              </a:ext>
            </a:extLst>
          </p:cNvPr>
          <p:cNvGraphicFramePr>
            <a:graphicFrameLocks noGrp="1"/>
          </p:cNvGraphicFramePr>
          <p:nvPr>
            <p:ph idx="1"/>
            <p:extLst>
              <p:ext uri="{D42A27DB-BD31-4B8C-83A1-F6EECF244321}">
                <p14:modId xmlns:p14="http://schemas.microsoft.com/office/powerpoint/2010/main" val="2082940607"/>
              </p:ext>
            </p:extLst>
          </p:nvPr>
        </p:nvGraphicFramePr>
        <p:xfrm>
          <a:off x="4796496" y="636527"/>
          <a:ext cx="6833175" cy="5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488886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E48FA233-30DB-4D0A-BF51-78D03F79F2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userDrawn="1">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p:nvSpPr>
          <p:cNvPr id="17" name="Freeform: Shape 16">
            <a:extLst>
              <a:ext uri="{FF2B5EF4-FFF2-40B4-BE49-F238E27FC236}">
                <a16:creationId xmlns:a16="http://schemas.microsoft.com/office/drawing/2014/main" id="{EA7E347D-B32A-4759-B7FF-FD25A9AEE6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48" y="-17141"/>
            <a:ext cx="12188952" cy="6875141"/>
          </a:xfrm>
          <a:custGeom>
            <a:avLst/>
            <a:gdLst>
              <a:gd name="connsiteX0" fmla="*/ 1488154 w 12188952"/>
              <a:gd name="connsiteY0" fmla="*/ 3508108 h 6875141"/>
              <a:gd name="connsiteX1" fmla="*/ 1292116 w 12188952"/>
              <a:gd name="connsiteY1" fmla="*/ 3704145 h 6875141"/>
              <a:gd name="connsiteX2" fmla="*/ 1488154 w 12188952"/>
              <a:gd name="connsiteY2" fmla="*/ 3900182 h 6875141"/>
              <a:gd name="connsiteX3" fmla="*/ 1684192 w 12188952"/>
              <a:gd name="connsiteY3" fmla="*/ 3704145 h 6875141"/>
              <a:gd name="connsiteX4" fmla="*/ 1488154 w 12188952"/>
              <a:gd name="connsiteY4" fmla="*/ 3508108 h 6875141"/>
              <a:gd name="connsiteX5" fmla="*/ 12188951 w 12188952"/>
              <a:gd name="connsiteY5" fmla="*/ 3213837 h 6875141"/>
              <a:gd name="connsiteX6" fmla="*/ 11900948 w 12188952"/>
              <a:gd name="connsiteY6" fmla="*/ 3213837 h 6875141"/>
              <a:gd name="connsiteX7" fmla="*/ 10063117 w 12188952"/>
              <a:gd name="connsiteY7" fmla="*/ 5051668 h 6875141"/>
              <a:gd name="connsiteX8" fmla="*/ 10063117 w 12188952"/>
              <a:gd name="connsiteY8" fmla="*/ 6875141 h 6875141"/>
              <a:gd name="connsiteX9" fmla="*/ 12073153 w 12188952"/>
              <a:gd name="connsiteY9" fmla="*/ 6875141 h 6875141"/>
              <a:gd name="connsiteX10" fmla="*/ 12083467 w 12188952"/>
              <a:gd name="connsiteY10" fmla="*/ 6874620 h 6875141"/>
              <a:gd name="connsiteX11" fmla="*/ 12188951 w 12188952"/>
              <a:gd name="connsiteY11" fmla="*/ 6858522 h 6875141"/>
              <a:gd name="connsiteX12" fmla="*/ 12188951 w 12188952"/>
              <a:gd name="connsiteY12" fmla="*/ 6280730 h 6875141"/>
              <a:gd name="connsiteX13" fmla="*/ 12188952 w 12188952"/>
              <a:gd name="connsiteY13" fmla="*/ 6280729 h 6875141"/>
              <a:gd name="connsiteX14" fmla="*/ 12188952 w 12188952"/>
              <a:gd name="connsiteY14" fmla="*/ 3832194 h 6875141"/>
              <a:gd name="connsiteX15" fmla="*/ 12188951 w 12188952"/>
              <a:gd name="connsiteY15" fmla="*/ 3832194 h 6875141"/>
              <a:gd name="connsiteX16" fmla="*/ 0 w 12188952"/>
              <a:gd name="connsiteY16" fmla="*/ 2798382 h 6875141"/>
              <a:gd name="connsiteX17" fmla="*/ 0 w 12188952"/>
              <a:gd name="connsiteY17" fmla="*/ 4217834 h 6875141"/>
              <a:gd name="connsiteX18" fmla="*/ 10291 w 12188952"/>
              <a:gd name="connsiteY18" fmla="*/ 4210345 h 6875141"/>
              <a:gd name="connsiteX19" fmla="*/ 460407 w 12188952"/>
              <a:gd name="connsiteY19" fmla="*/ 3508108 h 6875141"/>
              <a:gd name="connsiteX20" fmla="*/ 10291 w 12188952"/>
              <a:gd name="connsiteY20" fmla="*/ 2805871 h 6875141"/>
              <a:gd name="connsiteX21" fmla="*/ 11563230 w 12188952"/>
              <a:gd name="connsiteY21" fmla="*/ 603215 h 6875141"/>
              <a:gd name="connsiteX22" fmla="*/ 11381044 w 12188952"/>
              <a:gd name="connsiteY22" fmla="*/ 620944 h 6875141"/>
              <a:gd name="connsiteX23" fmla="*/ 11546600 w 12188952"/>
              <a:gd name="connsiteY23" fmla="*/ 1418331 h 6875141"/>
              <a:gd name="connsiteX24" fmla="*/ 12161801 w 12188952"/>
              <a:gd name="connsiteY24" fmla="*/ 1601617 h 6875141"/>
              <a:gd name="connsiteX25" fmla="*/ 12185891 w 12188952"/>
              <a:gd name="connsiteY25" fmla="*/ 1600043 h 6875141"/>
              <a:gd name="connsiteX26" fmla="*/ 12185891 w 12188952"/>
              <a:gd name="connsiteY26" fmla="*/ 795119 h 6875141"/>
              <a:gd name="connsiteX27" fmla="*/ 12178431 w 12188952"/>
              <a:gd name="connsiteY27" fmla="*/ 786500 h 6875141"/>
              <a:gd name="connsiteX28" fmla="*/ 11563230 w 12188952"/>
              <a:gd name="connsiteY28" fmla="*/ 603215 h 6875141"/>
              <a:gd name="connsiteX29" fmla="*/ 1368216 w 12188952"/>
              <a:gd name="connsiteY29" fmla="*/ 0 h 6875141"/>
              <a:gd name="connsiteX30" fmla="*/ 0 w 12188952"/>
              <a:gd name="connsiteY30" fmla="*/ 0 h 6875141"/>
              <a:gd name="connsiteX31" fmla="*/ 0 w 12188952"/>
              <a:gd name="connsiteY31" fmla="*/ 1368215 h 6875141"/>
              <a:gd name="connsiteX32" fmla="*/ 1372241 w 12188952"/>
              <a:gd name="connsiteY32" fmla="*/ 2740456 h 6875141"/>
              <a:gd name="connsiteX33" fmla="*/ 2740456 w 12188952"/>
              <a:gd name="connsiteY33" fmla="*/ 2740456 h 6875141"/>
              <a:gd name="connsiteX34" fmla="*/ 2740456 w 12188952"/>
              <a:gd name="connsiteY34" fmla="*/ 1372240 h 6875141"/>
              <a:gd name="connsiteX35" fmla="*/ 1368216 w 12188952"/>
              <a:gd name="connsiteY35" fmla="*/ 0 h 6875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88952" h="6875141">
                <a:moveTo>
                  <a:pt x="1488154" y="3508108"/>
                </a:moveTo>
                <a:cubicBezTo>
                  <a:pt x="1379885" y="3508108"/>
                  <a:pt x="1292116" y="3595877"/>
                  <a:pt x="1292116" y="3704145"/>
                </a:cubicBezTo>
                <a:cubicBezTo>
                  <a:pt x="1292116" y="3812413"/>
                  <a:pt x="1379885" y="3900182"/>
                  <a:pt x="1488154" y="3900182"/>
                </a:cubicBezTo>
                <a:cubicBezTo>
                  <a:pt x="1596423" y="3900182"/>
                  <a:pt x="1684192" y="3812413"/>
                  <a:pt x="1684192" y="3704145"/>
                </a:cubicBezTo>
                <a:cubicBezTo>
                  <a:pt x="1684192" y="3595877"/>
                  <a:pt x="1596423" y="3508108"/>
                  <a:pt x="1488154" y="3508108"/>
                </a:cubicBezTo>
                <a:close/>
                <a:moveTo>
                  <a:pt x="12188951" y="3213837"/>
                </a:moveTo>
                <a:lnTo>
                  <a:pt x="11900948" y="3213837"/>
                </a:lnTo>
                <a:cubicBezTo>
                  <a:pt x="10885931" y="3213837"/>
                  <a:pt x="10063117" y="4036651"/>
                  <a:pt x="10063117" y="5051668"/>
                </a:cubicBezTo>
                <a:lnTo>
                  <a:pt x="10063117" y="6875141"/>
                </a:lnTo>
                <a:lnTo>
                  <a:pt x="12073153" y="6875141"/>
                </a:lnTo>
                <a:lnTo>
                  <a:pt x="12083467" y="6874620"/>
                </a:lnTo>
                <a:lnTo>
                  <a:pt x="12188951" y="6858522"/>
                </a:lnTo>
                <a:lnTo>
                  <a:pt x="12188951" y="6280730"/>
                </a:lnTo>
                <a:lnTo>
                  <a:pt x="12188952" y="6280729"/>
                </a:lnTo>
                <a:lnTo>
                  <a:pt x="12188952" y="3832194"/>
                </a:lnTo>
                <a:lnTo>
                  <a:pt x="12188951" y="3832194"/>
                </a:lnTo>
                <a:close/>
                <a:moveTo>
                  <a:pt x="0" y="2798382"/>
                </a:moveTo>
                <a:lnTo>
                  <a:pt x="0" y="4217834"/>
                </a:lnTo>
                <a:lnTo>
                  <a:pt x="10291" y="4210345"/>
                </a:lnTo>
                <a:cubicBezTo>
                  <a:pt x="100314" y="4143505"/>
                  <a:pt x="460407" y="3854496"/>
                  <a:pt x="460407" y="3508108"/>
                </a:cubicBezTo>
                <a:cubicBezTo>
                  <a:pt x="460407" y="3161721"/>
                  <a:pt x="100314" y="2872711"/>
                  <a:pt x="10291" y="2805871"/>
                </a:cubicBezTo>
                <a:close/>
                <a:moveTo>
                  <a:pt x="11563230" y="603215"/>
                </a:moveTo>
                <a:cubicBezTo>
                  <a:pt x="11455784" y="606833"/>
                  <a:pt x="11381044" y="620944"/>
                  <a:pt x="11381044" y="620944"/>
                </a:cubicBezTo>
                <a:cubicBezTo>
                  <a:pt x="11381044" y="620944"/>
                  <a:pt x="11280695" y="1152426"/>
                  <a:pt x="11546600" y="1418331"/>
                </a:cubicBezTo>
                <a:cubicBezTo>
                  <a:pt x="11712792" y="1584523"/>
                  <a:pt x="11982723" y="1607645"/>
                  <a:pt x="12161801" y="1601617"/>
                </a:cubicBezTo>
                <a:lnTo>
                  <a:pt x="12185891" y="1600043"/>
                </a:lnTo>
                <a:lnTo>
                  <a:pt x="12185891" y="795119"/>
                </a:lnTo>
                <a:lnTo>
                  <a:pt x="12178431" y="786500"/>
                </a:lnTo>
                <a:cubicBezTo>
                  <a:pt x="12012240" y="620309"/>
                  <a:pt x="11742309" y="597187"/>
                  <a:pt x="11563230" y="603215"/>
                </a:cubicBezTo>
                <a:close/>
                <a:moveTo>
                  <a:pt x="1368216" y="0"/>
                </a:moveTo>
                <a:lnTo>
                  <a:pt x="0" y="0"/>
                </a:lnTo>
                <a:lnTo>
                  <a:pt x="0" y="1368215"/>
                </a:lnTo>
                <a:cubicBezTo>
                  <a:pt x="0" y="2126091"/>
                  <a:pt x="614365" y="2740456"/>
                  <a:pt x="1372241" y="2740456"/>
                </a:cubicBezTo>
                <a:lnTo>
                  <a:pt x="2740456" y="2740456"/>
                </a:lnTo>
                <a:lnTo>
                  <a:pt x="2740456" y="1372240"/>
                </a:lnTo>
                <a:cubicBezTo>
                  <a:pt x="2740456" y="614365"/>
                  <a:pt x="2126092" y="0"/>
                  <a:pt x="1368216" y="0"/>
                </a:cubicBezTo>
                <a:close/>
              </a:path>
            </a:pathLst>
          </a:cu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sp useBgFill="1">
        <p:nvSpPr>
          <p:cNvPr id="19" name="Background Fill">
            <a:extLst>
              <a:ext uri="{FF2B5EF4-FFF2-40B4-BE49-F238E27FC236}">
                <a16:creationId xmlns:a16="http://schemas.microsoft.com/office/drawing/2014/main" id="{681F9FCB-1E38-43E9-8567-6292F48420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9525" cap="flat">
            <a:noFill/>
            <a:prstDash val="solid"/>
            <a:miter/>
          </a:ln>
        </p:spPr>
        <p:txBody>
          <a:bodyPr rtlCol="0" anchor="ctr"/>
          <a:lstStyle/>
          <a:p>
            <a:endParaRPr lang="en-US">
              <a:solidFill>
                <a:schemeClr val="tx1"/>
              </a:solidFill>
            </a:endParaRPr>
          </a:p>
        </p:txBody>
      </p:sp>
      <p:pic>
        <p:nvPicPr>
          <p:cNvPr id="5" name="Picture 4" descr="Wood human figure">
            <a:extLst>
              <a:ext uri="{FF2B5EF4-FFF2-40B4-BE49-F238E27FC236}">
                <a16:creationId xmlns:a16="http://schemas.microsoft.com/office/drawing/2014/main" id="{0CD5AA55-155D-6BAC-DEDC-D0C631EA9BFB}"/>
              </a:ext>
            </a:extLst>
          </p:cNvPr>
          <p:cNvPicPr>
            <a:picLocks noChangeAspect="1"/>
          </p:cNvPicPr>
          <p:nvPr/>
        </p:nvPicPr>
        <p:blipFill rotWithShape="1">
          <a:blip r:embed="rId3">
            <a:alphaModFix/>
          </a:blip>
          <a:srcRect r="6" b="15589"/>
          <a:stretch/>
        </p:blipFill>
        <p:spPr>
          <a:xfrm>
            <a:off x="1530" y="10"/>
            <a:ext cx="12188941" cy="6857990"/>
          </a:xfrm>
          <a:prstGeom prst="rect">
            <a:avLst/>
          </a:prstGeom>
        </p:spPr>
      </p:pic>
      <p:sp>
        <p:nvSpPr>
          <p:cNvPr id="21" name="Rectangle 20">
            <a:extLst>
              <a:ext uri="{FF2B5EF4-FFF2-40B4-BE49-F238E27FC236}">
                <a16:creationId xmlns:a16="http://schemas.microsoft.com/office/drawing/2014/main" id="{E687037D-D197-4CDD-BB5E-43AEE9E534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4" y="3205874"/>
            <a:ext cx="12188952" cy="3652125"/>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7EAA53-232D-5629-5967-58F9235968A1}"/>
              </a:ext>
            </a:extLst>
          </p:cNvPr>
          <p:cNvSpPr>
            <a:spLocks noGrp="1"/>
          </p:cNvSpPr>
          <p:nvPr>
            <p:ph type="title"/>
          </p:nvPr>
        </p:nvSpPr>
        <p:spPr>
          <a:xfrm>
            <a:off x="482599" y="4114799"/>
            <a:ext cx="6717129" cy="2013995"/>
          </a:xfrm>
        </p:spPr>
        <p:txBody>
          <a:bodyPr vert="horz" lIns="91440" tIns="45720" rIns="91440" bIns="45720" rtlCol="0" anchor="b">
            <a:normAutofit/>
          </a:bodyPr>
          <a:lstStyle/>
          <a:p>
            <a:pPr>
              <a:lnSpc>
                <a:spcPct val="90000"/>
              </a:lnSpc>
            </a:pPr>
            <a:r>
              <a:rPr lang="en-US" dirty="0">
                <a:solidFill>
                  <a:srgbClr val="FFFFFF"/>
                </a:solidFill>
              </a:rPr>
              <a:t>How is AI changing work?</a:t>
            </a:r>
          </a:p>
        </p:txBody>
      </p:sp>
      <p:cxnSp>
        <p:nvCxnSpPr>
          <p:cNvPr id="23" name="Straight Connector 22">
            <a:extLst>
              <a:ext uri="{FF2B5EF4-FFF2-40B4-BE49-F238E27FC236}">
                <a16:creationId xmlns:a16="http://schemas.microsoft.com/office/drawing/2014/main" id="{50E49A7D-8FD9-436A-B77B-246CE50310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25" name="Straight Connector 24">
            <a:extLst>
              <a:ext uri="{FF2B5EF4-FFF2-40B4-BE49-F238E27FC236}">
                <a16:creationId xmlns:a16="http://schemas.microsoft.com/office/drawing/2014/main" id="{7C773C5F-88DC-4BF1-8396-4EFD489005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2555515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6557890E-85E3-4FA1-A6D3-78D0878DAD4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userDrawn="1">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useBgFill="1">
        <p:nvSpPr>
          <p:cNvPr id="14" name="Rectangle 13">
            <a:extLst>
              <a:ext uri="{FF2B5EF4-FFF2-40B4-BE49-F238E27FC236}">
                <a16:creationId xmlns:a16="http://schemas.microsoft.com/office/drawing/2014/main" id="{612EE356-A629-4F1A-9BAD-E21B3B10D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B7ED41-F3D7-4286-AD0B-B4A216D7E1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410" y="489853"/>
            <a:ext cx="3990149" cy="5858102"/>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0317483B-E60B-4F41-9448-D757B9FCD2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20" name="Straight Connector 19">
            <a:extLst>
              <a:ext uri="{FF2B5EF4-FFF2-40B4-BE49-F238E27FC236}">
                <a16:creationId xmlns:a16="http://schemas.microsoft.com/office/drawing/2014/main" id="{2EB44B66-1945-4638-8E9A-4F49493D7F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4" name="TextBox 1">
            <a:extLst>
              <a:ext uri="{FF2B5EF4-FFF2-40B4-BE49-F238E27FC236}">
                <a16:creationId xmlns:a16="http://schemas.microsoft.com/office/drawing/2014/main" id="{16A3F149-697B-0023-855B-8BB3BF3A7AC1}"/>
              </a:ext>
            </a:extLst>
          </p:cNvPr>
          <p:cNvGraphicFramePr/>
          <p:nvPr>
            <p:extLst>
              <p:ext uri="{D42A27DB-BD31-4B8C-83A1-F6EECF244321}">
                <p14:modId xmlns:p14="http://schemas.microsoft.com/office/powerpoint/2010/main" val="707278898"/>
              </p:ext>
            </p:extLst>
          </p:nvPr>
        </p:nvGraphicFramePr>
        <p:xfrm>
          <a:off x="4796496" y="636527"/>
          <a:ext cx="6833175" cy="5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 name="TextBox 20">
            <a:extLst>
              <a:ext uri="{FF2B5EF4-FFF2-40B4-BE49-F238E27FC236}">
                <a16:creationId xmlns:a16="http://schemas.microsoft.com/office/drawing/2014/main" id="{8EF29928-0402-E35A-C7AD-5FBFCA2FCEAC}"/>
              </a:ext>
            </a:extLst>
          </p:cNvPr>
          <p:cNvSpPr txBox="1"/>
          <p:nvPr/>
        </p:nvSpPr>
        <p:spPr>
          <a:xfrm>
            <a:off x="1026059" y="1493821"/>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Different types of AI</a:t>
            </a:r>
          </a:p>
        </p:txBody>
      </p:sp>
    </p:spTree>
    <p:extLst>
      <p:ext uri="{BB962C8B-B14F-4D97-AF65-F5344CB8AC3E}">
        <p14:creationId xmlns:p14="http://schemas.microsoft.com/office/powerpoint/2010/main" val="498231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E8A27-39D2-9618-818F-0D1373969315}"/>
              </a:ext>
            </a:extLst>
          </p:cNvPr>
          <p:cNvSpPr>
            <a:spLocks noGrp="1"/>
          </p:cNvSpPr>
          <p:nvPr>
            <p:ph type="title"/>
          </p:nvPr>
        </p:nvSpPr>
        <p:spPr/>
        <p:txBody>
          <a:bodyPr/>
          <a:lstStyle/>
          <a:p>
            <a:r>
              <a:rPr lang="en-GB" dirty="0"/>
              <a:t>Thoughts?</a:t>
            </a:r>
          </a:p>
        </p:txBody>
      </p:sp>
      <p:sp>
        <p:nvSpPr>
          <p:cNvPr id="3" name="Content Placeholder 2">
            <a:extLst>
              <a:ext uri="{FF2B5EF4-FFF2-40B4-BE49-F238E27FC236}">
                <a16:creationId xmlns:a16="http://schemas.microsoft.com/office/drawing/2014/main" id="{8C126494-0E3F-C325-548A-151517A682C6}"/>
              </a:ext>
            </a:extLst>
          </p:cNvPr>
          <p:cNvSpPr>
            <a:spLocks noGrp="1"/>
          </p:cNvSpPr>
          <p:nvPr>
            <p:ph sz="half" idx="1"/>
          </p:nvPr>
        </p:nvSpPr>
        <p:spPr/>
        <p:txBody>
          <a:bodyPr vert="horz" lIns="91440" tIns="45720" rIns="91440" bIns="45720" rtlCol="0" anchor="t">
            <a:normAutofit/>
          </a:bodyPr>
          <a:lstStyle/>
          <a:p>
            <a:r>
              <a:rPr lang="en-GB" dirty="0"/>
              <a:t>AI can create a world where human abilities  are amplified as machines help humans process, analyse and evaluate the abundance of data that creates today's world, allowing humans to spend more time engaged in high-level thinking, creativity, and decision-making (PWC report)</a:t>
            </a:r>
          </a:p>
        </p:txBody>
      </p:sp>
      <p:sp>
        <p:nvSpPr>
          <p:cNvPr id="4" name="Content Placeholder 3">
            <a:extLst>
              <a:ext uri="{FF2B5EF4-FFF2-40B4-BE49-F238E27FC236}">
                <a16:creationId xmlns:a16="http://schemas.microsoft.com/office/drawing/2014/main" id="{199B0114-E247-8679-11A5-30BD42301516}"/>
              </a:ext>
            </a:extLst>
          </p:cNvPr>
          <p:cNvSpPr>
            <a:spLocks noGrp="1"/>
          </p:cNvSpPr>
          <p:nvPr>
            <p:ph sz="half" idx="2"/>
          </p:nvPr>
        </p:nvSpPr>
        <p:spPr/>
        <p:txBody>
          <a:bodyPr vert="horz" lIns="91440" tIns="45720" rIns="91440" bIns="45720" rtlCol="0" anchor="t">
            <a:normAutofit/>
          </a:bodyPr>
          <a:lstStyle/>
          <a:p>
            <a:r>
              <a:rPr lang="en-GB" dirty="0"/>
              <a:t>"Automation, machines are replacing so many jobs.  Many people think that only the poor and uneducated are being displaced. I'm afraid   that in a few years everyone will be replaceable"</a:t>
            </a:r>
          </a:p>
          <a:p>
            <a:endParaRPr lang="en-GB" dirty="0"/>
          </a:p>
        </p:txBody>
      </p:sp>
    </p:spTree>
    <p:extLst>
      <p:ext uri="{BB962C8B-B14F-4D97-AF65-F5344CB8AC3E}">
        <p14:creationId xmlns:p14="http://schemas.microsoft.com/office/powerpoint/2010/main" val="15758611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99FBD-ECA8-0D94-9D59-10BB81DC86D7}"/>
              </a:ext>
            </a:extLst>
          </p:cNvPr>
          <p:cNvSpPr>
            <a:spLocks noGrp="1"/>
          </p:cNvSpPr>
          <p:nvPr>
            <p:ph type="title"/>
          </p:nvPr>
        </p:nvSpPr>
        <p:spPr/>
        <p:txBody>
          <a:bodyPr/>
          <a:lstStyle/>
          <a:p>
            <a:r>
              <a:rPr lang="en-GB" dirty="0"/>
              <a:t>Develop future-fit skills</a:t>
            </a:r>
          </a:p>
        </p:txBody>
      </p:sp>
      <p:sp>
        <p:nvSpPr>
          <p:cNvPr id="3" name="Content Placeholder 2">
            <a:extLst>
              <a:ext uri="{FF2B5EF4-FFF2-40B4-BE49-F238E27FC236}">
                <a16:creationId xmlns:a16="http://schemas.microsoft.com/office/drawing/2014/main" id="{9995957A-0D47-1B37-3FB1-FEF1B4532CE2}"/>
              </a:ext>
            </a:extLst>
          </p:cNvPr>
          <p:cNvSpPr>
            <a:spLocks noGrp="1"/>
          </p:cNvSpPr>
          <p:nvPr>
            <p:ph sz="half" idx="1"/>
          </p:nvPr>
        </p:nvSpPr>
        <p:spPr/>
        <p:txBody>
          <a:bodyPr vert="horz" lIns="91440" tIns="45720" rIns="91440" bIns="45720" rtlCol="0" anchor="t">
            <a:normAutofit/>
          </a:bodyPr>
          <a:lstStyle/>
          <a:p>
            <a:r>
              <a:rPr lang="en-GB" dirty="0"/>
              <a:t>We all need to be agile </a:t>
            </a:r>
          </a:p>
          <a:p>
            <a:r>
              <a:rPr lang="en-GB" dirty="0"/>
              <a:t>Training of leaders must keep up to date with rapid changes</a:t>
            </a:r>
          </a:p>
          <a:p>
            <a:r>
              <a:rPr lang="en-GB" dirty="0"/>
              <a:t>Leaders need skills associated with change and project management</a:t>
            </a:r>
          </a:p>
        </p:txBody>
      </p:sp>
      <p:sp>
        <p:nvSpPr>
          <p:cNvPr id="4" name="Content Placeholder 3">
            <a:extLst>
              <a:ext uri="{FF2B5EF4-FFF2-40B4-BE49-F238E27FC236}">
                <a16:creationId xmlns:a16="http://schemas.microsoft.com/office/drawing/2014/main" id="{0FE0C6D4-9ECE-61D8-1409-7F1A8E146A7A}"/>
              </a:ext>
            </a:extLst>
          </p:cNvPr>
          <p:cNvSpPr>
            <a:spLocks noGrp="1"/>
          </p:cNvSpPr>
          <p:nvPr>
            <p:ph sz="half" idx="2"/>
          </p:nvPr>
        </p:nvSpPr>
        <p:spPr/>
        <p:txBody>
          <a:bodyPr vert="horz" lIns="91440" tIns="45720" rIns="91440" bIns="45720" rtlCol="0" anchor="t">
            <a:normAutofit/>
          </a:bodyPr>
          <a:lstStyle/>
          <a:p>
            <a:r>
              <a:rPr lang="en-GB" dirty="0"/>
              <a:t>We need skills such as:</a:t>
            </a:r>
            <a:endParaRPr lang="en-US" dirty="0"/>
          </a:p>
          <a:p>
            <a:r>
              <a:rPr lang="en-GB" dirty="0"/>
              <a:t> learning mindset</a:t>
            </a:r>
          </a:p>
          <a:p>
            <a:r>
              <a:rPr lang="en-GB" dirty="0"/>
              <a:t>     Change orientation</a:t>
            </a:r>
          </a:p>
          <a:p>
            <a:r>
              <a:rPr lang="en-GB" dirty="0"/>
              <a:t>     Autonomy</a:t>
            </a:r>
          </a:p>
          <a:p>
            <a:r>
              <a:rPr lang="en-GB" dirty="0"/>
              <a:t>     Relationship management</a:t>
            </a:r>
          </a:p>
          <a:p>
            <a:r>
              <a:rPr lang="en-GB" dirty="0"/>
              <a:t>     Collaboration</a:t>
            </a:r>
          </a:p>
        </p:txBody>
      </p:sp>
    </p:spTree>
    <p:extLst>
      <p:ext uri="{BB962C8B-B14F-4D97-AF65-F5344CB8AC3E}">
        <p14:creationId xmlns:p14="http://schemas.microsoft.com/office/powerpoint/2010/main" val="12797365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8B8E7-FB05-3004-53A5-FF7A886A14BA}"/>
              </a:ext>
            </a:extLst>
          </p:cNvPr>
          <p:cNvSpPr>
            <a:spLocks noGrp="1"/>
          </p:cNvSpPr>
          <p:nvPr>
            <p:ph type="title"/>
          </p:nvPr>
        </p:nvSpPr>
        <p:spPr>
          <a:xfrm>
            <a:off x="482599" y="978408"/>
            <a:ext cx="11147071" cy="1218644"/>
          </a:xfrm>
        </p:spPr>
        <p:txBody>
          <a:bodyPr/>
          <a:lstStyle/>
          <a:p>
            <a:r>
              <a:rPr lang="en-GB" dirty="0"/>
              <a:t>Digital and technical transformation</a:t>
            </a:r>
          </a:p>
        </p:txBody>
      </p:sp>
      <p:sp>
        <p:nvSpPr>
          <p:cNvPr id="3" name="Content Placeholder 2">
            <a:extLst>
              <a:ext uri="{FF2B5EF4-FFF2-40B4-BE49-F238E27FC236}">
                <a16:creationId xmlns:a16="http://schemas.microsoft.com/office/drawing/2014/main" id="{3FAF1FF3-D691-D89B-0A88-AF04A50F70F1}"/>
              </a:ext>
            </a:extLst>
          </p:cNvPr>
          <p:cNvSpPr>
            <a:spLocks noGrp="1"/>
          </p:cNvSpPr>
          <p:nvPr>
            <p:ph sz="half" idx="1"/>
          </p:nvPr>
        </p:nvSpPr>
        <p:spPr/>
        <p:txBody>
          <a:bodyPr vert="horz" lIns="91440" tIns="45720" rIns="91440" bIns="45720" rtlCol="0" anchor="t">
            <a:normAutofit/>
          </a:bodyPr>
          <a:lstStyle/>
          <a:p>
            <a:r>
              <a:rPr lang="en-GB" dirty="0"/>
              <a:t>1 in 10 jobs  will cease to exist in 15-20 years (OECD 2019)</a:t>
            </a:r>
          </a:p>
          <a:p>
            <a:r>
              <a:rPr lang="en-GB" dirty="0"/>
              <a:t>32% of jobs will change significantly</a:t>
            </a:r>
          </a:p>
        </p:txBody>
      </p:sp>
      <p:sp>
        <p:nvSpPr>
          <p:cNvPr id="4" name="Content Placeholder 3">
            <a:extLst>
              <a:ext uri="{FF2B5EF4-FFF2-40B4-BE49-F238E27FC236}">
                <a16:creationId xmlns:a16="http://schemas.microsoft.com/office/drawing/2014/main" id="{C4AF8E4A-C9B0-A80C-8D38-70B9E7433661}"/>
              </a:ext>
            </a:extLst>
          </p:cNvPr>
          <p:cNvSpPr>
            <a:spLocks noGrp="1"/>
          </p:cNvSpPr>
          <p:nvPr>
            <p:ph sz="half" idx="2"/>
          </p:nvPr>
        </p:nvSpPr>
        <p:spPr/>
        <p:txBody>
          <a:bodyPr vert="horz" lIns="91440" tIns="45720" rIns="91440" bIns="45720" rtlCol="0" anchor="t">
            <a:normAutofit/>
          </a:bodyPr>
          <a:lstStyle/>
          <a:p>
            <a:r>
              <a:rPr lang="en-GB" dirty="0"/>
              <a:t>Job losses and job creation</a:t>
            </a:r>
            <a:endParaRPr lang="en-US" dirty="0"/>
          </a:p>
          <a:p>
            <a:endParaRPr lang="en-GB" dirty="0"/>
          </a:p>
        </p:txBody>
      </p:sp>
    </p:spTree>
    <p:extLst>
      <p:ext uri="{BB962C8B-B14F-4D97-AF65-F5344CB8AC3E}">
        <p14:creationId xmlns:p14="http://schemas.microsoft.com/office/powerpoint/2010/main" val="13481382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8AC83-AC14-AA6D-D705-F5EDA4006DFF}"/>
              </a:ext>
            </a:extLst>
          </p:cNvPr>
          <p:cNvSpPr>
            <a:spLocks noGrp="1"/>
          </p:cNvSpPr>
          <p:nvPr>
            <p:ph type="title"/>
          </p:nvPr>
        </p:nvSpPr>
        <p:spPr>
          <a:xfrm>
            <a:off x="482599" y="978408"/>
            <a:ext cx="11147071" cy="972097"/>
          </a:xfrm>
        </p:spPr>
        <p:txBody>
          <a:bodyPr/>
          <a:lstStyle/>
          <a:p>
            <a:r>
              <a:rPr lang="en-GB" dirty="0"/>
              <a:t>The employee experience – digital transformation</a:t>
            </a:r>
          </a:p>
        </p:txBody>
      </p:sp>
      <p:sp>
        <p:nvSpPr>
          <p:cNvPr id="3" name="Content Placeholder 2">
            <a:extLst>
              <a:ext uri="{FF2B5EF4-FFF2-40B4-BE49-F238E27FC236}">
                <a16:creationId xmlns:a16="http://schemas.microsoft.com/office/drawing/2014/main" id="{4B386C86-7657-74E1-7140-18C73260195C}"/>
              </a:ext>
            </a:extLst>
          </p:cNvPr>
          <p:cNvSpPr>
            <a:spLocks noGrp="1"/>
          </p:cNvSpPr>
          <p:nvPr>
            <p:ph sz="half" idx="1"/>
          </p:nvPr>
        </p:nvSpPr>
        <p:spPr/>
        <p:txBody>
          <a:bodyPr vert="horz" lIns="91440" tIns="45720" rIns="91440" bIns="45720" rtlCol="0" anchor="t">
            <a:normAutofit/>
          </a:bodyPr>
          <a:lstStyle/>
          <a:p>
            <a:r>
              <a:rPr lang="en-GB" dirty="0"/>
              <a:t>New jobs emerging  - highly skilled</a:t>
            </a:r>
          </a:p>
          <a:p>
            <a:r>
              <a:rPr lang="en-GB" dirty="0"/>
              <a:t>Automation will drive a reduction in </a:t>
            </a:r>
            <a:r>
              <a:rPr lang="en-GB"/>
              <a:t>the workforce </a:t>
            </a:r>
            <a:endParaRPr lang="en-GB" dirty="0"/>
          </a:p>
          <a:p>
            <a:endParaRPr lang="en-GB" dirty="0"/>
          </a:p>
        </p:txBody>
      </p:sp>
      <p:sp>
        <p:nvSpPr>
          <p:cNvPr id="4" name="Content Placeholder 3">
            <a:extLst>
              <a:ext uri="{FF2B5EF4-FFF2-40B4-BE49-F238E27FC236}">
                <a16:creationId xmlns:a16="http://schemas.microsoft.com/office/drawing/2014/main" id="{40D208FE-61D6-A391-58A2-394CB08C35BB}"/>
              </a:ext>
            </a:extLst>
          </p:cNvPr>
          <p:cNvSpPr>
            <a:spLocks noGrp="1"/>
          </p:cNvSpPr>
          <p:nvPr>
            <p:ph sz="half" idx="2"/>
          </p:nvPr>
        </p:nvSpPr>
        <p:spPr/>
        <p:txBody>
          <a:bodyPr vert="horz" lIns="91440" tIns="45720" rIns="91440" bIns="45720" rtlCol="0" anchor="t">
            <a:normAutofit/>
          </a:bodyPr>
          <a:lstStyle/>
          <a:p>
            <a:r>
              <a:rPr lang="en-GB"/>
              <a:t>Growing interest in job quality</a:t>
            </a:r>
            <a:endParaRPr lang="en-US"/>
          </a:p>
          <a:p>
            <a:r>
              <a:rPr lang="en-GB"/>
              <a:t>Leaders must focus on::</a:t>
            </a:r>
            <a:endParaRPr lang="en-GB" dirty="0"/>
          </a:p>
          <a:p>
            <a:r>
              <a:rPr lang="en-GB"/>
              <a:t> reskilling</a:t>
            </a:r>
            <a:endParaRPr lang="en-GB" dirty="0"/>
          </a:p>
          <a:p>
            <a:r>
              <a:rPr lang="en-GB" dirty="0"/>
              <a:t>    Redeployment</a:t>
            </a:r>
          </a:p>
          <a:p>
            <a:r>
              <a:rPr lang="en-GB" dirty="0"/>
              <a:t>    Job reinvention</a:t>
            </a:r>
          </a:p>
        </p:txBody>
      </p:sp>
    </p:spTree>
    <p:extLst>
      <p:ext uri="{BB962C8B-B14F-4D97-AF65-F5344CB8AC3E}">
        <p14:creationId xmlns:p14="http://schemas.microsoft.com/office/powerpoint/2010/main" val="21050566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3E713-88DD-E4E2-9173-F10EC08C49F1}"/>
              </a:ext>
            </a:extLst>
          </p:cNvPr>
          <p:cNvSpPr>
            <a:spLocks noGrp="1"/>
          </p:cNvSpPr>
          <p:nvPr>
            <p:ph type="title"/>
          </p:nvPr>
        </p:nvSpPr>
        <p:spPr>
          <a:xfrm>
            <a:off x="482599" y="978408"/>
            <a:ext cx="11147071" cy="800080"/>
          </a:xfrm>
        </p:spPr>
        <p:txBody>
          <a:bodyPr/>
          <a:lstStyle/>
          <a:p>
            <a:r>
              <a:rPr lang="en-GB" dirty="0"/>
              <a:t>Wellbeing</a:t>
            </a:r>
          </a:p>
        </p:txBody>
      </p:sp>
      <p:sp>
        <p:nvSpPr>
          <p:cNvPr id="3" name="Content Placeholder 2">
            <a:extLst>
              <a:ext uri="{FF2B5EF4-FFF2-40B4-BE49-F238E27FC236}">
                <a16:creationId xmlns:a16="http://schemas.microsoft.com/office/drawing/2014/main" id="{1A5A0275-429C-B881-BC1B-15ACFDBCB865}"/>
              </a:ext>
            </a:extLst>
          </p:cNvPr>
          <p:cNvSpPr>
            <a:spLocks noGrp="1"/>
          </p:cNvSpPr>
          <p:nvPr>
            <p:ph sz="half" idx="1"/>
          </p:nvPr>
        </p:nvSpPr>
        <p:spPr/>
        <p:txBody>
          <a:bodyPr vert="horz" lIns="91440" tIns="45720" rIns="91440" bIns="45720" rtlCol="0" anchor="t">
            <a:normAutofit/>
          </a:bodyPr>
          <a:lstStyle/>
          <a:p>
            <a:r>
              <a:rPr lang="en-GB" dirty="0"/>
              <a:t>Is technology influencing wellbeing at work?</a:t>
            </a:r>
          </a:p>
          <a:p>
            <a:r>
              <a:rPr lang="en-GB" dirty="0"/>
              <a:t>29% say tech blurs boundaries between work and home</a:t>
            </a:r>
          </a:p>
        </p:txBody>
      </p:sp>
      <p:sp>
        <p:nvSpPr>
          <p:cNvPr id="4" name="Content Placeholder 3">
            <a:extLst>
              <a:ext uri="{FF2B5EF4-FFF2-40B4-BE49-F238E27FC236}">
                <a16:creationId xmlns:a16="http://schemas.microsoft.com/office/drawing/2014/main" id="{B71567EB-E290-B87A-43FD-00F5E1CF3D85}"/>
              </a:ext>
            </a:extLst>
          </p:cNvPr>
          <p:cNvSpPr>
            <a:spLocks noGrp="1"/>
          </p:cNvSpPr>
          <p:nvPr>
            <p:ph sz="half" idx="2"/>
          </p:nvPr>
        </p:nvSpPr>
        <p:spPr/>
        <p:txBody>
          <a:bodyPr vert="horz" lIns="91440" tIns="45720" rIns="91440" bIns="45720" rtlCol="0" anchor="t">
            <a:normAutofit/>
          </a:bodyPr>
          <a:lstStyle/>
          <a:p>
            <a:r>
              <a:rPr lang="en-GB" dirty="0"/>
              <a:t>Leaders must focus on:</a:t>
            </a:r>
          </a:p>
          <a:p>
            <a:r>
              <a:rPr lang="en-GB" dirty="0"/>
              <a:t> work/life balance</a:t>
            </a:r>
          </a:p>
          <a:p>
            <a:r>
              <a:rPr lang="en-GB" dirty="0"/>
              <a:t>    Managing burnout/stress</a:t>
            </a:r>
          </a:p>
          <a:p>
            <a:r>
              <a:rPr lang="en-GB" dirty="0"/>
              <a:t>    Zoom fatigue</a:t>
            </a:r>
          </a:p>
          <a:p>
            <a:r>
              <a:rPr lang="en-GB" dirty="0"/>
              <a:t>    Support healthy and flexible working</a:t>
            </a:r>
          </a:p>
        </p:txBody>
      </p:sp>
    </p:spTree>
    <p:extLst>
      <p:ext uri="{BB962C8B-B14F-4D97-AF65-F5344CB8AC3E}">
        <p14:creationId xmlns:p14="http://schemas.microsoft.com/office/powerpoint/2010/main" val="26663259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28B7ED41-F3D7-4286-AD0B-B4A216D7E1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409" y="489853"/>
            <a:ext cx="6186871" cy="5858102"/>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50A258-8600-7941-6073-0FF690C97F1F}"/>
              </a:ext>
            </a:extLst>
          </p:cNvPr>
          <p:cNvSpPr>
            <a:spLocks noGrp="1"/>
          </p:cNvSpPr>
          <p:nvPr>
            <p:ph type="title"/>
          </p:nvPr>
        </p:nvSpPr>
        <p:spPr>
          <a:xfrm>
            <a:off x="482601" y="976152"/>
            <a:ext cx="5613399" cy="5024920"/>
          </a:xfrm>
        </p:spPr>
        <p:txBody>
          <a:bodyPr anchor="ctr">
            <a:normAutofit/>
          </a:bodyPr>
          <a:lstStyle/>
          <a:p>
            <a:r>
              <a:rPr lang="en-GB" dirty="0"/>
              <a:t>Group work</a:t>
            </a:r>
          </a:p>
        </p:txBody>
      </p:sp>
      <p:cxnSp>
        <p:nvCxnSpPr>
          <p:cNvPr id="12" name="Straight Connector 11">
            <a:extLst>
              <a:ext uri="{FF2B5EF4-FFF2-40B4-BE49-F238E27FC236}">
                <a16:creationId xmlns:a16="http://schemas.microsoft.com/office/drawing/2014/main" id="{C14F7EC0-B8AC-4E93-A415-71AF71B12A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4"/>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3" name="Content Placeholder 2">
            <a:extLst>
              <a:ext uri="{FF2B5EF4-FFF2-40B4-BE49-F238E27FC236}">
                <a16:creationId xmlns:a16="http://schemas.microsoft.com/office/drawing/2014/main" id="{8FF782CA-41A2-E920-4F72-381B20C4F0BE}"/>
              </a:ext>
            </a:extLst>
          </p:cNvPr>
          <p:cNvSpPr>
            <a:spLocks noGrp="1"/>
          </p:cNvSpPr>
          <p:nvPr>
            <p:ph idx="1"/>
          </p:nvPr>
        </p:nvSpPr>
        <p:spPr>
          <a:xfrm>
            <a:off x="6997624" y="976158"/>
            <a:ext cx="4440589" cy="5024931"/>
          </a:xfrm>
        </p:spPr>
        <p:txBody>
          <a:bodyPr vert="horz" lIns="91440" tIns="45720" rIns="91440" bIns="45720" rtlCol="0" anchor="ctr">
            <a:normAutofit/>
          </a:bodyPr>
          <a:lstStyle/>
          <a:p>
            <a:r>
              <a:rPr lang="en-GB" sz="2000"/>
              <a:t>Thinking about the changing skills required by organisations to respond to technological change, research the ways in which organisations can respond.</a:t>
            </a:r>
          </a:p>
          <a:p>
            <a:r>
              <a:rPr lang="en-GB" sz="2000"/>
              <a:t>How can companies identify what skills are needed?</a:t>
            </a:r>
          </a:p>
          <a:p>
            <a:r>
              <a:rPr lang="en-GB" sz="2000"/>
              <a:t>How can they establish what skills their employees already have?</a:t>
            </a:r>
          </a:p>
          <a:p>
            <a:r>
              <a:rPr lang="en-GB" sz="2000" dirty="0"/>
              <a:t>Recommend HOW this can be done and by who – this is what we will discuss in class a</a:t>
            </a:r>
          </a:p>
          <a:p>
            <a:endParaRPr lang="en-GB" sz="2000"/>
          </a:p>
        </p:txBody>
      </p:sp>
      <p:cxnSp>
        <p:nvCxnSpPr>
          <p:cNvPr id="14" name="Straight Connector 13">
            <a:extLst>
              <a:ext uri="{FF2B5EF4-FFF2-40B4-BE49-F238E27FC236}">
                <a16:creationId xmlns:a16="http://schemas.microsoft.com/office/drawing/2014/main" id="{A6F0AD64-835F-42E2-B4C7-47A77348AB9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1322509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0D526-53E7-B728-9BD5-D482048B422F}"/>
              </a:ext>
            </a:extLst>
          </p:cNvPr>
          <p:cNvSpPr>
            <a:spLocks noGrp="1"/>
          </p:cNvSpPr>
          <p:nvPr>
            <p:ph type="title"/>
          </p:nvPr>
        </p:nvSpPr>
        <p:spPr>
          <a:xfrm>
            <a:off x="482600" y="978408"/>
            <a:ext cx="10634472" cy="981034"/>
          </a:xfrm>
        </p:spPr>
        <p:txBody>
          <a:bodyPr/>
          <a:lstStyle/>
          <a:p>
            <a:r>
              <a:rPr lang="en-GB" sz="2800" dirty="0"/>
              <a:t>The role of HR – learning needs analysis</a:t>
            </a:r>
          </a:p>
        </p:txBody>
      </p:sp>
      <p:sp>
        <p:nvSpPr>
          <p:cNvPr id="3" name="Content Placeholder 2">
            <a:extLst>
              <a:ext uri="{FF2B5EF4-FFF2-40B4-BE49-F238E27FC236}">
                <a16:creationId xmlns:a16="http://schemas.microsoft.com/office/drawing/2014/main" id="{8520908B-BEA5-03F2-00E2-C0357A50EB98}"/>
              </a:ext>
            </a:extLst>
          </p:cNvPr>
          <p:cNvSpPr>
            <a:spLocks noGrp="1"/>
          </p:cNvSpPr>
          <p:nvPr>
            <p:ph idx="1"/>
          </p:nvPr>
        </p:nvSpPr>
        <p:spPr>
          <a:xfrm>
            <a:off x="482600" y="2069564"/>
            <a:ext cx="10506991" cy="3810027"/>
          </a:xfrm>
        </p:spPr>
        <p:txBody>
          <a:bodyPr vert="horz" lIns="91440" tIns="45720" rIns="91440" bIns="45720" rtlCol="0" anchor="t">
            <a:normAutofit/>
          </a:bodyPr>
          <a:lstStyle/>
          <a:p>
            <a:pPr marL="457200" indent="-457200">
              <a:buAutoNum type="arabicParenR"/>
            </a:pPr>
            <a:r>
              <a:rPr lang="en-GB" dirty="0"/>
              <a:t>Assess future needs – how?</a:t>
            </a:r>
          </a:p>
          <a:p>
            <a:pPr marL="457200" indent="-457200">
              <a:buAutoNum type="arabicParenR"/>
            </a:pPr>
            <a:r>
              <a:rPr lang="en-GB" dirty="0"/>
              <a:t>Assess current skills, attitudes and knowledge</a:t>
            </a:r>
          </a:p>
          <a:p>
            <a:pPr marL="457200" indent="-457200">
              <a:buAutoNum type="arabicParenR"/>
            </a:pPr>
            <a:r>
              <a:rPr lang="en-GB" dirty="0"/>
              <a:t>Gather information from stakeholders</a:t>
            </a:r>
          </a:p>
          <a:p>
            <a:pPr marL="457200" indent="-457200">
              <a:buAutoNum type="arabicParenR"/>
            </a:pPr>
            <a:r>
              <a:rPr lang="en-GB"/>
              <a:t>Design workforce development plan </a:t>
            </a:r>
          </a:p>
          <a:p>
            <a:pPr marL="457200" indent="-457200">
              <a:buAutoNum type="arabicParenR"/>
            </a:pPr>
            <a:r>
              <a:rPr lang="en-GB"/>
              <a:t>Must be relevant, aligned with goals, able to be measured</a:t>
            </a:r>
            <a:endParaRPr lang="en-GB" dirty="0"/>
          </a:p>
        </p:txBody>
      </p:sp>
    </p:spTree>
    <p:extLst>
      <p:ext uri="{BB962C8B-B14F-4D97-AF65-F5344CB8AC3E}">
        <p14:creationId xmlns:p14="http://schemas.microsoft.com/office/powerpoint/2010/main" val="4245735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A813-FD1F-42E4-E454-2C3CE2D3D441}"/>
              </a:ext>
            </a:extLst>
          </p:cNvPr>
          <p:cNvSpPr>
            <a:spLocks noGrp="1"/>
          </p:cNvSpPr>
          <p:nvPr>
            <p:ph type="title"/>
          </p:nvPr>
        </p:nvSpPr>
        <p:spPr>
          <a:xfrm>
            <a:off x="482600" y="978408"/>
            <a:ext cx="10634472" cy="1157859"/>
          </a:xfrm>
        </p:spPr>
        <p:txBody>
          <a:bodyPr/>
          <a:lstStyle/>
          <a:p>
            <a:r>
              <a:rPr lang="en-GB" sz="4800"/>
              <a:t>Is there a role for government?</a:t>
            </a:r>
          </a:p>
        </p:txBody>
      </p:sp>
      <p:sp>
        <p:nvSpPr>
          <p:cNvPr id="3" name="Content Placeholder 2">
            <a:extLst>
              <a:ext uri="{FF2B5EF4-FFF2-40B4-BE49-F238E27FC236}">
                <a16:creationId xmlns:a16="http://schemas.microsoft.com/office/drawing/2014/main" id="{29809F36-7FB1-6ABB-5ADD-1D2D40CBEA4A}"/>
              </a:ext>
            </a:extLst>
          </p:cNvPr>
          <p:cNvSpPr>
            <a:spLocks noGrp="1"/>
          </p:cNvSpPr>
          <p:nvPr>
            <p:ph idx="1"/>
          </p:nvPr>
        </p:nvSpPr>
        <p:spPr>
          <a:xfrm>
            <a:off x="482600" y="2179745"/>
            <a:ext cx="10506991" cy="3699846"/>
          </a:xfrm>
        </p:spPr>
        <p:txBody>
          <a:bodyPr vert="horz" lIns="91440" tIns="45720" rIns="91440" bIns="45720" rtlCol="0" anchor="t">
            <a:normAutofit/>
          </a:bodyPr>
          <a:lstStyle/>
          <a:p>
            <a:r>
              <a:rPr lang="en-GB"/>
              <a:t>UK workforce  32.6 million people</a:t>
            </a:r>
          </a:p>
          <a:p>
            <a:endParaRPr lang="en-GB" dirty="0"/>
          </a:p>
          <a:p>
            <a:r>
              <a:rPr lang="en-GB"/>
              <a:t>Government has a role in supporting workforce skills</a:t>
            </a:r>
            <a:endParaRPr lang="en-GB" dirty="0"/>
          </a:p>
          <a:p>
            <a:endParaRPr lang="en-GB" dirty="0"/>
          </a:p>
          <a:p>
            <a:r>
              <a:rPr lang="en-GB" dirty="0"/>
              <a:t>The market needs help in supplying skills the country needs to provide goods </a:t>
            </a:r>
            <a:r>
              <a:rPr lang="en-GB"/>
              <a:t>and services and ensure productivity (National Audit Office, 2022)</a:t>
            </a:r>
            <a:endParaRPr lang="en-GB" dirty="0"/>
          </a:p>
          <a:p>
            <a:r>
              <a:rPr lang="en-GB" dirty="0">
                <a:ea typeface="+mn-lt"/>
                <a:cs typeface="+mn-lt"/>
              </a:rPr>
              <a:t>https://www.nao.org.uk/reports/developing-workforce-skills-for-a-strong-economy/</a:t>
            </a:r>
            <a:endParaRPr lang="en-GB" dirty="0"/>
          </a:p>
        </p:txBody>
      </p:sp>
    </p:spTree>
    <p:extLst>
      <p:ext uri="{BB962C8B-B14F-4D97-AF65-F5344CB8AC3E}">
        <p14:creationId xmlns:p14="http://schemas.microsoft.com/office/powerpoint/2010/main" val="543577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12EE356-A629-4F1A-9BAD-E21B3B10D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8B7ED41-F3D7-4286-AD0B-B4A216D7E1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410" y="489853"/>
            <a:ext cx="3990149" cy="5858102"/>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AD8671-A1B1-3D47-8C78-5646DB6A5C99}"/>
              </a:ext>
            </a:extLst>
          </p:cNvPr>
          <p:cNvSpPr>
            <a:spLocks noGrp="1"/>
          </p:cNvSpPr>
          <p:nvPr>
            <p:ph type="title"/>
          </p:nvPr>
        </p:nvSpPr>
        <p:spPr>
          <a:xfrm>
            <a:off x="678955" y="976152"/>
            <a:ext cx="3555211" cy="5024920"/>
          </a:xfrm>
        </p:spPr>
        <p:txBody>
          <a:bodyPr anchor="ctr">
            <a:normAutofit/>
          </a:bodyPr>
          <a:lstStyle/>
          <a:p>
            <a:r>
              <a:rPr lang="en-GB"/>
              <a:t>Diversity at Work</a:t>
            </a:r>
          </a:p>
        </p:txBody>
      </p:sp>
      <p:cxnSp>
        <p:nvCxnSpPr>
          <p:cNvPr id="13" name="Straight Connector 12">
            <a:extLst>
              <a:ext uri="{FF2B5EF4-FFF2-40B4-BE49-F238E27FC236}">
                <a16:creationId xmlns:a16="http://schemas.microsoft.com/office/drawing/2014/main" id="{0317483B-E60B-4F41-9448-D757B9FCD2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2EB44B66-1945-4638-8E9A-4F49493D7F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graphicFrame>
        <p:nvGraphicFramePr>
          <p:cNvPr id="5" name="Content Placeholder 2">
            <a:extLst>
              <a:ext uri="{FF2B5EF4-FFF2-40B4-BE49-F238E27FC236}">
                <a16:creationId xmlns:a16="http://schemas.microsoft.com/office/drawing/2014/main" id="{23A9E190-20EA-C240-467E-7A060DE193FC}"/>
              </a:ext>
            </a:extLst>
          </p:cNvPr>
          <p:cNvGraphicFramePr>
            <a:graphicFrameLocks noGrp="1"/>
          </p:cNvGraphicFramePr>
          <p:nvPr>
            <p:ph idx="1"/>
            <p:extLst>
              <p:ext uri="{D42A27DB-BD31-4B8C-83A1-F6EECF244321}">
                <p14:modId xmlns:p14="http://schemas.microsoft.com/office/powerpoint/2010/main" val="3749038470"/>
              </p:ext>
            </p:extLst>
          </p:nvPr>
        </p:nvGraphicFramePr>
        <p:xfrm>
          <a:off x="4796496" y="636527"/>
          <a:ext cx="6833175" cy="5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839096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A433C-D7B3-60CE-71B0-827EFB4BD83F}"/>
              </a:ext>
            </a:extLst>
          </p:cNvPr>
          <p:cNvSpPr>
            <a:spLocks noGrp="1"/>
          </p:cNvSpPr>
          <p:nvPr>
            <p:ph type="title"/>
          </p:nvPr>
        </p:nvSpPr>
        <p:spPr>
          <a:xfrm>
            <a:off x="482600" y="978408"/>
            <a:ext cx="10634472" cy="996123"/>
          </a:xfrm>
        </p:spPr>
        <p:txBody>
          <a:bodyPr/>
          <a:lstStyle/>
          <a:p>
            <a:r>
              <a:rPr lang="en-GB"/>
              <a:t>What is equality?</a:t>
            </a:r>
          </a:p>
        </p:txBody>
      </p:sp>
      <p:sp>
        <p:nvSpPr>
          <p:cNvPr id="3" name="Content Placeholder 2">
            <a:extLst>
              <a:ext uri="{FF2B5EF4-FFF2-40B4-BE49-F238E27FC236}">
                <a16:creationId xmlns:a16="http://schemas.microsoft.com/office/drawing/2014/main" id="{C02E481B-5F9F-0B67-48E9-DD77E18B874B}"/>
              </a:ext>
            </a:extLst>
          </p:cNvPr>
          <p:cNvSpPr>
            <a:spLocks noGrp="1"/>
          </p:cNvSpPr>
          <p:nvPr>
            <p:ph idx="1"/>
          </p:nvPr>
        </p:nvSpPr>
        <p:spPr>
          <a:xfrm>
            <a:off x="482600" y="2114831"/>
            <a:ext cx="10506991" cy="3764760"/>
          </a:xfrm>
        </p:spPr>
        <p:txBody>
          <a:bodyPr vert="horz" lIns="91440" tIns="45720" rIns="91440" bIns="45720" rtlCol="0" anchor="t">
            <a:normAutofit/>
          </a:bodyPr>
          <a:lstStyle/>
          <a:p>
            <a:pPr marL="342900" indent="-342900">
              <a:buChar char="•"/>
            </a:pPr>
            <a:r>
              <a:rPr lang="en-GB"/>
              <a:t>Equality of access, treatment, outcomes and impact in employment and services</a:t>
            </a:r>
          </a:p>
          <a:p>
            <a:pPr marL="342900" indent="-342900">
              <a:buChar char="•"/>
            </a:pPr>
            <a:r>
              <a:rPr lang="en-GB"/>
              <a:t>In UK: Equality Act 2010 "every individual must have an equal opportunity to make the most of their lives and talents"</a:t>
            </a:r>
            <a:endParaRPr lang="en-GB" dirty="0"/>
          </a:p>
          <a:p>
            <a:pPr marL="342900" indent="-342900">
              <a:buChar char="•"/>
            </a:pPr>
            <a:r>
              <a:rPr lang="en-GB"/>
              <a:t>No one should have poorer life changes because of their background, personal identity or experience</a:t>
            </a:r>
            <a:endParaRPr lang="en-GB" dirty="0"/>
          </a:p>
        </p:txBody>
      </p:sp>
    </p:spTree>
    <p:extLst>
      <p:ext uri="{BB962C8B-B14F-4D97-AF65-F5344CB8AC3E}">
        <p14:creationId xmlns:p14="http://schemas.microsoft.com/office/powerpoint/2010/main" val="28491198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EA948-A7B6-F6B6-67DC-83323E18A8CB}"/>
              </a:ext>
            </a:extLst>
          </p:cNvPr>
          <p:cNvSpPr>
            <a:spLocks noGrp="1"/>
          </p:cNvSpPr>
          <p:nvPr>
            <p:ph type="title"/>
          </p:nvPr>
        </p:nvSpPr>
        <p:spPr>
          <a:xfrm>
            <a:off x="482600" y="978408"/>
            <a:ext cx="10634472" cy="945224"/>
          </a:xfrm>
        </p:spPr>
        <p:txBody>
          <a:bodyPr/>
          <a:lstStyle/>
          <a:p>
            <a:r>
              <a:rPr lang="en-GB"/>
              <a:t>Diversity</a:t>
            </a:r>
          </a:p>
        </p:txBody>
      </p:sp>
      <p:sp>
        <p:nvSpPr>
          <p:cNvPr id="3" name="Content Placeholder 2">
            <a:extLst>
              <a:ext uri="{FF2B5EF4-FFF2-40B4-BE49-F238E27FC236}">
                <a16:creationId xmlns:a16="http://schemas.microsoft.com/office/drawing/2014/main" id="{D1E3AB98-E0BB-60D1-FCE5-1B90FD2BF085}"/>
              </a:ext>
            </a:extLst>
          </p:cNvPr>
          <p:cNvSpPr>
            <a:spLocks noGrp="1"/>
          </p:cNvSpPr>
          <p:nvPr>
            <p:ph idx="1"/>
          </p:nvPr>
        </p:nvSpPr>
        <p:spPr>
          <a:xfrm>
            <a:off x="482600" y="2072645"/>
            <a:ext cx="10506991" cy="3806946"/>
          </a:xfrm>
        </p:spPr>
        <p:txBody>
          <a:bodyPr vert="horz" lIns="91440" tIns="45720" rIns="91440" bIns="45720" rtlCol="0" anchor="t">
            <a:normAutofit/>
          </a:bodyPr>
          <a:lstStyle/>
          <a:p>
            <a:r>
              <a:rPr lang="en-GB" dirty="0"/>
              <a:t>Differences in colour, ethnicity, abilities, age, gender, belief, interests, class, </a:t>
            </a:r>
            <a:r>
              <a:rPr lang="en-GB"/>
              <a:t>marital status, sexual orientation, education....and more!</a:t>
            </a:r>
          </a:p>
          <a:p>
            <a:endParaRPr lang="en-GB" dirty="0"/>
          </a:p>
          <a:p>
            <a:r>
              <a:rPr lang="en-GB"/>
              <a:t>Recognises that everyone is different in a variety of visible and non-visible ways</a:t>
            </a:r>
            <a:endParaRPr lang="en-GB" dirty="0"/>
          </a:p>
        </p:txBody>
      </p:sp>
    </p:spTree>
    <p:extLst>
      <p:ext uri="{BB962C8B-B14F-4D97-AF65-F5344CB8AC3E}">
        <p14:creationId xmlns:p14="http://schemas.microsoft.com/office/powerpoint/2010/main" val="9021475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7E2F9-90F9-D2EE-FA72-434706588D70}"/>
              </a:ext>
            </a:extLst>
          </p:cNvPr>
          <p:cNvSpPr>
            <a:spLocks noGrp="1"/>
          </p:cNvSpPr>
          <p:nvPr>
            <p:ph type="title"/>
          </p:nvPr>
        </p:nvSpPr>
        <p:spPr/>
        <p:txBody>
          <a:bodyPr/>
          <a:lstStyle/>
          <a:p>
            <a:r>
              <a:rPr lang="en-GB"/>
              <a:t>Inclusion</a:t>
            </a:r>
          </a:p>
        </p:txBody>
      </p:sp>
      <p:sp>
        <p:nvSpPr>
          <p:cNvPr id="3" name="Content Placeholder 2">
            <a:extLst>
              <a:ext uri="{FF2B5EF4-FFF2-40B4-BE49-F238E27FC236}">
                <a16:creationId xmlns:a16="http://schemas.microsoft.com/office/drawing/2014/main" id="{EE53AC14-50EB-C437-13DB-11170583D95F}"/>
              </a:ext>
            </a:extLst>
          </p:cNvPr>
          <p:cNvSpPr>
            <a:spLocks noGrp="1"/>
          </p:cNvSpPr>
          <p:nvPr>
            <p:ph idx="1"/>
          </p:nvPr>
        </p:nvSpPr>
        <p:spPr/>
        <p:txBody>
          <a:bodyPr vert="horz" lIns="91440" tIns="45720" rIns="91440" bIns="45720" rtlCol="0" anchor="t">
            <a:normAutofit/>
          </a:bodyPr>
          <a:lstStyle/>
          <a:p>
            <a:r>
              <a:rPr lang="en-GB" dirty="0"/>
              <a:t>"Including people in a way that is fair for all, values everyone's differences, </a:t>
            </a:r>
            <a:r>
              <a:rPr lang="en-GB"/>
              <a:t>and empowers and enables each person to be themselves and achieve their full potential at work"</a:t>
            </a:r>
          </a:p>
        </p:txBody>
      </p:sp>
    </p:spTree>
    <p:extLst>
      <p:ext uri="{BB962C8B-B14F-4D97-AF65-F5344CB8AC3E}">
        <p14:creationId xmlns:p14="http://schemas.microsoft.com/office/powerpoint/2010/main" val="12181161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0F774-9738-AF1E-D373-5EA263AB708A}"/>
              </a:ext>
            </a:extLst>
          </p:cNvPr>
          <p:cNvSpPr>
            <a:spLocks noGrp="1"/>
          </p:cNvSpPr>
          <p:nvPr>
            <p:ph type="title"/>
          </p:nvPr>
        </p:nvSpPr>
        <p:spPr>
          <a:xfrm>
            <a:off x="482600" y="978408"/>
            <a:ext cx="10634472" cy="1106210"/>
          </a:xfrm>
        </p:spPr>
        <p:txBody>
          <a:bodyPr/>
          <a:lstStyle/>
          <a:p>
            <a:r>
              <a:rPr lang="en-GB"/>
              <a:t>Moral case</a:t>
            </a:r>
          </a:p>
        </p:txBody>
      </p:sp>
      <p:sp>
        <p:nvSpPr>
          <p:cNvPr id="3" name="Content Placeholder 2">
            <a:extLst>
              <a:ext uri="{FF2B5EF4-FFF2-40B4-BE49-F238E27FC236}">
                <a16:creationId xmlns:a16="http://schemas.microsoft.com/office/drawing/2014/main" id="{3BFE31B5-3A90-40C2-E4E6-0BFEEE2BAF73}"/>
              </a:ext>
            </a:extLst>
          </p:cNvPr>
          <p:cNvSpPr>
            <a:spLocks noGrp="1"/>
          </p:cNvSpPr>
          <p:nvPr>
            <p:ph idx="1"/>
          </p:nvPr>
        </p:nvSpPr>
        <p:spPr>
          <a:xfrm>
            <a:off x="482600" y="2201434"/>
            <a:ext cx="10506991" cy="3678157"/>
          </a:xfrm>
        </p:spPr>
        <p:txBody>
          <a:bodyPr vert="horz" lIns="91440" tIns="45720" rIns="91440" bIns="45720" rtlCol="0" anchor="t">
            <a:normAutofit/>
          </a:bodyPr>
          <a:lstStyle/>
          <a:p>
            <a:r>
              <a:rPr lang="en-GB"/>
              <a:t>Building fair and inclusive labour markets and workplaces – the right thing to do</a:t>
            </a:r>
          </a:p>
          <a:p>
            <a:r>
              <a:rPr lang="en-GB"/>
              <a:t>This is what we call the moral case</a:t>
            </a:r>
            <a:endParaRPr lang="en-GB" dirty="0"/>
          </a:p>
        </p:txBody>
      </p:sp>
    </p:spTree>
    <p:extLst>
      <p:ext uri="{BB962C8B-B14F-4D97-AF65-F5344CB8AC3E}">
        <p14:creationId xmlns:p14="http://schemas.microsoft.com/office/powerpoint/2010/main" val="28462324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875BB-148D-3747-0407-4704E7905FAB}"/>
              </a:ext>
            </a:extLst>
          </p:cNvPr>
          <p:cNvSpPr>
            <a:spLocks noGrp="1"/>
          </p:cNvSpPr>
          <p:nvPr>
            <p:ph type="title"/>
          </p:nvPr>
        </p:nvSpPr>
        <p:spPr>
          <a:xfrm>
            <a:off x="482600" y="978408"/>
            <a:ext cx="10634472" cy="998886"/>
          </a:xfrm>
        </p:spPr>
        <p:txBody>
          <a:bodyPr/>
          <a:lstStyle/>
          <a:p>
            <a:r>
              <a:rPr lang="en-GB"/>
              <a:t>The business case</a:t>
            </a:r>
          </a:p>
        </p:txBody>
      </p:sp>
      <p:pic>
        <p:nvPicPr>
          <p:cNvPr id="4" name="Online Media 3" title="Simon Sinek on Why Diversity Differentiates Team Performance">
            <a:hlinkClick r:id="" action="ppaction://media"/>
            <a:extLst>
              <a:ext uri="{FF2B5EF4-FFF2-40B4-BE49-F238E27FC236}">
                <a16:creationId xmlns:a16="http://schemas.microsoft.com/office/drawing/2014/main" id="{DAC07CA8-53A3-85DD-9A05-0B096DD3CBA1}"/>
              </a:ext>
            </a:extLst>
          </p:cNvPr>
          <p:cNvPicPr>
            <a:picLocks noGrp="1" noRot="1" noChangeAspect="1"/>
          </p:cNvPicPr>
          <p:nvPr>
            <p:ph idx="1"/>
            <a:videoFile r:link="rId1"/>
          </p:nvPr>
        </p:nvPicPr>
        <p:blipFill>
          <a:blip r:embed="rId3"/>
          <a:stretch>
            <a:fillRect/>
          </a:stretch>
        </p:blipFill>
        <p:spPr>
          <a:xfrm>
            <a:off x="2736850" y="2490788"/>
            <a:ext cx="5997575" cy="3389312"/>
          </a:xfrm>
        </p:spPr>
      </p:pic>
    </p:spTree>
    <p:extLst>
      <p:ext uri="{BB962C8B-B14F-4D97-AF65-F5344CB8AC3E}">
        <p14:creationId xmlns:p14="http://schemas.microsoft.com/office/powerpoint/2010/main" val="5886055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C2DEA-7978-E57C-98B8-E5921D8B7A13}"/>
              </a:ext>
            </a:extLst>
          </p:cNvPr>
          <p:cNvSpPr>
            <a:spLocks noGrp="1"/>
          </p:cNvSpPr>
          <p:nvPr>
            <p:ph type="title"/>
          </p:nvPr>
        </p:nvSpPr>
        <p:spPr>
          <a:xfrm>
            <a:off x="482600" y="978408"/>
            <a:ext cx="10634472" cy="1073193"/>
          </a:xfrm>
        </p:spPr>
        <p:txBody>
          <a:bodyPr/>
          <a:lstStyle/>
          <a:p>
            <a:r>
              <a:rPr lang="en-GB"/>
              <a:t>Why is diversity important?</a:t>
            </a:r>
            <a:endParaRPr lang="en-US"/>
          </a:p>
        </p:txBody>
      </p:sp>
      <p:sp>
        <p:nvSpPr>
          <p:cNvPr id="3" name="Content Placeholder 2">
            <a:extLst>
              <a:ext uri="{FF2B5EF4-FFF2-40B4-BE49-F238E27FC236}">
                <a16:creationId xmlns:a16="http://schemas.microsoft.com/office/drawing/2014/main" id="{C34DE7AF-8769-991C-54A7-1B828403B01E}"/>
              </a:ext>
            </a:extLst>
          </p:cNvPr>
          <p:cNvSpPr>
            <a:spLocks noGrp="1"/>
          </p:cNvSpPr>
          <p:nvPr>
            <p:ph idx="1"/>
          </p:nvPr>
        </p:nvSpPr>
        <p:spPr>
          <a:xfrm>
            <a:off x="482600" y="1962787"/>
            <a:ext cx="10506991" cy="3916804"/>
          </a:xfrm>
        </p:spPr>
        <p:txBody>
          <a:bodyPr vert="horz" lIns="91440" tIns="45720" rIns="91440" bIns="45720" rtlCol="0" anchor="t">
            <a:normAutofit/>
          </a:bodyPr>
          <a:lstStyle/>
          <a:p>
            <a:pPr marL="457200" indent="-457200">
              <a:buAutoNum type="arabicParenR"/>
            </a:pPr>
            <a:r>
              <a:rPr lang="en-GB"/>
              <a:t>Depth and breadth of experience &amp; perspective</a:t>
            </a:r>
          </a:p>
          <a:p>
            <a:pPr marL="457200" indent="-457200">
              <a:buAutoNum type="arabicParenR"/>
            </a:pPr>
            <a:r>
              <a:rPr lang="en-GB"/>
              <a:t>Inclusive decision making</a:t>
            </a:r>
          </a:p>
          <a:p>
            <a:pPr marL="457200" indent="-457200">
              <a:buAutoNum type="arabicParenR"/>
            </a:pPr>
            <a:r>
              <a:rPr lang="en-GB"/>
              <a:t>Attract and retain top talent</a:t>
            </a:r>
          </a:p>
          <a:p>
            <a:pPr marL="457200" indent="-457200">
              <a:buAutoNum type="arabicParenR"/>
            </a:pPr>
            <a:r>
              <a:rPr lang="en-GB"/>
              <a:t>Better employee and customer relationships </a:t>
            </a:r>
            <a:endParaRPr lang="en-GB" dirty="0"/>
          </a:p>
          <a:p>
            <a:pPr marL="457200" indent="-457200">
              <a:buAutoNum type="arabicParenR"/>
            </a:pPr>
            <a:r>
              <a:rPr lang="en-GB"/>
              <a:t>Sets tone for organisation</a:t>
            </a:r>
          </a:p>
          <a:p>
            <a:pPr marL="457200" indent="-457200">
              <a:buAutoNum type="arabicParenR"/>
            </a:pPr>
            <a:r>
              <a:rPr lang="en-GB"/>
              <a:t>Spotting opportunities and risks</a:t>
            </a:r>
            <a:endParaRPr lang="en-GB" dirty="0"/>
          </a:p>
        </p:txBody>
      </p:sp>
    </p:spTree>
    <p:extLst>
      <p:ext uri="{BB962C8B-B14F-4D97-AF65-F5344CB8AC3E}">
        <p14:creationId xmlns:p14="http://schemas.microsoft.com/office/powerpoint/2010/main" val="31590205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C4283-3024-602F-E19B-7AAE0ECA60A2}"/>
              </a:ext>
            </a:extLst>
          </p:cNvPr>
          <p:cNvSpPr>
            <a:spLocks noGrp="1"/>
          </p:cNvSpPr>
          <p:nvPr>
            <p:ph type="title"/>
          </p:nvPr>
        </p:nvSpPr>
        <p:spPr>
          <a:xfrm>
            <a:off x="482600" y="978408"/>
            <a:ext cx="10634472" cy="1020276"/>
          </a:xfrm>
        </p:spPr>
        <p:txBody>
          <a:bodyPr/>
          <a:lstStyle/>
          <a:p>
            <a:r>
              <a:rPr lang="en-GB"/>
              <a:t>Facts</a:t>
            </a:r>
          </a:p>
        </p:txBody>
      </p:sp>
      <p:sp>
        <p:nvSpPr>
          <p:cNvPr id="3" name="Content Placeholder 2">
            <a:extLst>
              <a:ext uri="{FF2B5EF4-FFF2-40B4-BE49-F238E27FC236}">
                <a16:creationId xmlns:a16="http://schemas.microsoft.com/office/drawing/2014/main" id="{495AFDA7-8B44-58AC-1654-C15CE38ACE5A}"/>
              </a:ext>
            </a:extLst>
          </p:cNvPr>
          <p:cNvSpPr>
            <a:spLocks noGrp="1"/>
          </p:cNvSpPr>
          <p:nvPr>
            <p:ph idx="1"/>
          </p:nvPr>
        </p:nvSpPr>
        <p:spPr>
          <a:xfrm>
            <a:off x="482600" y="2232662"/>
            <a:ext cx="10506991" cy="3646929"/>
          </a:xfrm>
        </p:spPr>
        <p:txBody>
          <a:bodyPr vert="horz" lIns="91440" tIns="45720" rIns="91440" bIns="45720" rtlCol="0" anchor="t">
            <a:normAutofit/>
          </a:bodyPr>
          <a:lstStyle/>
          <a:p>
            <a:pPr marL="342900" indent="-342900">
              <a:buChar char="•"/>
            </a:pPr>
            <a:r>
              <a:rPr lang="en-GB"/>
              <a:t>Companies in top quartile for gender diversity at executive level are 21% more likely to generate higher profits (McKinsey)</a:t>
            </a:r>
          </a:p>
          <a:p>
            <a:pPr marL="342900" indent="-342900">
              <a:buChar char="•"/>
            </a:pPr>
            <a:r>
              <a:rPr lang="en-GB"/>
              <a:t>Companies in the top quartile for ethnic/cultural diversity on executive teams are 1/3 more likely to have higher profitability </a:t>
            </a:r>
          </a:p>
          <a:p>
            <a:pPr marL="342900" indent="-342900">
              <a:buChar char="•"/>
            </a:pPr>
            <a:r>
              <a:rPr lang="en-GB"/>
              <a:t>If leadership is homegenous, there's a negative impact on the bottom line</a:t>
            </a:r>
            <a:endParaRPr lang="en-GB" dirty="0"/>
          </a:p>
        </p:txBody>
      </p:sp>
    </p:spTree>
    <p:extLst>
      <p:ext uri="{BB962C8B-B14F-4D97-AF65-F5344CB8AC3E}">
        <p14:creationId xmlns:p14="http://schemas.microsoft.com/office/powerpoint/2010/main" val="32951139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43281-79AE-35E6-E9D2-427A98360ADE}"/>
              </a:ext>
            </a:extLst>
          </p:cNvPr>
          <p:cNvSpPr>
            <a:spLocks noGrp="1"/>
          </p:cNvSpPr>
          <p:nvPr>
            <p:ph type="title"/>
          </p:nvPr>
        </p:nvSpPr>
        <p:spPr>
          <a:xfrm>
            <a:off x="482600" y="978408"/>
            <a:ext cx="10634472" cy="923759"/>
          </a:xfrm>
        </p:spPr>
        <p:txBody>
          <a:bodyPr/>
          <a:lstStyle/>
          <a:p>
            <a:r>
              <a:rPr lang="en-GB"/>
              <a:t>The legal perspective</a:t>
            </a:r>
          </a:p>
        </p:txBody>
      </p:sp>
      <p:sp>
        <p:nvSpPr>
          <p:cNvPr id="3" name="Content Placeholder 2">
            <a:extLst>
              <a:ext uri="{FF2B5EF4-FFF2-40B4-BE49-F238E27FC236}">
                <a16:creationId xmlns:a16="http://schemas.microsoft.com/office/drawing/2014/main" id="{E2CAEEB2-B635-9C21-2C09-37642E49E509}"/>
              </a:ext>
            </a:extLst>
          </p:cNvPr>
          <p:cNvSpPr>
            <a:spLocks noGrp="1"/>
          </p:cNvSpPr>
          <p:nvPr>
            <p:ph idx="1"/>
          </p:nvPr>
        </p:nvSpPr>
        <p:spPr>
          <a:xfrm>
            <a:off x="482600" y="2029716"/>
            <a:ext cx="10506991" cy="3849875"/>
          </a:xfrm>
        </p:spPr>
        <p:txBody>
          <a:bodyPr vert="horz" lIns="91440" tIns="45720" rIns="91440" bIns="45720" rtlCol="0" anchor="t">
            <a:normAutofit fontScale="92500" lnSpcReduction="10000"/>
          </a:bodyPr>
          <a:lstStyle/>
          <a:p>
            <a:pPr marL="342900" indent="-342900">
              <a:buChar char="•"/>
            </a:pPr>
            <a:r>
              <a:rPr lang="en-GB"/>
              <a:t>Equality Act 2010</a:t>
            </a:r>
          </a:p>
          <a:p>
            <a:pPr marL="342900" indent="-342900">
              <a:buChar char="•"/>
            </a:pPr>
            <a:r>
              <a:rPr lang="en-GB"/>
              <a:t>People have the right not to be discriminated against on the grounds of protected characteristics:</a:t>
            </a:r>
          </a:p>
          <a:p>
            <a:pPr marL="1028700" lvl="1" indent="-342900">
              <a:buFont typeface="Courier New" panose="020B0604020202020204" pitchFamily="34" charset="0"/>
              <a:buChar char="o"/>
            </a:pPr>
            <a:r>
              <a:rPr lang="en-GB"/>
              <a:t>Age</a:t>
            </a:r>
            <a:endParaRPr lang="en-GB" dirty="0"/>
          </a:p>
          <a:p>
            <a:pPr marL="1028700" lvl="1" indent="-342900">
              <a:buFont typeface="Courier New" panose="020B0604020202020204" pitchFamily="34" charset="0"/>
              <a:buChar char="o"/>
            </a:pPr>
            <a:r>
              <a:rPr lang="en-GB"/>
              <a:t>Disability</a:t>
            </a:r>
          </a:p>
          <a:p>
            <a:pPr marL="1028700" lvl="1" indent="-342900">
              <a:buFont typeface="Courier New" panose="020B0604020202020204" pitchFamily="34" charset="0"/>
              <a:buChar char="o"/>
            </a:pPr>
            <a:r>
              <a:rPr lang="en-GB"/>
              <a:t>Gender reassignment</a:t>
            </a:r>
          </a:p>
          <a:p>
            <a:pPr marL="1028700" lvl="1" indent="-342900">
              <a:buFont typeface="Courier New" panose="020B0604020202020204" pitchFamily="34" charset="0"/>
              <a:buChar char="o"/>
            </a:pPr>
            <a:r>
              <a:rPr lang="en-GB"/>
              <a:t>Marriage or civil partnership</a:t>
            </a:r>
          </a:p>
          <a:p>
            <a:pPr marL="1028700" lvl="1" indent="-342900">
              <a:buFont typeface="Courier New" panose="020B0604020202020204" pitchFamily="34" charset="0"/>
              <a:buChar char="o"/>
            </a:pPr>
            <a:r>
              <a:rPr lang="en-GB"/>
              <a:t>Pregnancy and maternity</a:t>
            </a:r>
          </a:p>
          <a:p>
            <a:pPr marL="1028700" lvl="1" indent="-342900">
              <a:buFont typeface="Courier New" panose="020B0604020202020204" pitchFamily="34" charset="0"/>
              <a:buChar char="o"/>
            </a:pPr>
            <a:r>
              <a:rPr lang="en-GB"/>
              <a:t>Religion or belief</a:t>
            </a:r>
          </a:p>
          <a:p>
            <a:pPr marL="1028700" lvl="1" indent="-342900">
              <a:buFont typeface="Courier New" panose="020B0604020202020204" pitchFamily="34" charset="0"/>
              <a:buChar char="o"/>
            </a:pPr>
            <a:r>
              <a:rPr lang="en-GB"/>
              <a:t>Sex </a:t>
            </a:r>
          </a:p>
          <a:p>
            <a:pPr marL="1028700" lvl="1" indent="-342900">
              <a:buFont typeface="Courier New" panose="020B0604020202020204" pitchFamily="34" charset="0"/>
              <a:buChar char="o"/>
            </a:pPr>
            <a:r>
              <a:rPr lang="en-GB"/>
              <a:t>Sexual orientation</a:t>
            </a:r>
            <a:endParaRPr lang="en-GB" dirty="0"/>
          </a:p>
        </p:txBody>
      </p:sp>
    </p:spTree>
    <p:extLst>
      <p:ext uri="{BB962C8B-B14F-4D97-AF65-F5344CB8AC3E}">
        <p14:creationId xmlns:p14="http://schemas.microsoft.com/office/powerpoint/2010/main" val="39551053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AB170-F1F8-7B4C-AA97-4D4BE92DD019}"/>
              </a:ext>
            </a:extLst>
          </p:cNvPr>
          <p:cNvSpPr>
            <a:spLocks noGrp="1"/>
          </p:cNvSpPr>
          <p:nvPr>
            <p:ph type="title"/>
          </p:nvPr>
        </p:nvSpPr>
        <p:spPr>
          <a:xfrm>
            <a:off x="482600" y="978408"/>
            <a:ext cx="10634472" cy="1331590"/>
          </a:xfrm>
        </p:spPr>
        <p:txBody>
          <a:bodyPr/>
          <a:lstStyle/>
          <a:p>
            <a:r>
              <a:rPr lang="en-GB"/>
              <a:t>How can businesses increase diversity?</a:t>
            </a:r>
          </a:p>
        </p:txBody>
      </p:sp>
      <p:sp>
        <p:nvSpPr>
          <p:cNvPr id="3" name="Content Placeholder 2">
            <a:extLst>
              <a:ext uri="{FF2B5EF4-FFF2-40B4-BE49-F238E27FC236}">
                <a16:creationId xmlns:a16="http://schemas.microsoft.com/office/drawing/2014/main" id="{1D603C74-2447-E76D-3E8A-AC25B6C2DC02}"/>
              </a:ext>
            </a:extLst>
          </p:cNvPr>
          <p:cNvSpPr>
            <a:spLocks noGrp="1"/>
          </p:cNvSpPr>
          <p:nvPr>
            <p:ph idx="1"/>
          </p:nvPr>
        </p:nvSpPr>
        <p:spPr/>
        <p:txBody>
          <a:bodyPr vert="horz" lIns="91440" tIns="45720" rIns="91440" bIns="45720" rtlCol="0" anchor="t">
            <a:normAutofit/>
          </a:bodyPr>
          <a:lstStyle/>
          <a:p>
            <a:r>
              <a:rPr lang="en-GB" dirty="0"/>
              <a:t>In your groups, consider how organisations can increase diversity.  What steps </a:t>
            </a:r>
            <a:r>
              <a:rPr lang="en-GB"/>
              <a:t>can they take?</a:t>
            </a:r>
          </a:p>
          <a:p>
            <a:r>
              <a:rPr lang="en-GB" dirty="0"/>
              <a:t>Imagine you are a new graduate.  Your first project is to make recommendations on how your employer can attract and retain a diverse workforce.  Come up with</a:t>
            </a:r>
            <a:r>
              <a:rPr lang="en-GB"/>
              <a:t> a plan based on your research to present back to the class.</a:t>
            </a:r>
            <a:endParaRPr lang="en-GB" dirty="0"/>
          </a:p>
        </p:txBody>
      </p:sp>
    </p:spTree>
    <p:extLst>
      <p:ext uri="{BB962C8B-B14F-4D97-AF65-F5344CB8AC3E}">
        <p14:creationId xmlns:p14="http://schemas.microsoft.com/office/powerpoint/2010/main" val="3076055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E48FA233-30DB-4D0A-BF51-78D03F79F2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userDrawn="1">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p:nvSpPr>
          <p:cNvPr id="17" name="Background Fill">
            <a:extLst>
              <a:ext uri="{FF2B5EF4-FFF2-40B4-BE49-F238E27FC236}">
                <a16:creationId xmlns:a16="http://schemas.microsoft.com/office/drawing/2014/main" id="{B6D694DB-A3FC-4F14-A225-17BEBA441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9525" cap="flat">
            <a:noFill/>
            <a:prstDash val="solid"/>
            <a:miter/>
          </a:ln>
        </p:spPr>
        <p:txBody>
          <a:bodyPr rtlCol="0" anchor="ctr"/>
          <a:lstStyle/>
          <a:p>
            <a:endParaRPr lang="en-US">
              <a:solidFill>
                <a:schemeClr val="tx1"/>
              </a:solidFill>
            </a:endParaRPr>
          </a:p>
        </p:txBody>
      </p:sp>
      <p:pic>
        <p:nvPicPr>
          <p:cNvPr id="5" name="Picture 4" descr="World map formed by people united">
            <a:extLst>
              <a:ext uri="{FF2B5EF4-FFF2-40B4-BE49-F238E27FC236}">
                <a16:creationId xmlns:a16="http://schemas.microsoft.com/office/drawing/2014/main" id="{768A92B5-D251-3FFE-8A53-A5459625C3B2}"/>
              </a:ext>
            </a:extLst>
          </p:cNvPr>
          <p:cNvPicPr>
            <a:picLocks noChangeAspect="1"/>
          </p:cNvPicPr>
          <p:nvPr/>
        </p:nvPicPr>
        <p:blipFill rotWithShape="1">
          <a:blip r:embed="rId2">
            <a:alphaModFix/>
          </a:blip>
          <a:srcRect r="6" b="4618"/>
          <a:stretch/>
        </p:blipFill>
        <p:spPr>
          <a:xfrm>
            <a:off x="1530" y="10"/>
            <a:ext cx="12188941" cy="6857990"/>
          </a:xfrm>
          <a:prstGeom prst="rect">
            <a:avLst/>
          </a:prstGeom>
        </p:spPr>
      </p:pic>
      <p:sp>
        <p:nvSpPr>
          <p:cNvPr id="19" name="Rectangle 18">
            <a:extLst>
              <a:ext uri="{FF2B5EF4-FFF2-40B4-BE49-F238E27FC236}">
                <a16:creationId xmlns:a16="http://schemas.microsoft.com/office/drawing/2014/main" id="{6233B4D5-2565-4CC0-A9B1-C9EA9E9DE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9"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A5B8C1-EFD3-C16F-4738-660FB95362F7}"/>
              </a:ext>
            </a:extLst>
          </p:cNvPr>
          <p:cNvSpPr>
            <a:spLocks noGrp="1"/>
          </p:cNvSpPr>
          <p:nvPr>
            <p:ph type="title"/>
          </p:nvPr>
        </p:nvSpPr>
        <p:spPr>
          <a:xfrm>
            <a:off x="457199" y="1122363"/>
            <a:ext cx="5638801" cy="2387600"/>
          </a:xfrm>
        </p:spPr>
        <p:txBody>
          <a:bodyPr vert="horz" lIns="91440" tIns="45720" rIns="91440" bIns="45720" rtlCol="0" anchor="b">
            <a:normAutofit/>
          </a:bodyPr>
          <a:lstStyle/>
          <a:p>
            <a:pPr>
              <a:lnSpc>
                <a:spcPct val="90000"/>
              </a:lnSpc>
            </a:pPr>
            <a:r>
              <a:rPr lang="en-US" sz="5600">
                <a:solidFill>
                  <a:srgbClr val="FFFFFF"/>
                </a:solidFill>
              </a:rPr>
              <a:t>Multi generation workforce</a:t>
            </a:r>
          </a:p>
        </p:txBody>
      </p:sp>
      <p:cxnSp>
        <p:nvCxnSpPr>
          <p:cNvPr id="21" name="Straight Connector 20">
            <a:extLst>
              <a:ext uri="{FF2B5EF4-FFF2-40B4-BE49-F238E27FC236}">
                <a16:creationId xmlns:a16="http://schemas.microsoft.com/office/drawing/2014/main" id="{6D02D326-F829-4915-A540-3A4D5ADFC3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23" name="Straight Connector 22">
            <a:extLst>
              <a:ext uri="{FF2B5EF4-FFF2-40B4-BE49-F238E27FC236}">
                <a16:creationId xmlns:a16="http://schemas.microsoft.com/office/drawing/2014/main" id="{D528E080-CC35-4F6C-9D3C-949904DC4D5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325691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7DA568B4-06BE-42A6-A5B6-A0FC251DAE0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userDrawn="1">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ACC85BFE-0D03-41B5-87E4-5FA667FA55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userDrawn="1">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useBgFill="1">
        <p:nvSpPr>
          <p:cNvPr id="17" name="Rectangle 16">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Content Placeholder 3" descr="A graph of different sizes and colors&#10;&#10;Description automatically generated">
            <a:extLst>
              <a:ext uri="{FF2B5EF4-FFF2-40B4-BE49-F238E27FC236}">
                <a16:creationId xmlns:a16="http://schemas.microsoft.com/office/drawing/2014/main" id="{AA8603FE-A90D-5C5C-A807-9EFC444F4CFE}"/>
              </a:ext>
            </a:extLst>
          </p:cNvPr>
          <p:cNvPicPr>
            <a:picLocks noGrp="1" noChangeAspect="1"/>
          </p:cNvPicPr>
          <p:nvPr>
            <p:ph idx="1"/>
          </p:nvPr>
        </p:nvPicPr>
        <p:blipFill rotWithShape="1">
          <a:blip r:embed="rId2"/>
          <a:srcRect/>
          <a:stretch/>
        </p:blipFill>
        <p:spPr>
          <a:xfrm>
            <a:off x="20" y="10"/>
            <a:ext cx="12191980" cy="6857987"/>
          </a:xfrm>
          <a:prstGeom prst="rect">
            <a:avLst/>
          </a:prstGeom>
        </p:spPr>
      </p:pic>
    </p:spTree>
    <p:extLst>
      <p:ext uri="{BB962C8B-B14F-4D97-AF65-F5344CB8AC3E}">
        <p14:creationId xmlns:p14="http://schemas.microsoft.com/office/powerpoint/2010/main" val="2092612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7DA568B4-06BE-42A6-A5B6-A0FC251DAE0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userDrawn="1">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ACC85BFE-0D03-41B5-87E4-5FA667FA55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userDrawn="1">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useBgFill="1">
        <p:nvSpPr>
          <p:cNvPr id="17" name="Rectangle 16">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Content Placeholder 3" descr="A diagram of a pie chart&#10;&#10;Description automatically generated">
            <a:extLst>
              <a:ext uri="{FF2B5EF4-FFF2-40B4-BE49-F238E27FC236}">
                <a16:creationId xmlns:a16="http://schemas.microsoft.com/office/drawing/2014/main" id="{5B9B743C-4BE7-2AEF-9A85-586FAD7CC4F4}"/>
              </a:ext>
            </a:extLst>
          </p:cNvPr>
          <p:cNvPicPr>
            <a:picLocks noGrp="1" noChangeAspect="1"/>
          </p:cNvPicPr>
          <p:nvPr>
            <p:ph idx="1"/>
          </p:nvPr>
        </p:nvPicPr>
        <p:blipFill rotWithShape="1">
          <a:blip r:embed="rId2"/>
          <a:srcRect/>
          <a:stretch/>
        </p:blipFill>
        <p:spPr>
          <a:xfrm>
            <a:off x="20" y="10"/>
            <a:ext cx="12191980" cy="6857987"/>
          </a:xfrm>
          <a:prstGeom prst="rect">
            <a:avLst/>
          </a:prstGeom>
        </p:spPr>
      </p:pic>
    </p:spTree>
    <p:extLst>
      <p:ext uri="{BB962C8B-B14F-4D97-AF65-F5344CB8AC3E}">
        <p14:creationId xmlns:p14="http://schemas.microsoft.com/office/powerpoint/2010/main" val="7245818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7DA568B4-06BE-42A6-A5B6-A0FC251DAE0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userDrawn="1">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ACC85BFE-0D03-41B5-87E4-5FA667FA55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userDrawn="1">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useBgFill="1">
        <p:nvSpPr>
          <p:cNvPr id="17" name="Rectangle 16">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Content Placeholder 3" descr="A group of people holding hands&#10;&#10;Description automatically generated">
            <a:extLst>
              <a:ext uri="{FF2B5EF4-FFF2-40B4-BE49-F238E27FC236}">
                <a16:creationId xmlns:a16="http://schemas.microsoft.com/office/drawing/2014/main" id="{99239AA0-E89B-0A6B-1092-5A0A83F723B9}"/>
              </a:ext>
            </a:extLst>
          </p:cNvPr>
          <p:cNvPicPr>
            <a:picLocks noGrp="1" noChangeAspect="1"/>
          </p:cNvPicPr>
          <p:nvPr>
            <p:ph idx="1"/>
          </p:nvPr>
        </p:nvPicPr>
        <p:blipFill rotWithShape="1">
          <a:blip r:embed="rId2"/>
          <a:srcRect/>
          <a:stretch/>
        </p:blipFill>
        <p:spPr>
          <a:xfrm>
            <a:off x="20" y="10"/>
            <a:ext cx="12191980" cy="6857987"/>
          </a:xfrm>
          <a:prstGeom prst="rect">
            <a:avLst/>
          </a:prstGeom>
        </p:spPr>
      </p:pic>
    </p:spTree>
    <p:extLst>
      <p:ext uri="{BB962C8B-B14F-4D97-AF65-F5344CB8AC3E}">
        <p14:creationId xmlns:p14="http://schemas.microsoft.com/office/powerpoint/2010/main" val="27443706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5" name="Straight Connector 24">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26" name="Straight Connector 25">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27" name="Straight Connector 26">
            <a:extLst>
              <a:ext uri="{FF2B5EF4-FFF2-40B4-BE49-F238E27FC236}">
                <a16:creationId xmlns:a16="http://schemas.microsoft.com/office/drawing/2014/main" id="{7DA568B4-06BE-42A6-A5B6-A0FC251DAE0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userDrawn="1">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28" name="Straight Connector 27">
            <a:extLst>
              <a:ext uri="{FF2B5EF4-FFF2-40B4-BE49-F238E27FC236}">
                <a16:creationId xmlns:a16="http://schemas.microsoft.com/office/drawing/2014/main" id="{ACC85BFE-0D03-41B5-87E4-5FA667FA55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userDrawn="1">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useBgFill="1">
        <p:nvSpPr>
          <p:cNvPr id="29" name="Rectangle 28">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Content Placeholder 3" descr="A white box with black text&#10;&#10;Description automatically generated">
            <a:extLst>
              <a:ext uri="{FF2B5EF4-FFF2-40B4-BE49-F238E27FC236}">
                <a16:creationId xmlns:a16="http://schemas.microsoft.com/office/drawing/2014/main" id="{EB4A4ED4-D539-9C63-6A01-8FCFDBFEDDA1}"/>
              </a:ext>
            </a:extLst>
          </p:cNvPr>
          <p:cNvPicPr>
            <a:picLocks noGrp="1" noChangeAspect="1"/>
          </p:cNvPicPr>
          <p:nvPr>
            <p:ph idx="1"/>
          </p:nvPr>
        </p:nvPicPr>
        <p:blipFill rotWithShape="1">
          <a:blip r:embed="rId2"/>
          <a:srcRect/>
          <a:stretch/>
        </p:blipFill>
        <p:spPr>
          <a:xfrm>
            <a:off x="20" y="10"/>
            <a:ext cx="12191980" cy="6857987"/>
          </a:xfrm>
          <a:prstGeom prst="rect">
            <a:avLst/>
          </a:prstGeom>
        </p:spPr>
      </p:pic>
    </p:spTree>
    <p:extLst>
      <p:ext uri="{BB962C8B-B14F-4D97-AF65-F5344CB8AC3E}">
        <p14:creationId xmlns:p14="http://schemas.microsoft.com/office/powerpoint/2010/main" val="8868878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28B7ED41-F3D7-4286-AD0B-B4A216D7E1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409" y="489853"/>
            <a:ext cx="6186871" cy="5858102"/>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DE311B-9C92-CF43-FD86-C0023C115431}"/>
              </a:ext>
            </a:extLst>
          </p:cNvPr>
          <p:cNvSpPr>
            <a:spLocks noGrp="1"/>
          </p:cNvSpPr>
          <p:nvPr>
            <p:ph type="title"/>
          </p:nvPr>
        </p:nvSpPr>
        <p:spPr>
          <a:xfrm>
            <a:off x="482601" y="976152"/>
            <a:ext cx="5613399" cy="5024920"/>
          </a:xfrm>
        </p:spPr>
        <p:txBody>
          <a:bodyPr anchor="ctr">
            <a:normAutofit/>
          </a:bodyPr>
          <a:lstStyle/>
          <a:p>
            <a:r>
              <a:rPr lang="en-GB"/>
              <a:t>Challenge for leaders</a:t>
            </a:r>
          </a:p>
        </p:txBody>
      </p:sp>
      <p:cxnSp>
        <p:nvCxnSpPr>
          <p:cNvPr id="12" name="Straight Connector 11">
            <a:extLst>
              <a:ext uri="{FF2B5EF4-FFF2-40B4-BE49-F238E27FC236}">
                <a16:creationId xmlns:a16="http://schemas.microsoft.com/office/drawing/2014/main" id="{C14F7EC0-B8AC-4E93-A415-71AF71B12A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4"/>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3" name="Content Placeholder 2">
            <a:extLst>
              <a:ext uri="{FF2B5EF4-FFF2-40B4-BE49-F238E27FC236}">
                <a16:creationId xmlns:a16="http://schemas.microsoft.com/office/drawing/2014/main" id="{DB211063-46EA-C2C5-40E9-1D02C8AD7E19}"/>
              </a:ext>
            </a:extLst>
          </p:cNvPr>
          <p:cNvSpPr>
            <a:spLocks noGrp="1"/>
          </p:cNvSpPr>
          <p:nvPr>
            <p:ph idx="1"/>
          </p:nvPr>
        </p:nvSpPr>
        <p:spPr>
          <a:xfrm>
            <a:off x="6997624" y="976158"/>
            <a:ext cx="4440589" cy="5024931"/>
          </a:xfrm>
        </p:spPr>
        <p:txBody>
          <a:bodyPr vert="horz" lIns="91440" tIns="45720" rIns="91440" bIns="45720" rtlCol="0" anchor="ctr">
            <a:normAutofit/>
          </a:bodyPr>
          <a:lstStyle/>
          <a:p>
            <a:pPr marL="457200" indent="-457200">
              <a:buAutoNum type="arabicParenR"/>
            </a:pPr>
            <a:r>
              <a:rPr lang="en-GB" sz="2000"/>
              <a:t>All employees should be seen as individuals with unique skills sets</a:t>
            </a:r>
          </a:p>
          <a:p>
            <a:pPr marL="457200" indent="-457200">
              <a:buAutoNum type="arabicParenR"/>
            </a:pPr>
            <a:r>
              <a:rPr lang="en-GB" sz="2000"/>
              <a:t>Avoid stereotypes and assumptions based on age</a:t>
            </a:r>
          </a:p>
          <a:p>
            <a:pPr marL="457200" indent="-457200">
              <a:buAutoNum type="arabicParenR"/>
            </a:pPr>
            <a:r>
              <a:rPr lang="en-GB" sz="2000"/>
              <a:t>Create a plan to promote knowledge sharing </a:t>
            </a:r>
          </a:p>
        </p:txBody>
      </p:sp>
      <p:cxnSp>
        <p:nvCxnSpPr>
          <p:cNvPr id="14" name="Straight Connector 13">
            <a:extLst>
              <a:ext uri="{FF2B5EF4-FFF2-40B4-BE49-F238E27FC236}">
                <a16:creationId xmlns:a16="http://schemas.microsoft.com/office/drawing/2014/main" id="{A6F0AD64-835F-42E2-B4C7-47A77348AB9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83465775"/>
      </p:ext>
    </p:extLst>
  </p:cSld>
  <p:clrMapOvr>
    <a:masterClrMapping/>
  </p:clrMapOvr>
</p:sld>
</file>

<file path=ppt/theme/theme1.xml><?xml version="1.0" encoding="utf-8"?>
<a:theme xmlns:a="http://schemas.openxmlformats.org/drawingml/2006/main" name="LevelVTI">
  <a:themeElements>
    <a:clrScheme name="Custom 88">
      <a:dk1>
        <a:sysClr val="windowText" lastClr="000000"/>
      </a:dk1>
      <a:lt1>
        <a:sysClr val="window" lastClr="FFFFFF"/>
      </a:lt1>
      <a:dk2>
        <a:srgbClr val="182230"/>
      </a:dk2>
      <a:lt2>
        <a:srgbClr val="F2F2F2"/>
      </a:lt2>
      <a:accent1>
        <a:srgbClr val="00BAC8"/>
      </a:accent1>
      <a:accent2>
        <a:srgbClr val="794DFF"/>
      </a:accent2>
      <a:accent3>
        <a:srgbClr val="00D17D"/>
      </a:accent3>
      <a:accent4>
        <a:srgbClr val="E69500"/>
      </a:accent4>
      <a:accent5>
        <a:srgbClr val="FE5D21"/>
      </a:accent5>
      <a:accent6>
        <a:srgbClr val="939393"/>
      </a:accent6>
      <a:hlink>
        <a:srgbClr val="3E8FF1"/>
      </a:hlink>
      <a:folHlink>
        <a:srgbClr val="939393"/>
      </a:folHlink>
    </a:clrScheme>
    <a:fontScheme name="Seaford">
      <a:majorFont>
        <a:latin typeface="Seaford"/>
        <a:ea typeface=""/>
        <a:cs typeface=""/>
      </a:majorFont>
      <a:minorFont>
        <a:latin typeface="Seafor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velVTI" id="{64F43929-0387-4D33-907F-72B939BCAF99}" vid="{D804DF84-3298-4A39-BA0E-21F83D68BC2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Celestial</Template>
  <TotalTime>0</TotalTime>
  <Words>1</Words>
  <Application>Microsoft Office PowerPoint</Application>
  <PresentationFormat>Widescreen</PresentationFormat>
  <Paragraphs>1</Paragraphs>
  <Slides>35</Slides>
  <Notes>1</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LevelVTI</vt:lpstr>
      <vt:lpstr>Contemporary issues in leadership</vt:lpstr>
      <vt:lpstr>Happy Chinese New Year</vt:lpstr>
      <vt:lpstr>Please share </vt:lpstr>
      <vt:lpstr>Agenda</vt:lpstr>
      <vt:lpstr>What is the future of work?</vt:lpstr>
      <vt:lpstr>Trends that impact upon work</vt:lpstr>
      <vt:lpstr>External drivers for change</vt:lpstr>
      <vt:lpstr>Economic change</vt:lpstr>
      <vt:lpstr>Remote working – the future</vt:lpstr>
      <vt:lpstr>How is AI changing work?</vt:lpstr>
      <vt:lpstr>PowerPoint Presentation</vt:lpstr>
      <vt:lpstr>Thoughts?</vt:lpstr>
      <vt:lpstr>Develop future-fit skills</vt:lpstr>
      <vt:lpstr>Digital and technical transformation</vt:lpstr>
      <vt:lpstr>The employee experience – digital transformation</vt:lpstr>
      <vt:lpstr>Wellbeing</vt:lpstr>
      <vt:lpstr>Group work</vt:lpstr>
      <vt:lpstr>The role of HR – learning needs analysis</vt:lpstr>
      <vt:lpstr>Is there a role for government?</vt:lpstr>
      <vt:lpstr>Diversity at Work</vt:lpstr>
      <vt:lpstr>What is equality?</vt:lpstr>
      <vt:lpstr>Diversity</vt:lpstr>
      <vt:lpstr>Inclusion</vt:lpstr>
      <vt:lpstr>Moral case</vt:lpstr>
      <vt:lpstr>The business case</vt:lpstr>
      <vt:lpstr>Why is diversity important?</vt:lpstr>
      <vt:lpstr>Facts</vt:lpstr>
      <vt:lpstr>The legal perspective</vt:lpstr>
      <vt:lpstr>How can businesses increase diversity?</vt:lpstr>
      <vt:lpstr>Multi generation workforce</vt:lpstr>
      <vt:lpstr>PowerPoint Presentation</vt:lpstr>
      <vt:lpstr>PowerPoint Presentation</vt:lpstr>
      <vt:lpstr>PowerPoint Presentation</vt:lpstr>
      <vt:lpstr>PowerPoint Presentation</vt:lpstr>
      <vt:lpstr>Challenge for leaders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620</cp:revision>
  <dcterms:created xsi:type="dcterms:W3CDTF">2024-02-09T17:05:58Z</dcterms:created>
  <dcterms:modified xsi:type="dcterms:W3CDTF">2024-02-14T07:43:27Z</dcterms:modified>
</cp:coreProperties>
</file>