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ink/ink2.xml" ContentType="application/inkml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7"/>
  </p:notesMasterIdLst>
  <p:sldIdLst>
    <p:sldId id="719" r:id="rId7"/>
    <p:sldId id="301" r:id="rId8"/>
    <p:sldId id="302" r:id="rId9"/>
    <p:sldId id="331" r:id="rId10"/>
    <p:sldId id="784" r:id="rId11"/>
    <p:sldId id="785" r:id="rId12"/>
    <p:sldId id="787" r:id="rId13"/>
    <p:sldId id="851" r:id="rId14"/>
    <p:sldId id="786" r:id="rId15"/>
    <p:sldId id="788" r:id="rId16"/>
    <p:sldId id="779" r:id="rId17"/>
    <p:sldId id="809" r:id="rId18"/>
    <p:sldId id="789" r:id="rId19"/>
    <p:sldId id="790" r:id="rId20"/>
    <p:sldId id="793" r:id="rId21"/>
    <p:sldId id="792" r:id="rId22"/>
    <p:sldId id="810" r:id="rId23"/>
    <p:sldId id="811" r:id="rId24"/>
    <p:sldId id="812" r:id="rId25"/>
    <p:sldId id="813" r:id="rId26"/>
    <p:sldId id="794" r:id="rId27"/>
    <p:sldId id="795" r:id="rId28"/>
    <p:sldId id="796" r:id="rId29"/>
    <p:sldId id="797" r:id="rId30"/>
    <p:sldId id="798" r:id="rId31"/>
    <p:sldId id="799" r:id="rId32"/>
    <p:sldId id="800" r:id="rId33"/>
    <p:sldId id="801" r:id="rId34"/>
    <p:sldId id="802" r:id="rId35"/>
    <p:sldId id="804" r:id="rId36"/>
    <p:sldId id="852" r:id="rId37"/>
    <p:sldId id="805" r:id="rId38"/>
    <p:sldId id="806" r:id="rId39"/>
    <p:sldId id="803" r:id="rId40"/>
    <p:sldId id="807" r:id="rId41"/>
    <p:sldId id="814" r:id="rId42"/>
    <p:sldId id="815" r:id="rId43"/>
    <p:sldId id="892" r:id="rId44"/>
    <p:sldId id="895" r:id="rId45"/>
    <p:sldId id="72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6B3249-B85C-4AEB-A035-8550CB18EF23}" v="63" dt="2026-02-24T13:59:32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6757" autoAdjust="0"/>
  </p:normalViewPr>
  <p:slideViewPr>
    <p:cSldViewPr snapToGrid="0">
      <p:cViewPr varScale="1">
        <p:scale>
          <a:sx n="67" d="100"/>
          <a:sy n="67" d="100"/>
        </p:scale>
        <p:origin x="77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delSld modSld">
      <pc:chgData name="Stalin Jacob Wilson Packia Dhas" userId="050d7d71-3621-4503-95e8-1c9a9d962492" providerId="ADAL" clId="{00722E61-A757-4134-8CBB-8B7208677708}" dt="2026-02-24T14:01:32.140" v="2445" actId="47"/>
      <pc:docMkLst>
        <pc:docMk/>
      </pc:docMkLst>
      <pc:sldChg chg="modSp del mod">
        <pc:chgData name="Stalin Jacob Wilson Packia Dhas" userId="050d7d71-3621-4503-95e8-1c9a9d962492" providerId="ADAL" clId="{00722E61-A757-4134-8CBB-8B7208677708}" dt="2026-02-24T14:01:20.533" v="2406" actId="4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00722E61-A757-4134-8CBB-8B7208677708}" dt="2026-02-24T14:00:15.420" v="2130"/>
          <ac:spMkLst>
            <pc:docMk/>
            <pc:sldMk cId="1635377456" sldId="256"/>
            <ac:spMk id="8" creationId="{421EBD74-5CA1-4D7A-AEA0-F21E6F0808E6}"/>
          </ac:spMkLst>
        </pc:spChg>
        <pc:spChg chg="mod">
          <ac:chgData name="Stalin Jacob Wilson Packia Dhas" userId="050d7d71-3621-4503-95e8-1c9a9d962492" providerId="ADAL" clId="{00722E61-A757-4134-8CBB-8B7208677708}" dt="2026-02-24T14:00:15.811" v="2318"/>
          <ac:spMkLst>
            <pc:docMk/>
            <pc:sldMk cId="1635377456" sldId="256"/>
            <ac:spMk id="10" creationId="{62577B5C-F94A-4A83-9E95-7414E6AD2E2B}"/>
          </ac:spMkLst>
        </pc:spChg>
        <pc:spChg chg="mod">
          <ac:chgData name="Stalin Jacob Wilson Packia Dhas" userId="050d7d71-3621-4503-95e8-1c9a9d962492" providerId="ADAL" clId="{00722E61-A757-4134-8CBB-8B7208677708}" dt="2026-02-24T14:00:15.418" v="2125"/>
          <ac:spMkLst>
            <pc:docMk/>
            <pc:sldMk cId="1635377456" sldId="256"/>
            <ac:spMk id="12" creationId="{78C4B3EF-754D-47C5-A388-078035FD1DC4}"/>
          </ac:spMkLst>
        </pc:spChg>
        <pc:spChg chg="mod">
          <ac:chgData name="Stalin Jacob Wilson Packia Dhas" userId="050d7d71-3621-4503-95e8-1c9a9d962492" providerId="ADAL" clId="{00722E61-A757-4134-8CBB-8B7208677708}" dt="2026-02-24T14:00:15.409" v="2121"/>
          <ac:spMkLst>
            <pc:docMk/>
            <pc:sldMk cId="1635377456" sldId="256"/>
            <ac:spMk id="14" creationId="{80E3D5EA-B907-4858-8C7A-CFAE063CF032}"/>
          </ac:spMkLst>
        </pc:spChg>
        <pc:spChg chg="mod">
          <ac:chgData name="Stalin Jacob Wilson Packia Dhas" userId="050d7d71-3621-4503-95e8-1c9a9d962492" providerId="ADAL" clId="{00722E61-A757-4134-8CBB-8B7208677708}" dt="2026-02-24T14:00:15.418" v="2126"/>
          <ac:spMkLst>
            <pc:docMk/>
            <pc:sldMk cId="1635377456" sldId="256"/>
            <ac:spMk id="16" creationId="{E8725B33-CD87-48DA-AC8E-288748A467FE}"/>
          </ac:spMkLst>
        </pc:spChg>
        <pc:spChg chg="mod">
          <ac:chgData name="Stalin Jacob Wilson Packia Dhas" userId="050d7d71-3621-4503-95e8-1c9a9d962492" providerId="ADAL" clId="{00722E61-A757-4134-8CBB-8B7208677708}" dt="2026-02-24T14:00:15.409" v="2122"/>
          <ac:spMkLst>
            <pc:docMk/>
            <pc:sldMk cId="1635377456" sldId="256"/>
            <ac:spMk id="18" creationId="{FE66FA0C-980D-474B-9D41-80D8EB92202C}"/>
          </ac:spMkLst>
        </pc:spChg>
        <pc:spChg chg="mod">
          <ac:chgData name="Stalin Jacob Wilson Packia Dhas" userId="050d7d71-3621-4503-95e8-1c9a9d962492" providerId="ADAL" clId="{00722E61-A757-4134-8CBB-8B7208677708}" dt="2026-02-24T14:00:15.418" v="2127"/>
          <ac:spMkLst>
            <pc:docMk/>
            <pc:sldMk cId="1635377456" sldId="256"/>
            <ac:spMk id="20" creationId="{53D12F1F-2E04-41EB-94A9-8357C472C2F0}"/>
          </ac:spMkLst>
        </pc:spChg>
        <pc:spChg chg="mod">
          <ac:chgData name="Stalin Jacob Wilson Packia Dhas" userId="050d7d71-3621-4503-95e8-1c9a9d962492" providerId="ADAL" clId="{00722E61-A757-4134-8CBB-8B7208677708}" dt="2026-02-24T14:00:15.409" v="2123"/>
          <ac:spMkLst>
            <pc:docMk/>
            <pc:sldMk cId="1635377456" sldId="256"/>
            <ac:spMk id="22" creationId="{89490EDD-5EB4-4F81-9EB3-971E16CE88C0}"/>
          </ac:spMkLst>
        </pc:spChg>
        <pc:spChg chg="mod">
          <ac:chgData name="Stalin Jacob Wilson Packia Dhas" userId="050d7d71-3621-4503-95e8-1c9a9d962492" providerId="ADAL" clId="{00722E61-A757-4134-8CBB-8B7208677708}" dt="2026-02-24T14:00:15.420" v="2128"/>
          <ac:spMkLst>
            <pc:docMk/>
            <pc:sldMk cId="1635377456" sldId="256"/>
            <ac:spMk id="24" creationId="{66CB1A3C-A486-401E-ACDF-16326603F2F4}"/>
          </ac:spMkLst>
        </pc:spChg>
        <pc:spChg chg="mod">
          <ac:chgData name="Stalin Jacob Wilson Packia Dhas" userId="050d7d71-3621-4503-95e8-1c9a9d962492" providerId="ADAL" clId="{00722E61-A757-4134-8CBB-8B7208677708}" dt="2026-02-24T14:00:15.409" v="2124"/>
          <ac:spMkLst>
            <pc:docMk/>
            <pc:sldMk cId="1635377456" sldId="256"/>
            <ac:spMk id="26" creationId="{88AA87ED-75F2-438C-B0F0-81DC9A8C3149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24T14:00:19.718" v="2397" actId="6549"/>
        <pc:sldMkLst>
          <pc:docMk/>
          <pc:sldMk cId="2400907103" sldId="786"/>
        </pc:sldMkLst>
      </pc:sldChg>
      <pc:sldChg chg="modNotesTx">
        <pc:chgData name="Stalin Jacob Wilson Packia Dhas" userId="050d7d71-3621-4503-95e8-1c9a9d962492" providerId="ADAL" clId="{00722E61-A757-4134-8CBB-8B7208677708}" dt="2026-02-24T14:00:28.953" v="2398" actId="6549"/>
        <pc:sldMkLst>
          <pc:docMk/>
          <pc:sldMk cId="2649790303" sldId="792"/>
        </pc:sldMkLst>
      </pc:sldChg>
      <pc:sldChg chg="modNotesTx">
        <pc:chgData name="Stalin Jacob Wilson Packia Dhas" userId="050d7d71-3621-4503-95e8-1c9a9d962492" providerId="ADAL" clId="{00722E61-A757-4134-8CBB-8B7208677708}" dt="2026-02-24T14:00:57.341" v="2402" actId="6549"/>
        <pc:sldMkLst>
          <pc:docMk/>
          <pc:sldMk cId="1597755749" sldId="804"/>
        </pc:sldMkLst>
      </pc:sldChg>
      <pc:sldChg chg="modNotesTx">
        <pc:chgData name="Stalin Jacob Wilson Packia Dhas" userId="050d7d71-3621-4503-95e8-1c9a9d962492" providerId="ADAL" clId="{00722E61-A757-4134-8CBB-8B7208677708}" dt="2026-02-24T14:01:07.581" v="2404" actId="6549"/>
        <pc:sldMkLst>
          <pc:docMk/>
          <pc:sldMk cId="1073435761" sldId="805"/>
        </pc:sldMkLst>
      </pc:sldChg>
      <pc:sldChg chg="modNotesTx">
        <pc:chgData name="Stalin Jacob Wilson Packia Dhas" userId="050d7d71-3621-4503-95e8-1c9a9d962492" providerId="ADAL" clId="{00722E61-A757-4134-8CBB-8B7208677708}" dt="2026-02-24T14:01:11.456" v="2405" actId="6549"/>
        <pc:sldMkLst>
          <pc:docMk/>
          <pc:sldMk cId="2152909481" sldId="806"/>
        </pc:sldMkLst>
      </pc:sldChg>
      <pc:sldChg chg="modNotesTx">
        <pc:chgData name="Stalin Jacob Wilson Packia Dhas" userId="050d7d71-3621-4503-95e8-1c9a9d962492" providerId="ADAL" clId="{00722E61-A757-4134-8CBB-8B7208677708}" dt="2026-02-24T14:00:33.576" v="2399" actId="6549"/>
        <pc:sldMkLst>
          <pc:docMk/>
          <pc:sldMk cId="4068368032" sldId="810"/>
        </pc:sldMkLst>
      </pc:sldChg>
      <pc:sldChg chg="modNotesTx">
        <pc:chgData name="Stalin Jacob Wilson Packia Dhas" userId="050d7d71-3621-4503-95e8-1c9a9d962492" providerId="ADAL" clId="{00722E61-A757-4134-8CBB-8B7208677708}" dt="2026-02-24T14:00:39.558" v="2400" actId="6549"/>
        <pc:sldMkLst>
          <pc:docMk/>
          <pc:sldMk cId="3160467861" sldId="812"/>
        </pc:sldMkLst>
      </pc:sldChg>
      <pc:sldChg chg="modNotesTx">
        <pc:chgData name="Stalin Jacob Wilson Packia Dhas" userId="050d7d71-3621-4503-95e8-1c9a9d962492" providerId="ADAL" clId="{00722E61-A757-4134-8CBB-8B7208677708}" dt="2026-02-24T14:00:46.164" v="2401" actId="6549"/>
        <pc:sldMkLst>
          <pc:docMk/>
          <pc:sldMk cId="1416722704" sldId="813"/>
        </pc:sldMkLst>
      </pc:sldChg>
      <pc:sldChg chg="modNotesTx">
        <pc:chgData name="Stalin Jacob Wilson Packia Dhas" userId="050d7d71-3621-4503-95e8-1c9a9d962492" providerId="ADAL" clId="{00722E61-A757-4134-8CBB-8B7208677708}" dt="2026-02-24T14:01:02.736" v="2403" actId="6549"/>
        <pc:sldMkLst>
          <pc:docMk/>
          <pc:sldMk cId="1048189145" sldId="852"/>
        </pc:sldMkLst>
      </pc:sldChg>
      <pc:sldChg chg="modSp del mod">
        <pc:chgData name="Stalin Jacob Wilson Packia Dhas" userId="050d7d71-3621-4503-95e8-1c9a9d962492" providerId="ADAL" clId="{00722E61-A757-4134-8CBB-8B7208677708}" dt="2026-02-24T14:01:20.720" v="2407" actId="47"/>
        <pc:sldMkLst>
          <pc:docMk/>
          <pc:sldMk cId="4289660398" sldId="853"/>
        </pc:sldMkLst>
        <pc:spChg chg="mod">
          <ac:chgData name="Stalin Jacob Wilson Packia Dhas" userId="050d7d71-3621-4503-95e8-1c9a9d962492" providerId="ADAL" clId="{00722E61-A757-4134-8CBB-8B7208677708}" dt="2026-02-24T14:00:15.811" v="2320"/>
          <ac:spMkLst>
            <pc:docMk/>
            <pc:sldMk cId="4289660398" sldId="853"/>
            <ac:spMk id="9" creationId="{AEECF22E-5E5A-4A48-AF1E-3E0A583E67C8}"/>
          </ac:spMkLst>
        </pc:spChg>
        <pc:spChg chg="mod">
          <ac:chgData name="Stalin Jacob Wilson Packia Dhas" userId="050d7d71-3621-4503-95e8-1c9a9d962492" providerId="ADAL" clId="{00722E61-A757-4134-8CBB-8B7208677708}" dt="2026-02-24T14:00:15.256" v="2063"/>
          <ac:spMkLst>
            <pc:docMk/>
            <pc:sldMk cId="4289660398" sldId="853"/>
            <ac:spMk id="26" creationId="{50CE0DAB-809E-4AB5-AD75-A777F829F24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0.916" v="2408" actId="47"/>
        <pc:sldMkLst>
          <pc:docMk/>
          <pc:sldMk cId="1730969636" sldId="854"/>
        </pc:sldMkLst>
        <pc:spChg chg="mod">
          <ac:chgData name="Stalin Jacob Wilson Packia Dhas" userId="050d7d71-3621-4503-95e8-1c9a9d962492" providerId="ADAL" clId="{00722E61-A757-4134-8CBB-8B7208677708}" dt="2026-02-24T14:00:15.441" v="2140"/>
          <ac:spMkLst>
            <pc:docMk/>
            <pc:sldMk cId="1730969636" sldId="854"/>
            <ac:spMk id="8" creationId="{17B33A90-84DD-455F-A6DC-949FBAD7D166}"/>
          </ac:spMkLst>
        </pc:spChg>
        <pc:spChg chg="mod">
          <ac:chgData name="Stalin Jacob Wilson Packia Dhas" userId="050d7d71-3621-4503-95e8-1c9a9d962492" providerId="ADAL" clId="{00722E61-A757-4134-8CBB-8B7208677708}" dt="2026-02-24T14:00:15.827" v="2322"/>
          <ac:spMkLst>
            <pc:docMk/>
            <pc:sldMk cId="1730969636" sldId="854"/>
            <ac:spMk id="10" creationId="{898D3018-D4AB-4B6F-BE49-DE29C723EC4B}"/>
          </ac:spMkLst>
        </pc:spChg>
        <pc:spChg chg="mod">
          <ac:chgData name="Stalin Jacob Wilson Packia Dhas" userId="050d7d71-3621-4503-95e8-1c9a9d962492" providerId="ADAL" clId="{00722E61-A757-4134-8CBB-8B7208677708}" dt="2026-02-24T14:00:15.430" v="2135"/>
          <ac:spMkLst>
            <pc:docMk/>
            <pc:sldMk cId="1730969636" sldId="854"/>
            <ac:spMk id="12" creationId="{CC548D45-D4FD-40EA-89CA-A13E5DCA308D}"/>
          </ac:spMkLst>
        </pc:spChg>
        <pc:spChg chg="mod">
          <ac:chgData name="Stalin Jacob Wilson Packia Dhas" userId="050d7d71-3621-4503-95e8-1c9a9d962492" providerId="ADAL" clId="{00722E61-A757-4134-8CBB-8B7208677708}" dt="2026-02-24T14:00:15.430" v="2131"/>
          <ac:spMkLst>
            <pc:docMk/>
            <pc:sldMk cId="1730969636" sldId="854"/>
            <ac:spMk id="14" creationId="{BD43283C-071A-4071-B041-9CA44C37E08E}"/>
          </ac:spMkLst>
        </pc:spChg>
        <pc:spChg chg="mod">
          <ac:chgData name="Stalin Jacob Wilson Packia Dhas" userId="050d7d71-3621-4503-95e8-1c9a9d962492" providerId="ADAL" clId="{00722E61-A757-4134-8CBB-8B7208677708}" dt="2026-02-24T14:00:15.439" v="2136"/>
          <ac:spMkLst>
            <pc:docMk/>
            <pc:sldMk cId="1730969636" sldId="854"/>
            <ac:spMk id="16" creationId="{C2A919FD-7C10-47D2-90D7-98B15A07C4A6}"/>
          </ac:spMkLst>
        </pc:spChg>
        <pc:spChg chg="mod">
          <ac:chgData name="Stalin Jacob Wilson Packia Dhas" userId="050d7d71-3621-4503-95e8-1c9a9d962492" providerId="ADAL" clId="{00722E61-A757-4134-8CBB-8B7208677708}" dt="2026-02-24T14:00:15.430" v="2132"/>
          <ac:spMkLst>
            <pc:docMk/>
            <pc:sldMk cId="1730969636" sldId="854"/>
            <ac:spMk id="18" creationId="{68CC88E0-C0EF-4F22-8601-738F81D3AD95}"/>
          </ac:spMkLst>
        </pc:spChg>
        <pc:spChg chg="mod">
          <ac:chgData name="Stalin Jacob Wilson Packia Dhas" userId="050d7d71-3621-4503-95e8-1c9a9d962492" providerId="ADAL" clId="{00722E61-A757-4134-8CBB-8B7208677708}" dt="2026-02-24T14:00:15.439" v="2137"/>
          <ac:spMkLst>
            <pc:docMk/>
            <pc:sldMk cId="1730969636" sldId="854"/>
            <ac:spMk id="20" creationId="{DC46A1C6-F990-4CB2-9B5C-FED00F4DD1AE}"/>
          </ac:spMkLst>
        </pc:spChg>
        <pc:spChg chg="mod">
          <ac:chgData name="Stalin Jacob Wilson Packia Dhas" userId="050d7d71-3621-4503-95e8-1c9a9d962492" providerId="ADAL" clId="{00722E61-A757-4134-8CBB-8B7208677708}" dt="2026-02-24T14:00:15.430" v="2133"/>
          <ac:spMkLst>
            <pc:docMk/>
            <pc:sldMk cId="1730969636" sldId="854"/>
            <ac:spMk id="22" creationId="{CF0F9BBD-22F3-4169-B489-40FE92AE437E}"/>
          </ac:spMkLst>
        </pc:spChg>
        <pc:spChg chg="mod">
          <ac:chgData name="Stalin Jacob Wilson Packia Dhas" userId="050d7d71-3621-4503-95e8-1c9a9d962492" providerId="ADAL" clId="{00722E61-A757-4134-8CBB-8B7208677708}" dt="2026-02-24T14:00:15.439" v="2138"/>
          <ac:spMkLst>
            <pc:docMk/>
            <pc:sldMk cId="1730969636" sldId="854"/>
            <ac:spMk id="24" creationId="{AD2A46F8-B6B3-45F2-9D53-6731AB9A790D}"/>
          </ac:spMkLst>
        </pc:spChg>
        <pc:spChg chg="mod">
          <ac:chgData name="Stalin Jacob Wilson Packia Dhas" userId="050d7d71-3621-4503-95e8-1c9a9d962492" providerId="ADAL" clId="{00722E61-A757-4134-8CBB-8B7208677708}" dt="2026-02-24T14:00:15.430" v="2134"/>
          <ac:spMkLst>
            <pc:docMk/>
            <pc:sldMk cId="1730969636" sldId="854"/>
            <ac:spMk id="26" creationId="{ABA483D7-D3F8-4281-9167-28E9133FB02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038" v="2409" actId="47"/>
        <pc:sldMkLst>
          <pc:docMk/>
          <pc:sldMk cId="3988025703" sldId="855"/>
        </pc:sldMkLst>
        <pc:spChg chg="mod">
          <ac:chgData name="Stalin Jacob Wilson Packia Dhas" userId="050d7d71-3621-4503-95e8-1c9a9d962492" providerId="ADAL" clId="{00722E61-A757-4134-8CBB-8B7208677708}" dt="2026-02-24T14:00:15.827" v="2324"/>
          <ac:spMkLst>
            <pc:docMk/>
            <pc:sldMk cId="3988025703" sldId="855"/>
            <ac:spMk id="9" creationId="{95DF3AAC-33CD-4679-BC6A-4763D4EC376F}"/>
          </ac:spMkLst>
        </pc:spChg>
        <pc:spChg chg="mod">
          <ac:chgData name="Stalin Jacob Wilson Packia Dhas" userId="050d7d71-3621-4503-95e8-1c9a9d962492" providerId="ADAL" clId="{00722E61-A757-4134-8CBB-8B7208677708}" dt="2026-02-24T14:00:15.256" v="2066"/>
          <ac:spMkLst>
            <pc:docMk/>
            <pc:sldMk cId="3988025703" sldId="855"/>
            <ac:spMk id="26" creationId="{8C4EB58C-D975-4833-AA48-1F922BE3102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159" v="2410" actId="47"/>
        <pc:sldMkLst>
          <pc:docMk/>
          <pc:sldMk cId="565113938" sldId="856"/>
        </pc:sldMkLst>
        <pc:spChg chg="mod">
          <ac:chgData name="Stalin Jacob Wilson Packia Dhas" userId="050d7d71-3621-4503-95e8-1c9a9d962492" providerId="ADAL" clId="{00722E61-A757-4134-8CBB-8B7208677708}" dt="2026-02-24T14:00:15.462" v="2150"/>
          <ac:spMkLst>
            <pc:docMk/>
            <pc:sldMk cId="565113938" sldId="856"/>
            <ac:spMk id="8" creationId="{8BD9F5B7-4093-481D-A992-5251A974EB8B}"/>
          </ac:spMkLst>
        </pc:spChg>
        <pc:spChg chg="mod">
          <ac:chgData name="Stalin Jacob Wilson Packia Dhas" userId="050d7d71-3621-4503-95e8-1c9a9d962492" providerId="ADAL" clId="{00722E61-A757-4134-8CBB-8B7208677708}" dt="2026-02-24T14:00:15.827" v="2326"/>
          <ac:spMkLst>
            <pc:docMk/>
            <pc:sldMk cId="565113938" sldId="856"/>
            <ac:spMk id="10" creationId="{19E96E5F-6B95-4A0E-9E37-DBC2B9FDD680}"/>
          </ac:spMkLst>
        </pc:spChg>
        <pc:spChg chg="mod">
          <ac:chgData name="Stalin Jacob Wilson Packia Dhas" userId="050d7d71-3621-4503-95e8-1c9a9d962492" providerId="ADAL" clId="{00722E61-A757-4134-8CBB-8B7208677708}" dt="2026-02-24T14:00:15.459" v="2145"/>
          <ac:spMkLst>
            <pc:docMk/>
            <pc:sldMk cId="565113938" sldId="856"/>
            <ac:spMk id="12" creationId="{3CA9E290-2424-45FC-84E4-1B378C53FBCA}"/>
          </ac:spMkLst>
        </pc:spChg>
        <pc:spChg chg="mod">
          <ac:chgData name="Stalin Jacob Wilson Packia Dhas" userId="050d7d71-3621-4503-95e8-1c9a9d962492" providerId="ADAL" clId="{00722E61-A757-4134-8CBB-8B7208677708}" dt="2026-02-24T14:00:15.451" v="2141"/>
          <ac:spMkLst>
            <pc:docMk/>
            <pc:sldMk cId="565113938" sldId="856"/>
            <ac:spMk id="14" creationId="{E0331E82-8DF2-42CC-9753-E4D81AC023A7}"/>
          </ac:spMkLst>
        </pc:spChg>
        <pc:spChg chg="mod">
          <ac:chgData name="Stalin Jacob Wilson Packia Dhas" userId="050d7d71-3621-4503-95e8-1c9a9d962492" providerId="ADAL" clId="{00722E61-A757-4134-8CBB-8B7208677708}" dt="2026-02-24T14:00:15.462" v="2146"/>
          <ac:spMkLst>
            <pc:docMk/>
            <pc:sldMk cId="565113938" sldId="856"/>
            <ac:spMk id="16" creationId="{D60AA463-DA5A-4C4C-BDDF-EECF87C62769}"/>
          </ac:spMkLst>
        </pc:spChg>
        <pc:spChg chg="mod">
          <ac:chgData name="Stalin Jacob Wilson Packia Dhas" userId="050d7d71-3621-4503-95e8-1c9a9d962492" providerId="ADAL" clId="{00722E61-A757-4134-8CBB-8B7208677708}" dt="2026-02-24T14:00:15.451" v="2142"/>
          <ac:spMkLst>
            <pc:docMk/>
            <pc:sldMk cId="565113938" sldId="856"/>
            <ac:spMk id="18" creationId="{9C49A38A-DC04-4DD6-AE16-6A486BCC013B}"/>
          </ac:spMkLst>
        </pc:spChg>
        <pc:spChg chg="mod">
          <ac:chgData name="Stalin Jacob Wilson Packia Dhas" userId="050d7d71-3621-4503-95e8-1c9a9d962492" providerId="ADAL" clId="{00722E61-A757-4134-8CBB-8B7208677708}" dt="2026-02-24T14:00:15.462" v="2147"/>
          <ac:spMkLst>
            <pc:docMk/>
            <pc:sldMk cId="565113938" sldId="856"/>
            <ac:spMk id="20" creationId="{0787B350-4AC0-4551-AEFF-13C1784ACC29}"/>
          </ac:spMkLst>
        </pc:spChg>
        <pc:spChg chg="mod">
          <ac:chgData name="Stalin Jacob Wilson Packia Dhas" userId="050d7d71-3621-4503-95e8-1c9a9d962492" providerId="ADAL" clId="{00722E61-A757-4134-8CBB-8B7208677708}" dt="2026-02-24T14:00:15.459" v="2143"/>
          <ac:spMkLst>
            <pc:docMk/>
            <pc:sldMk cId="565113938" sldId="856"/>
            <ac:spMk id="22" creationId="{01A210B2-E211-4616-91A2-13354D2430BE}"/>
          </ac:spMkLst>
        </pc:spChg>
        <pc:spChg chg="mod">
          <ac:chgData name="Stalin Jacob Wilson Packia Dhas" userId="050d7d71-3621-4503-95e8-1c9a9d962492" providerId="ADAL" clId="{00722E61-A757-4134-8CBB-8B7208677708}" dt="2026-02-24T14:00:15.462" v="2148"/>
          <ac:spMkLst>
            <pc:docMk/>
            <pc:sldMk cId="565113938" sldId="856"/>
            <ac:spMk id="24" creationId="{225D9BC9-92C3-4863-A67B-A832464A591F}"/>
          </ac:spMkLst>
        </pc:spChg>
        <pc:spChg chg="mod">
          <ac:chgData name="Stalin Jacob Wilson Packia Dhas" userId="050d7d71-3621-4503-95e8-1c9a9d962492" providerId="ADAL" clId="{00722E61-A757-4134-8CBB-8B7208677708}" dt="2026-02-24T14:00:15.459" v="2144"/>
          <ac:spMkLst>
            <pc:docMk/>
            <pc:sldMk cId="565113938" sldId="856"/>
            <ac:spMk id="26" creationId="{94FE482D-F937-43E2-B6F0-0032DF45655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357" v="2411" actId="47"/>
        <pc:sldMkLst>
          <pc:docMk/>
          <pc:sldMk cId="1019575721" sldId="857"/>
        </pc:sldMkLst>
        <pc:spChg chg="mod">
          <ac:chgData name="Stalin Jacob Wilson Packia Dhas" userId="050d7d71-3621-4503-95e8-1c9a9d962492" providerId="ADAL" clId="{00722E61-A757-4134-8CBB-8B7208677708}" dt="2026-02-24T14:00:15.843" v="2328"/>
          <ac:spMkLst>
            <pc:docMk/>
            <pc:sldMk cId="1019575721" sldId="857"/>
            <ac:spMk id="9" creationId="{1C1C2E51-0808-4E3A-9EB8-7399F4F966F3}"/>
          </ac:spMkLst>
        </pc:spChg>
        <pc:spChg chg="mod">
          <ac:chgData name="Stalin Jacob Wilson Packia Dhas" userId="050d7d71-3621-4503-95e8-1c9a9d962492" providerId="ADAL" clId="{00722E61-A757-4134-8CBB-8B7208677708}" dt="2026-02-24T14:00:15.256" v="2069"/>
          <ac:spMkLst>
            <pc:docMk/>
            <pc:sldMk cId="1019575721" sldId="857"/>
            <ac:spMk id="26" creationId="{5F5DCF48-24ED-43AB-9AE9-65E7BAFAD99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666" v="2414" actId="47"/>
        <pc:sldMkLst>
          <pc:docMk/>
          <pc:sldMk cId="1049799973" sldId="860"/>
        </pc:sldMkLst>
        <pc:spChg chg="mod">
          <ac:chgData name="Stalin Jacob Wilson Packia Dhas" userId="050d7d71-3621-4503-95e8-1c9a9d962492" providerId="ADAL" clId="{00722E61-A757-4134-8CBB-8B7208677708}" dt="2026-02-24T14:00:15.501" v="2168"/>
          <ac:spMkLst>
            <pc:docMk/>
            <pc:sldMk cId="1049799973" sldId="860"/>
            <ac:spMk id="8" creationId="{0ED7D255-7E4B-49FA-B1C4-C28CE6DF8501}"/>
          </ac:spMkLst>
        </pc:spChg>
        <pc:spChg chg="mod">
          <ac:chgData name="Stalin Jacob Wilson Packia Dhas" userId="050d7d71-3621-4503-95e8-1c9a9d962492" providerId="ADAL" clId="{00722E61-A757-4134-8CBB-8B7208677708}" dt="2026-02-24T14:00:15.848" v="2334"/>
          <ac:spMkLst>
            <pc:docMk/>
            <pc:sldMk cId="1049799973" sldId="860"/>
            <ac:spMk id="10" creationId="{63D7CBD7-4ED0-4A8F-88A3-D068BFA33A0F}"/>
          </ac:spMkLst>
        </pc:spChg>
        <pc:spChg chg="mod">
          <ac:chgData name="Stalin Jacob Wilson Packia Dhas" userId="050d7d71-3621-4503-95e8-1c9a9d962492" providerId="ADAL" clId="{00722E61-A757-4134-8CBB-8B7208677708}" dt="2026-02-24T14:00:15.492" v="2163"/>
          <ac:spMkLst>
            <pc:docMk/>
            <pc:sldMk cId="1049799973" sldId="860"/>
            <ac:spMk id="12" creationId="{8CBF441B-6997-4E42-958A-3199AE52A7AA}"/>
          </ac:spMkLst>
        </pc:spChg>
        <pc:spChg chg="mod">
          <ac:chgData name="Stalin Jacob Wilson Packia Dhas" userId="050d7d71-3621-4503-95e8-1c9a9d962492" providerId="ADAL" clId="{00722E61-A757-4134-8CBB-8B7208677708}" dt="2026-02-24T14:00:15.492" v="2159"/>
          <ac:spMkLst>
            <pc:docMk/>
            <pc:sldMk cId="1049799973" sldId="860"/>
            <ac:spMk id="14" creationId="{78ED2D9B-F791-4850-AD89-D3EE54B88E89}"/>
          </ac:spMkLst>
        </pc:spChg>
        <pc:spChg chg="mod">
          <ac:chgData name="Stalin Jacob Wilson Packia Dhas" userId="050d7d71-3621-4503-95e8-1c9a9d962492" providerId="ADAL" clId="{00722E61-A757-4134-8CBB-8B7208677708}" dt="2026-02-24T14:00:15.492" v="2164"/>
          <ac:spMkLst>
            <pc:docMk/>
            <pc:sldMk cId="1049799973" sldId="860"/>
            <ac:spMk id="16" creationId="{42CE7008-87EE-49D0-9A12-830A9487A4D2}"/>
          </ac:spMkLst>
        </pc:spChg>
        <pc:spChg chg="mod">
          <ac:chgData name="Stalin Jacob Wilson Packia Dhas" userId="050d7d71-3621-4503-95e8-1c9a9d962492" providerId="ADAL" clId="{00722E61-A757-4134-8CBB-8B7208677708}" dt="2026-02-24T14:00:15.492" v="2160"/>
          <ac:spMkLst>
            <pc:docMk/>
            <pc:sldMk cId="1049799973" sldId="860"/>
            <ac:spMk id="18" creationId="{AD7891E8-07DA-419B-B69C-DF9C5531D5FC}"/>
          </ac:spMkLst>
        </pc:spChg>
        <pc:spChg chg="mod">
          <ac:chgData name="Stalin Jacob Wilson Packia Dhas" userId="050d7d71-3621-4503-95e8-1c9a9d962492" providerId="ADAL" clId="{00722E61-A757-4134-8CBB-8B7208677708}" dt="2026-02-24T14:00:15.501" v="2165"/>
          <ac:spMkLst>
            <pc:docMk/>
            <pc:sldMk cId="1049799973" sldId="860"/>
            <ac:spMk id="20" creationId="{16614D64-8756-42B0-ACB5-00F9D1AB6509}"/>
          </ac:spMkLst>
        </pc:spChg>
        <pc:spChg chg="mod">
          <ac:chgData name="Stalin Jacob Wilson Packia Dhas" userId="050d7d71-3621-4503-95e8-1c9a9d962492" providerId="ADAL" clId="{00722E61-A757-4134-8CBB-8B7208677708}" dt="2026-02-24T14:00:15.492" v="2161"/>
          <ac:spMkLst>
            <pc:docMk/>
            <pc:sldMk cId="1049799973" sldId="860"/>
            <ac:spMk id="22" creationId="{C1BD990A-81F6-4A1F-A8B8-39DB22C6E319}"/>
          </ac:spMkLst>
        </pc:spChg>
        <pc:spChg chg="mod">
          <ac:chgData name="Stalin Jacob Wilson Packia Dhas" userId="050d7d71-3621-4503-95e8-1c9a9d962492" providerId="ADAL" clId="{00722E61-A757-4134-8CBB-8B7208677708}" dt="2026-02-24T14:00:15.501" v="2166"/>
          <ac:spMkLst>
            <pc:docMk/>
            <pc:sldMk cId="1049799973" sldId="860"/>
            <ac:spMk id="24" creationId="{88B41C1A-2358-4514-BD2E-64BA2F3671B8}"/>
          </ac:spMkLst>
        </pc:spChg>
        <pc:spChg chg="mod">
          <ac:chgData name="Stalin Jacob Wilson Packia Dhas" userId="050d7d71-3621-4503-95e8-1c9a9d962492" providerId="ADAL" clId="{00722E61-A757-4134-8CBB-8B7208677708}" dt="2026-02-24T14:00:15.492" v="2162"/>
          <ac:spMkLst>
            <pc:docMk/>
            <pc:sldMk cId="1049799973" sldId="860"/>
            <ac:spMk id="26" creationId="{5304221E-4D93-40D4-9C21-AA50B3AE764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801" v="2415" actId="47"/>
        <pc:sldMkLst>
          <pc:docMk/>
          <pc:sldMk cId="2650285936" sldId="861"/>
        </pc:sldMkLst>
        <pc:spChg chg="mod">
          <ac:chgData name="Stalin Jacob Wilson Packia Dhas" userId="050d7d71-3621-4503-95e8-1c9a9d962492" providerId="ADAL" clId="{00722E61-A757-4134-8CBB-8B7208677708}" dt="2026-02-24T14:00:15.864" v="2336"/>
          <ac:spMkLst>
            <pc:docMk/>
            <pc:sldMk cId="2650285936" sldId="861"/>
            <ac:spMk id="9" creationId="{A397602F-6A5C-47E1-AD86-056B6FF21504}"/>
          </ac:spMkLst>
        </pc:spChg>
        <pc:spChg chg="mod">
          <ac:chgData name="Stalin Jacob Wilson Packia Dhas" userId="050d7d71-3621-4503-95e8-1c9a9d962492" providerId="ADAL" clId="{00722E61-A757-4134-8CBB-8B7208677708}" dt="2026-02-24T14:00:15.266" v="2075"/>
          <ac:spMkLst>
            <pc:docMk/>
            <pc:sldMk cId="2650285936" sldId="861"/>
            <ac:spMk id="26" creationId="{EF1D0533-20B3-4081-B5E6-CD54679F4A4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935" v="2416" actId="47"/>
        <pc:sldMkLst>
          <pc:docMk/>
          <pc:sldMk cId="3327181019" sldId="862"/>
        </pc:sldMkLst>
        <pc:spChg chg="mod">
          <ac:chgData name="Stalin Jacob Wilson Packia Dhas" userId="050d7d71-3621-4503-95e8-1c9a9d962492" providerId="ADAL" clId="{00722E61-A757-4134-8CBB-8B7208677708}" dt="2026-02-24T14:00:15.511" v="2178"/>
          <ac:spMkLst>
            <pc:docMk/>
            <pc:sldMk cId="3327181019" sldId="862"/>
            <ac:spMk id="8" creationId="{DF13CFAA-35AA-4154-8755-4178713FE919}"/>
          </ac:spMkLst>
        </pc:spChg>
        <pc:spChg chg="mod">
          <ac:chgData name="Stalin Jacob Wilson Packia Dhas" userId="050d7d71-3621-4503-95e8-1c9a9d962492" providerId="ADAL" clId="{00722E61-A757-4134-8CBB-8B7208677708}" dt="2026-02-24T14:00:15.864" v="2338"/>
          <ac:spMkLst>
            <pc:docMk/>
            <pc:sldMk cId="3327181019" sldId="862"/>
            <ac:spMk id="10" creationId="{87CEC11C-6911-4ED3-B51D-E5AF54CB3FF3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3"/>
          <ac:spMkLst>
            <pc:docMk/>
            <pc:sldMk cId="3327181019" sldId="862"/>
            <ac:spMk id="12" creationId="{678EDA37-8B55-4CD9-8BD8-318AB4EFBE16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69"/>
          <ac:spMkLst>
            <pc:docMk/>
            <pc:sldMk cId="3327181019" sldId="862"/>
            <ac:spMk id="14" creationId="{4CDDEC6C-9738-47CF-8D29-15506FC039B6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4"/>
          <ac:spMkLst>
            <pc:docMk/>
            <pc:sldMk cId="3327181019" sldId="862"/>
            <ac:spMk id="16" creationId="{750D9DA2-E10A-49C1-BFA6-0C8C10CBD35A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0"/>
          <ac:spMkLst>
            <pc:docMk/>
            <pc:sldMk cId="3327181019" sldId="862"/>
            <ac:spMk id="18" creationId="{1C0F934D-0AAE-469C-A6B1-0E5195017668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5"/>
          <ac:spMkLst>
            <pc:docMk/>
            <pc:sldMk cId="3327181019" sldId="862"/>
            <ac:spMk id="20" creationId="{F120FB32-1FD0-478E-A684-20BA004D0D53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1"/>
          <ac:spMkLst>
            <pc:docMk/>
            <pc:sldMk cId="3327181019" sldId="862"/>
            <ac:spMk id="22" creationId="{ECE633F4-7528-466A-81E4-136A49B516EB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6"/>
          <ac:spMkLst>
            <pc:docMk/>
            <pc:sldMk cId="3327181019" sldId="862"/>
            <ac:spMk id="24" creationId="{B23C9D03-89F6-4528-9519-8547ED3738D2}"/>
          </ac:spMkLst>
        </pc:spChg>
        <pc:spChg chg="mod">
          <ac:chgData name="Stalin Jacob Wilson Packia Dhas" userId="050d7d71-3621-4503-95e8-1c9a9d962492" providerId="ADAL" clId="{00722E61-A757-4134-8CBB-8B7208677708}" dt="2026-02-24T14:00:15.511" v="2172"/>
          <ac:spMkLst>
            <pc:docMk/>
            <pc:sldMk cId="3327181019" sldId="862"/>
            <ac:spMk id="26" creationId="{E737B3EB-19D4-44A8-B53E-4C36C4360DC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2.089" v="2417" actId="47"/>
        <pc:sldMkLst>
          <pc:docMk/>
          <pc:sldMk cId="400740172" sldId="863"/>
        </pc:sldMkLst>
        <pc:spChg chg="mod">
          <ac:chgData name="Stalin Jacob Wilson Packia Dhas" userId="050d7d71-3621-4503-95e8-1c9a9d962492" providerId="ADAL" clId="{00722E61-A757-4134-8CBB-8B7208677708}" dt="2026-02-24T14:00:15.864" v="2340"/>
          <ac:spMkLst>
            <pc:docMk/>
            <pc:sldMk cId="400740172" sldId="863"/>
            <ac:spMk id="9" creationId="{C455369F-44EB-4854-A420-DE4B3A9F4208}"/>
          </ac:spMkLst>
        </pc:spChg>
        <pc:spChg chg="mod">
          <ac:chgData name="Stalin Jacob Wilson Packia Dhas" userId="050d7d71-3621-4503-95e8-1c9a9d962492" providerId="ADAL" clId="{00722E61-A757-4134-8CBB-8B7208677708}" dt="2026-02-24T14:00:15.266" v="2078"/>
          <ac:spMkLst>
            <pc:docMk/>
            <pc:sldMk cId="400740172" sldId="863"/>
            <ac:spMk id="26" creationId="{0145F7F5-A074-49B3-9993-49ADDB0534DC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2.979" v="2418" actId="47"/>
        <pc:sldMkLst>
          <pc:docMk/>
          <pc:sldMk cId="3591081158" sldId="864"/>
        </pc:sldMkLst>
        <pc:spChg chg="mod">
          <ac:chgData name="Stalin Jacob Wilson Packia Dhas" userId="050d7d71-3621-4503-95e8-1c9a9d962492" providerId="ADAL" clId="{00722E61-A757-4134-8CBB-8B7208677708}" dt="2026-02-24T14:00:15.526" v="2188"/>
          <ac:spMkLst>
            <pc:docMk/>
            <pc:sldMk cId="3591081158" sldId="864"/>
            <ac:spMk id="8" creationId="{126FF302-9D5C-40E2-BC43-41E07B189207}"/>
          </ac:spMkLst>
        </pc:spChg>
        <pc:spChg chg="mod">
          <ac:chgData name="Stalin Jacob Wilson Packia Dhas" userId="050d7d71-3621-4503-95e8-1c9a9d962492" providerId="ADAL" clId="{00722E61-A757-4134-8CBB-8B7208677708}" dt="2026-02-24T14:00:15.880" v="2342"/>
          <ac:spMkLst>
            <pc:docMk/>
            <pc:sldMk cId="3591081158" sldId="864"/>
            <ac:spMk id="10" creationId="{8C613BE4-BC85-47EC-94BC-CBE84AB43300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3"/>
          <ac:spMkLst>
            <pc:docMk/>
            <pc:sldMk cId="3591081158" sldId="864"/>
            <ac:spMk id="12" creationId="{25726B66-4061-48C1-B114-F7361A1E1957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79"/>
          <ac:spMkLst>
            <pc:docMk/>
            <pc:sldMk cId="3591081158" sldId="864"/>
            <ac:spMk id="14" creationId="{8E821917-71B8-4E1D-B1AE-AD96A5265B1A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4"/>
          <ac:spMkLst>
            <pc:docMk/>
            <pc:sldMk cId="3591081158" sldId="864"/>
            <ac:spMk id="16" creationId="{56BDC0D6-094B-420D-88CA-BE211E3EC84B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0"/>
          <ac:spMkLst>
            <pc:docMk/>
            <pc:sldMk cId="3591081158" sldId="864"/>
            <ac:spMk id="18" creationId="{98534EED-4A30-491C-8C9B-F50C9DFA3F3E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5"/>
          <ac:spMkLst>
            <pc:docMk/>
            <pc:sldMk cId="3591081158" sldId="864"/>
            <ac:spMk id="20" creationId="{F44877EE-F92E-4902-B4D6-5D2961AB40E5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1"/>
          <ac:spMkLst>
            <pc:docMk/>
            <pc:sldMk cId="3591081158" sldId="864"/>
            <ac:spMk id="22" creationId="{50FB70D4-6B0E-4039-9350-07FE2E75151B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6"/>
          <ac:spMkLst>
            <pc:docMk/>
            <pc:sldMk cId="3591081158" sldId="864"/>
            <ac:spMk id="24" creationId="{04917840-122F-4FC9-9B3A-D6F566E8B2EF}"/>
          </ac:spMkLst>
        </pc:spChg>
        <pc:spChg chg="mod">
          <ac:chgData name="Stalin Jacob Wilson Packia Dhas" userId="050d7d71-3621-4503-95e8-1c9a9d962492" providerId="ADAL" clId="{00722E61-A757-4134-8CBB-8B7208677708}" dt="2026-02-24T14:00:15.526" v="2182"/>
          <ac:spMkLst>
            <pc:docMk/>
            <pc:sldMk cId="3591081158" sldId="864"/>
            <ac:spMk id="26" creationId="{7B36FD17-A206-4307-9F1F-B6F85005A4D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3.113" v="2419" actId="47"/>
        <pc:sldMkLst>
          <pc:docMk/>
          <pc:sldMk cId="432901848" sldId="865"/>
        </pc:sldMkLst>
        <pc:spChg chg="mod">
          <ac:chgData name="Stalin Jacob Wilson Packia Dhas" userId="050d7d71-3621-4503-95e8-1c9a9d962492" providerId="ADAL" clId="{00722E61-A757-4134-8CBB-8B7208677708}" dt="2026-02-24T14:00:15.880" v="2344"/>
          <ac:spMkLst>
            <pc:docMk/>
            <pc:sldMk cId="432901848" sldId="865"/>
            <ac:spMk id="9" creationId="{A7D4CAEF-09A0-4448-809D-2C9D4BD0A165}"/>
          </ac:spMkLst>
        </pc:spChg>
        <pc:spChg chg="mod">
          <ac:chgData name="Stalin Jacob Wilson Packia Dhas" userId="050d7d71-3621-4503-95e8-1c9a9d962492" providerId="ADAL" clId="{00722E61-A757-4134-8CBB-8B7208677708}" dt="2026-02-24T14:00:15.266" v="2081"/>
          <ac:spMkLst>
            <pc:docMk/>
            <pc:sldMk cId="432901848" sldId="865"/>
            <ac:spMk id="26" creationId="{D0C319FC-88D6-47E8-AE9B-E4481660143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3.253" v="2420" actId="47"/>
        <pc:sldMkLst>
          <pc:docMk/>
          <pc:sldMk cId="3614528715" sldId="866"/>
        </pc:sldMkLst>
        <pc:spChg chg="mod">
          <ac:chgData name="Stalin Jacob Wilson Packia Dhas" userId="050d7d71-3621-4503-95e8-1c9a9d962492" providerId="ADAL" clId="{00722E61-A757-4134-8CBB-8B7208677708}" dt="2026-02-24T14:00:15.542" v="2198"/>
          <ac:spMkLst>
            <pc:docMk/>
            <pc:sldMk cId="3614528715" sldId="866"/>
            <ac:spMk id="8" creationId="{030C1B31-FDA0-4A05-AAD2-0CBB049583BE}"/>
          </ac:spMkLst>
        </pc:spChg>
        <pc:spChg chg="mod">
          <ac:chgData name="Stalin Jacob Wilson Packia Dhas" userId="050d7d71-3621-4503-95e8-1c9a9d962492" providerId="ADAL" clId="{00722E61-A757-4134-8CBB-8B7208677708}" dt="2026-02-24T14:00:15.880" v="2346"/>
          <ac:spMkLst>
            <pc:docMk/>
            <pc:sldMk cId="3614528715" sldId="866"/>
            <ac:spMk id="10" creationId="{A7358D8D-084E-44BB-A679-1BFF315AA1EC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3"/>
          <ac:spMkLst>
            <pc:docMk/>
            <pc:sldMk cId="3614528715" sldId="866"/>
            <ac:spMk id="12" creationId="{1670F1E8-0A4C-47D0-AA13-5A8257548BE3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89"/>
          <ac:spMkLst>
            <pc:docMk/>
            <pc:sldMk cId="3614528715" sldId="866"/>
            <ac:spMk id="14" creationId="{73EC122D-DE67-45A1-8EF2-1646EAE53408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4"/>
          <ac:spMkLst>
            <pc:docMk/>
            <pc:sldMk cId="3614528715" sldId="866"/>
            <ac:spMk id="16" creationId="{2161F8FF-827D-46DE-B2A6-D0F460B562CD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0"/>
          <ac:spMkLst>
            <pc:docMk/>
            <pc:sldMk cId="3614528715" sldId="866"/>
            <ac:spMk id="18" creationId="{BE26076B-5810-4C65-82B9-BAE926872730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5"/>
          <ac:spMkLst>
            <pc:docMk/>
            <pc:sldMk cId="3614528715" sldId="866"/>
            <ac:spMk id="20" creationId="{9AEA9E8E-384F-4FDE-9158-8DFCC8A6ED9C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1"/>
          <ac:spMkLst>
            <pc:docMk/>
            <pc:sldMk cId="3614528715" sldId="866"/>
            <ac:spMk id="22" creationId="{B346F1A8-A454-482F-AB20-A6C2CE6362C7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6"/>
          <ac:spMkLst>
            <pc:docMk/>
            <pc:sldMk cId="3614528715" sldId="866"/>
            <ac:spMk id="24" creationId="{4C070BB6-B27E-4466-B6F2-8AB04E50198B}"/>
          </ac:spMkLst>
        </pc:spChg>
        <pc:spChg chg="mod">
          <ac:chgData name="Stalin Jacob Wilson Packia Dhas" userId="050d7d71-3621-4503-95e8-1c9a9d962492" providerId="ADAL" clId="{00722E61-A757-4134-8CBB-8B7208677708}" dt="2026-02-24T14:00:15.542" v="2192"/>
          <ac:spMkLst>
            <pc:docMk/>
            <pc:sldMk cId="3614528715" sldId="866"/>
            <ac:spMk id="26" creationId="{6747118E-56D3-4D57-A0E0-C02079C166C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3.372" v="2421" actId="47"/>
        <pc:sldMkLst>
          <pc:docMk/>
          <pc:sldMk cId="1953492253" sldId="867"/>
        </pc:sldMkLst>
        <pc:spChg chg="mod">
          <ac:chgData name="Stalin Jacob Wilson Packia Dhas" userId="050d7d71-3621-4503-95e8-1c9a9d962492" providerId="ADAL" clId="{00722E61-A757-4134-8CBB-8B7208677708}" dt="2026-02-24T14:00:15.880" v="2348"/>
          <ac:spMkLst>
            <pc:docMk/>
            <pc:sldMk cId="1953492253" sldId="867"/>
            <ac:spMk id="9" creationId="{693B5EB2-335A-4C1D-8570-1986C88DD112}"/>
          </ac:spMkLst>
        </pc:spChg>
        <pc:spChg chg="mod">
          <ac:chgData name="Stalin Jacob Wilson Packia Dhas" userId="050d7d71-3621-4503-95e8-1c9a9d962492" providerId="ADAL" clId="{00722E61-A757-4134-8CBB-8B7208677708}" dt="2026-02-24T14:00:15.266" v="2084"/>
          <ac:spMkLst>
            <pc:docMk/>
            <pc:sldMk cId="1953492253" sldId="867"/>
            <ac:spMk id="26" creationId="{8B71F7E7-7399-43A7-8BF7-AF145C43B60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5.144" v="2422" actId="47"/>
        <pc:sldMkLst>
          <pc:docMk/>
          <pc:sldMk cId="633378651" sldId="868"/>
        </pc:sldMkLst>
        <pc:spChg chg="mod">
          <ac:chgData name="Stalin Jacob Wilson Packia Dhas" userId="050d7d71-3621-4503-95e8-1c9a9d962492" providerId="ADAL" clId="{00722E61-A757-4134-8CBB-8B7208677708}" dt="2026-02-24T14:00:15.573" v="2208"/>
          <ac:spMkLst>
            <pc:docMk/>
            <pc:sldMk cId="633378651" sldId="868"/>
            <ac:spMk id="8" creationId="{57C3DA34-E32B-4876-9F7E-CE3C2A396522}"/>
          </ac:spMkLst>
        </pc:spChg>
        <pc:spChg chg="mod">
          <ac:chgData name="Stalin Jacob Wilson Packia Dhas" userId="050d7d71-3621-4503-95e8-1c9a9d962492" providerId="ADAL" clId="{00722E61-A757-4134-8CBB-8B7208677708}" dt="2026-02-24T14:00:15.895" v="2350"/>
          <ac:spMkLst>
            <pc:docMk/>
            <pc:sldMk cId="633378651" sldId="868"/>
            <ac:spMk id="10" creationId="{5E53383F-01F9-4EE3-83D5-AACEDA883F3F}"/>
          </ac:spMkLst>
        </pc:spChg>
        <pc:spChg chg="mod">
          <ac:chgData name="Stalin Jacob Wilson Packia Dhas" userId="050d7d71-3621-4503-95e8-1c9a9d962492" providerId="ADAL" clId="{00722E61-A757-4134-8CBB-8B7208677708}" dt="2026-02-24T14:00:15.573" v="2203"/>
          <ac:spMkLst>
            <pc:docMk/>
            <pc:sldMk cId="633378651" sldId="868"/>
            <ac:spMk id="12" creationId="{7552ED70-C022-4E98-BAC3-0D93E41869E9}"/>
          </ac:spMkLst>
        </pc:spChg>
        <pc:spChg chg="mod">
          <ac:chgData name="Stalin Jacob Wilson Packia Dhas" userId="050d7d71-3621-4503-95e8-1c9a9d962492" providerId="ADAL" clId="{00722E61-A757-4134-8CBB-8B7208677708}" dt="2026-02-24T14:00:15.557" v="2199"/>
          <ac:spMkLst>
            <pc:docMk/>
            <pc:sldMk cId="633378651" sldId="868"/>
            <ac:spMk id="14" creationId="{AED22DD3-A73E-4909-B1B6-4182DE3E93EB}"/>
          </ac:spMkLst>
        </pc:spChg>
        <pc:spChg chg="mod">
          <ac:chgData name="Stalin Jacob Wilson Packia Dhas" userId="050d7d71-3621-4503-95e8-1c9a9d962492" providerId="ADAL" clId="{00722E61-A757-4134-8CBB-8B7208677708}" dt="2026-02-24T14:00:15.573" v="2204"/>
          <ac:spMkLst>
            <pc:docMk/>
            <pc:sldMk cId="633378651" sldId="868"/>
            <ac:spMk id="16" creationId="{79A06A5C-FCA6-4517-A37A-92F694408425}"/>
          </ac:spMkLst>
        </pc:spChg>
        <pc:spChg chg="mod">
          <ac:chgData name="Stalin Jacob Wilson Packia Dhas" userId="050d7d71-3621-4503-95e8-1c9a9d962492" providerId="ADAL" clId="{00722E61-A757-4134-8CBB-8B7208677708}" dt="2026-02-24T14:00:15.557" v="2200"/>
          <ac:spMkLst>
            <pc:docMk/>
            <pc:sldMk cId="633378651" sldId="868"/>
            <ac:spMk id="18" creationId="{6576DC6F-B92E-4D6E-8AD3-5A2719D7AA82}"/>
          </ac:spMkLst>
        </pc:spChg>
        <pc:spChg chg="mod">
          <ac:chgData name="Stalin Jacob Wilson Packia Dhas" userId="050d7d71-3621-4503-95e8-1c9a9d962492" providerId="ADAL" clId="{00722E61-A757-4134-8CBB-8B7208677708}" dt="2026-02-24T14:00:15.573" v="2205"/>
          <ac:spMkLst>
            <pc:docMk/>
            <pc:sldMk cId="633378651" sldId="868"/>
            <ac:spMk id="20" creationId="{B472D83F-A1D3-40E1-AA53-089079B003C7}"/>
          </ac:spMkLst>
        </pc:spChg>
        <pc:spChg chg="mod">
          <ac:chgData name="Stalin Jacob Wilson Packia Dhas" userId="050d7d71-3621-4503-95e8-1c9a9d962492" providerId="ADAL" clId="{00722E61-A757-4134-8CBB-8B7208677708}" dt="2026-02-24T14:00:15.557" v="2201"/>
          <ac:spMkLst>
            <pc:docMk/>
            <pc:sldMk cId="633378651" sldId="868"/>
            <ac:spMk id="22" creationId="{CAA08E97-DAAB-434A-AABD-4D3B8FF42548}"/>
          </ac:spMkLst>
        </pc:spChg>
        <pc:spChg chg="mod">
          <ac:chgData name="Stalin Jacob Wilson Packia Dhas" userId="050d7d71-3621-4503-95e8-1c9a9d962492" providerId="ADAL" clId="{00722E61-A757-4134-8CBB-8B7208677708}" dt="2026-02-24T14:00:15.573" v="2206"/>
          <ac:spMkLst>
            <pc:docMk/>
            <pc:sldMk cId="633378651" sldId="868"/>
            <ac:spMk id="24" creationId="{7803B069-BFDE-4AEF-A8C2-D6174A6D291E}"/>
          </ac:spMkLst>
        </pc:spChg>
        <pc:spChg chg="mod">
          <ac:chgData name="Stalin Jacob Wilson Packia Dhas" userId="050d7d71-3621-4503-95e8-1c9a9d962492" providerId="ADAL" clId="{00722E61-A757-4134-8CBB-8B7208677708}" dt="2026-02-24T14:00:15.557" v="2202"/>
          <ac:spMkLst>
            <pc:docMk/>
            <pc:sldMk cId="633378651" sldId="868"/>
            <ac:spMk id="26" creationId="{73ECAE15-846A-4F69-B87E-D346A26BC33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5.295" v="2423" actId="47"/>
        <pc:sldMkLst>
          <pc:docMk/>
          <pc:sldMk cId="4197787742" sldId="869"/>
        </pc:sldMkLst>
        <pc:spChg chg="mod">
          <ac:chgData name="Stalin Jacob Wilson Packia Dhas" userId="050d7d71-3621-4503-95e8-1c9a9d962492" providerId="ADAL" clId="{00722E61-A757-4134-8CBB-8B7208677708}" dt="2026-02-24T14:00:15.895" v="2352"/>
          <ac:spMkLst>
            <pc:docMk/>
            <pc:sldMk cId="4197787742" sldId="869"/>
            <ac:spMk id="9" creationId="{F5EB08CE-B869-4BFE-8352-DC02D99D211C}"/>
          </ac:spMkLst>
        </pc:spChg>
        <pc:spChg chg="mod">
          <ac:chgData name="Stalin Jacob Wilson Packia Dhas" userId="050d7d71-3621-4503-95e8-1c9a9d962492" providerId="ADAL" clId="{00722E61-A757-4134-8CBB-8B7208677708}" dt="2026-02-24T14:00:15.266" v="2087"/>
          <ac:spMkLst>
            <pc:docMk/>
            <pc:sldMk cId="4197787742" sldId="869"/>
            <ac:spMk id="26" creationId="{637706D3-7339-4CD1-82FD-3B999E3B560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5.442" v="2424" actId="47"/>
        <pc:sldMkLst>
          <pc:docMk/>
          <pc:sldMk cId="1477996828" sldId="870"/>
        </pc:sldMkLst>
        <pc:spChg chg="mod">
          <ac:chgData name="Stalin Jacob Wilson Packia Dhas" userId="050d7d71-3621-4503-95e8-1c9a9d962492" providerId="ADAL" clId="{00722E61-A757-4134-8CBB-8B7208677708}" dt="2026-02-24T14:00:15.598" v="2218"/>
          <ac:spMkLst>
            <pc:docMk/>
            <pc:sldMk cId="1477996828" sldId="870"/>
            <ac:spMk id="8" creationId="{64001DDA-6AC9-4385-AA9B-D28D050F2E60}"/>
          </ac:spMkLst>
        </pc:spChg>
        <pc:spChg chg="mod">
          <ac:chgData name="Stalin Jacob Wilson Packia Dhas" userId="050d7d71-3621-4503-95e8-1c9a9d962492" providerId="ADAL" clId="{00722E61-A757-4134-8CBB-8B7208677708}" dt="2026-02-24T14:00:15.895" v="2354"/>
          <ac:spMkLst>
            <pc:docMk/>
            <pc:sldMk cId="1477996828" sldId="870"/>
            <ac:spMk id="10" creationId="{D20EA086-CE86-43B7-B906-D85C1E792E55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3"/>
          <ac:spMkLst>
            <pc:docMk/>
            <pc:sldMk cId="1477996828" sldId="870"/>
            <ac:spMk id="12" creationId="{4CF3E23D-9409-4C7D-9F11-F6D44EA0CD74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09"/>
          <ac:spMkLst>
            <pc:docMk/>
            <pc:sldMk cId="1477996828" sldId="870"/>
            <ac:spMk id="14" creationId="{FA48B623-6364-4115-9905-A20FBB8DFE3F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4"/>
          <ac:spMkLst>
            <pc:docMk/>
            <pc:sldMk cId="1477996828" sldId="870"/>
            <ac:spMk id="16" creationId="{E86884F3-0087-4262-B1BD-FC2C1BE887AE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0"/>
          <ac:spMkLst>
            <pc:docMk/>
            <pc:sldMk cId="1477996828" sldId="870"/>
            <ac:spMk id="18" creationId="{923FCD6D-CA45-4F91-B1CB-AD0A215917DF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5"/>
          <ac:spMkLst>
            <pc:docMk/>
            <pc:sldMk cId="1477996828" sldId="870"/>
            <ac:spMk id="20" creationId="{9F5A1C9E-3A95-43ED-92B1-43DD6EEFE638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1"/>
          <ac:spMkLst>
            <pc:docMk/>
            <pc:sldMk cId="1477996828" sldId="870"/>
            <ac:spMk id="22" creationId="{91576E8E-25BA-49D0-89BD-9CCD2366775B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6"/>
          <ac:spMkLst>
            <pc:docMk/>
            <pc:sldMk cId="1477996828" sldId="870"/>
            <ac:spMk id="24" creationId="{E5D4FA3E-4524-4EAF-857C-B0BF02F69AFF}"/>
          </ac:spMkLst>
        </pc:spChg>
        <pc:spChg chg="mod">
          <ac:chgData name="Stalin Jacob Wilson Packia Dhas" userId="050d7d71-3621-4503-95e8-1c9a9d962492" providerId="ADAL" clId="{00722E61-A757-4134-8CBB-8B7208677708}" dt="2026-02-24T14:00:15.589" v="2212"/>
          <ac:spMkLst>
            <pc:docMk/>
            <pc:sldMk cId="1477996828" sldId="870"/>
            <ac:spMk id="26" creationId="{B49E1A99-754B-444B-B895-7B16C86B395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5.573" v="2425" actId="47"/>
        <pc:sldMkLst>
          <pc:docMk/>
          <pc:sldMk cId="2352017179" sldId="871"/>
        </pc:sldMkLst>
        <pc:spChg chg="mod">
          <ac:chgData name="Stalin Jacob Wilson Packia Dhas" userId="050d7d71-3621-4503-95e8-1c9a9d962492" providerId="ADAL" clId="{00722E61-A757-4134-8CBB-8B7208677708}" dt="2026-02-24T14:00:15.911" v="2356"/>
          <ac:spMkLst>
            <pc:docMk/>
            <pc:sldMk cId="2352017179" sldId="871"/>
            <ac:spMk id="9" creationId="{E1F5E015-81A6-4339-A9CF-513B867715EE}"/>
          </ac:spMkLst>
        </pc:spChg>
        <pc:spChg chg="mod">
          <ac:chgData name="Stalin Jacob Wilson Packia Dhas" userId="050d7d71-3621-4503-95e8-1c9a9d962492" providerId="ADAL" clId="{00722E61-A757-4134-8CBB-8B7208677708}" dt="2026-02-24T14:00:15.274" v="2090"/>
          <ac:spMkLst>
            <pc:docMk/>
            <pc:sldMk cId="2352017179" sldId="871"/>
            <ac:spMk id="26" creationId="{4B5895DA-5FED-4E3E-925C-D368EBBA58D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5.749" v="2426" actId="47"/>
        <pc:sldMkLst>
          <pc:docMk/>
          <pc:sldMk cId="3928153484" sldId="872"/>
        </pc:sldMkLst>
        <pc:spChg chg="mod">
          <ac:chgData name="Stalin Jacob Wilson Packia Dhas" userId="050d7d71-3621-4503-95e8-1c9a9d962492" providerId="ADAL" clId="{00722E61-A757-4134-8CBB-8B7208677708}" dt="2026-02-24T14:00:15.611" v="2228"/>
          <ac:spMkLst>
            <pc:docMk/>
            <pc:sldMk cId="3928153484" sldId="872"/>
            <ac:spMk id="8" creationId="{2F6EDA57-0EE4-4DB8-B57D-AAB24EF668DF}"/>
          </ac:spMkLst>
        </pc:spChg>
        <pc:spChg chg="mod">
          <ac:chgData name="Stalin Jacob Wilson Packia Dhas" userId="050d7d71-3621-4503-95e8-1c9a9d962492" providerId="ADAL" clId="{00722E61-A757-4134-8CBB-8B7208677708}" dt="2026-02-24T14:00:15.911" v="2358"/>
          <ac:spMkLst>
            <pc:docMk/>
            <pc:sldMk cId="3928153484" sldId="872"/>
            <ac:spMk id="10" creationId="{4EC9D83E-4A4A-4AE5-B731-2B1F85B71507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3"/>
          <ac:spMkLst>
            <pc:docMk/>
            <pc:sldMk cId="3928153484" sldId="872"/>
            <ac:spMk id="12" creationId="{1473BAA5-9343-4D94-BFAB-B2D2AB804BD0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19"/>
          <ac:spMkLst>
            <pc:docMk/>
            <pc:sldMk cId="3928153484" sldId="872"/>
            <ac:spMk id="14" creationId="{8D5ADCC7-688A-491D-9BA1-D6C6C00E58FD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4"/>
          <ac:spMkLst>
            <pc:docMk/>
            <pc:sldMk cId="3928153484" sldId="872"/>
            <ac:spMk id="16" creationId="{088B787B-0122-413E-A17B-A74899C460F0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0"/>
          <ac:spMkLst>
            <pc:docMk/>
            <pc:sldMk cId="3928153484" sldId="872"/>
            <ac:spMk id="18" creationId="{82318828-D2F3-4EA2-A636-6CC7069C2FE6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5"/>
          <ac:spMkLst>
            <pc:docMk/>
            <pc:sldMk cId="3928153484" sldId="872"/>
            <ac:spMk id="20" creationId="{5F2607DD-7C0C-430C-8B1E-1B8387618894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1"/>
          <ac:spMkLst>
            <pc:docMk/>
            <pc:sldMk cId="3928153484" sldId="872"/>
            <ac:spMk id="22" creationId="{6A0921CD-465A-4337-926A-E7F9A489F1C9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6"/>
          <ac:spMkLst>
            <pc:docMk/>
            <pc:sldMk cId="3928153484" sldId="872"/>
            <ac:spMk id="24" creationId="{046D6D59-30DF-405F-BE96-BB66143BF3A9}"/>
          </ac:spMkLst>
        </pc:spChg>
        <pc:spChg chg="mod">
          <ac:chgData name="Stalin Jacob Wilson Packia Dhas" userId="050d7d71-3621-4503-95e8-1c9a9d962492" providerId="ADAL" clId="{00722E61-A757-4134-8CBB-8B7208677708}" dt="2026-02-24T14:00:15.611" v="2222"/>
          <ac:spMkLst>
            <pc:docMk/>
            <pc:sldMk cId="3928153484" sldId="872"/>
            <ac:spMk id="26" creationId="{A863EE1F-5D51-43B8-A27E-4EF583A630A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5.874" v="2427" actId="47"/>
        <pc:sldMkLst>
          <pc:docMk/>
          <pc:sldMk cId="2347402713" sldId="873"/>
        </pc:sldMkLst>
        <pc:spChg chg="mod">
          <ac:chgData name="Stalin Jacob Wilson Packia Dhas" userId="050d7d71-3621-4503-95e8-1c9a9d962492" providerId="ADAL" clId="{00722E61-A757-4134-8CBB-8B7208677708}" dt="2026-02-24T14:00:15.911" v="2360"/>
          <ac:spMkLst>
            <pc:docMk/>
            <pc:sldMk cId="2347402713" sldId="873"/>
            <ac:spMk id="9" creationId="{1FE7CF2C-C24C-4BF6-B616-49E195016382}"/>
          </ac:spMkLst>
        </pc:spChg>
        <pc:spChg chg="mod">
          <ac:chgData name="Stalin Jacob Wilson Packia Dhas" userId="050d7d71-3621-4503-95e8-1c9a9d962492" providerId="ADAL" clId="{00722E61-A757-4134-8CBB-8B7208677708}" dt="2026-02-24T14:00:15.274" v="2093"/>
          <ac:spMkLst>
            <pc:docMk/>
            <pc:sldMk cId="2347402713" sldId="873"/>
            <ac:spMk id="26" creationId="{A4B71BC6-D5BF-467E-8B36-DAB21BDBF53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6.031" v="2428" actId="47"/>
        <pc:sldMkLst>
          <pc:docMk/>
          <pc:sldMk cId="2405721735" sldId="874"/>
        </pc:sldMkLst>
        <pc:spChg chg="mod">
          <ac:chgData name="Stalin Jacob Wilson Packia Dhas" userId="050d7d71-3621-4503-95e8-1c9a9d962492" providerId="ADAL" clId="{00722E61-A757-4134-8CBB-8B7208677708}" dt="2026-02-24T14:00:15.626" v="2238"/>
          <ac:spMkLst>
            <pc:docMk/>
            <pc:sldMk cId="2405721735" sldId="874"/>
            <ac:spMk id="8" creationId="{A4CAEDBE-E4FA-4FD2-A73C-45F10FB208C4}"/>
          </ac:spMkLst>
        </pc:spChg>
        <pc:spChg chg="mod">
          <ac:chgData name="Stalin Jacob Wilson Packia Dhas" userId="050d7d71-3621-4503-95e8-1c9a9d962492" providerId="ADAL" clId="{00722E61-A757-4134-8CBB-8B7208677708}" dt="2026-02-24T14:00:15.927" v="2362"/>
          <ac:spMkLst>
            <pc:docMk/>
            <pc:sldMk cId="2405721735" sldId="874"/>
            <ac:spMk id="10" creationId="{DB368FEC-3674-4DC0-8642-11076B5E56F3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3"/>
          <ac:spMkLst>
            <pc:docMk/>
            <pc:sldMk cId="2405721735" sldId="874"/>
            <ac:spMk id="12" creationId="{C1E45280-5F32-4BA6-8B3B-074BEB504693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29"/>
          <ac:spMkLst>
            <pc:docMk/>
            <pc:sldMk cId="2405721735" sldId="874"/>
            <ac:spMk id="14" creationId="{0C26C580-7CC6-4F92-AEF8-3F9DB051BD0E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4"/>
          <ac:spMkLst>
            <pc:docMk/>
            <pc:sldMk cId="2405721735" sldId="874"/>
            <ac:spMk id="16" creationId="{B09ABF39-FC38-4AF8-A0E9-15AE603377DD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0"/>
          <ac:spMkLst>
            <pc:docMk/>
            <pc:sldMk cId="2405721735" sldId="874"/>
            <ac:spMk id="18" creationId="{D7993422-9D6F-4A23-86DF-FB8D3A0E6495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5"/>
          <ac:spMkLst>
            <pc:docMk/>
            <pc:sldMk cId="2405721735" sldId="874"/>
            <ac:spMk id="20" creationId="{CCFAB6DF-2524-4559-8787-0E5244D80F88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1"/>
          <ac:spMkLst>
            <pc:docMk/>
            <pc:sldMk cId="2405721735" sldId="874"/>
            <ac:spMk id="22" creationId="{20551B41-794C-45CD-8432-B51A5B14CB0D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6"/>
          <ac:spMkLst>
            <pc:docMk/>
            <pc:sldMk cId="2405721735" sldId="874"/>
            <ac:spMk id="24" creationId="{731CD532-2F6F-4CC8-8A60-08900231A6C8}"/>
          </ac:spMkLst>
        </pc:spChg>
        <pc:spChg chg="mod">
          <ac:chgData name="Stalin Jacob Wilson Packia Dhas" userId="050d7d71-3621-4503-95e8-1c9a9d962492" providerId="ADAL" clId="{00722E61-A757-4134-8CBB-8B7208677708}" dt="2026-02-24T14:00:15.626" v="2232"/>
          <ac:spMkLst>
            <pc:docMk/>
            <pc:sldMk cId="2405721735" sldId="874"/>
            <ac:spMk id="26" creationId="{AA3ED8B5-42EB-4782-AE15-F5516907D46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6.206" v="2429" actId="47"/>
        <pc:sldMkLst>
          <pc:docMk/>
          <pc:sldMk cId="1377796874" sldId="875"/>
        </pc:sldMkLst>
        <pc:spChg chg="mod">
          <ac:chgData name="Stalin Jacob Wilson Packia Dhas" userId="050d7d71-3621-4503-95e8-1c9a9d962492" providerId="ADAL" clId="{00722E61-A757-4134-8CBB-8B7208677708}" dt="2026-02-24T14:00:15.927" v="2364"/>
          <ac:spMkLst>
            <pc:docMk/>
            <pc:sldMk cId="1377796874" sldId="875"/>
            <ac:spMk id="9" creationId="{E0FC32FB-0E1F-4853-9352-19FF0619864B}"/>
          </ac:spMkLst>
        </pc:spChg>
        <pc:spChg chg="mod">
          <ac:chgData name="Stalin Jacob Wilson Packia Dhas" userId="050d7d71-3621-4503-95e8-1c9a9d962492" providerId="ADAL" clId="{00722E61-A757-4134-8CBB-8B7208677708}" dt="2026-02-24T14:00:15.276" v="2096"/>
          <ac:spMkLst>
            <pc:docMk/>
            <pc:sldMk cId="1377796874" sldId="875"/>
            <ac:spMk id="26" creationId="{2E8FB2F4-1C68-42C9-81B6-951C11C9AB4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6.359" v="2430" actId="47"/>
        <pc:sldMkLst>
          <pc:docMk/>
          <pc:sldMk cId="3558479010" sldId="876"/>
        </pc:sldMkLst>
        <pc:spChg chg="mod">
          <ac:chgData name="Stalin Jacob Wilson Packia Dhas" userId="050d7d71-3621-4503-95e8-1c9a9d962492" providerId="ADAL" clId="{00722E61-A757-4134-8CBB-8B7208677708}" dt="2026-02-24T14:00:15.642" v="2248"/>
          <ac:spMkLst>
            <pc:docMk/>
            <pc:sldMk cId="3558479010" sldId="876"/>
            <ac:spMk id="8" creationId="{AEA12365-2333-4CC0-B94A-4143765B08C6}"/>
          </ac:spMkLst>
        </pc:spChg>
        <pc:spChg chg="mod">
          <ac:chgData name="Stalin Jacob Wilson Packia Dhas" userId="050d7d71-3621-4503-95e8-1c9a9d962492" providerId="ADAL" clId="{00722E61-A757-4134-8CBB-8B7208677708}" dt="2026-02-24T14:00:15.927" v="2366"/>
          <ac:spMkLst>
            <pc:docMk/>
            <pc:sldMk cId="3558479010" sldId="876"/>
            <ac:spMk id="10" creationId="{4F2AE08F-47D8-4E0E-9F52-22AFF903522A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3"/>
          <ac:spMkLst>
            <pc:docMk/>
            <pc:sldMk cId="3558479010" sldId="876"/>
            <ac:spMk id="12" creationId="{9D29B82F-FB42-4ACD-9BC8-F4A1B7AB6A2D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39"/>
          <ac:spMkLst>
            <pc:docMk/>
            <pc:sldMk cId="3558479010" sldId="876"/>
            <ac:spMk id="14" creationId="{69D1097B-BEC7-4CE6-9AB5-D4EA0FB98546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4"/>
          <ac:spMkLst>
            <pc:docMk/>
            <pc:sldMk cId="3558479010" sldId="876"/>
            <ac:spMk id="16" creationId="{15A38236-84B0-42C7-86BB-E912F3C63C4E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0"/>
          <ac:spMkLst>
            <pc:docMk/>
            <pc:sldMk cId="3558479010" sldId="876"/>
            <ac:spMk id="18" creationId="{F5FB2202-8B0D-4E9C-B8A9-3B54F3F75452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5"/>
          <ac:spMkLst>
            <pc:docMk/>
            <pc:sldMk cId="3558479010" sldId="876"/>
            <ac:spMk id="20" creationId="{59D07C7D-851A-4AC8-950C-86EEC6DF4772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1"/>
          <ac:spMkLst>
            <pc:docMk/>
            <pc:sldMk cId="3558479010" sldId="876"/>
            <ac:spMk id="22" creationId="{AEFACF51-F8B8-4E02-B20C-541CAF520A2E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6"/>
          <ac:spMkLst>
            <pc:docMk/>
            <pc:sldMk cId="3558479010" sldId="876"/>
            <ac:spMk id="24" creationId="{C54C33EF-35C8-4F4B-9184-876A05E7A8E7}"/>
          </ac:spMkLst>
        </pc:spChg>
        <pc:spChg chg="mod">
          <ac:chgData name="Stalin Jacob Wilson Packia Dhas" userId="050d7d71-3621-4503-95e8-1c9a9d962492" providerId="ADAL" clId="{00722E61-A757-4134-8CBB-8B7208677708}" dt="2026-02-24T14:00:15.642" v="2242"/>
          <ac:spMkLst>
            <pc:docMk/>
            <pc:sldMk cId="3558479010" sldId="876"/>
            <ac:spMk id="26" creationId="{A2B33AF0-9AA0-4F3B-95EF-CEEA4A18D18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6.501" v="2431" actId="47"/>
        <pc:sldMkLst>
          <pc:docMk/>
          <pc:sldMk cId="395970397" sldId="877"/>
        </pc:sldMkLst>
        <pc:spChg chg="mod">
          <ac:chgData name="Stalin Jacob Wilson Packia Dhas" userId="050d7d71-3621-4503-95e8-1c9a9d962492" providerId="ADAL" clId="{00722E61-A757-4134-8CBB-8B7208677708}" dt="2026-02-24T14:00:15.927" v="2368"/>
          <ac:spMkLst>
            <pc:docMk/>
            <pc:sldMk cId="395970397" sldId="877"/>
            <ac:spMk id="9" creationId="{C4DF65E2-B736-4C78-BD45-7AC8380BA209}"/>
          </ac:spMkLst>
        </pc:spChg>
        <pc:spChg chg="mod">
          <ac:chgData name="Stalin Jacob Wilson Packia Dhas" userId="050d7d71-3621-4503-95e8-1c9a9d962492" providerId="ADAL" clId="{00722E61-A757-4134-8CBB-8B7208677708}" dt="2026-02-24T14:00:15.276" v="2099"/>
          <ac:spMkLst>
            <pc:docMk/>
            <pc:sldMk cId="395970397" sldId="877"/>
            <ac:spMk id="26" creationId="{91541C2E-CE4A-44E0-ACE1-DC91D6C4103A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7.262" v="2432" actId="47"/>
        <pc:sldMkLst>
          <pc:docMk/>
          <pc:sldMk cId="4014374663" sldId="878"/>
        </pc:sldMkLst>
        <pc:spChg chg="mod">
          <ac:chgData name="Stalin Jacob Wilson Packia Dhas" userId="050d7d71-3621-4503-95e8-1c9a9d962492" providerId="ADAL" clId="{00722E61-A757-4134-8CBB-8B7208677708}" dt="2026-02-24T14:00:15.673" v="2256"/>
          <ac:spMkLst>
            <pc:docMk/>
            <pc:sldMk cId="4014374663" sldId="878"/>
            <ac:spMk id="8" creationId="{B1C54F01-A447-4189-B865-5165D23C69A9}"/>
          </ac:spMkLst>
        </pc:spChg>
        <pc:spChg chg="mod">
          <ac:chgData name="Stalin Jacob Wilson Packia Dhas" userId="050d7d71-3621-4503-95e8-1c9a9d962492" providerId="ADAL" clId="{00722E61-A757-4134-8CBB-8B7208677708}" dt="2026-02-24T14:00:15.943" v="2370"/>
          <ac:spMkLst>
            <pc:docMk/>
            <pc:sldMk cId="4014374663" sldId="878"/>
            <ac:spMk id="10" creationId="{C761E2E3-340F-4C05-9C53-7FED181DE7DE}"/>
          </ac:spMkLst>
        </pc:spChg>
        <pc:spChg chg="mod">
          <ac:chgData name="Stalin Jacob Wilson Packia Dhas" userId="050d7d71-3621-4503-95e8-1c9a9d962492" providerId="ADAL" clId="{00722E61-A757-4134-8CBB-8B7208677708}" dt="2026-02-24T14:00:15.673" v="2252"/>
          <ac:spMkLst>
            <pc:docMk/>
            <pc:sldMk cId="4014374663" sldId="878"/>
            <ac:spMk id="12" creationId="{BD4C1390-B0EE-4F5A-9257-3D6AF6FF7457}"/>
          </ac:spMkLst>
        </pc:spChg>
        <pc:spChg chg="mod">
          <ac:chgData name="Stalin Jacob Wilson Packia Dhas" userId="050d7d71-3621-4503-95e8-1c9a9d962492" providerId="ADAL" clId="{00722E61-A757-4134-8CBB-8B7208677708}" dt="2026-02-24T14:00:15.673" v="2249"/>
          <ac:spMkLst>
            <pc:docMk/>
            <pc:sldMk cId="4014374663" sldId="878"/>
            <ac:spMk id="14" creationId="{7BB4F2BE-2A1A-4112-854C-BF634E2F6379}"/>
          </ac:spMkLst>
        </pc:spChg>
        <pc:spChg chg="mod">
          <ac:chgData name="Stalin Jacob Wilson Packia Dhas" userId="050d7d71-3621-4503-95e8-1c9a9d962492" providerId="ADAL" clId="{00722E61-A757-4134-8CBB-8B7208677708}" dt="2026-02-24T14:00:15.673" v="2253"/>
          <ac:spMkLst>
            <pc:docMk/>
            <pc:sldMk cId="4014374663" sldId="878"/>
            <ac:spMk id="16" creationId="{CC130D35-8773-49D4-A059-89EC6AD45C64}"/>
          </ac:spMkLst>
        </pc:spChg>
        <pc:spChg chg="mod">
          <ac:chgData name="Stalin Jacob Wilson Packia Dhas" userId="050d7d71-3621-4503-95e8-1c9a9d962492" providerId="ADAL" clId="{00722E61-A757-4134-8CBB-8B7208677708}" dt="2026-02-24T14:00:15.673" v="2250"/>
          <ac:spMkLst>
            <pc:docMk/>
            <pc:sldMk cId="4014374663" sldId="878"/>
            <ac:spMk id="18" creationId="{7F0F4243-CBA8-481F-91EE-DA4DFEA95CC8}"/>
          </ac:spMkLst>
        </pc:spChg>
        <pc:spChg chg="mod">
          <ac:chgData name="Stalin Jacob Wilson Packia Dhas" userId="050d7d71-3621-4503-95e8-1c9a9d962492" providerId="ADAL" clId="{00722E61-A757-4134-8CBB-8B7208677708}" dt="2026-02-24T14:00:15.673" v="2254"/>
          <ac:spMkLst>
            <pc:docMk/>
            <pc:sldMk cId="4014374663" sldId="878"/>
            <ac:spMk id="20" creationId="{7D6F33DE-CC66-4DDF-BF27-6B912C0B450D}"/>
          </ac:spMkLst>
        </pc:spChg>
        <pc:spChg chg="mod">
          <ac:chgData name="Stalin Jacob Wilson Packia Dhas" userId="050d7d71-3621-4503-95e8-1c9a9d962492" providerId="ADAL" clId="{00722E61-A757-4134-8CBB-8B7208677708}" dt="2026-02-24T14:00:15.673" v="2251"/>
          <ac:spMkLst>
            <pc:docMk/>
            <pc:sldMk cId="4014374663" sldId="878"/>
            <ac:spMk id="22" creationId="{0285B218-16B8-4856-9427-568E289C987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7.425" v="2433" actId="47"/>
        <pc:sldMkLst>
          <pc:docMk/>
          <pc:sldMk cId="715937452" sldId="879"/>
        </pc:sldMkLst>
        <pc:spChg chg="mod">
          <ac:chgData name="Stalin Jacob Wilson Packia Dhas" userId="050d7d71-3621-4503-95e8-1c9a9d962492" providerId="ADAL" clId="{00722E61-A757-4134-8CBB-8B7208677708}" dt="2026-02-24T14:00:15.958" v="2372"/>
          <ac:spMkLst>
            <pc:docMk/>
            <pc:sldMk cId="715937452" sldId="879"/>
            <ac:spMk id="9" creationId="{CDDE8D1B-066E-4602-B40C-3497AF84C8B3}"/>
          </ac:spMkLst>
        </pc:spChg>
        <pc:spChg chg="mod">
          <ac:chgData name="Stalin Jacob Wilson Packia Dhas" userId="050d7d71-3621-4503-95e8-1c9a9d962492" providerId="ADAL" clId="{00722E61-A757-4134-8CBB-8B7208677708}" dt="2026-02-24T14:00:15.276" v="2102"/>
          <ac:spMkLst>
            <pc:docMk/>
            <pc:sldMk cId="715937452" sldId="879"/>
            <ac:spMk id="22" creationId="{DEF72C42-9AB3-440B-BC10-6A7452D6D1D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7.578" v="2434" actId="47"/>
        <pc:sldMkLst>
          <pc:docMk/>
          <pc:sldMk cId="3862540176" sldId="880"/>
        </pc:sldMkLst>
        <pc:spChg chg="mod">
          <ac:chgData name="Stalin Jacob Wilson Packia Dhas" userId="050d7d71-3621-4503-95e8-1c9a9d962492" providerId="ADAL" clId="{00722E61-A757-4134-8CBB-8B7208677708}" dt="2026-02-24T14:00:15.705" v="2266"/>
          <ac:spMkLst>
            <pc:docMk/>
            <pc:sldMk cId="3862540176" sldId="880"/>
            <ac:spMk id="8" creationId="{77EC560E-CF25-458B-8AD5-6696DB985D88}"/>
          </ac:spMkLst>
        </pc:spChg>
        <pc:spChg chg="mod">
          <ac:chgData name="Stalin Jacob Wilson Packia Dhas" userId="050d7d71-3621-4503-95e8-1c9a9d962492" providerId="ADAL" clId="{00722E61-A757-4134-8CBB-8B7208677708}" dt="2026-02-24T14:00:15.958" v="2374"/>
          <ac:spMkLst>
            <pc:docMk/>
            <pc:sldMk cId="3862540176" sldId="880"/>
            <ac:spMk id="10" creationId="{7AAC2127-8398-462B-BB0C-C8A8CA8827B4}"/>
          </ac:spMkLst>
        </pc:spChg>
        <pc:spChg chg="mod">
          <ac:chgData name="Stalin Jacob Wilson Packia Dhas" userId="050d7d71-3621-4503-95e8-1c9a9d962492" providerId="ADAL" clId="{00722E61-A757-4134-8CBB-8B7208677708}" dt="2026-02-24T14:00:15.705" v="2261"/>
          <ac:spMkLst>
            <pc:docMk/>
            <pc:sldMk cId="3862540176" sldId="880"/>
            <ac:spMk id="12" creationId="{685E28E9-852D-47D6-8143-E0498F08CB89}"/>
          </ac:spMkLst>
        </pc:spChg>
        <pc:spChg chg="mod">
          <ac:chgData name="Stalin Jacob Wilson Packia Dhas" userId="050d7d71-3621-4503-95e8-1c9a9d962492" providerId="ADAL" clId="{00722E61-A757-4134-8CBB-8B7208677708}" dt="2026-02-24T14:00:15.689" v="2257"/>
          <ac:spMkLst>
            <pc:docMk/>
            <pc:sldMk cId="3862540176" sldId="880"/>
            <ac:spMk id="14" creationId="{FD248B81-25A6-4754-A359-5E1A1B667C2A}"/>
          </ac:spMkLst>
        </pc:spChg>
        <pc:spChg chg="mod">
          <ac:chgData name="Stalin Jacob Wilson Packia Dhas" userId="050d7d71-3621-4503-95e8-1c9a9d962492" providerId="ADAL" clId="{00722E61-A757-4134-8CBB-8B7208677708}" dt="2026-02-24T14:00:15.705" v="2262"/>
          <ac:spMkLst>
            <pc:docMk/>
            <pc:sldMk cId="3862540176" sldId="880"/>
            <ac:spMk id="16" creationId="{521FDAEC-5BE5-4C07-A707-C0297C6F9885}"/>
          </ac:spMkLst>
        </pc:spChg>
        <pc:spChg chg="mod">
          <ac:chgData name="Stalin Jacob Wilson Packia Dhas" userId="050d7d71-3621-4503-95e8-1c9a9d962492" providerId="ADAL" clId="{00722E61-A757-4134-8CBB-8B7208677708}" dt="2026-02-24T14:00:15.689" v="2258"/>
          <ac:spMkLst>
            <pc:docMk/>
            <pc:sldMk cId="3862540176" sldId="880"/>
            <ac:spMk id="18" creationId="{CE79F649-41F0-4B9A-895B-83D8DEC4B1D8}"/>
          </ac:spMkLst>
        </pc:spChg>
        <pc:spChg chg="mod">
          <ac:chgData name="Stalin Jacob Wilson Packia Dhas" userId="050d7d71-3621-4503-95e8-1c9a9d962492" providerId="ADAL" clId="{00722E61-A757-4134-8CBB-8B7208677708}" dt="2026-02-24T14:00:15.705" v="2263"/>
          <ac:spMkLst>
            <pc:docMk/>
            <pc:sldMk cId="3862540176" sldId="880"/>
            <ac:spMk id="20" creationId="{22E7D9F1-CD69-4312-B434-DFF905986F29}"/>
          </ac:spMkLst>
        </pc:spChg>
        <pc:spChg chg="mod">
          <ac:chgData name="Stalin Jacob Wilson Packia Dhas" userId="050d7d71-3621-4503-95e8-1c9a9d962492" providerId="ADAL" clId="{00722E61-A757-4134-8CBB-8B7208677708}" dt="2026-02-24T14:00:15.705" v="2259"/>
          <ac:spMkLst>
            <pc:docMk/>
            <pc:sldMk cId="3862540176" sldId="880"/>
            <ac:spMk id="22" creationId="{AE03A70A-3244-4C69-B53A-6FDB9E6D2317}"/>
          </ac:spMkLst>
        </pc:spChg>
        <pc:spChg chg="mod">
          <ac:chgData name="Stalin Jacob Wilson Packia Dhas" userId="050d7d71-3621-4503-95e8-1c9a9d962492" providerId="ADAL" clId="{00722E61-A757-4134-8CBB-8B7208677708}" dt="2026-02-24T14:00:15.705" v="2264"/>
          <ac:spMkLst>
            <pc:docMk/>
            <pc:sldMk cId="3862540176" sldId="880"/>
            <ac:spMk id="24" creationId="{5D17B563-3D6D-4C7E-9954-1ADADCD5741B}"/>
          </ac:spMkLst>
        </pc:spChg>
        <pc:spChg chg="mod">
          <ac:chgData name="Stalin Jacob Wilson Packia Dhas" userId="050d7d71-3621-4503-95e8-1c9a9d962492" providerId="ADAL" clId="{00722E61-A757-4134-8CBB-8B7208677708}" dt="2026-02-24T14:00:15.705" v="2260"/>
          <ac:spMkLst>
            <pc:docMk/>
            <pc:sldMk cId="3862540176" sldId="880"/>
            <ac:spMk id="26" creationId="{8011D54E-4374-4F9B-AAD9-E06F033ABF9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7.763" v="2435" actId="47"/>
        <pc:sldMkLst>
          <pc:docMk/>
          <pc:sldMk cId="265748745" sldId="881"/>
        </pc:sldMkLst>
        <pc:spChg chg="mod">
          <ac:chgData name="Stalin Jacob Wilson Packia Dhas" userId="050d7d71-3621-4503-95e8-1c9a9d962492" providerId="ADAL" clId="{00722E61-A757-4134-8CBB-8B7208677708}" dt="2026-02-24T14:00:15.958" v="2376"/>
          <ac:spMkLst>
            <pc:docMk/>
            <pc:sldMk cId="265748745" sldId="881"/>
            <ac:spMk id="9" creationId="{85F6CFC5-8D02-4B04-8993-1EB1B5D81D5A}"/>
          </ac:spMkLst>
        </pc:spChg>
        <pc:spChg chg="mod">
          <ac:chgData name="Stalin Jacob Wilson Packia Dhas" userId="050d7d71-3621-4503-95e8-1c9a9d962492" providerId="ADAL" clId="{00722E61-A757-4134-8CBB-8B7208677708}" dt="2026-02-24T14:00:15.276" v="2105"/>
          <ac:spMkLst>
            <pc:docMk/>
            <pc:sldMk cId="265748745" sldId="881"/>
            <ac:spMk id="26" creationId="{93050F4C-427A-483E-BE6A-DFA46621CCE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8.064" v="2436" actId="47"/>
        <pc:sldMkLst>
          <pc:docMk/>
          <pc:sldMk cId="1014094531" sldId="882"/>
        </pc:sldMkLst>
        <pc:spChg chg="mod">
          <ac:chgData name="Stalin Jacob Wilson Packia Dhas" userId="050d7d71-3621-4503-95e8-1c9a9d962492" providerId="ADAL" clId="{00722E61-A757-4134-8CBB-8B7208677708}" dt="2026-02-24T14:00:15.727" v="2276"/>
          <ac:spMkLst>
            <pc:docMk/>
            <pc:sldMk cId="1014094531" sldId="882"/>
            <ac:spMk id="8" creationId="{C2CC1EA4-E3F9-41CD-8844-7DAAA9532554}"/>
          </ac:spMkLst>
        </pc:spChg>
        <pc:spChg chg="mod">
          <ac:chgData name="Stalin Jacob Wilson Packia Dhas" userId="050d7d71-3621-4503-95e8-1c9a9d962492" providerId="ADAL" clId="{00722E61-A757-4134-8CBB-8B7208677708}" dt="2026-02-24T14:00:15.974" v="2378"/>
          <ac:spMkLst>
            <pc:docMk/>
            <pc:sldMk cId="1014094531" sldId="882"/>
            <ac:spMk id="10" creationId="{F432F1F1-5E55-48CB-BE99-FEB69EA42FD3}"/>
          </ac:spMkLst>
        </pc:spChg>
        <pc:spChg chg="mod">
          <ac:chgData name="Stalin Jacob Wilson Packia Dhas" userId="050d7d71-3621-4503-95e8-1c9a9d962492" providerId="ADAL" clId="{00722E61-A757-4134-8CBB-8B7208677708}" dt="2026-02-24T14:00:15.711" v="2271"/>
          <ac:spMkLst>
            <pc:docMk/>
            <pc:sldMk cId="1014094531" sldId="882"/>
            <ac:spMk id="12" creationId="{1BED961C-654B-4EAB-B7FB-45187E074F8F}"/>
          </ac:spMkLst>
        </pc:spChg>
        <pc:spChg chg="mod">
          <ac:chgData name="Stalin Jacob Wilson Packia Dhas" userId="050d7d71-3621-4503-95e8-1c9a9d962492" providerId="ADAL" clId="{00722E61-A757-4134-8CBB-8B7208677708}" dt="2026-02-24T14:00:15.711" v="2267"/>
          <ac:spMkLst>
            <pc:docMk/>
            <pc:sldMk cId="1014094531" sldId="882"/>
            <ac:spMk id="14" creationId="{81895D63-5A4D-4DD3-AE70-CAD2BBD56385}"/>
          </ac:spMkLst>
        </pc:spChg>
        <pc:spChg chg="mod">
          <ac:chgData name="Stalin Jacob Wilson Packia Dhas" userId="050d7d71-3621-4503-95e8-1c9a9d962492" providerId="ADAL" clId="{00722E61-A757-4134-8CBB-8B7208677708}" dt="2026-02-24T14:00:15.711" v="2272"/>
          <ac:spMkLst>
            <pc:docMk/>
            <pc:sldMk cId="1014094531" sldId="882"/>
            <ac:spMk id="16" creationId="{72CA16D5-323A-429E-886D-10F5419E3D74}"/>
          </ac:spMkLst>
        </pc:spChg>
        <pc:spChg chg="mod">
          <ac:chgData name="Stalin Jacob Wilson Packia Dhas" userId="050d7d71-3621-4503-95e8-1c9a9d962492" providerId="ADAL" clId="{00722E61-A757-4134-8CBB-8B7208677708}" dt="2026-02-24T14:00:15.711" v="2268"/>
          <ac:spMkLst>
            <pc:docMk/>
            <pc:sldMk cId="1014094531" sldId="882"/>
            <ac:spMk id="18" creationId="{73FE43F9-0193-4031-9641-E04EBB05E8C0}"/>
          </ac:spMkLst>
        </pc:spChg>
        <pc:spChg chg="mod">
          <ac:chgData name="Stalin Jacob Wilson Packia Dhas" userId="050d7d71-3621-4503-95e8-1c9a9d962492" providerId="ADAL" clId="{00722E61-A757-4134-8CBB-8B7208677708}" dt="2026-02-24T14:00:15.727" v="2273"/>
          <ac:spMkLst>
            <pc:docMk/>
            <pc:sldMk cId="1014094531" sldId="882"/>
            <ac:spMk id="20" creationId="{3314F13C-3248-46E3-8B42-44920B46F1E7}"/>
          </ac:spMkLst>
        </pc:spChg>
        <pc:spChg chg="mod">
          <ac:chgData name="Stalin Jacob Wilson Packia Dhas" userId="050d7d71-3621-4503-95e8-1c9a9d962492" providerId="ADAL" clId="{00722E61-A757-4134-8CBB-8B7208677708}" dt="2026-02-24T14:00:15.711" v="2269"/>
          <ac:spMkLst>
            <pc:docMk/>
            <pc:sldMk cId="1014094531" sldId="882"/>
            <ac:spMk id="22" creationId="{FF7E6529-5D38-4078-BADC-B2FCEDD34132}"/>
          </ac:spMkLst>
        </pc:spChg>
        <pc:spChg chg="mod">
          <ac:chgData name="Stalin Jacob Wilson Packia Dhas" userId="050d7d71-3621-4503-95e8-1c9a9d962492" providerId="ADAL" clId="{00722E61-A757-4134-8CBB-8B7208677708}" dt="2026-02-24T14:00:15.727" v="2274"/>
          <ac:spMkLst>
            <pc:docMk/>
            <pc:sldMk cId="1014094531" sldId="882"/>
            <ac:spMk id="24" creationId="{BA286277-97A8-446D-8583-4CEC069A73AD}"/>
          </ac:spMkLst>
        </pc:spChg>
        <pc:spChg chg="mod">
          <ac:chgData name="Stalin Jacob Wilson Packia Dhas" userId="050d7d71-3621-4503-95e8-1c9a9d962492" providerId="ADAL" clId="{00722E61-A757-4134-8CBB-8B7208677708}" dt="2026-02-24T14:00:15.711" v="2270"/>
          <ac:spMkLst>
            <pc:docMk/>
            <pc:sldMk cId="1014094531" sldId="882"/>
            <ac:spMk id="26" creationId="{EBC60667-38C1-4C69-AB82-C237AEBA657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8.211" v="2437" actId="47"/>
        <pc:sldMkLst>
          <pc:docMk/>
          <pc:sldMk cId="4114315094" sldId="883"/>
        </pc:sldMkLst>
        <pc:spChg chg="mod">
          <ac:chgData name="Stalin Jacob Wilson Packia Dhas" userId="050d7d71-3621-4503-95e8-1c9a9d962492" providerId="ADAL" clId="{00722E61-A757-4134-8CBB-8B7208677708}" dt="2026-02-24T14:00:15.974" v="2380"/>
          <ac:spMkLst>
            <pc:docMk/>
            <pc:sldMk cId="4114315094" sldId="883"/>
            <ac:spMk id="9" creationId="{EDF7D946-67B7-47EF-9B15-B876078F605E}"/>
          </ac:spMkLst>
        </pc:spChg>
        <pc:spChg chg="mod">
          <ac:chgData name="Stalin Jacob Wilson Packia Dhas" userId="050d7d71-3621-4503-95e8-1c9a9d962492" providerId="ADAL" clId="{00722E61-A757-4134-8CBB-8B7208677708}" dt="2026-02-24T14:00:15.276" v="2108"/>
          <ac:spMkLst>
            <pc:docMk/>
            <pc:sldMk cId="4114315094" sldId="883"/>
            <ac:spMk id="26" creationId="{83D6F310-3E33-44FA-B2A7-A24CF63E0C0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8.365" v="2438" actId="47"/>
        <pc:sldMkLst>
          <pc:docMk/>
          <pc:sldMk cId="1781772807" sldId="884"/>
        </pc:sldMkLst>
        <pc:spChg chg="mod">
          <ac:chgData name="Stalin Jacob Wilson Packia Dhas" userId="050d7d71-3621-4503-95e8-1c9a9d962492" providerId="ADAL" clId="{00722E61-A757-4134-8CBB-8B7208677708}" dt="2026-02-24T14:00:15.742" v="2286"/>
          <ac:spMkLst>
            <pc:docMk/>
            <pc:sldMk cId="1781772807" sldId="884"/>
            <ac:spMk id="8" creationId="{BDC6CA9A-F1DE-4FD3-A721-C69F9E3ADF08}"/>
          </ac:spMkLst>
        </pc:spChg>
        <pc:spChg chg="mod">
          <ac:chgData name="Stalin Jacob Wilson Packia Dhas" userId="050d7d71-3621-4503-95e8-1c9a9d962492" providerId="ADAL" clId="{00722E61-A757-4134-8CBB-8B7208677708}" dt="2026-02-24T14:00:15.989" v="2382"/>
          <ac:spMkLst>
            <pc:docMk/>
            <pc:sldMk cId="1781772807" sldId="884"/>
            <ac:spMk id="10" creationId="{B433A2A2-533E-450C-88A6-A4DADB97154F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81"/>
          <ac:spMkLst>
            <pc:docMk/>
            <pc:sldMk cId="1781772807" sldId="884"/>
            <ac:spMk id="12" creationId="{7D1780C3-80F3-40D2-B6CE-114AF48D07B5}"/>
          </ac:spMkLst>
        </pc:spChg>
        <pc:spChg chg="mod">
          <ac:chgData name="Stalin Jacob Wilson Packia Dhas" userId="050d7d71-3621-4503-95e8-1c9a9d962492" providerId="ADAL" clId="{00722E61-A757-4134-8CBB-8B7208677708}" dt="2026-02-24T14:00:15.727" v="2277"/>
          <ac:spMkLst>
            <pc:docMk/>
            <pc:sldMk cId="1781772807" sldId="884"/>
            <ac:spMk id="14" creationId="{3C51EEA4-8659-4AD5-8323-E7869EB80A6C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82"/>
          <ac:spMkLst>
            <pc:docMk/>
            <pc:sldMk cId="1781772807" sldId="884"/>
            <ac:spMk id="16" creationId="{7F52BFB2-5D60-4821-8274-F7E6BF91E4B2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78"/>
          <ac:spMkLst>
            <pc:docMk/>
            <pc:sldMk cId="1781772807" sldId="884"/>
            <ac:spMk id="18" creationId="{51057D89-4BFB-4AED-BAFE-B58545053209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83"/>
          <ac:spMkLst>
            <pc:docMk/>
            <pc:sldMk cId="1781772807" sldId="884"/>
            <ac:spMk id="20" creationId="{34B41BCA-5608-4169-B749-AA8D88BF1E4E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79"/>
          <ac:spMkLst>
            <pc:docMk/>
            <pc:sldMk cId="1781772807" sldId="884"/>
            <ac:spMk id="22" creationId="{12495AE5-1E74-4AB3-9492-295AB8543558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84"/>
          <ac:spMkLst>
            <pc:docMk/>
            <pc:sldMk cId="1781772807" sldId="884"/>
            <ac:spMk id="24" creationId="{548A0965-D051-4C93-90F0-407C8CB61D19}"/>
          </ac:spMkLst>
        </pc:spChg>
        <pc:spChg chg="mod">
          <ac:chgData name="Stalin Jacob Wilson Packia Dhas" userId="050d7d71-3621-4503-95e8-1c9a9d962492" providerId="ADAL" clId="{00722E61-A757-4134-8CBB-8B7208677708}" dt="2026-02-24T14:00:15.742" v="2280"/>
          <ac:spMkLst>
            <pc:docMk/>
            <pc:sldMk cId="1781772807" sldId="884"/>
            <ac:spMk id="26" creationId="{BCEAA230-42F8-4AF9-9B56-0809195762F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8.488" v="2439" actId="47"/>
        <pc:sldMkLst>
          <pc:docMk/>
          <pc:sldMk cId="1062448999" sldId="885"/>
        </pc:sldMkLst>
        <pc:spChg chg="mod">
          <ac:chgData name="Stalin Jacob Wilson Packia Dhas" userId="050d7d71-3621-4503-95e8-1c9a9d962492" providerId="ADAL" clId="{00722E61-A757-4134-8CBB-8B7208677708}" dt="2026-02-24T14:00:15.989" v="2384"/>
          <ac:spMkLst>
            <pc:docMk/>
            <pc:sldMk cId="1062448999" sldId="885"/>
            <ac:spMk id="9" creationId="{91FC3301-B619-4131-997E-F22B988319E2}"/>
          </ac:spMkLst>
        </pc:spChg>
        <pc:spChg chg="mod">
          <ac:chgData name="Stalin Jacob Wilson Packia Dhas" userId="050d7d71-3621-4503-95e8-1c9a9d962492" providerId="ADAL" clId="{00722E61-A757-4134-8CBB-8B7208677708}" dt="2026-02-24T14:00:15.285" v="2111"/>
          <ac:spMkLst>
            <pc:docMk/>
            <pc:sldMk cId="1062448999" sldId="885"/>
            <ac:spMk id="26" creationId="{CE1A974A-9498-4C70-A07E-4606347BA67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8.650" v="2440" actId="47"/>
        <pc:sldMkLst>
          <pc:docMk/>
          <pc:sldMk cId="2702382651" sldId="886"/>
        </pc:sldMkLst>
        <pc:spChg chg="mod">
          <ac:chgData name="Stalin Jacob Wilson Packia Dhas" userId="050d7d71-3621-4503-95e8-1c9a9d962492" providerId="ADAL" clId="{00722E61-A757-4134-8CBB-8B7208677708}" dt="2026-02-24T14:00:15.758" v="2296"/>
          <ac:spMkLst>
            <pc:docMk/>
            <pc:sldMk cId="2702382651" sldId="886"/>
            <ac:spMk id="8" creationId="{DDAB75F7-B0ED-4347-9A7A-B52A7B7F9C39}"/>
          </ac:spMkLst>
        </pc:spChg>
        <pc:spChg chg="mod">
          <ac:chgData name="Stalin Jacob Wilson Packia Dhas" userId="050d7d71-3621-4503-95e8-1c9a9d962492" providerId="ADAL" clId="{00722E61-A757-4134-8CBB-8B7208677708}" dt="2026-02-24T14:00:16.005" v="2386"/>
          <ac:spMkLst>
            <pc:docMk/>
            <pc:sldMk cId="2702382651" sldId="886"/>
            <ac:spMk id="10" creationId="{75C56830-7BFB-4CAE-9642-B0B9B1385C19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91"/>
          <ac:spMkLst>
            <pc:docMk/>
            <pc:sldMk cId="2702382651" sldId="886"/>
            <ac:spMk id="12" creationId="{528533A3-D00F-4C72-BACA-472F8B8239B3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87"/>
          <ac:spMkLst>
            <pc:docMk/>
            <pc:sldMk cId="2702382651" sldId="886"/>
            <ac:spMk id="14" creationId="{424649DE-CF6B-4E96-8B5B-52F99A991EB6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92"/>
          <ac:spMkLst>
            <pc:docMk/>
            <pc:sldMk cId="2702382651" sldId="886"/>
            <ac:spMk id="16" creationId="{6EE5B7CC-D8FE-487A-873F-2DD1A9EBEBDB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88"/>
          <ac:spMkLst>
            <pc:docMk/>
            <pc:sldMk cId="2702382651" sldId="886"/>
            <ac:spMk id="18" creationId="{6FBADECB-18C5-43F5-854D-79644E9EDF28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93"/>
          <ac:spMkLst>
            <pc:docMk/>
            <pc:sldMk cId="2702382651" sldId="886"/>
            <ac:spMk id="20" creationId="{C3737458-6C24-4D7E-89D5-071F14A265B3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89"/>
          <ac:spMkLst>
            <pc:docMk/>
            <pc:sldMk cId="2702382651" sldId="886"/>
            <ac:spMk id="22" creationId="{3ABD7CB7-19D1-438C-83F9-4911C8AC395B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94"/>
          <ac:spMkLst>
            <pc:docMk/>
            <pc:sldMk cId="2702382651" sldId="886"/>
            <ac:spMk id="24" creationId="{7DBE6A7C-27EC-4E74-8E4F-CB1A4214223D}"/>
          </ac:spMkLst>
        </pc:spChg>
        <pc:spChg chg="mod">
          <ac:chgData name="Stalin Jacob Wilson Packia Dhas" userId="050d7d71-3621-4503-95e8-1c9a9d962492" providerId="ADAL" clId="{00722E61-A757-4134-8CBB-8B7208677708}" dt="2026-02-24T14:00:15.758" v="2290"/>
          <ac:spMkLst>
            <pc:docMk/>
            <pc:sldMk cId="2702382651" sldId="886"/>
            <ac:spMk id="26" creationId="{56846B68-48AB-4B9F-A49F-F8DAEDFC5F1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8.797" v="2441" actId="47"/>
        <pc:sldMkLst>
          <pc:docMk/>
          <pc:sldMk cId="2992186922" sldId="887"/>
        </pc:sldMkLst>
        <pc:spChg chg="mod">
          <ac:chgData name="Stalin Jacob Wilson Packia Dhas" userId="050d7d71-3621-4503-95e8-1c9a9d962492" providerId="ADAL" clId="{00722E61-A757-4134-8CBB-8B7208677708}" dt="2026-02-24T14:00:16.005" v="2388"/>
          <ac:spMkLst>
            <pc:docMk/>
            <pc:sldMk cId="2992186922" sldId="887"/>
            <ac:spMk id="9" creationId="{10817B65-509C-4777-9D10-B0004CA4060B}"/>
          </ac:spMkLst>
        </pc:spChg>
        <pc:spChg chg="mod">
          <ac:chgData name="Stalin Jacob Wilson Packia Dhas" userId="050d7d71-3621-4503-95e8-1c9a9d962492" providerId="ADAL" clId="{00722E61-A757-4134-8CBB-8B7208677708}" dt="2026-02-24T14:00:15.285" v="2114"/>
          <ac:spMkLst>
            <pc:docMk/>
            <pc:sldMk cId="2992186922" sldId="887"/>
            <ac:spMk id="26" creationId="{7D6CBCFC-0E85-4DC0-992F-A32E0B44E16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9.744" v="2442" actId="47"/>
        <pc:sldMkLst>
          <pc:docMk/>
          <pc:sldMk cId="1223355927" sldId="888"/>
        </pc:sldMkLst>
        <pc:spChg chg="mod">
          <ac:chgData name="Stalin Jacob Wilson Packia Dhas" userId="050d7d71-3621-4503-95e8-1c9a9d962492" providerId="ADAL" clId="{00722E61-A757-4134-8CBB-8B7208677708}" dt="2026-02-24T14:00:15.774" v="2306"/>
          <ac:spMkLst>
            <pc:docMk/>
            <pc:sldMk cId="1223355927" sldId="888"/>
            <ac:spMk id="8" creationId="{3B6001B2-637E-4C36-9538-B4481F66364D}"/>
          </ac:spMkLst>
        </pc:spChg>
        <pc:spChg chg="mod">
          <ac:chgData name="Stalin Jacob Wilson Packia Dhas" userId="050d7d71-3621-4503-95e8-1c9a9d962492" providerId="ADAL" clId="{00722E61-A757-4134-8CBB-8B7208677708}" dt="2026-02-24T14:00:16.012" v="2390"/>
          <ac:spMkLst>
            <pc:docMk/>
            <pc:sldMk cId="1223355927" sldId="888"/>
            <ac:spMk id="10" creationId="{DF650012-C5A6-48E2-A180-615FFB12A054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301"/>
          <ac:spMkLst>
            <pc:docMk/>
            <pc:sldMk cId="1223355927" sldId="888"/>
            <ac:spMk id="12" creationId="{4B356069-5430-4C27-A1CF-E8FA20F7FB0C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297"/>
          <ac:spMkLst>
            <pc:docMk/>
            <pc:sldMk cId="1223355927" sldId="888"/>
            <ac:spMk id="14" creationId="{83098FFF-A23E-48A2-A11F-C44EB8C9E5EA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302"/>
          <ac:spMkLst>
            <pc:docMk/>
            <pc:sldMk cId="1223355927" sldId="888"/>
            <ac:spMk id="16" creationId="{A1EB099E-7009-4DC9-A96B-74F825769BF1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298"/>
          <ac:spMkLst>
            <pc:docMk/>
            <pc:sldMk cId="1223355927" sldId="888"/>
            <ac:spMk id="18" creationId="{DB04BDAF-93EF-45E0-A5F5-F3B7A9A6D314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303"/>
          <ac:spMkLst>
            <pc:docMk/>
            <pc:sldMk cId="1223355927" sldId="888"/>
            <ac:spMk id="20" creationId="{60C1A05F-F295-423F-8242-D1B4F6ABDD96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299"/>
          <ac:spMkLst>
            <pc:docMk/>
            <pc:sldMk cId="1223355927" sldId="888"/>
            <ac:spMk id="22" creationId="{F5C4D270-8385-419E-AD20-A7B5F3A56B9C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304"/>
          <ac:spMkLst>
            <pc:docMk/>
            <pc:sldMk cId="1223355927" sldId="888"/>
            <ac:spMk id="24" creationId="{0A6F474B-CBA5-4874-8D34-F4585354E427}"/>
          </ac:spMkLst>
        </pc:spChg>
        <pc:spChg chg="mod">
          <ac:chgData name="Stalin Jacob Wilson Packia Dhas" userId="050d7d71-3621-4503-95e8-1c9a9d962492" providerId="ADAL" clId="{00722E61-A757-4134-8CBB-8B7208677708}" dt="2026-02-24T14:00:15.774" v="2300"/>
          <ac:spMkLst>
            <pc:docMk/>
            <pc:sldMk cId="1223355927" sldId="888"/>
            <ac:spMk id="26" creationId="{77FF6312-C9B4-448D-AD08-E4CE78E7A85A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9.920" v="2443" actId="47"/>
        <pc:sldMkLst>
          <pc:docMk/>
          <pc:sldMk cId="3994686297" sldId="889"/>
        </pc:sldMkLst>
        <pc:spChg chg="mod">
          <ac:chgData name="Stalin Jacob Wilson Packia Dhas" userId="050d7d71-3621-4503-95e8-1c9a9d962492" providerId="ADAL" clId="{00722E61-A757-4134-8CBB-8B7208677708}" dt="2026-02-24T14:00:16.012" v="2392"/>
          <ac:spMkLst>
            <pc:docMk/>
            <pc:sldMk cId="3994686297" sldId="889"/>
            <ac:spMk id="9" creationId="{CF82099A-F829-494B-B9FE-0A9EA793F22D}"/>
          </ac:spMkLst>
        </pc:spChg>
        <pc:spChg chg="mod">
          <ac:chgData name="Stalin Jacob Wilson Packia Dhas" userId="050d7d71-3621-4503-95e8-1c9a9d962492" providerId="ADAL" clId="{00722E61-A757-4134-8CBB-8B7208677708}" dt="2026-02-24T14:00:15.287" v="2117"/>
          <ac:spMkLst>
            <pc:docMk/>
            <pc:sldMk cId="3994686297" sldId="889"/>
            <ac:spMk id="26" creationId="{7F2CED74-A2B9-45FE-865C-3106553C12C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31.109" v="2444" actId="47"/>
        <pc:sldMkLst>
          <pc:docMk/>
          <pc:sldMk cId="1154037186" sldId="890"/>
        </pc:sldMkLst>
        <pc:spChg chg="mod">
          <ac:chgData name="Stalin Jacob Wilson Packia Dhas" userId="050d7d71-3621-4503-95e8-1c9a9d962492" providerId="ADAL" clId="{00722E61-A757-4134-8CBB-8B7208677708}" dt="2026-02-24T14:00:15.805" v="2316"/>
          <ac:spMkLst>
            <pc:docMk/>
            <pc:sldMk cId="1154037186" sldId="890"/>
            <ac:spMk id="8" creationId="{8CEF8FB3-0253-4591-A32B-43E7BFA137E1}"/>
          </ac:spMkLst>
        </pc:spChg>
        <pc:spChg chg="mod">
          <ac:chgData name="Stalin Jacob Wilson Packia Dhas" userId="050d7d71-3621-4503-95e8-1c9a9d962492" providerId="ADAL" clId="{00722E61-A757-4134-8CBB-8B7208677708}" dt="2026-02-24T14:00:16.012" v="2394"/>
          <ac:spMkLst>
            <pc:docMk/>
            <pc:sldMk cId="1154037186" sldId="890"/>
            <ac:spMk id="10" creationId="{0B37BE7B-59ED-4318-9F52-3BFCC50EE58E}"/>
          </ac:spMkLst>
        </pc:spChg>
        <pc:spChg chg="mod">
          <ac:chgData name="Stalin Jacob Wilson Packia Dhas" userId="050d7d71-3621-4503-95e8-1c9a9d962492" providerId="ADAL" clId="{00722E61-A757-4134-8CBB-8B7208677708}" dt="2026-02-24T14:00:15.805" v="2311"/>
          <ac:spMkLst>
            <pc:docMk/>
            <pc:sldMk cId="1154037186" sldId="890"/>
            <ac:spMk id="12" creationId="{B09FAE21-2ABF-4AE4-8C12-935C892595AD}"/>
          </ac:spMkLst>
        </pc:spChg>
        <pc:spChg chg="mod">
          <ac:chgData name="Stalin Jacob Wilson Packia Dhas" userId="050d7d71-3621-4503-95e8-1c9a9d962492" providerId="ADAL" clId="{00722E61-A757-4134-8CBB-8B7208677708}" dt="2026-02-24T14:00:15.789" v="2307"/>
          <ac:spMkLst>
            <pc:docMk/>
            <pc:sldMk cId="1154037186" sldId="890"/>
            <ac:spMk id="14" creationId="{C2E33C37-E0A2-4375-A236-03BEF68159C7}"/>
          </ac:spMkLst>
        </pc:spChg>
        <pc:spChg chg="mod">
          <ac:chgData name="Stalin Jacob Wilson Packia Dhas" userId="050d7d71-3621-4503-95e8-1c9a9d962492" providerId="ADAL" clId="{00722E61-A757-4134-8CBB-8B7208677708}" dt="2026-02-24T14:00:15.805" v="2312"/>
          <ac:spMkLst>
            <pc:docMk/>
            <pc:sldMk cId="1154037186" sldId="890"/>
            <ac:spMk id="16" creationId="{136865C8-CA2C-4A47-AF70-B2FE2DC2CCF3}"/>
          </ac:spMkLst>
        </pc:spChg>
        <pc:spChg chg="mod">
          <ac:chgData name="Stalin Jacob Wilson Packia Dhas" userId="050d7d71-3621-4503-95e8-1c9a9d962492" providerId="ADAL" clId="{00722E61-A757-4134-8CBB-8B7208677708}" dt="2026-02-24T14:00:15.789" v="2308"/>
          <ac:spMkLst>
            <pc:docMk/>
            <pc:sldMk cId="1154037186" sldId="890"/>
            <ac:spMk id="18" creationId="{A7C2E530-9748-4F88-AF90-1C64898D02A8}"/>
          </ac:spMkLst>
        </pc:spChg>
        <pc:spChg chg="mod">
          <ac:chgData name="Stalin Jacob Wilson Packia Dhas" userId="050d7d71-3621-4503-95e8-1c9a9d962492" providerId="ADAL" clId="{00722E61-A757-4134-8CBB-8B7208677708}" dt="2026-02-24T14:00:15.805" v="2313"/>
          <ac:spMkLst>
            <pc:docMk/>
            <pc:sldMk cId="1154037186" sldId="890"/>
            <ac:spMk id="20" creationId="{263DC5E5-CE35-4012-97E4-554B6E8C0C17}"/>
          </ac:spMkLst>
        </pc:spChg>
        <pc:spChg chg="mod">
          <ac:chgData name="Stalin Jacob Wilson Packia Dhas" userId="050d7d71-3621-4503-95e8-1c9a9d962492" providerId="ADAL" clId="{00722E61-A757-4134-8CBB-8B7208677708}" dt="2026-02-24T14:00:15.789" v="2309"/>
          <ac:spMkLst>
            <pc:docMk/>
            <pc:sldMk cId="1154037186" sldId="890"/>
            <ac:spMk id="22" creationId="{1BC66A9E-D779-44C4-B97C-39B609E709D0}"/>
          </ac:spMkLst>
        </pc:spChg>
        <pc:spChg chg="mod">
          <ac:chgData name="Stalin Jacob Wilson Packia Dhas" userId="050d7d71-3621-4503-95e8-1c9a9d962492" providerId="ADAL" clId="{00722E61-A757-4134-8CBB-8B7208677708}" dt="2026-02-24T14:00:15.805" v="2314"/>
          <ac:spMkLst>
            <pc:docMk/>
            <pc:sldMk cId="1154037186" sldId="890"/>
            <ac:spMk id="24" creationId="{F69F1F5D-5796-4826-88C0-A99E02FEA51C}"/>
          </ac:spMkLst>
        </pc:spChg>
        <pc:spChg chg="mod">
          <ac:chgData name="Stalin Jacob Wilson Packia Dhas" userId="050d7d71-3621-4503-95e8-1c9a9d962492" providerId="ADAL" clId="{00722E61-A757-4134-8CBB-8B7208677708}" dt="2026-02-24T14:00:15.789" v="2310"/>
          <ac:spMkLst>
            <pc:docMk/>
            <pc:sldMk cId="1154037186" sldId="890"/>
            <ac:spMk id="26" creationId="{B7C50F85-EDFB-4AE4-8068-C019079E725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32.140" v="2445" actId="47"/>
        <pc:sldMkLst>
          <pc:docMk/>
          <pc:sldMk cId="4165699434" sldId="891"/>
        </pc:sldMkLst>
        <pc:spChg chg="mod">
          <ac:chgData name="Stalin Jacob Wilson Packia Dhas" userId="050d7d71-3621-4503-95e8-1c9a9d962492" providerId="ADAL" clId="{00722E61-A757-4134-8CBB-8B7208677708}" dt="2026-02-24T14:00:16.027" v="2396"/>
          <ac:spMkLst>
            <pc:docMk/>
            <pc:sldMk cId="4165699434" sldId="891"/>
            <ac:spMk id="9" creationId="{455369C5-6F1E-4605-8AE7-2286CAA28454}"/>
          </ac:spMkLst>
        </pc:spChg>
        <pc:spChg chg="mod">
          <ac:chgData name="Stalin Jacob Wilson Packia Dhas" userId="050d7d71-3621-4503-95e8-1c9a9d962492" providerId="ADAL" clId="{00722E61-A757-4134-8CBB-8B7208677708}" dt="2026-02-24T14:00:15.287" v="2120"/>
          <ac:spMkLst>
            <pc:docMk/>
            <pc:sldMk cId="4165699434" sldId="891"/>
            <ac:spMk id="26" creationId="{050E5288-C86C-4D84-A728-D5EEDC36F20F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4T14:00:15.057" v="2020"/>
        <pc:sldMkLst>
          <pc:docMk/>
          <pc:sldMk cId="2287012676" sldId="892"/>
        </pc:sldMkLst>
        <pc:spChg chg="mod">
          <ac:chgData name="Stalin Jacob Wilson Packia Dhas" userId="050d7d71-3621-4503-95e8-1c9a9d962492" providerId="ADAL" clId="{00722E61-A757-4134-8CBB-8B7208677708}" dt="2026-02-24T14:00:14.415" v="310"/>
          <ac:spMkLst>
            <pc:docMk/>
            <pc:sldMk cId="2287012676" sldId="892"/>
            <ac:spMk id="4" creationId="{4AEF9DD7-ED63-4EF5-A7B8-0F205B9E67D9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20"/>
          <ac:spMkLst>
            <pc:docMk/>
            <pc:sldMk cId="2287012676" sldId="892"/>
            <ac:spMk id="6" creationId="{57A170C1-CDEB-4FB6-98B7-59B411296E8D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22"/>
          <ac:spMkLst>
            <pc:docMk/>
            <pc:sldMk cId="2287012676" sldId="892"/>
            <ac:spMk id="7" creationId="{C360A1D3-51FC-443F-BD2A-BF9E03540662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24"/>
          <ac:spMkLst>
            <pc:docMk/>
            <pc:sldMk cId="2287012676" sldId="892"/>
            <ac:spMk id="8" creationId="{ED74C756-4F7B-4C57-B2CB-90BEF595947D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26"/>
          <ac:spMkLst>
            <pc:docMk/>
            <pc:sldMk cId="2287012676" sldId="892"/>
            <ac:spMk id="9" creationId="{BD05F190-8095-4354-988C-500BB66D6FFB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28"/>
          <ac:spMkLst>
            <pc:docMk/>
            <pc:sldMk cId="2287012676" sldId="892"/>
            <ac:spMk id="10" creationId="{FC4BCCE1-9316-4585-BFA0-5E907A750132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30"/>
          <ac:spMkLst>
            <pc:docMk/>
            <pc:sldMk cId="2287012676" sldId="892"/>
            <ac:spMk id="11" creationId="{E09B0A4E-EF6E-4940-BEB5-FB328406EF96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32"/>
          <ac:spMkLst>
            <pc:docMk/>
            <pc:sldMk cId="2287012676" sldId="892"/>
            <ac:spMk id="12" creationId="{CFB1B4DD-673B-4B0D-8B26-6F6E6F2EB3D7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34"/>
          <ac:spMkLst>
            <pc:docMk/>
            <pc:sldMk cId="2287012676" sldId="892"/>
            <ac:spMk id="13" creationId="{AEE88541-4A20-408F-B8B1-DDECB810A929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36"/>
          <ac:spMkLst>
            <pc:docMk/>
            <pc:sldMk cId="2287012676" sldId="892"/>
            <ac:spMk id="14" creationId="{8E1727E2-F860-44A1-838B-5CCBE694BAB5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38"/>
          <ac:spMkLst>
            <pc:docMk/>
            <pc:sldMk cId="2287012676" sldId="892"/>
            <ac:spMk id="15" creationId="{2D71CFFD-F288-4C03-A34D-2B1BB972C94A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40"/>
          <ac:spMkLst>
            <pc:docMk/>
            <pc:sldMk cId="2287012676" sldId="892"/>
            <ac:spMk id="16" creationId="{81927B1E-57D3-4454-86DD-CE699B1DC938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42"/>
          <ac:spMkLst>
            <pc:docMk/>
            <pc:sldMk cId="2287012676" sldId="892"/>
            <ac:spMk id="17" creationId="{2D73A7A2-8930-4B3A-84F1-729A24175D16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44"/>
          <ac:spMkLst>
            <pc:docMk/>
            <pc:sldMk cId="2287012676" sldId="892"/>
            <ac:spMk id="18" creationId="{13D4EC2F-DFFF-429A-8951-DFD34BFFB390}"/>
          </ac:spMkLst>
        </pc:spChg>
        <pc:spChg chg="mod">
          <ac:chgData name="Stalin Jacob Wilson Packia Dhas" userId="050d7d71-3621-4503-95e8-1c9a9d962492" providerId="ADAL" clId="{00722E61-A757-4134-8CBB-8B7208677708}" dt="2026-02-24T14:00:14.562" v="346"/>
          <ac:spMkLst>
            <pc:docMk/>
            <pc:sldMk cId="2287012676" sldId="892"/>
            <ac:spMk id="19" creationId="{77662CEF-A893-4F29-9D6A-51AEBBB909FD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48"/>
          <ac:spMkLst>
            <pc:docMk/>
            <pc:sldMk cId="2287012676" sldId="892"/>
            <ac:spMk id="20" creationId="{6BE0C025-CF3D-4E11-9FC1-1C6081CAC1FF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50"/>
          <ac:spMkLst>
            <pc:docMk/>
            <pc:sldMk cId="2287012676" sldId="892"/>
            <ac:spMk id="21" creationId="{4B16D8B3-E27D-44B0-B526-F456AC9E6A57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52"/>
          <ac:spMkLst>
            <pc:docMk/>
            <pc:sldMk cId="2287012676" sldId="892"/>
            <ac:spMk id="22" creationId="{369C10E1-0E31-4F9D-8A23-BEA20BF6DACF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54"/>
          <ac:spMkLst>
            <pc:docMk/>
            <pc:sldMk cId="2287012676" sldId="892"/>
            <ac:spMk id="23" creationId="{7E293179-4A1B-402A-9587-14FBECF1CE5E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56"/>
          <ac:spMkLst>
            <pc:docMk/>
            <pc:sldMk cId="2287012676" sldId="892"/>
            <ac:spMk id="24" creationId="{C3601216-1E75-4D8C-857F-067408D5F9EF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58"/>
          <ac:spMkLst>
            <pc:docMk/>
            <pc:sldMk cId="2287012676" sldId="892"/>
            <ac:spMk id="25" creationId="{FCAE5EF9-7A8B-4B63-BC09-B5D98BAD99ED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60"/>
          <ac:spMkLst>
            <pc:docMk/>
            <pc:sldMk cId="2287012676" sldId="892"/>
            <ac:spMk id="26" creationId="{27A5142B-6A76-4447-AA71-254B5608DCD0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62"/>
          <ac:spMkLst>
            <pc:docMk/>
            <pc:sldMk cId="2287012676" sldId="892"/>
            <ac:spMk id="27" creationId="{EBE1E273-1313-4252-A11C-88BEE17E6E9C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64"/>
          <ac:spMkLst>
            <pc:docMk/>
            <pc:sldMk cId="2287012676" sldId="892"/>
            <ac:spMk id="28" creationId="{D34C0FF2-FE1A-4231-B201-9A34812D3EC8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66"/>
          <ac:spMkLst>
            <pc:docMk/>
            <pc:sldMk cId="2287012676" sldId="892"/>
            <ac:spMk id="29" creationId="{CFFF5956-EB07-4977-979A-F037B239241C}"/>
          </ac:spMkLst>
        </pc:spChg>
        <pc:spChg chg="mod">
          <ac:chgData name="Stalin Jacob Wilson Packia Dhas" userId="050d7d71-3621-4503-95e8-1c9a9d962492" providerId="ADAL" clId="{00722E61-A757-4134-8CBB-8B7208677708}" dt="2026-02-24T14:00:14.578" v="368"/>
          <ac:spMkLst>
            <pc:docMk/>
            <pc:sldMk cId="2287012676" sldId="892"/>
            <ac:spMk id="30" creationId="{3ECC3ECD-CC18-4E47-A056-07E494CC6E53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70"/>
          <ac:spMkLst>
            <pc:docMk/>
            <pc:sldMk cId="2287012676" sldId="892"/>
            <ac:spMk id="31" creationId="{2AA9E581-565D-441C-A993-8C5E2FBE7E1E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72"/>
          <ac:spMkLst>
            <pc:docMk/>
            <pc:sldMk cId="2287012676" sldId="892"/>
            <ac:spMk id="32" creationId="{EFA9DFE8-3BE5-4D73-B5D2-C749DE013724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74"/>
          <ac:spMkLst>
            <pc:docMk/>
            <pc:sldMk cId="2287012676" sldId="892"/>
            <ac:spMk id="33" creationId="{8405C3C3-AFD3-450D-853A-89008A2E774D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76"/>
          <ac:spMkLst>
            <pc:docMk/>
            <pc:sldMk cId="2287012676" sldId="892"/>
            <ac:spMk id="34" creationId="{99D8DA90-71A2-4B6A-BC92-83BC06E80C31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78"/>
          <ac:spMkLst>
            <pc:docMk/>
            <pc:sldMk cId="2287012676" sldId="892"/>
            <ac:spMk id="35" creationId="{42D9A948-FFFD-42C9-BCFC-1A91D21F49BB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80"/>
          <ac:spMkLst>
            <pc:docMk/>
            <pc:sldMk cId="2287012676" sldId="892"/>
            <ac:spMk id="36" creationId="{5B50B5E5-2454-4993-8E9F-0C59A9D96EAD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82"/>
          <ac:spMkLst>
            <pc:docMk/>
            <pc:sldMk cId="2287012676" sldId="892"/>
            <ac:spMk id="37" creationId="{AC536D47-2734-4C49-9060-C7F9678C0D8E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84"/>
          <ac:spMkLst>
            <pc:docMk/>
            <pc:sldMk cId="2287012676" sldId="892"/>
            <ac:spMk id="38" creationId="{DEC3D0F6-84BF-46E2-A9D7-289DA2BEFC20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86"/>
          <ac:spMkLst>
            <pc:docMk/>
            <pc:sldMk cId="2287012676" sldId="892"/>
            <ac:spMk id="39" creationId="{1DE3F9D6-421C-423D-B843-47F2A8E2497A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88"/>
          <ac:spMkLst>
            <pc:docMk/>
            <pc:sldMk cId="2287012676" sldId="892"/>
            <ac:spMk id="40" creationId="{0C3C00A6-30AE-4DB5-8C0D-5283257059F1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90"/>
          <ac:spMkLst>
            <pc:docMk/>
            <pc:sldMk cId="2287012676" sldId="892"/>
            <ac:spMk id="41" creationId="{79ABEDB6-FBC6-473E-96F3-AF4670C4BCE7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92"/>
          <ac:spMkLst>
            <pc:docMk/>
            <pc:sldMk cId="2287012676" sldId="892"/>
            <ac:spMk id="42" creationId="{B2CB97B2-255F-4C21-BCD8-7EA952BC4F1A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94"/>
          <ac:spMkLst>
            <pc:docMk/>
            <pc:sldMk cId="2287012676" sldId="892"/>
            <ac:spMk id="43" creationId="{E82FEF0D-E193-4596-BDA9-98B19EF4DF4D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96"/>
          <ac:spMkLst>
            <pc:docMk/>
            <pc:sldMk cId="2287012676" sldId="892"/>
            <ac:spMk id="44" creationId="{EC5B91B1-088E-4B3B-BD0A-15D1180F3876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398"/>
          <ac:spMkLst>
            <pc:docMk/>
            <pc:sldMk cId="2287012676" sldId="892"/>
            <ac:spMk id="45" creationId="{B8B7886D-DCE3-4EBB-9E79-D0155856295F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400"/>
          <ac:spMkLst>
            <pc:docMk/>
            <pc:sldMk cId="2287012676" sldId="892"/>
            <ac:spMk id="46" creationId="{5498A018-EB24-44BB-B0DD-04FC4C79E1D0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402"/>
          <ac:spMkLst>
            <pc:docMk/>
            <pc:sldMk cId="2287012676" sldId="892"/>
            <ac:spMk id="47" creationId="{C0FFD7FD-1C7F-4FAC-B566-0391EF96F8CE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404"/>
          <ac:spMkLst>
            <pc:docMk/>
            <pc:sldMk cId="2287012676" sldId="892"/>
            <ac:spMk id="48" creationId="{5EDDA74B-C2F6-44AD-87F6-5A2D87AE6A64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406"/>
          <ac:spMkLst>
            <pc:docMk/>
            <pc:sldMk cId="2287012676" sldId="892"/>
            <ac:spMk id="49" creationId="{96BC5EB8-66ED-4FBB-B150-D45978A3C54E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408"/>
          <ac:spMkLst>
            <pc:docMk/>
            <pc:sldMk cId="2287012676" sldId="892"/>
            <ac:spMk id="50" creationId="{EB21E3FE-CD65-499F-983C-00D4F9C7A37C}"/>
          </ac:spMkLst>
        </pc:spChg>
        <pc:spChg chg="mod">
          <ac:chgData name="Stalin Jacob Wilson Packia Dhas" userId="050d7d71-3621-4503-95e8-1c9a9d962492" providerId="ADAL" clId="{00722E61-A757-4134-8CBB-8B7208677708}" dt="2026-02-24T14:00:14.584" v="410"/>
          <ac:spMkLst>
            <pc:docMk/>
            <pc:sldMk cId="2287012676" sldId="892"/>
            <ac:spMk id="51" creationId="{7FE52981-393A-4372-98C5-8060B4E6AA8F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12"/>
          <ac:spMkLst>
            <pc:docMk/>
            <pc:sldMk cId="2287012676" sldId="892"/>
            <ac:spMk id="52" creationId="{B6DA39EA-D595-4CFC-8636-E4BF010B859B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14"/>
          <ac:spMkLst>
            <pc:docMk/>
            <pc:sldMk cId="2287012676" sldId="892"/>
            <ac:spMk id="53" creationId="{7F59B596-9FC5-4DF4-AA84-DFB98ECBD3EB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16"/>
          <ac:spMkLst>
            <pc:docMk/>
            <pc:sldMk cId="2287012676" sldId="892"/>
            <ac:spMk id="54" creationId="{5B990901-2774-44EA-82F5-0741BDCAC28D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18"/>
          <ac:spMkLst>
            <pc:docMk/>
            <pc:sldMk cId="2287012676" sldId="892"/>
            <ac:spMk id="55" creationId="{3DE2D341-AEE8-4E2B-89E8-A4F189D5CFE2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20"/>
          <ac:spMkLst>
            <pc:docMk/>
            <pc:sldMk cId="2287012676" sldId="892"/>
            <ac:spMk id="56" creationId="{53434305-375E-4811-8BF9-F8F8CD3BB31C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22"/>
          <ac:spMkLst>
            <pc:docMk/>
            <pc:sldMk cId="2287012676" sldId="892"/>
            <ac:spMk id="57" creationId="{D1CAA58F-F92E-4CAF-A084-AAB75321D20F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24"/>
          <ac:spMkLst>
            <pc:docMk/>
            <pc:sldMk cId="2287012676" sldId="892"/>
            <ac:spMk id="58" creationId="{C8F42268-5D35-4D52-B83B-43F0A541778C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26"/>
          <ac:spMkLst>
            <pc:docMk/>
            <pc:sldMk cId="2287012676" sldId="892"/>
            <ac:spMk id="59" creationId="{28D5D35F-120C-4175-B100-06963885FA73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28"/>
          <ac:spMkLst>
            <pc:docMk/>
            <pc:sldMk cId="2287012676" sldId="892"/>
            <ac:spMk id="60" creationId="{A3903B33-9E50-477F-BA87-986605C24284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30"/>
          <ac:spMkLst>
            <pc:docMk/>
            <pc:sldMk cId="2287012676" sldId="892"/>
            <ac:spMk id="61" creationId="{C8188700-1A7A-4E19-AE4C-5D240D43B2E0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32"/>
          <ac:spMkLst>
            <pc:docMk/>
            <pc:sldMk cId="2287012676" sldId="892"/>
            <ac:spMk id="62" creationId="{742F6599-44C8-4725-8B9E-2A13CD189267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34"/>
          <ac:spMkLst>
            <pc:docMk/>
            <pc:sldMk cId="2287012676" sldId="892"/>
            <ac:spMk id="63" creationId="{A15647F5-03B4-456D-AED7-806B52DFF1B1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36"/>
          <ac:spMkLst>
            <pc:docMk/>
            <pc:sldMk cId="2287012676" sldId="892"/>
            <ac:spMk id="64" creationId="{DD614075-D4B0-40F1-B615-EBBE86FB9415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38"/>
          <ac:spMkLst>
            <pc:docMk/>
            <pc:sldMk cId="2287012676" sldId="892"/>
            <ac:spMk id="65" creationId="{07892E0A-9BD5-4EE7-9FB9-75501D9DDCC0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40"/>
          <ac:spMkLst>
            <pc:docMk/>
            <pc:sldMk cId="2287012676" sldId="892"/>
            <ac:spMk id="66" creationId="{DEA11E92-FB83-456E-A396-21DB8A46215B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42"/>
          <ac:spMkLst>
            <pc:docMk/>
            <pc:sldMk cId="2287012676" sldId="892"/>
            <ac:spMk id="67" creationId="{62CEF48E-1538-4274-AB07-1931AD6BE29E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44"/>
          <ac:spMkLst>
            <pc:docMk/>
            <pc:sldMk cId="2287012676" sldId="892"/>
            <ac:spMk id="68" creationId="{534433A5-5EED-4626-9BB1-75467F29FA8C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46"/>
          <ac:spMkLst>
            <pc:docMk/>
            <pc:sldMk cId="2287012676" sldId="892"/>
            <ac:spMk id="69" creationId="{B9DFCD49-220A-41AC-A81E-2D182ED575FB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48"/>
          <ac:spMkLst>
            <pc:docMk/>
            <pc:sldMk cId="2287012676" sldId="892"/>
            <ac:spMk id="70" creationId="{38DB48B7-845E-4BA3-B3F2-4CAEB440AD6D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50"/>
          <ac:spMkLst>
            <pc:docMk/>
            <pc:sldMk cId="2287012676" sldId="892"/>
            <ac:spMk id="71" creationId="{5DCBCB12-FB21-43C6-BF07-718F3D5F54E0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52"/>
          <ac:spMkLst>
            <pc:docMk/>
            <pc:sldMk cId="2287012676" sldId="892"/>
            <ac:spMk id="72" creationId="{91FDB083-52F5-4278-9EC2-36D381F4F919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54"/>
          <ac:spMkLst>
            <pc:docMk/>
            <pc:sldMk cId="2287012676" sldId="892"/>
            <ac:spMk id="73" creationId="{277BE16F-1B64-4721-9700-42B89D09641A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56"/>
          <ac:spMkLst>
            <pc:docMk/>
            <pc:sldMk cId="2287012676" sldId="892"/>
            <ac:spMk id="74" creationId="{9A68B472-2216-4BF4-9885-57C276859907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58"/>
          <ac:spMkLst>
            <pc:docMk/>
            <pc:sldMk cId="2287012676" sldId="892"/>
            <ac:spMk id="75" creationId="{58908B98-9708-4927-AD00-8A385A4D8DCB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60"/>
          <ac:spMkLst>
            <pc:docMk/>
            <pc:sldMk cId="2287012676" sldId="892"/>
            <ac:spMk id="76" creationId="{B9D155D0-D39B-4967-A955-242688FFDE45}"/>
          </ac:spMkLst>
        </pc:spChg>
        <pc:spChg chg="mod">
          <ac:chgData name="Stalin Jacob Wilson Packia Dhas" userId="050d7d71-3621-4503-95e8-1c9a9d962492" providerId="ADAL" clId="{00722E61-A757-4134-8CBB-8B7208677708}" dt="2026-02-24T14:00:14.596" v="462"/>
          <ac:spMkLst>
            <pc:docMk/>
            <pc:sldMk cId="2287012676" sldId="892"/>
            <ac:spMk id="77" creationId="{E510B27E-98EA-4265-B8DC-A4F379BAC7A7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64"/>
          <ac:spMkLst>
            <pc:docMk/>
            <pc:sldMk cId="2287012676" sldId="892"/>
            <ac:spMk id="78" creationId="{938630D0-41BC-477D-9810-629E032B1660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66"/>
          <ac:spMkLst>
            <pc:docMk/>
            <pc:sldMk cId="2287012676" sldId="892"/>
            <ac:spMk id="79" creationId="{72380209-6885-429E-A408-36C5C18FE407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68"/>
          <ac:spMkLst>
            <pc:docMk/>
            <pc:sldMk cId="2287012676" sldId="892"/>
            <ac:spMk id="80" creationId="{3542C93A-5804-4DE8-8892-AF27E91C53BE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70"/>
          <ac:spMkLst>
            <pc:docMk/>
            <pc:sldMk cId="2287012676" sldId="892"/>
            <ac:spMk id="81" creationId="{0C894224-170F-4258-8077-339CC0D589F0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72"/>
          <ac:spMkLst>
            <pc:docMk/>
            <pc:sldMk cId="2287012676" sldId="892"/>
            <ac:spMk id="82" creationId="{C39B495F-9A71-46D1-A607-C9C167FE8486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74"/>
          <ac:spMkLst>
            <pc:docMk/>
            <pc:sldMk cId="2287012676" sldId="892"/>
            <ac:spMk id="83" creationId="{FE7B5DCA-26D0-41EC-B19E-EB1D24F61D42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76"/>
          <ac:spMkLst>
            <pc:docMk/>
            <pc:sldMk cId="2287012676" sldId="892"/>
            <ac:spMk id="84" creationId="{F2976B70-4316-4C01-AE7D-B062A41972D4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78"/>
          <ac:spMkLst>
            <pc:docMk/>
            <pc:sldMk cId="2287012676" sldId="892"/>
            <ac:spMk id="85" creationId="{B903B3DD-0060-4A6E-B4F2-092647E34A6C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80"/>
          <ac:spMkLst>
            <pc:docMk/>
            <pc:sldMk cId="2287012676" sldId="892"/>
            <ac:spMk id="86" creationId="{81DE3A59-A786-466A-B657-0C3DA861CE12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82"/>
          <ac:spMkLst>
            <pc:docMk/>
            <pc:sldMk cId="2287012676" sldId="892"/>
            <ac:spMk id="87" creationId="{66BCCDCB-75D3-4037-806D-2EF25FD0ADDC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84"/>
          <ac:spMkLst>
            <pc:docMk/>
            <pc:sldMk cId="2287012676" sldId="892"/>
            <ac:spMk id="88" creationId="{D58C4808-3EB0-4F74-ACEF-E10844443D2F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86"/>
          <ac:spMkLst>
            <pc:docMk/>
            <pc:sldMk cId="2287012676" sldId="892"/>
            <ac:spMk id="89" creationId="{A2CF63D6-F65F-4096-8D3D-2CBE6ABD849E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88"/>
          <ac:spMkLst>
            <pc:docMk/>
            <pc:sldMk cId="2287012676" sldId="892"/>
            <ac:spMk id="90" creationId="{5204050C-C63B-472C-9ECF-AC189F8EAA56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90"/>
          <ac:spMkLst>
            <pc:docMk/>
            <pc:sldMk cId="2287012676" sldId="892"/>
            <ac:spMk id="91" creationId="{440FF743-4008-4F7C-BCBB-5F4FED40771D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92"/>
          <ac:spMkLst>
            <pc:docMk/>
            <pc:sldMk cId="2287012676" sldId="892"/>
            <ac:spMk id="92" creationId="{5E34BD7B-51BD-457D-A549-AC39C7A0D985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94"/>
          <ac:spMkLst>
            <pc:docMk/>
            <pc:sldMk cId="2287012676" sldId="892"/>
            <ac:spMk id="93" creationId="{443C370A-404B-4391-8C1D-5B73DE167A62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96"/>
          <ac:spMkLst>
            <pc:docMk/>
            <pc:sldMk cId="2287012676" sldId="892"/>
            <ac:spMk id="94" creationId="{B593D08B-D3FC-42F5-AB95-E9F263852238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498"/>
          <ac:spMkLst>
            <pc:docMk/>
            <pc:sldMk cId="2287012676" sldId="892"/>
            <ac:spMk id="95" creationId="{E6FB3CDE-5C0E-4DD0-BBFA-91CD3E9FA111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00"/>
          <ac:spMkLst>
            <pc:docMk/>
            <pc:sldMk cId="2287012676" sldId="892"/>
            <ac:spMk id="96" creationId="{314D295D-893E-4370-93EE-55B9B53936C3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02"/>
          <ac:spMkLst>
            <pc:docMk/>
            <pc:sldMk cId="2287012676" sldId="892"/>
            <ac:spMk id="97" creationId="{EA70443F-8DC2-483B-BDA7-1E2849820BEB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04"/>
          <ac:spMkLst>
            <pc:docMk/>
            <pc:sldMk cId="2287012676" sldId="892"/>
            <ac:spMk id="98" creationId="{510F6DD6-1080-4EA8-8F09-5559042EF706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06"/>
          <ac:spMkLst>
            <pc:docMk/>
            <pc:sldMk cId="2287012676" sldId="892"/>
            <ac:spMk id="99" creationId="{C15EC7D7-ED6D-438F-84AB-EC5EC703CDE5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08"/>
          <ac:spMkLst>
            <pc:docMk/>
            <pc:sldMk cId="2287012676" sldId="892"/>
            <ac:spMk id="100" creationId="{2D78EB33-0D1E-4F18-94D7-D6CFB2DA22F9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10"/>
          <ac:spMkLst>
            <pc:docMk/>
            <pc:sldMk cId="2287012676" sldId="892"/>
            <ac:spMk id="101" creationId="{1F43FE2F-4073-492B-908F-47D4C7E7D6A8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12"/>
          <ac:spMkLst>
            <pc:docMk/>
            <pc:sldMk cId="2287012676" sldId="892"/>
            <ac:spMk id="102" creationId="{2B921AB0-D6CB-47C6-908E-D7DC85B5C4C9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14"/>
          <ac:spMkLst>
            <pc:docMk/>
            <pc:sldMk cId="2287012676" sldId="892"/>
            <ac:spMk id="103" creationId="{DEAD9E95-F63F-4E23-BAF5-4D65535D722F}"/>
          </ac:spMkLst>
        </pc:spChg>
        <pc:spChg chg="mod">
          <ac:chgData name="Stalin Jacob Wilson Packia Dhas" userId="050d7d71-3621-4503-95e8-1c9a9d962492" providerId="ADAL" clId="{00722E61-A757-4134-8CBB-8B7208677708}" dt="2026-02-24T14:00:14.612" v="516"/>
          <ac:spMkLst>
            <pc:docMk/>
            <pc:sldMk cId="2287012676" sldId="892"/>
            <ac:spMk id="104" creationId="{C139631C-DB9C-44F3-96D9-3B08B1DEAE3C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18"/>
          <ac:spMkLst>
            <pc:docMk/>
            <pc:sldMk cId="2287012676" sldId="892"/>
            <ac:spMk id="105" creationId="{9485439F-F740-435C-92E3-945312C175BC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20"/>
          <ac:spMkLst>
            <pc:docMk/>
            <pc:sldMk cId="2287012676" sldId="892"/>
            <ac:spMk id="106" creationId="{5B239547-1571-4BB2-A5E3-000D55A3D424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22"/>
          <ac:spMkLst>
            <pc:docMk/>
            <pc:sldMk cId="2287012676" sldId="892"/>
            <ac:spMk id="107" creationId="{38FC8FE4-5D0C-46D0-AEB1-367D15A48A88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24"/>
          <ac:spMkLst>
            <pc:docMk/>
            <pc:sldMk cId="2287012676" sldId="892"/>
            <ac:spMk id="108" creationId="{60C054E5-F823-4A3E-BE98-6ABAD9A87A12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26"/>
          <ac:spMkLst>
            <pc:docMk/>
            <pc:sldMk cId="2287012676" sldId="892"/>
            <ac:spMk id="109" creationId="{3BCD03C7-9272-429E-B1F9-7F6636B96312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28"/>
          <ac:spMkLst>
            <pc:docMk/>
            <pc:sldMk cId="2287012676" sldId="892"/>
            <ac:spMk id="110" creationId="{A0763D30-827E-4761-8CE2-34A5F4F63211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30"/>
          <ac:spMkLst>
            <pc:docMk/>
            <pc:sldMk cId="2287012676" sldId="892"/>
            <ac:spMk id="111" creationId="{BEDC88EE-0A7F-42F2-BDD6-CCD1EB0EE59B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32"/>
          <ac:spMkLst>
            <pc:docMk/>
            <pc:sldMk cId="2287012676" sldId="892"/>
            <ac:spMk id="112" creationId="{0AEEED42-16F8-4E50-8370-D42C0B7824EF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34"/>
          <ac:spMkLst>
            <pc:docMk/>
            <pc:sldMk cId="2287012676" sldId="892"/>
            <ac:spMk id="113" creationId="{15163F22-39E3-4DE2-A24B-2B99E4DCED0E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36"/>
          <ac:spMkLst>
            <pc:docMk/>
            <pc:sldMk cId="2287012676" sldId="892"/>
            <ac:spMk id="114" creationId="{C305E173-5110-4E8D-9495-0AE5FA4C1015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38"/>
          <ac:spMkLst>
            <pc:docMk/>
            <pc:sldMk cId="2287012676" sldId="892"/>
            <ac:spMk id="115" creationId="{7567E38D-373B-4F16-B240-9DCDFD7159B4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40"/>
          <ac:spMkLst>
            <pc:docMk/>
            <pc:sldMk cId="2287012676" sldId="892"/>
            <ac:spMk id="116" creationId="{478A37E0-5DC6-4180-A112-6C4D8981015A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42"/>
          <ac:spMkLst>
            <pc:docMk/>
            <pc:sldMk cId="2287012676" sldId="892"/>
            <ac:spMk id="117" creationId="{E0E7D5B1-8800-4B3A-B3AE-D285248128DA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44"/>
          <ac:spMkLst>
            <pc:docMk/>
            <pc:sldMk cId="2287012676" sldId="892"/>
            <ac:spMk id="118" creationId="{7159C636-A998-4FE9-8665-352AB27BE79E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46"/>
          <ac:spMkLst>
            <pc:docMk/>
            <pc:sldMk cId="2287012676" sldId="892"/>
            <ac:spMk id="119" creationId="{F03F2350-9971-4740-9015-DD9ADEE1A9B0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48"/>
          <ac:spMkLst>
            <pc:docMk/>
            <pc:sldMk cId="2287012676" sldId="892"/>
            <ac:spMk id="120" creationId="{2A8AC2D7-F522-45A7-9C04-8B33926F8E92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50"/>
          <ac:spMkLst>
            <pc:docMk/>
            <pc:sldMk cId="2287012676" sldId="892"/>
            <ac:spMk id="121" creationId="{FD749007-461D-46F9-AA9D-1C2C4E2D3641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52"/>
          <ac:spMkLst>
            <pc:docMk/>
            <pc:sldMk cId="2287012676" sldId="892"/>
            <ac:spMk id="122" creationId="{C1ED63AB-4646-48F0-8D46-BDF91F9A2635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54"/>
          <ac:spMkLst>
            <pc:docMk/>
            <pc:sldMk cId="2287012676" sldId="892"/>
            <ac:spMk id="123" creationId="{5D62EB52-E0DB-4A7E-AA3E-2A9489083578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56"/>
          <ac:spMkLst>
            <pc:docMk/>
            <pc:sldMk cId="2287012676" sldId="892"/>
            <ac:spMk id="124" creationId="{243DDB29-F395-4D8F-8749-BBD46D4B1E09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58"/>
          <ac:spMkLst>
            <pc:docMk/>
            <pc:sldMk cId="2287012676" sldId="892"/>
            <ac:spMk id="125" creationId="{F33FA954-125D-43E6-B413-363F42BC6693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60"/>
          <ac:spMkLst>
            <pc:docMk/>
            <pc:sldMk cId="2287012676" sldId="892"/>
            <ac:spMk id="126" creationId="{E8CAE046-9025-4732-B2B2-6328F5B42479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62"/>
          <ac:spMkLst>
            <pc:docMk/>
            <pc:sldMk cId="2287012676" sldId="892"/>
            <ac:spMk id="127" creationId="{FEBE94AD-DF2C-4736-9154-D979F210AFC1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64"/>
          <ac:spMkLst>
            <pc:docMk/>
            <pc:sldMk cId="2287012676" sldId="892"/>
            <ac:spMk id="128" creationId="{CBE80A22-9E6A-4B9A-A0C4-089A4888B110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66"/>
          <ac:spMkLst>
            <pc:docMk/>
            <pc:sldMk cId="2287012676" sldId="892"/>
            <ac:spMk id="129" creationId="{B88158D4-C163-41C8-B7D6-50010B722E36}"/>
          </ac:spMkLst>
        </pc:spChg>
        <pc:spChg chg="mod">
          <ac:chgData name="Stalin Jacob Wilson Packia Dhas" userId="050d7d71-3621-4503-95e8-1c9a9d962492" providerId="ADAL" clId="{00722E61-A757-4134-8CBB-8B7208677708}" dt="2026-02-24T14:00:14.627" v="568"/>
          <ac:spMkLst>
            <pc:docMk/>
            <pc:sldMk cId="2287012676" sldId="892"/>
            <ac:spMk id="130" creationId="{6558D058-1879-411E-A686-B5E0887B176B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70"/>
          <ac:spMkLst>
            <pc:docMk/>
            <pc:sldMk cId="2287012676" sldId="892"/>
            <ac:spMk id="131" creationId="{F98C4661-E4A0-4115-8A0C-9670804B20DF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72"/>
          <ac:spMkLst>
            <pc:docMk/>
            <pc:sldMk cId="2287012676" sldId="892"/>
            <ac:spMk id="132" creationId="{222D2095-F009-4F54-8689-529179F8FCCE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74"/>
          <ac:spMkLst>
            <pc:docMk/>
            <pc:sldMk cId="2287012676" sldId="892"/>
            <ac:spMk id="133" creationId="{D5F78B5B-4E83-44F2-9E4F-6DE10E1258C2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76"/>
          <ac:spMkLst>
            <pc:docMk/>
            <pc:sldMk cId="2287012676" sldId="892"/>
            <ac:spMk id="134" creationId="{FB4940E5-DA76-4F4C-9AF6-1E4A0BC3C0B7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78"/>
          <ac:spMkLst>
            <pc:docMk/>
            <pc:sldMk cId="2287012676" sldId="892"/>
            <ac:spMk id="135" creationId="{405A8149-B0C7-45AB-B59F-1E98AB77F1B9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80"/>
          <ac:spMkLst>
            <pc:docMk/>
            <pc:sldMk cId="2287012676" sldId="892"/>
            <ac:spMk id="136" creationId="{F0586C92-3B78-4D06-9680-A829DCB5F528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82"/>
          <ac:spMkLst>
            <pc:docMk/>
            <pc:sldMk cId="2287012676" sldId="892"/>
            <ac:spMk id="137" creationId="{A432C6E2-3EF9-45A7-83D0-425D131095E3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84"/>
          <ac:spMkLst>
            <pc:docMk/>
            <pc:sldMk cId="2287012676" sldId="892"/>
            <ac:spMk id="138" creationId="{336CC10A-0316-4ED6-A5AD-4865E2F90E76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86"/>
          <ac:spMkLst>
            <pc:docMk/>
            <pc:sldMk cId="2287012676" sldId="892"/>
            <ac:spMk id="139" creationId="{23F3149E-CC44-4D20-9D9E-46FE69680EE7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88"/>
          <ac:spMkLst>
            <pc:docMk/>
            <pc:sldMk cId="2287012676" sldId="892"/>
            <ac:spMk id="140" creationId="{CC240BAB-2627-4672-A8C5-19BC4E5BD8C6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90"/>
          <ac:spMkLst>
            <pc:docMk/>
            <pc:sldMk cId="2287012676" sldId="892"/>
            <ac:spMk id="141" creationId="{802DC434-BC6C-44D9-B3E6-0555CE689E40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92"/>
          <ac:spMkLst>
            <pc:docMk/>
            <pc:sldMk cId="2287012676" sldId="892"/>
            <ac:spMk id="142" creationId="{EEE9F2A3-A176-4CFE-AB46-CBB379ADCA71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94"/>
          <ac:spMkLst>
            <pc:docMk/>
            <pc:sldMk cId="2287012676" sldId="892"/>
            <ac:spMk id="143" creationId="{A9ED4E5F-CD52-4920-A14A-098B9112EF1C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96"/>
          <ac:spMkLst>
            <pc:docMk/>
            <pc:sldMk cId="2287012676" sldId="892"/>
            <ac:spMk id="144" creationId="{13CBEDAF-4F29-4BED-9489-75262519E16D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598"/>
          <ac:spMkLst>
            <pc:docMk/>
            <pc:sldMk cId="2287012676" sldId="892"/>
            <ac:spMk id="145" creationId="{A501E073-0559-404A-A97A-536C5AB63538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00"/>
          <ac:spMkLst>
            <pc:docMk/>
            <pc:sldMk cId="2287012676" sldId="892"/>
            <ac:spMk id="146" creationId="{62340214-4A43-41CE-9863-BD5615B00EE2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02"/>
          <ac:spMkLst>
            <pc:docMk/>
            <pc:sldMk cId="2287012676" sldId="892"/>
            <ac:spMk id="147" creationId="{0790ADBB-356C-4211-B54A-B8E129CCFF85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04"/>
          <ac:spMkLst>
            <pc:docMk/>
            <pc:sldMk cId="2287012676" sldId="892"/>
            <ac:spMk id="148" creationId="{F3326645-EAB3-4520-ABC5-34C891F6D02B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06"/>
          <ac:spMkLst>
            <pc:docMk/>
            <pc:sldMk cId="2287012676" sldId="892"/>
            <ac:spMk id="149" creationId="{0DA3E295-253C-4149-B315-5FAB45877DAB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08"/>
          <ac:spMkLst>
            <pc:docMk/>
            <pc:sldMk cId="2287012676" sldId="892"/>
            <ac:spMk id="150" creationId="{C14C0ED5-EB7B-4DE2-A321-F868BE332E40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10"/>
          <ac:spMkLst>
            <pc:docMk/>
            <pc:sldMk cId="2287012676" sldId="892"/>
            <ac:spMk id="151" creationId="{F3D45701-9D2A-45BA-84CD-10850965F7E2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12"/>
          <ac:spMkLst>
            <pc:docMk/>
            <pc:sldMk cId="2287012676" sldId="892"/>
            <ac:spMk id="152" creationId="{63A6EC0C-1531-4FB4-99B0-6B4635EB02DE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14"/>
          <ac:spMkLst>
            <pc:docMk/>
            <pc:sldMk cId="2287012676" sldId="892"/>
            <ac:spMk id="153" creationId="{FFDCF3F2-9886-416D-8F18-2F8457FA8D14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16"/>
          <ac:spMkLst>
            <pc:docMk/>
            <pc:sldMk cId="2287012676" sldId="892"/>
            <ac:spMk id="154" creationId="{F391EB01-2D39-4363-A3F4-0F256C1AD6B3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18"/>
          <ac:spMkLst>
            <pc:docMk/>
            <pc:sldMk cId="2287012676" sldId="892"/>
            <ac:spMk id="155" creationId="{5FE042E8-6509-4DF9-80BF-1B86428089D1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20"/>
          <ac:spMkLst>
            <pc:docMk/>
            <pc:sldMk cId="2287012676" sldId="892"/>
            <ac:spMk id="156" creationId="{82E6AA7A-6D38-493B-AA63-D66C7861AD25}"/>
          </ac:spMkLst>
        </pc:spChg>
        <pc:spChg chg="mod">
          <ac:chgData name="Stalin Jacob Wilson Packia Dhas" userId="050d7d71-3621-4503-95e8-1c9a9d962492" providerId="ADAL" clId="{00722E61-A757-4134-8CBB-8B7208677708}" dt="2026-02-24T14:00:14.643" v="622"/>
          <ac:spMkLst>
            <pc:docMk/>
            <pc:sldMk cId="2287012676" sldId="892"/>
            <ac:spMk id="157" creationId="{F6241417-C938-4A2C-9FBB-C32C15180F04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24"/>
          <ac:spMkLst>
            <pc:docMk/>
            <pc:sldMk cId="2287012676" sldId="892"/>
            <ac:spMk id="158" creationId="{77C9C793-4701-44AC-B790-D4EDA0DB68D7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26"/>
          <ac:spMkLst>
            <pc:docMk/>
            <pc:sldMk cId="2287012676" sldId="892"/>
            <ac:spMk id="159" creationId="{AC530565-A678-4A47-A4D0-B45AD1ED6EFA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28"/>
          <ac:spMkLst>
            <pc:docMk/>
            <pc:sldMk cId="2287012676" sldId="892"/>
            <ac:spMk id="160" creationId="{5CB5F02F-E6C7-4944-A8F1-BBA6B17114C9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30"/>
          <ac:spMkLst>
            <pc:docMk/>
            <pc:sldMk cId="2287012676" sldId="892"/>
            <ac:spMk id="161" creationId="{2085E704-BD65-41EC-ACA6-4EF00280BA87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32"/>
          <ac:spMkLst>
            <pc:docMk/>
            <pc:sldMk cId="2287012676" sldId="892"/>
            <ac:spMk id="162" creationId="{942DE947-C6DA-458B-B0BD-B2C4B67AA40C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34"/>
          <ac:spMkLst>
            <pc:docMk/>
            <pc:sldMk cId="2287012676" sldId="892"/>
            <ac:spMk id="163" creationId="{C5B3C42A-4F33-47A9-A304-6A05D24F09C2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36"/>
          <ac:spMkLst>
            <pc:docMk/>
            <pc:sldMk cId="2287012676" sldId="892"/>
            <ac:spMk id="164" creationId="{5D40235F-804D-4F11-8DB2-E8966EF5384F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38"/>
          <ac:spMkLst>
            <pc:docMk/>
            <pc:sldMk cId="2287012676" sldId="892"/>
            <ac:spMk id="165" creationId="{A1564D93-1F6E-4A77-9A1D-DA2847703D5F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40"/>
          <ac:spMkLst>
            <pc:docMk/>
            <pc:sldMk cId="2287012676" sldId="892"/>
            <ac:spMk id="166" creationId="{778F779E-B1F0-4391-ADFC-54FA65BCED3B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42"/>
          <ac:spMkLst>
            <pc:docMk/>
            <pc:sldMk cId="2287012676" sldId="892"/>
            <ac:spMk id="167" creationId="{165DAB3B-63A3-4B39-975F-C1BF952E1B8A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44"/>
          <ac:spMkLst>
            <pc:docMk/>
            <pc:sldMk cId="2287012676" sldId="892"/>
            <ac:spMk id="168" creationId="{553CADE5-E124-49E9-975F-D19F698B0378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46"/>
          <ac:spMkLst>
            <pc:docMk/>
            <pc:sldMk cId="2287012676" sldId="892"/>
            <ac:spMk id="169" creationId="{7DBD4EBF-D9D6-4620-AD6B-9E20F2ECF39B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48"/>
          <ac:spMkLst>
            <pc:docMk/>
            <pc:sldMk cId="2287012676" sldId="892"/>
            <ac:spMk id="170" creationId="{2582E2E6-1872-4AAF-8018-5A76AF43DE62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50"/>
          <ac:spMkLst>
            <pc:docMk/>
            <pc:sldMk cId="2287012676" sldId="892"/>
            <ac:spMk id="171" creationId="{628DF167-7544-4249-91BF-CF7264DDEF88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52"/>
          <ac:spMkLst>
            <pc:docMk/>
            <pc:sldMk cId="2287012676" sldId="892"/>
            <ac:spMk id="172" creationId="{43FC0E21-A922-48B2-8872-DF33DB689BDD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54"/>
          <ac:spMkLst>
            <pc:docMk/>
            <pc:sldMk cId="2287012676" sldId="892"/>
            <ac:spMk id="173" creationId="{00183857-36C9-497F-9FBA-A4698B12FC48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56"/>
          <ac:spMkLst>
            <pc:docMk/>
            <pc:sldMk cId="2287012676" sldId="892"/>
            <ac:spMk id="174" creationId="{63992ADF-5C32-4805-9DCD-D13CD6FA4DB0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58"/>
          <ac:spMkLst>
            <pc:docMk/>
            <pc:sldMk cId="2287012676" sldId="892"/>
            <ac:spMk id="175" creationId="{FDA953CD-6595-4DD9-9A41-77BB9666DDDA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60"/>
          <ac:spMkLst>
            <pc:docMk/>
            <pc:sldMk cId="2287012676" sldId="892"/>
            <ac:spMk id="176" creationId="{8A4BD18D-5A84-4C7E-A62B-F68E6987EB93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62"/>
          <ac:spMkLst>
            <pc:docMk/>
            <pc:sldMk cId="2287012676" sldId="892"/>
            <ac:spMk id="177" creationId="{B5312E26-EC59-4284-A780-E58546243778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64"/>
          <ac:spMkLst>
            <pc:docMk/>
            <pc:sldMk cId="2287012676" sldId="892"/>
            <ac:spMk id="178" creationId="{AE899FF3-FFAD-40F7-BB1F-8631E59175CC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66"/>
          <ac:spMkLst>
            <pc:docMk/>
            <pc:sldMk cId="2287012676" sldId="892"/>
            <ac:spMk id="179" creationId="{C2FE529A-F036-4E54-8FEA-6A5A39406376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68"/>
          <ac:spMkLst>
            <pc:docMk/>
            <pc:sldMk cId="2287012676" sldId="892"/>
            <ac:spMk id="180" creationId="{6ADFE88C-D916-4E68-A83C-9AFCEBF6A73E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70"/>
          <ac:spMkLst>
            <pc:docMk/>
            <pc:sldMk cId="2287012676" sldId="892"/>
            <ac:spMk id="181" creationId="{92C6B39A-2B71-4357-8EC8-D397AA662D92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72"/>
          <ac:spMkLst>
            <pc:docMk/>
            <pc:sldMk cId="2287012676" sldId="892"/>
            <ac:spMk id="182" creationId="{F9BD9C70-73C2-4B4D-ABF6-FF2393488EC0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74"/>
          <ac:spMkLst>
            <pc:docMk/>
            <pc:sldMk cId="2287012676" sldId="892"/>
            <ac:spMk id="183" creationId="{88F91A3A-448D-453E-A544-94E480A60AD2}"/>
          </ac:spMkLst>
        </pc:spChg>
        <pc:spChg chg="mod">
          <ac:chgData name="Stalin Jacob Wilson Packia Dhas" userId="050d7d71-3621-4503-95e8-1c9a9d962492" providerId="ADAL" clId="{00722E61-A757-4134-8CBB-8B7208677708}" dt="2026-02-24T14:00:14.659" v="676"/>
          <ac:spMkLst>
            <pc:docMk/>
            <pc:sldMk cId="2287012676" sldId="892"/>
            <ac:spMk id="184" creationId="{38E89F4E-C65F-4757-BA73-3864AC4CCEB5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78"/>
          <ac:spMkLst>
            <pc:docMk/>
            <pc:sldMk cId="2287012676" sldId="892"/>
            <ac:spMk id="185" creationId="{99BD792A-E88D-463C-AAD0-63C8D049195D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80"/>
          <ac:spMkLst>
            <pc:docMk/>
            <pc:sldMk cId="2287012676" sldId="892"/>
            <ac:spMk id="186" creationId="{08915BB3-9D9F-4CA3-9CC2-E02CC70499F2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82"/>
          <ac:spMkLst>
            <pc:docMk/>
            <pc:sldMk cId="2287012676" sldId="892"/>
            <ac:spMk id="187" creationId="{CFC28018-8630-488D-8540-8E1B24730657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84"/>
          <ac:spMkLst>
            <pc:docMk/>
            <pc:sldMk cId="2287012676" sldId="892"/>
            <ac:spMk id="188" creationId="{DEC15A60-4A88-4C23-A14B-74C206F4F305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86"/>
          <ac:spMkLst>
            <pc:docMk/>
            <pc:sldMk cId="2287012676" sldId="892"/>
            <ac:spMk id="189" creationId="{0C10E4E4-7565-4946-BB2A-5F3ADB3EF58D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88"/>
          <ac:spMkLst>
            <pc:docMk/>
            <pc:sldMk cId="2287012676" sldId="892"/>
            <ac:spMk id="190" creationId="{02ED4FD4-EC59-44EA-8677-FDB704AE60F8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90"/>
          <ac:spMkLst>
            <pc:docMk/>
            <pc:sldMk cId="2287012676" sldId="892"/>
            <ac:spMk id="191" creationId="{FA220E4A-617F-4A78-A7A2-7B7F95276398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92"/>
          <ac:spMkLst>
            <pc:docMk/>
            <pc:sldMk cId="2287012676" sldId="892"/>
            <ac:spMk id="192" creationId="{272482DA-05A7-4BD1-91DB-5EB2008E04B5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94"/>
          <ac:spMkLst>
            <pc:docMk/>
            <pc:sldMk cId="2287012676" sldId="892"/>
            <ac:spMk id="193" creationId="{A009E15D-9AEA-4CFC-8394-7296EB518E11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96"/>
          <ac:spMkLst>
            <pc:docMk/>
            <pc:sldMk cId="2287012676" sldId="892"/>
            <ac:spMk id="194" creationId="{90E39A16-4D49-4846-A73F-6F4457C6FA68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698"/>
          <ac:spMkLst>
            <pc:docMk/>
            <pc:sldMk cId="2287012676" sldId="892"/>
            <ac:spMk id="195" creationId="{0F6926B1-47A6-4E3A-877C-BEDADB63A6B1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00"/>
          <ac:spMkLst>
            <pc:docMk/>
            <pc:sldMk cId="2287012676" sldId="892"/>
            <ac:spMk id="196" creationId="{69DCAC67-8428-4DDE-93F7-06611C04298E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02"/>
          <ac:spMkLst>
            <pc:docMk/>
            <pc:sldMk cId="2287012676" sldId="892"/>
            <ac:spMk id="197" creationId="{AAF69950-E485-4ADD-A0F8-A66FB13E1EC5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04"/>
          <ac:spMkLst>
            <pc:docMk/>
            <pc:sldMk cId="2287012676" sldId="892"/>
            <ac:spMk id="198" creationId="{2EB74929-3972-48CE-BBC4-253B6C32D12A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06"/>
          <ac:spMkLst>
            <pc:docMk/>
            <pc:sldMk cId="2287012676" sldId="892"/>
            <ac:spMk id="199" creationId="{5AB82A06-6E86-4AF2-B87A-84B28C60AB97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08"/>
          <ac:spMkLst>
            <pc:docMk/>
            <pc:sldMk cId="2287012676" sldId="892"/>
            <ac:spMk id="200" creationId="{A62AB86D-B5BE-49AD-AD6C-A104BB466C07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10"/>
          <ac:spMkLst>
            <pc:docMk/>
            <pc:sldMk cId="2287012676" sldId="892"/>
            <ac:spMk id="201" creationId="{8D763E22-FFA5-4C51-83F5-0DD62250D976}"/>
          </ac:spMkLst>
        </pc:spChg>
        <pc:spChg chg="mod">
          <ac:chgData name="Stalin Jacob Wilson Packia Dhas" userId="050d7d71-3621-4503-95e8-1c9a9d962492" providerId="ADAL" clId="{00722E61-A757-4134-8CBB-8B7208677708}" dt="2026-02-24T14:00:14.674" v="712"/>
          <ac:spMkLst>
            <pc:docMk/>
            <pc:sldMk cId="2287012676" sldId="892"/>
            <ac:spMk id="202" creationId="{D5EBA1B2-E6C3-4FBC-9040-27CA512DEA1B}"/>
          </ac:spMkLst>
        </pc:spChg>
        <pc:spChg chg="mod">
          <ac:chgData name="Stalin Jacob Wilson Packia Dhas" userId="050d7d71-3621-4503-95e8-1c9a9d962492" providerId="ADAL" clId="{00722E61-A757-4134-8CBB-8B7208677708}" dt="2026-02-24T14:00:14.685" v="714"/>
          <ac:spMkLst>
            <pc:docMk/>
            <pc:sldMk cId="2287012676" sldId="892"/>
            <ac:spMk id="203" creationId="{0802D2FC-602E-4CAB-B95D-EF81B448977E}"/>
          </ac:spMkLst>
        </pc:spChg>
        <pc:spChg chg="mod">
          <ac:chgData name="Stalin Jacob Wilson Packia Dhas" userId="050d7d71-3621-4503-95e8-1c9a9d962492" providerId="ADAL" clId="{00722E61-A757-4134-8CBB-8B7208677708}" dt="2026-02-24T14:00:14.685" v="716"/>
          <ac:spMkLst>
            <pc:docMk/>
            <pc:sldMk cId="2287012676" sldId="892"/>
            <ac:spMk id="204" creationId="{F2E9E9A1-C137-4A4F-B4CB-FCE0D8F71F48}"/>
          </ac:spMkLst>
        </pc:spChg>
        <pc:spChg chg="mod">
          <ac:chgData name="Stalin Jacob Wilson Packia Dhas" userId="050d7d71-3621-4503-95e8-1c9a9d962492" providerId="ADAL" clId="{00722E61-A757-4134-8CBB-8B7208677708}" dt="2026-02-24T14:00:14.685" v="718"/>
          <ac:spMkLst>
            <pc:docMk/>
            <pc:sldMk cId="2287012676" sldId="892"/>
            <ac:spMk id="205" creationId="{73ADBACD-A975-4952-AFCF-53679AB626D6}"/>
          </ac:spMkLst>
        </pc:spChg>
        <pc:spChg chg="mod">
          <ac:chgData name="Stalin Jacob Wilson Packia Dhas" userId="050d7d71-3621-4503-95e8-1c9a9d962492" providerId="ADAL" clId="{00722E61-A757-4134-8CBB-8B7208677708}" dt="2026-02-24T14:00:14.685" v="720"/>
          <ac:spMkLst>
            <pc:docMk/>
            <pc:sldMk cId="2287012676" sldId="892"/>
            <ac:spMk id="206" creationId="{44E09639-2742-482D-A115-899FBF69BA69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22"/>
          <ac:spMkLst>
            <pc:docMk/>
            <pc:sldMk cId="2287012676" sldId="892"/>
            <ac:spMk id="207" creationId="{43E6FD4E-8D6B-4F70-8ED1-B6569E3B83D4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24"/>
          <ac:spMkLst>
            <pc:docMk/>
            <pc:sldMk cId="2287012676" sldId="892"/>
            <ac:spMk id="208" creationId="{7AC6079A-BB97-4C37-AB73-67BB00849887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26"/>
          <ac:spMkLst>
            <pc:docMk/>
            <pc:sldMk cId="2287012676" sldId="892"/>
            <ac:spMk id="209" creationId="{B13EFD3B-A149-45F1-BDA0-1025895F395B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28"/>
          <ac:spMkLst>
            <pc:docMk/>
            <pc:sldMk cId="2287012676" sldId="892"/>
            <ac:spMk id="210" creationId="{E58DD0F4-0451-4446-A314-B206FA7AF738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30"/>
          <ac:spMkLst>
            <pc:docMk/>
            <pc:sldMk cId="2287012676" sldId="892"/>
            <ac:spMk id="211" creationId="{8CB2950C-1BFC-4BD2-993C-8B7BB632EE7C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32"/>
          <ac:spMkLst>
            <pc:docMk/>
            <pc:sldMk cId="2287012676" sldId="892"/>
            <ac:spMk id="212" creationId="{C9EC9132-386F-4E99-A277-FCDE5CDC9BAD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34"/>
          <ac:spMkLst>
            <pc:docMk/>
            <pc:sldMk cId="2287012676" sldId="892"/>
            <ac:spMk id="213" creationId="{E97186DD-0241-4094-897B-CFD23627D523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36"/>
          <ac:spMkLst>
            <pc:docMk/>
            <pc:sldMk cId="2287012676" sldId="892"/>
            <ac:spMk id="214" creationId="{2AF421B6-3E7A-4FA8-ADBD-6CCD3401153B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38"/>
          <ac:spMkLst>
            <pc:docMk/>
            <pc:sldMk cId="2287012676" sldId="892"/>
            <ac:spMk id="215" creationId="{D74C02D3-21E7-48C1-869F-89C9099B7CB1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40"/>
          <ac:spMkLst>
            <pc:docMk/>
            <pc:sldMk cId="2287012676" sldId="892"/>
            <ac:spMk id="216" creationId="{BD518D96-C45C-409A-9A08-83EDEA11FF0E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42"/>
          <ac:spMkLst>
            <pc:docMk/>
            <pc:sldMk cId="2287012676" sldId="892"/>
            <ac:spMk id="217" creationId="{AAFD2DCC-60FD-4DEA-A5C5-049EB699A121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44"/>
          <ac:spMkLst>
            <pc:docMk/>
            <pc:sldMk cId="2287012676" sldId="892"/>
            <ac:spMk id="218" creationId="{9B7AB4DB-2B8D-4DA0-9348-F3E0F7A86D1A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46"/>
          <ac:spMkLst>
            <pc:docMk/>
            <pc:sldMk cId="2287012676" sldId="892"/>
            <ac:spMk id="219" creationId="{87EC261C-BA1E-425D-B2B1-6D79EAFE248E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48"/>
          <ac:spMkLst>
            <pc:docMk/>
            <pc:sldMk cId="2287012676" sldId="892"/>
            <ac:spMk id="220" creationId="{ABEE72E8-5101-4FF9-BFA7-591095F5C869}"/>
          </ac:spMkLst>
        </pc:spChg>
        <pc:spChg chg="mod">
          <ac:chgData name="Stalin Jacob Wilson Packia Dhas" userId="050d7d71-3621-4503-95e8-1c9a9d962492" providerId="ADAL" clId="{00722E61-A757-4134-8CBB-8B7208677708}" dt="2026-02-24T14:00:14.687" v="750"/>
          <ac:spMkLst>
            <pc:docMk/>
            <pc:sldMk cId="2287012676" sldId="892"/>
            <ac:spMk id="221" creationId="{18359FCE-85A3-410B-9EF6-559470EE363B}"/>
          </ac:spMkLst>
        </pc:spChg>
        <pc:spChg chg="mod">
          <ac:chgData name="Stalin Jacob Wilson Packia Dhas" userId="050d7d71-3621-4503-95e8-1c9a9d962492" providerId="ADAL" clId="{00722E61-A757-4134-8CBB-8B7208677708}" dt="2026-02-24T14:00:14.695" v="752"/>
          <ac:spMkLst>
            <pc:docMk/>
            <pc:sldMk cId="2287012676" sldId="892"/>
            <ac:spMk id="222" creationId="{49B9B131-78CE-4DFD-B055-0DB1852126C2}"/>
          </ac:spMkLst>
        </pc:spChg>
        <pc:spChg chg="mod">
          <ac:chgData name="Stalin Jacob Wilson Packia Dhas" userId="050d7d71-3621-4503-95e8-1c9a9d962492" providerId="ADAL" clId="{00722E61-A757-4134-8CBB-8B7208677708}" dt="2026-02-24T14:00:14.695" v="754"/>
          <ac:spMkLst>
            <pc:docMk/>
            <pc:sldMk cId="2287012676" sldId="892"/>
            <ac:spMk id="223" creationId="{DAB4284F-1C56-44A9-B941-1503604A6F8B}"/>
          </ac:spMkLst>
        </pc:spChg>
        <pc:spChg chg="mod">
          <ac:chgData name="Stalin Jacob Wilson Packia Dhas" userId="050d7d71-3621-4503-95e8-1c9a9d962492" providerId="ADAL" clId="{00722E61-A757-4134-8CBB-8B7208677708}" dt="2026-02-24T14:00:14.695" v="756"/>
          <ac:spMkLst>
            <pc:docMk/>
            <pc:sldMk cId="2287012676" sldId="892"/>
            <ac:spMk id="224" creationId="{089B6534-B496-4DCC-AA2A-05B512CF735E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58"/>
          <ac:spMkLst>
            <pc:docMk/>
            <pc:sldMk cId="2287012676" sldId="892"/>
            <ac:spMk id="225" creationId="{42EE890A-95A5-44F7-B0D9-219FB64DEFF8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60"/>
          <ac:spMkLst>
            <pc:docMk/>
            <pc:sldMk cId="2287012676" sldId="892"/>
            <ac:spMk id="226" creationId="{B939F44C-E4C4-4A17-ABB2-E6751C2939E7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62"/>
          <ac:spMkLst>
            <pc:docMk/>
            <pc:sldMk cId="2287012676" sldId="892"/>
            <ac:spMk id="227" creationId="{5E9E652D-5158-473E-9319-77C6CEEA5FB2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64"/>
          <ac:spMkLst>
            <pc:docMk/>
            <pc:sldMk cId="2287012676" sldId="892"/>
            <ac:spMk id="228" creationId="{34D35E6B-DD2C-439C-AAB7-5F6CC8D8A199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66"/>
          <ac:spMkLst>
            <pc:docMk/>
            <pc:sldMk cId="2287012676" sldId="892"/>
            <ac:spMk id="229" creationId="{3F00D439-A28E-4576-B999-4AEDC610031B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68"/>
          <ac:spMkLst>
            <pc:docMk/>
            <pc:sldMk cId="2287012676" sldId="892"/>
            <ac:spMk id="230" creationId="{AF0DBCF0-7444-4557-B842-F051E1E47883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70"/>
          <ac:spMkLst>
            <pc:docMk/>
            <pc:sldMk cId="2287012676" sldId="892"/>
            <ac:spMk id="231" creationId="{EE80E555-8462-4CD2-A54A-82D4866BE913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72"/>
          <ac:spMkLst>
            <pc:docMk/>
            <pc:sldMk cId="2287012676" sldId="892"/>
            <ac:spMk id="232" creationId="{DC9E52F2-18AA-4C28-A5DF-F40D55E85EC9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74"/>
          <ac:spMkLst>
            <pc:docMk/>
            <pc:sldMk cId="2287012676" sldId="892"/>
            <ac:spMk id="233" creationId="{FC945A20-265C-43EC-AAD3-0E8E604D80F3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76"/>
          <ac:spMkLst>
            <pc:docMk/>
            <pc:sldMk cId="2287012676" sldId="892"/>
            <ac:spMk id="234" creationId="{31C4B5D5-D0FA-483B-98A1-AE0BBB047134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78"/>
          <ac:spMkLst>
            <pc:docMk/>
            <pc:sldMk cId="2287012676" sldId="892"/>
            <ac:spMk id="235" creationId="{BFC15572-931D-4D5C-B44E-95E8E4CB2D03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80"/>
          <ac:spMkLst>
            <pc:docMk/>
            <pc:sldMk cId="2287012676" sldId="892"/>
            <ac:spMk id="236" creationId="{4EAD238E-6FAC-48F4-B834-E5CC6C47330C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82"/>
          <ac:spMkLst>
            <pc:docMk/>
            <pc:sldMk cId="2287012676" sldId="892"/>
            <ac:spMk id="237" creationId="{87D18EF3-4CB8-4788-9ABF-3F57CE819E63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84"/>
          <ac:spMkLst>
            <pc:docMk/>
            <pc:sldMk cId="2287012676" sldId="892"/>
            <ac:spMk id="238" creationId="{2A3C7054-2338-46AF-93F7-829B0CD827B2}"/>
          </ac:spMkLst>
        </pc:spChg>
        <pc:spChg chg="mod">
          <ac:chgData name="Stalin Jacob Wilson Packia Dhas" userId="050d7d71-3621-4503-95e8-1c9a9d962492" providerId="ADAL" clId="{00722E61-A757-4134-8CBB-8B7208677708}" dt="2026-02-24T14:00:14.697" v="786"/>
          <ac:spMkLst>
            <pc:docMk/>
            <pc:sldMk cId="2287012676" sldId="892"/>
            <ac:spMk id="239" creationId="{C3FCCA31-725A-4802-873A-BA6DC8DDFEBC}"/>
          </ac:spMkLst>
        </pc:spChg>
        <pc:spChg chg="mod">
          <ac:chgData name="Stalin Jacob Wilson Packia Dhas" userId="050d7d71-3621-4503-95e8-1c9a9d962492" providerId="ADAL" clId="{00722E61-A757-4134-8CBB-8B7208677708}" dt="2026-02-24T14:00:14.706" v="788"/>
          <ac:spMkLst>
            <pc:docMk/>
            <pc:sldMk cId="2287012676" sldId="892"/>
            <ac:spMk id="240" creationId="{5BC0C4A6-2279-4373-85B0-1B1BCC717414}"/>
          </ac:spMkLst>
        </pc:spChg>
        <pc:spChg chg="mod">
          <ac:chgData name="Stalin Jacob Wilson Packia Dhas" userId="050d7d71-3621-4503-95e8-1c9a9d962492" providerId="ADAL" clId="{00722E61-A757-4134-8CBB-8B7208677708}" dt="2026-02-24T14:00:14.706" v="790"/>
          <ac:spMkLst>
            <pc:docMk/>
            <pc:sldMk cId="2287012676" sldId="892"/>
            <ac:spMk id="241" creationId="{ACED2B05-0452-47E7-BFB0-B29219DB81CA}"/>
          </ac:spMkLst>
        </pc:spChg>
        <pc:spChg chg="mod">
          <ac:chgData name="Stalin Jacob Wilson Packia Dhas" userId="050d7d71-3621-4503-95e8-1c9a9d962492" providerId="ADAL" clId="{00722E61-A757-4134-8CBB-8B7208677708}" dt="2026-02-24T14:00:14.706" v="792"/>
          <ac:spMkLst>
            <pc:docMk/>
            <pc:sldMk cId="2287012676" sldId="892"/>
            <ac:spMk id="242" creationId="{5804A7F0-FE1A-4C95-820E-9813555C75E3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794"/>
          <ac:spMkLst>
            <pc:docMk/>
            <pc:sldMk cId="2287012676" sldId="892"/>
            <ac:spMk id="243" creationId="{4338A5B9-9077-4F80-8A9A-EB77815FD083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796"/>
          <ac:spMkLst>
            <pc:docMk/>
            <pc:sldMk cId="2287012676" sldId="892"/>
            <ac:spMk id="244" creationId="{502C4A0E-7F3F-4CBC-96D6-E31AAA28A354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798"/>
          <ac:spMkLst>
            <pc:docMk/>
            <pc:sldMk cId="2287012676" sldId="892"/>
            <ac:spMk id="245" creationId="{097CFBBB-A0AB-40A4-8D0E-C7BAC8D28044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00"/>
          <ac:spMkLst>
            <pc:docMk/>
            <pc:sldMk cId="2287012676" sldId="892"/>
            <ac:spMk id="246" creationId="{098995EC-2F44-44AE-AEC2-335906608000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02"/>
          <ac:spMkLst>
            <pc:docMk/>
            <pc:sldMk cId="2287012676" sldId="892"/>
            <ac:spMk id="247" creationId="{3699BE26-484F-44C1-89DD-1BD5F5FBA972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04"/>
          <ac:spMkLst>
            <pc:docMk/>
            <pc:sldMk cId="2287012676" sldId="892"/>
            <ac:spMk id="248" creationId="{C39925EB-484B-4576-8D76-D1A623DF979E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06"/>
          <ac:spMkLst>
            <pc:docMk/>
            <pc:sldMk cId="2287012676" sldId="892"/>
            <ac:spMk id="249" creationId="{F7F1FDA7-C12A-4358-9F46-8FD54C9E10E6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08"/>
          <ac:spMkLst>
            <pc:docMk/>
            <pc:sldMk cId="2287012676" sldId="892"/>
            <ac:spMk id="250" creationId="{60812E08-A796-404B-BDE3-1F18A9C13543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10"/>
          <ac:spMkLst>
            <pc:docMk/>
            <pc:sldMk cId="2287012676" sldId="892"/>
            <ac:spMk id="251" creationId="{45F30D4D-537C-4F4B-A9FC-BF27C61DDA9B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12"/>
          <ac:spMkLst>
            <pc:docMk/>
            <pc:sldMk cId="2287012676" sldId="892"/>
            <ac:spMk id="252" creationId="{F2409608-4AFF-4CFF-8594-9071D0FFF9A3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14"/>
          <ac:spMkLst>
            <pc:docMk/>
            <pc:sldMk cId="2287012676" sldId="892"/>
            <ac:spMk id="253" creationId="{BD51EC85-58D9-4AD3-BD9A-CE94BD0200A6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16"/>
          <ac:spMkLst>
            <pc:docMk/>
            <pc:sldMk cId="2287012676" sldId="892"/>
            <ac:spMk id="254" creationId="{6EA8A26D-CAB5-439F-8BD8-C1AB34310C40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18"/>
          <ac:spMkLst>
            <pc:docMk/>
            <pc:sldMk cId="2287012676" sldId="892"/>
            <ac:spMk id="255" creationId="{56BE0D84-7FCF-4B2D-935D-B21001F72A56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20"/>
          <ac:spMkLst>
            <pc:docMk/>
            <pc:sldMk cId="2287012676" sldId="892"/>
            <ac:spMk id="256" creationId="{A3BA6D5C-BBE3-4A67-8A95-158119C772D1}"/>
          </ac:spMkLst>
        </pc:spChg>
        <pc:spChg chg="mod">
          <ac:chgData name="Stalin Jacob Wilson Packia Dhas" userId="050d7d71-3621-4503-95e8-1c9a9d962492" providerId="ADAL" clId="{00722E61-A757-4134-8CBB-8B7208677708}" dt="2026-02-24T14:00:14.708" v="822"/>
          <ac:spMkLst>
            <pc:docMk/>
            <pc:sldMk cId="2287012676" sldId="892"/>
            <ac:spMk id="257" creationId="{6340BA7D-4BC0-46F8-8C33-F860979B8E51}"/>
          </ac:spMkLst>
        </pc:spChg>
        <pc:spChg chg="mod">
          <ac:chgData name="Stalin Jacob Wilson Packia Dhas" userId="050d7d71-3621-4503-95e8-1c9a9d962492" providerId="ADAL" clId="{00722E61-A757-4134-8CBB-8B7208677708}" dt="2026-02-24T14:00:14.716" v="824"/>
          <ac:spMkLst>
            <pc:docMk/>
            <pc:sldMk cId="2287012676" sldId="892"/>
            <ac:spMk id="258" creationId="{B132A8E0-8ABE-4DAE-A8CE-37D585876A03}"/>
          </ac:spMkLst>
        </pc:spChg>
        <pc:spChg chg="mod">
          <ac:chgData name="Stalin Jacob Wilson Packia Dhas" userId="050d7d71-3621-4503-95e8-1c9a9d962492" providerId="ADAL" clId="{00722E61-A757-4134-8CBB-8B7208677708}" dt="2026-02-24T14:00:14.716" v="826"/>
          <ac:spMkLst>
            <pc:docMk/>
            <pc:sldMk cId="2287012676" sldId="892"/>
            <ac:spMk id="259" creationId="{7EAE4067-D435-4E22-AD13-E094D2D7BC18}"/>
          </ac:spMkLst>
        </pc:spChg>
        <pc:spChg chg="mod">
          <ac:chgData name="Stalin Jacob Wilson Packia Dhas" userId="050d7d71-3621-4503-95e8-1c9a9d962492" providerId="ADAL" clId="{00722E61-A757-4134-8CBB-8B7208677708}" dt="2026-02-24T14:00:14.716" v="828"/>
          <ac:spMkLst>
            <pc:docMk/>
            <pc:sldMk cId="2287012676" sldId="892"/>
            <ac:spMk id="260" creationId="{211B10F2-98BE-4682-98E8-3915E464C5B3}"/>
          </ac:spMkLst>
        </pc:spChg>
        <pc:spChg chg="mod">
          <ac:chgData name="Stalin Jacob Wilson Packia Dhas" userId="050d7d71-3621-4503-95e8-1c9a9d962492" providerId="ADAL" clId="{00722E61-A757-4134-8CBB-8B7208677708}" dt="2026-02-24T14:00:14.716" v="830"/>
          <ac:spMkLst>
            <pc:docMk/>
            <pc:sldMk cId="2287012676" sldId="892"/>
            <ac:spMk id="261" creationId="{FC9637C1-7E92-40C9-BB85-4C9C9508112B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32"/>
          <ac:spMkLst>
            <pc:docMk/>
            <pc:sldMk cId="2287012676" sldId="892"/>
            <ac:spMk id="262" creationId="{F12FD0B4-9710-4C67-8E7B-492A28B784AE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34"/>
          <ac:spMkLst>
            <pc:docMk/>
            <pc:sldMk cId="2287012676" sldId="892"/>
            <ac:spMk id="263" creationId="{C70CF34F-A019-4EDE-B5F8-C914FA7F9C43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36"/>
          <ac:spMkLst>
            <pc:docMk/>
            <pc:sldMk cId="2287012676" sldId="892"/>
            <ac:spMk id="264" creationId="{EC424369-4988-4FAE-95F9-FF2AF0E5E5E1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38"/>
          <ac:spMkLst>
            <pc:docMk/>
            <pc:sldMk cId="2287012676" sldId="892"/>
            <ac:spMk id="265" creationId="{12335A0D-A41D-4C33-9704-36C07CC72348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40"/>
          <ac:spMkLst>
            <pc:docMk/>
            <pc:sldMk cId="2287012676" sldId="892"/>
            <ac:spMk id="266" creationId="{B071B329-0C46-4861-B9FB-78E887A3ECC8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42"/>
          <ac:spMkLst>
            <pc:docMk/>
            <pc:sldMk cId="2287012676" sldId="892"/>
            <ac:spMk id="267" creationId="{7A60F467-C6D3-46AE-B0F3-454C0B5EB785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44"/>
          <ac:spMkLst>
            <pc:docMk/>
            <pc:sldMk cId="2287012676" sldId="892"/>
            <ac:spMk id="268" creationId="{35489EE9-12A4-4D06-A53F-49F19185FEA1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46"/>
          <ac:spMkLst>
            <pc:docMk/>
            <pc:sldMk cId="2287012676" sldId="892"/>
            <ac:spMk id="269" creationId="{95E48C92-A90D-4619-B5B9-9C9B1F936F3B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48"/>
          <ac:spMkLst>
            <pc:docMk/>
            <pc:sldMk cId="2287012676" sldId="892"/>
            <ac:spMk id="270" creationId="{31DD3B7F-5665-4BCF-A662-82198DA1F101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50"/>
          <ac:spMkLst>
            <pc:docMk/>
            <pc:sldMk cId="2287012676" sldId="892"/>
            <ac:spMk id="271" creationId="{EAE7747A-39CC-4F31-A421-6EDCF9CE4FA0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52"/>
          <ac:spMkLst>
            <pc:docMk/>
            <pc:sldMk cId="2287012676" sldId="892"/>
            <ac:spMk id="272" creationId="{1F81257F-8D42-4885-9ACD-086ED71FB06D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54"/>
          <ac:spMkLst>
            <pc:docMk/>
            <pc:sldMk cId="2287012676" sldId="892"/>
            <ac:spMk id="273" creationId="{F4C640AF-B8F6-47C5-A12D-010ABED73256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56"/>
          <ac:spMkLst>
            <pc:docMk/>
            <pc:sldMk cId="2287012676" sldId="892"/>
            <ac:spMk id="274" creationId="{A13CA8E7-B5CF-45E5-B0A0-AFDEC181856A}"/>
          </ac:spMkLst>
        </pc:spChg>
        <pc:spChg chg="mod">
          <ac:chgData name="Stalin Jacob Wilson Packia Dhas" userId="050d7d71-3621-4503-95e8-1c9a9d962492" providerId="ADAL" clId="{00722E61-A757-4134-8CBB-8B7208677708}" dt="2026-02-24T14:00:14.718" v="858"/>
          <ac:spMkLst>
            <pc:docMk/>
            <pc:sldMk cId="2287012676" sldId="892"/>
            <ac:spMk id="275" creationId="{01700862-1466-4A39-BD0D-1CA35E96C21D}"/>
          </ac:spMkLst>
        </pc:spChg>
        <pc:spChg chg="mod">
          <ac:chgData name="Stalin Jacob Wilson Packia Dhas" userId="050d7d71-3621-4503-95e8-1c9a9d962492" providerId="ADAL" clId="{00722E61-A757-4134-8CBB-8B7208677708}" dt="2026-02-24T14:00:14.726" v="860"/>
          <ac:spMkLst>
            <pc:docMk/>
            <pc:sldMk cId="2287012676" sldId="892"/>
            <ac:spMk id="276" creationId="{A1BB6317-7F09-4433-9E59-2CD5597E3673}"/>
          </ac:spMkLst>
        </pc:spChg>
        <pc:spChg chg="mod">
          <ac:chgData name="Stalin Jacob Wilson Packia Dhas" userId="050d7d71-3621-4503-95e8-1c9a9d962492" providerId="ADAL" clId="{00722E61-A757-4134-8CBB-8B7208677708}" dt="2026-02-24T14:00:14.726" v="862"/>
          <ac:spMkLst>
            <pc:docMk/>
            <pc:sldMk cId="2287012676" sldId="892"/>
            <ac:spMk id="277" creationId="{50743ADC-E839-40A9-847D-6754EDA81C3E}"/>
          </ac:spMkLst>
        </pc:spChg>
        <pc:spChg chg="mod">
          <ac:chgData name="Stalin Jacob Wilson Packia Dhas" userId="050d7d71-3621-4503-95e8-1c9a9d962492" providerId="ADAL" clId="{00722E61-A757-4134-8CBB-8B7208677708}" dt="2026-02-24T14:00:14.726" v="864"/>
          <ac:spMkLst>
            <pc:docMk/>
            <pc:sldMk cId="2287012676" sldId="892"/>
            <ac:spMk id="278" creationId="{11881EB3-E5F2-4A09-A85E-35B748E6EF52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66"/>
          <ac:spMkLst>
            <pc:docMk/>
            <pc:sldMk cId="2287012676" sldId="892"/>
            <ac:spMk id="279" creationId="{0F53072A-2A79-43BB-BDC7-1804255FE8AF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68"/>
          <ac:spMkLst>
            <pc:docMk/>
            <pc:sldMk cId="2287012676" sldId="892"/>
            <ac:spMk id="280" creationId="{05C61E70-F628-410B-BACF-B7D25BEDBE8F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70"/>
          <ac:spMkLst>
            <pc:docMk/>
            <pc:sldMk cId="2287012676" sldId="892"/>
            <ac:spMk id="281" creationId="{0325C670-CFDD-470E-914D-F31FA181C872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72"/>
          <ac:spMkLst>
            <pc:docMk/>
            <pc:sldMk cId="2287012676" sldId="892"/>
            <ac:spMk id="282" creationId="{A1980040-3759-4023-8A63-66A1B2ADED76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74"/>
          <ac:spMkLst>
            <pc:docMk/>
            <pc:sldMk cId="2287012676" sldId="892"/>
            <ac:spMk id="283" creationId="{D5F8DF68-FA53-46B3-9540-3389EF0314DE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76"/>
          <ac:spMkLst>
            <pc:docMk/>
            <pc:sldMk cId="2287012676" sldId="892"/>
            <ac:spMk id="284" creationId="{5C078D73-FAC1-4582-B065-8E5FEF784703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78"/>
          <ac:spMkLst>
            <pc:docMk/>
            <pc:sldMk cId="2287012676" sldId="892"/>
            <ac:spMk id="285" creationId="{C2F432FC-8A61-408D-8B16-C9FE4A5E9D47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80"/>
          <ac:spMkLst>
            <pc:docMk/>
            <pc:sldMk cId="2287012676" sldId="892"/>
            <ac:spMk id="286" creationId="{AF3FD786-BE17-4F52-8CDC-9263C7354E4F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82"/>
          <ac:spMkLst>
            <pc:docMk/>
            <pc:sldMk cId="2287012676" sldId="892"/>
            <ac:spMk id="287" creationId="{6C05C5E9-52A2-43BE-ABA4-3C292BB6ECD7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84"/>
          <ac:spMkLst>
            <pc:docMk/>
            <pc:sldMk cId="2287012676" sldId="892"/>
            <ac:spMk id="288" creationId="{AA3DF9AD-9789-42F4-90B9-6CAB3C456510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86"/>
          <ac:spMkLst>
            <pc:docMk/>
            <pc:sldMk cId="2287012676" sldId="892"/>
            <ac:spMk id="289" creationId="{41006974-72D5-4A33-9508-6ACF4961C97B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88"/>
          <ac:spMkLst>
            <pc:docMk/>
            <pc:sldMk cId="2287012676" sldId="892"/>
            <ac:spMk id="290" creationId="{C60BF5B0-DB0C-4970-8814-5AE576947C76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90"/>
          <ac:spMkLst>
            <pc:docMk/>
            <pc:sldMk cId="2287012676" sldId="892"/>
            <ac:spMk id="291" creationId="{8174BA8C-E42E-4A10-9A8A-0B653FFCD62C}"/>
          </ac:spMkLst>
        </pc:spChg>
        <pc:spChg chg="mod">
          <ac:chgData name="Stalin Jacob Wilson Packia Dhas" userId="050d7d71-3621-4503-95e8-1c9a9d962492" providerId="ADAL" clId="{00722E61-A757-4134-8CBB-8B7208677708}" dt="2026-02-24T14:00:14.728" v="892"/>
          <ac:spMkLst>
            <pc:docMk/>
            <pc:sldMk cId="2287012676" sldId="892"/>
            <ac:spMk id="292" creationId="{4489E2EC-E0EA-4E7C-AA37-9CACCE67907B}"/>
          </ac:spMkLst>
        </pc:spChg>
        <pc:spChg chg="mod">
          <ac:chgData name="Stalin Jacob Wilson Packia Dhas" userId="050d7d71-3621-4503-95e8-1c9a9d962492" providerId="ADAL" clId="{00722E61-A757-4134-8CBB-8B7208677708}" dt="2026-02-24T14:00:14.736" v="894"/>
          <ac:spMkLst>
            <pc:docMk/>
            <pc:sldMk cId="2287012676" sldId="892"/>
            <ac:spMk id="293" creationId="{E1504F05-FFB9-4766-9E36-A768AD08A51D}"/>
          </ac:spMkLst>
        </pc:spChg>
        <pc:spChg chg="mod">
          <ac:chgData name="Stalin Jacob Wilson Packia Dhas" userId="050d7d71-3621-4503-95e8-1c9a9d962492" providerId="ADAL" clId="{00722E61-A757-4134-8CBB-8B7208677708}" dt="2026-02-24T14:00:14.736" v="896"/>
          <ac:spMkLst>
            <pc:docMk/>
            <pc:sldMk cId="2287012676" sldId="892"/>
            <ac:spMk id="294" creationId="{1E704D38-A28E-4E17-993E-4CC277469A84}"/>
          </ac:spMkLst>
        </pc:spChg>
        <pc:spChg chg="mod">
          <ac:chgData name="Stalin Jacob Wilson Packia Dhas" userId="050d7d71-3621-4503-95e8-1c9a9d962492" providerId="ADAL" clId="{00722E61-A757-4134-8CBB-8B7208677708}" dt="2026-02-24T14:00:14.736" v="898"/>
          <ac:spMkLst>
            <pc:docMk/>
            <pc:sldMk cId="2287012676" sldId="892"/>
            <ac:spMk id="295" creationId="{769D1852-8E3B-4860-993F-9326DEC4A849}"/>
          </ac:spMkLst>
        </pc:spChg>
        <pc:spChg chg="mod">
          <ac:chgData name="Stalin Jacob Wilson Packia Dhas" userId="050d7d71-3621-4503-95e8-1c9a9d962492" providerId="ADAL" clId="{00722E61-A757-4134-8CBB-8B7208677708}" dt="2026-02-24T14:00:14.736" v="900"/>
          <ac:spMkLst>
            <pc:docMk/>
            <pc:sldMk cId="2287012676" sldId="892"/>
            <ac:spMk id="296" creationId="{1251C449-CF5F-48D4-9062-319FA82A86F4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02"/>
          <ac:spMkLst>
            <pc:docMk/>
            <pc:sldMk cId="2287012676" sldId="892"/>
            <ac:spMk id="297" creationId="{31D7C005-DD02-41CA-93E4-AC3A5C5B39A1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04"/>
          <ac:spMkLst>
            <pc:docMk/>
            <pc:sldMk cId="2287012676" sldId="892"/>
            <ac:spMk id="298" creationId="{40301143-9DC8-4FA1-9183-3040A230A6A1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06"/>
          <ac:spMkLst>
            <pc:docMk/>
            <pc:sldMk cId="2287012676" sldId="892"/>
            <ac:spMk id="299" creationId="{58988C65-A429-4913-AEF6-67624E40DDDD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08"/>
          <ac:spMkLst>
            <pc:docMk/>
            <pc:sldMk cId="2287012676" sldId="892"/>
            <ac:spMk id="300" creationId="{ACC7A261-4F1D-4D69-9F98-5CCEADC632FB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10"/>
          <ac:spMkLst>
            <pc:docMk/>
            <pc:sldMk cId="2287012676" sldId="892"/>
            <ac:spMk id="301" creationId="{8FC1590C-B79A-4837-BDE5-313347EC4823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12"/>
          <ac:spMkLst>
            <pc:docMk/>
            <pc:sldMk cId="2287012676" sldId="892"/>
            <ac:spMk id="302" creationId="{DD28DDC0-18C7-49C4-BEFD-E6C0129B3F6A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14"/>
          <ac:spMkLst>
            <pc:docMk/>
            <pc:sldMk cId="2287012676" sldId="892"/>
            <ac:spMk id="303" creationId="{4809BD8F-7920-47A4-B46A-E8A90C37CEE8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16"/>
          <ac:spMkLst>
            <pc:docMk/>
            <pc:sldMk cId="2287012676" sldId="892"/>
            <ac:spMk id="304" creationId="{1B56D16E-127E-403F-9951-330C988FF777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18"/>
          <ac:spMkLst>
            <pc:docMk/>
            <pc:sldMk cId="2287012676" sldId="892"/>
            <ac:spMk id="305" creationId="{25957DA0-38FB-4E45-9343-C88D47F79278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20"/>
          <ac:spMkLst>
            <pc:docMk/>
            <pc:sldMk cId="2287012676" sldId="892"/>
            <ac:spMk id="306" creationId="{7599AE9E-A934-4C31-A115-CF2412B592F8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22"/>
          <ac:spMkLst>
            <pc:docMk/>
            <pc:sldMk cId="2287012676" sldId="892"/>
            <ac:spMk id="307" creationId="{13E79CC1-ACF4-458B-A3DE-74B7EF51D9B3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24"/>
          <ac:spMkLst>
            <pc:docMk/>
            <pc:sldMk cId="2287012676" sldId="892"/>
            <ac:spMk id="308" creationId="{6A3EC42C-0BB0-420F-9E49-6F7737458A87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26"/>
          <ac:spMkLst>
            <pc:docMk/>
            <pc:sldMk cId="2287012676" sldId="892"/>
            <ac:spMk id="309" creationId="{30A99D2C-0C47-454C-8E8F-83D24BB6645A}"/>
          </ac:spMkLst>
        </pc:spChg>
        <pc:spChg chg="mod">
          <ac:chgData name="Stalin Jacob Wilson Packia Dhas" userId="050d7d71-3621-4503-95e8-1c9a9d962492" providerId="ADAL" clId="{00722E61-A757-4134-8CBB-8B7208677708}" dt="2026-02-24T14:00:14.739" v="928"/>
          <ac:spMkLst>
            <pc:docMk/>
            <pc:sldMk cId="2287012676" sldId="892"/>
            <ac:spMk id="310" creationId="{2D4ADACD-4595-42A6-AE5C-3CDA26D83D65}"/>
          </ac:spMkLst>
        </pc:spChg>
        <pc:spChg chg="mod">
          <ac:chgData name="Stalin Jacob Wilson Packia Dhas" userId="050d7d71-3621-4503-95e8-1c9a9d962492" providerId="ADAL" clId="{00722E61-A757-4134-8CBB-8B7208677708}" dt="2026-02-24T14:00:14.747" v="930"/>
          <ac:spMkLst>
            <pc:docMk/>
            <pc:sldMk cId="2287012676" sldId="892"/>
            <ac:spMk id="311" creationId="{997713C0-92D3-4075-89B8-B2A75AFE6258}"/>
          </ac:spMkLst>
        </pc:spChg>
        <pc:spChg chg="mod">
          <ac:chgData name="Stalin Jacob Wilson Packia Dhas" userId="050d7d71-3621-4503-95e8-1c9a9d962492" providerId="ADAL" clId="{00722E61-A757-4134-8CBB-8B7208677708}" dt="2026-02-24T14:00:14.747" v="932"/>
          <ac:spMkLst>
            <pc:docMk/>
            <pc:sldMk cId="2287012676" sldId="892"/>
            <ac:spMk id="312" creationId="{6452B14B-A068-427C-AB1C-1043A170A981}"/>
          </ac:spMkLst>
        </pc:spChg>
        <pc:spChg chg="mod">
          <ac:chgData name="Stalin Jacob Wilson Packia Dhas" userId="050d7d71-3621-4503-95e8-1c9a9d962492" providerId="ADAL" clId="{00722E61-A757-4134-8CBB-8B7208677708}" dt="2026-02-24T14:00:14.747" v="934"/>
          <ac:spMkLst>
            <pc:docMk/>
            <pc:sldMk cId="2287012676" sldId="892"/>
            <ac:spMk id="313" creationId="{74A83CFE-7927-459D-B2F8-BB93AC9BAFBD}"/>
          </ac:spMkLst>
        </pc:spChg>
        <pc:spChg chg="mod">
          <ac:chgData name="Stalin Jacob Wilson Packia Dhas" userId="050d7d71-3621-4503-95e8-1c9a9d962492" providerId="ADAL" clId="{00722E61-A757-4134-8CBB-8B7208677708}" dt="2026-02-24T14:00:14.747" v="936"/>
          <ac:spMkLst>
            <pc:docMk/>
            <pc:sldMk cId="2287012676" sldId="892"/>
            <ac:spMk id="314" creationId="{CCF8529C-B46E-4C26-ABA5-878749604C95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38"/>
          <ac:spMkLst>
            <pc:docMk/>
            <pc:sldMk cId="2287012676" sldId="892"/>
            <ac:spMk id="315" creationId="{7E61B4DE-6D5D-4BD9-B513-A20AAE8AF104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40"/>
          <ac:spMkLst>
            <pc:docMk/>
            <pc:sldMk cId="2287012676" sldId="892"/>
            <ac:spMk id="316" creationId="{66D293C8-428E-42F4-8876-2304F50BF088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42"/>
          <ac:spMkLst>
            <pc:docMk/>
            <pc:sldMk cId="2287012676" sldId="892"/>
            <ac:spMk id="317" creationId="{78E28EF0-4F9E-4D4E-9ABD-3CC183B53275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44"/>
          <ac:spMkLst>
            <pc:docMk/>
            <pc:sldMk cId="2287012676" sldId="892"/>
            <ac:spMk id="318" creationId="{B70F3487-BFDE-47E7-902C-7F6880274F41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46"/>
          <ac:spMkLst>
            <pc:docMk/>
            <pc:sldMk cId="2287012676" sldId="892"/>
            <ac:spMk id="319" creationId="{1142B79B-B840-4B4A-97DC-DFCE50691038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48"/>
          <ac:spMkLst>
            <pc:docMk/>
            <pc:sldMk cId="2287012676" sldId="892"/>
            <ac:spMk id="320" creationId="{0D1BE03C-D306-4027-816B-48EBBA98CB61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50"/>
          <ac:spMkLst>
            <pc:docMk/>
            <pc:sldMk cId="2287012676" sldId="892"/>
            <ac:spMk id="321" creationId="{0DC91F3E-9A55-4EED-9A1C-EBA2A4BA1D4B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52"/>
          <ac:spMkLst>
            <pc:docMk/>
            <pc:sldMk cId="2287012676" sldId="892"/>
            <ac:spMk id="322" creationId="{90E0D2CC-B0FB-46B8-8412-C85528A24DCC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54"/>
          <ac:spMkLst>
            <pc:docMk/>
            <pc:sldMk cId="2287012676" sldId="892"/>
            <ac:spMk id="323" creationId="{A8AB7F4A-08B0-4644-84C4-982211904F42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56"/>
          <ac:spMkLst>
            <pc:docMk/>
            <pc:sldMk cId="2287012676" sldId="892"/>
            <ac:spMk id="324" creationId="{125EF955-11A3-42DE-908E-ED5DF7E1D5A9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58"/>
          <ac:spMkLst>
            <pc:docMk/>
            <pc:sldMk cId="2287012676" sldId="892"/>
            <ac:spMk id="325" creationId="{1A7B5FCC-4447-40E5-8507-29B0FF8339E6}"/>
          </ac:spMkLst>
        </pc:spChg>
        <pc:spChg chg="mod">
          <ac:chgData name="Stalin Jacob Wilson Packia Dhas" userId="050d7d71-3621-4503-95e8-1c9a9d962492" providerId="ADAL" clId="{00722E61-A757-4134-8CBB-8B7208677708}" dt="2026-02-24T14:00:14.749" v="960"/>
          <ac:spMkLst>
            <pc:docMk/>
            <pc:sldMk cId="2287012676" sldId="892"/>
            <ac:spMk id="326" creationId="{B5E14234-44BB-42A6-8E3A-48C08A3A7B8F}"/>
          </ac:spMkLst>
        </pc:spChg>
        <pc:spChg chg="mod">
          <ac:chgData name="Stalin Jacob Wilson Packia Dhas" userId="050d7d71-3621-4503-95e8-1c9a9d962492" providerId="ADAL" clId="{00722E61-A757-4134-8CBB-8B7208677708}" dt="2026-02-24T14:00:14.757" v="962"/>
          <ac:spMkLst>
            <pc:docMk/>
            <pc:sldMk cId="2287012676" sldId="892"/>
            <ac:spMk id="327" creationId="{04FBB76C-091F-46B1-B779-760682A85F51}"/>
          </ac:spMkLst>
        </pc:spChg>
        <pc:spChg chg="mod">
          <ac:chgData name="Stalin Jacob Wilson Packia Dhas" userId="050d7d71-3621-4503-95e8-1c9a9d962492" providerId="ADAL" clId="{00722E61-A757-4134-8CBB-8B7208677708}" dt="2026-02-24T14:00:14.757" v="964"/>
          <ac:spMkLst>
            <pc:docMk/>
            <pc:sldMk cId="2287012676" sldId="892"/>
            <ac:spMk id="328" creationId="{58165779-4A3B-430F-BB74-AC5359561F3B}"/>
          </ac:spMkLst>
        </pc:spChg>
        <pc:spChg chg="mod">
          <ac:chgData name="Stalin Jacob Wilson Packia Dhas" userId="050d7d71-3621-4503-95e8-1c9a9d962492" providerId="ADAL" clId="{00722E61-A757-4134-8CBB-8B7208677708}" dt="2026-02-24T14:00:14.757" v="966"/>
          <ac:spMkLst>
            <pc:docMk/>
            <pc:sldMk cId="2287012676" sldId="892"/>
            <ac:spMk id="329" creationId="{EB9D7565-9DEC-402E-95A5-B46606E28C2F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68"/>
          <ac:spMkLst>
            <pc:docMk/>
            <pc:sldMk cId="2287012676" sldId="892"/>
            <ac:spMk id="330" creationId="{6B2D762D-26FF-4B5A-A9CA-E114C6D87285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70"/>
          <ac:spMkLst>
            <pc:docMk/>
            <pc:sldMk cId="2287012676" sldId="892"/>
            <ac:spMk id="331" creationId="{2DDD8C59-092B-41F1-B81D-7A66197EA99B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72"/>
          <ac:spMkLst>
            <pc:docMk/>
            <pc:sldMk cId="2287012676" sldId="892"/>
            <ac:spMk id="332" creationId="{15ACA8A1-C838-4497-A059-9F4991BCD648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74"/>
          <ac:spMkLst>
            <pc:docMk/>
            <pc:sldMk cId="2287012676" sldId="892"/>
            <ac:spMk id="333" creationId="{2129DB65-CF6C-4A20-A75F-9800C485E7F2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76"/>
          <ac:spMkLst>
            <pc:docMk/>
            <pc:sldMk cId="2287012676" sldId="892"/>
            <ac:spMk id="334" creationId="{738F1DC9-5CAD-4114-ACA6-C4857CBB0BB4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78"/>
          <ac:spMkLst>
            <pc:docMk/>
            <pc:sldMk cId="2287012676" sldId="892"/>
            <ac:spMk id="335" creationId="{6260E97A-BB20-48B8-A7E1-6F028878E02D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80"/>
          <ac:spMkLst>
            <pc:docMk/>
            <pc:sldMk cId="2287012676" sldId="892"/>
            <ac:spMk id="336" creationId="{3A47B173-4B9A-4AB8-97F5-978D709449B0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82"/>
          <ac:spMkLst>
            <pc:docMk/>
            <pc:sldMk cId="2287012676" sldId="892"/>
            <ac:spMk id="337" creationId="{E307C5C9-6E00-4F47-B915-BC85A5750EE0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84"/>
          <ac:spMkLst>
            <pc:docMk/>
            <pc:sldMk cId="2287012676" sldId="892"/>
            <ac:spMk id="338" creationId="{0AFC8F56-F547-4A90-BF7E-C7AD453D9EC5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86"/>
          <ac:spMkLst>
            <pc:docMk/>
            <pc:sldMk cId="2287012676" sldId="892"/>
            <ac:spMk id="339" creationId="{89CFD599-DF28-41BC-85A2-96136828225C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88"/>
          <ac:spMkLst>
            <pc:docMk/>
            <pc:sldMk cId="2287012676" sldId="892"/>
            <ac:spMk id="340" creationId="{5B944240-1CB0-4E7D-B91F-22CF54F47A60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90"/>
          <ac:spMkLst>
            <pc:docMk/>
            <pc:sldMk cId="2287012676" sldId="892"/>
            <ac:spMk id="341" creationId="{C906FB25-A4B2-4C67-A492-21E6D10EB041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92"/>
          <ac:spMkLst>
            <pc:docMk/>
            <pc:sldMk cId="2287012676" sldId="892"/>
            <ac:spMk id="342" creationId="{248A431C-646E-4D11-89B4-2067FAB5C572}"/>
          </ac:spMkLst>
        </pc:spChg>
        <pc:spChg chg="mod">
          <ac:chgData name="Stalin Jacob Wilson Packia Dhas" userId="050d7d71-3621-4503-95e8-1c9a9d962492" providerId="ADAL" clId="{00722E61-A757-4134-8CBB-8B7208677708}" dt="2026-02-24T14:00:14.759" v="994"/>
          <ac:spMkLst>
            <pc:docMk/>
            <pc:sldMk cId="2287012676" sldId="892"/>
            <ac:spMk id="343" creationId="{3F85DD29-ECE3-48B6-BA51-5F1BC3AC5449}"/>
          </ac:spMkLst>
        </pc:spChg>
        <pc:spChg chg="mod">
          <ac:chgData name="Stalin Jacob Wilson Packia Dhas" userId="050d7d71-3621-4503-95e8-1c9a9d962492" providerId="ADAL" clId="{00722E61-A757-4134-8CBB-8B7208677708}" dt="2026-02-24T14:00:14.767" v="996"/>
          <ac:spMkLst>
            <pc:docMk/>
            <pc:sldMk cId="2287012676" sldId="892"/>
            <ac:spMk id="344" creationId="{E7182186-2AA9-4065-A58C-AC64F424B3A5}"/>
          </ac:spMkLst>
        </pc:spChg>
        <pc:spChg chg="mod">
          <ac:chgData name="Stalin Jacob Wilson Packia Dhas" userId="050d7d71-3621-4503-95e8-1c9a9d962492" providerId="ADAL" clId="{00722E61-A757-4134-8CBB-8B7208677708}" dt="2026-02-24T14:00:14.767" v="998"/>
          <ac:spMkLst>
            <pc:docMk/>
            <pc:sldMk cId="2287012676" sldId="892"/>
            <ac:spMk id="345" creationId="{5A8FCDB9-16EE-4AC7-9C3C-F03A82C75C0A}"/>
          </ac:spMkLst>
        </pc:spChg>
        <pc:spChg chg="mod">
          <ac:chgData name="Stalin Jacob Wilson Packia Dhas" userId="050d7d71-3621-4503-95e8-1c9a9d962492" providerId="ADAL" clId="{00722E61-A757-4134-8CBB-8B7208677708}" dt="2026-02-24T14:00:14.767" v="1000"/>
          <ac:spMkLst>
            <pc:docMk/>
            <pc:sldMk cId="2287012676" sldId="892"/>
            <ac:spMk id="346" creationId="{AA1CD809-6CEB-4A1E-8A59-C8BD6F82D811}"/>
          </ac:spMkLst>
        </pc:spChg>
        <pc:spChg chg="mod">
          <ac:chgData name="Stalin Jacob Wilson Packia Dhas" userId="050d7d71-3621-4503-95e8-1c9a9d962492" providerId="ADAL" clId="{00722E61-A757-4134-8CBB-8B7208677708}" dt="2026-02-24T14:00:14.767" v="1002"/>
          <ac:spMkLst>
            <pc:docMk/>
            <pc:sldMk cId="2287012676" sldId="892"/>
            <ac:spMk id="347" creationId="{584D8014-DBC2-405C-A5BE-5389E3ED6C99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04"/>
          <ac:spMkLst>
            <pc:docMk/>
            <pc:sldMk cId="2287012676" sldId="892"/>
            <ac:spMk id="348" creationId="{27D4D613-65C4-4E9C-A336-A3F02F29C7A7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06"/>
          <ac:spMkLst>
            <pc:docMk/>
            <pc:sldMk cId="2287012676" sldId="892"/>
            <ac:spMk id="349" creationId="{373D2839-0B10-4D10-B9D7-B5E1599D2E85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08"/>
          <ac:spMkLst>
            <pc:docMk/>
            <pc:sldMk cId="2287012676" sldId="892"/>
            <ac:spMk id="350" creationId="{B0A2C73A-02BE-483D-86F3-ED21FC756708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10"/>
          <ac:spMkLst>
            <pc:docMk/>
            <pc:sldMk cId="2287012676" sldId="892"/>
            <ac:spMk id="351" creationId="{FB77E554-4158-4E64-8957-B2982017F95B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12"/>
          <ac:spMkLst>
            <pc:docMk/>
            <pc:sldMk cId="2287012676" sldId="892"/>
            <ac:spMk id="352" creationId="{73738DEC-BEB4-4C14-86B7-08F0462935DA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14"/>
          <ac:spMkLst>
            <pc:docMk/>
            <pc:sldMk cId="2287012676" sldId="892"/>
            <ac:spMk id="353" creationId="{DB225E1C-28EF-421C-85D7-416C96D810B2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16"/>
          <ac:spMkLst>
            <pc:docMk/>
            <pc:sldMk cId="2287012676" sldId="892"/>
            <ac:spMk id="354" creationId="{AAED4DA3-D7A9-4466-A179-48A104D0F574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18"/>
          <ac:spMkLst>
            <pc:docMk/>
            <pc:sldMk cId="2287012676" sldId="892"/>
            <ac:spMk id="355" creationId="{FA1527A5-8F50-4478-A06C-07E2EA02F6E4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20"/>
          <ac:spMkLst>
            <pc:docMk/>
            <pc:sldMk cId="2287012676" sldId="892"/>
            <ac:spMk id="356" creationId="{88CB0970-7A29-4208-99AE-4B6FFDF580B6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22"/>
          <ac:spMkLst>
            <pc:docMk/>
            <pc:sldMk cId="2287012676" sldId="892"/>
            <ac:spMk id="357" creationId="{CE1A3D44-7A38-4F62-8C92-0836D0CE409D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24"/>
          <ac:spMkLst>
            <pc:docMk/>
            <pc:sldMk cId="2287012676" sldId="892"/>
            <ac:spMk id="358" creationId="{AAFA53A1-4025-4DC6-AF9C-87E7178B00F9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26"/>
          <ac:spMkLst>
            <pc:docMk/>
            <pc:sldMk cId="2287012676" sldId="892"/>
            <ac:spMk id="359" creationId="{AE018E66-A30D-40B1-B6F7-274DC674C3E9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28"/>
          <ac:spMkLst>
            <pc:docMk/>
            <pc:sldMk cId="2287012676" sldId="892"/>
            <ac:spMk id="360" creationId="{5148AE56-074C-4BD2-ABB9-598FA4BCD314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30"/>
          <ac:spMkLst>
            <pc:docMk/>
            <pc:sldMk cId="2287012676" sldId="892"/>
            <ac:spMk id="361" creationId="{9D49857D-FE21-4F31-891A-B4F824A7749A}"/>
          </ac:spMkLst>
        </pc:spChg>
        <pc:spChg chg="mod">
          <ac:chgData name="Stalin Jacob Wilson Packia Dhas" userId="050d7d71-3621-4503-95e8-1c9a9d962492" providerId="ADAL" clId="{00722E61-A757-4134-8CBB-8B7208677708}" dt="2026-02-24T14:00:14.769" v="1032"/>
          <ac:spMkLst>
            <pc:docMk/>
            <pc:sldMk cId="2287012676" sldId="892"/>
            <ac:spMk id="362" creationId="{B62ED88E-7567-43B6-9633-01E5B7E3BDBE}"/>
          </ac:spMkLst>
        </pc:spChg>
        <pc:spChg chg="mod">
          <ac:chgData name="Stalin Jacob Wilson Packia Dhas" userId="050d7d71-3621-4503-95e8-1c9a9d962492" providerId="ADAL" clId="{00722E61-A757-4134-8CBB-8B7208677708}" dt="2026-02-24T14:00:14.778" v="1034"/>
          <ac:spMkLst>
            <pc:docMk/>
            <pc:sldMk cId="2287012676" sldId="892"/>
            <ac:spMk id="363" creationId="{3A28EA94-E106-40E8-8A38-49395F40DD9E}"/>
          </ac:spMkLst>
        </pc:spChg>
        <pc:spChg chg="mod">
          <ac:chgData name="Stalin Jacob Wilson Packia Dhas" userId="050d7d71-3621-4503-95e8-1c9a9d962492" providerId="ADAL" clId="{00722E61-A757-4134-8CBB-8B7208677708}" dt="2026-02-24T14:00:14.778" v="1036"/>
          <ac:spMkLst>
            <pc:docMk/>
            <pc:sldMk cId="2287012676" sldId="892"/>
            <ac:spMk id="364" creationId="{AF32BD22-36CA-4EEB-8EBB-8E3D0AC8DF78}"/>
          </ac:spMkLst>
        </pc:spChg>
        <pc:spChg chg="mod">
          <ac:chgData name="Stalin Jacob Wilson Packia Dhas" userId="050d7d71-3621-4503-95e8-1c9a9d962492" providerId="ADAL" clId="{00722E61-A757-4134-8CBB-8B7208677708}" dt="2026-02-24T14:00:14.778" v="1038"/>
          <ac:spMkLst>
            <pc:docMk/>
            <pc:sldMk cId="2287012676" sldId="892"/>
            <ac:spMk id="365" creationId="{AB5E0A88-44CB-448B-9FA0-F4F364BEE5F7}"/>
          </ac:spMkLst>
        </pc:spChg>
        <pc:spChg chg="mod">
          <ac:chgData name="Stalin Jacob Wilson Packia Dhas" userId="050d7d71-3621-4503-95e8-1c9a9d962492" providerId="ADAL" clId="{00722E61-A757-4134-8CBB-8B7208677708}" dt="2026-02-24T14:00:14.778" v="1040"/>
          <ac:spMkLst>
            <pc:docMk/>
            <pc:sldMk cId="2287012676" sldId="892"/>
            <ac:spMk id="366" creationId="{246EF9DF-2771-4EE9-B652-818FE5C736B5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42"/>
          <ac:spMkLst>
            <pc:docMk/>
            <pc:sldMk cId="2287012676" sldId="892"/>
            <ac:spMk id="367" creationId="{F5DF010C-4FF3-4822-AD10-F37C489E4607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44"/>
          <ac:spMkLst>
            <pc:docMk/>
            <pc:sldMk cId="2287012676" sldId="892"/>
            <ac:spMk id="368" creationId="{742CB527-3DD7-47A5-B82C-4C5B46B761AD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46"/>
          <ac:spMkLst>
            <pc:docMk/>
            <pc:sldMk cId="2287012676" sldId="892"/>
            <ac:spMk id="369" creationId="{73E04568-E99D-4232-BA8E-1A4090B9A713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48"/>
          <ac:spMkLst>
            <pc:docMk/>
            <pc:sldMk cId="2287012676" sldId="892"/>
            <ac:spMk id="370" creationId="{303EA827-AD8E-4178-8F80-20238D657243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50"/>
          <ac:spMkLst>
            <pc:docMk/>
            <pc:sldMk cId="2287012676" sldId="892"/>
            <ac:spMk id="371" creationId="{336C1C90-282D-4B8A-ACB7-BAD62B691FD7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52"/>
          <ac:spMkLst>
            <pc:docMk/>
            <pc:sldMk cId="2287012676" sldId="892"/>
            <ac:spMk id="372" creationId="{5FB5C125-C43C-47D8-AD6D-7F58B80850BF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54"/>
          <ac:spMkLst>
            <pc:docMk/>
            <pc:sldMk cId="2287012676" sldId="892"/>
            <ac:spMk id="373" creationId="{8E68DB03-6B05-44F6-8FF2-08CA1CD1CE74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56"/>
          <ac:spMkLst>
            <pc:docMk/>
            <pc:sldMk cId="2287012676" sldId="892"/>
            <ac:spMk id="374" creationId="{48B2C87F-A809-4567-8171-8FD25326E55D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58"/>
          <ac:spMkLst>
            <pc:docMk/>
            <pc:sldMk cId="2287012676" sldId="892"/>
            <ac:spMk id="375" creationId="{5502340D-3E1A-4D5C-987C-248B3EBA90C4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60"/>
          <ac:spMkLst>
            <pc:docMk/>
            <pc:sldMk cId="2287012676" sldId="892"/>
            <ac:spMk id="376" creationId="{194F219F-D40D-4246-8143-A5AD49F460B4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62"/>
          <ac:spMkLst>
            <pc:docMk/>
            <pc:sldMk cId="2287012676" sldId="892"/>
            <ac:spMk id="377" creationId="{9BB6428D-816D-4C19-B2E3-EA5B0B2EE0BD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64"/>
          <ac:spMkLst>
            <pc:docMk/>
            <pc:sldMk cId="2287012676" sldId="892"/>
            <ac:spMk id="378" creationId="{38499B30-C800-4DE1-A04E-A7F89403F2B0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66"/>
          <ac:spMkLst>
            <pc:docMk/>
            <pc:sldMk cId="2287012676" sldId="892"/>
            <ac:spMk id="379" creationId="{C0F0956F-5F66-4370-9B2C-00526597ACAB}"/>
          </ac:spMkLst>
        </pc:spChg>
        <pc:spChg chg="mod">
          <ac:chgData name="Stalin Jacob Wilson Packia Dhas" userId="050d7d71-3621-4503-95e8-1c9a9d962492" providerId="ADAL" clId="{00722E61-A757-4134-8CBB-8B7208677708}" dt="2026-02-24T14:00:14.780" v="1068"/>
          <ac:spMkLst>
            <pc:docMk/>
            <pc:sldMk cId="2287012676" sldId="892"/>
            <ac:spMk id="380" creationId="{1A6A1F20-5000-44CB-8BA3-A6D34A77A262}"/>
          </ac:spMkLst>
        </pc:spChg>
        <pc:spChg chg="mod">
          <ac:chgData name="Stalin Jacob Wilson Packia Dhas" userId="050d7d71-3621-4503-95e8-1c9a9d962492" providerId="ADAL" clId="{00722E61-A757-4134-8CBB-8B7208677708}" dt="2026-02-24T14:00:14.788" v="1070"/>
          <ac:spMkLst>
            <pc:docMk/>
            <pc:sldMk cId="2287012676" sldId="892"/>
            <ac:spMk id="381" creationId="{12292018-1828-46DD-8E8C-B4F728825F90}"/>
          </ac:spMkLst>
        </pc:spChg>
        <pc:spChg chg="mod">
          <ac:chgData name="Stalin Jacob Wilson Packia Dhas" userId="050d7d71-3621-4503-95e8-1c9a9d962492" providerId="ADAL" clId="{00722E61-A757-4134-8CBB-8B7208677708}" dt="2026-02-24T14:00:14.788" v="1072"/>
          <ac:spMkLst>
            <pc:docMk/>
            <pc:sldMk cId="2287012676" sldId="892"/>
            <ac:spMk id="382" creationId="{E8D2F9BB-78A7-4540-B586-C10BBDC8AC12}"/>
          </ac:spMkLst>
        </pc:spChg>
        <pc:spChg chg="mod">
          <ac:chgData name="Stalin Jacob Wilson Packia Dhas" userId="050d7d71-3621-4503-95e8-1c9a9d962492" providerId="ADAL" clId="{00722E61-A757-4134-8CBB-8B7208677708}" dt="2026-02-24T14:00:14.788" v="1074"/>
          <ac:spMkLst>
            <pc:docMk/>
            <pc:sldMk cId="2287012676" sldId="892"/>
            <ac:spMk id="383" creationId="{4F7DF645-6A52-4513-99A2-6F34C4F7D715}"/>
          </ac:spMkLst>
        </pc:spChg>
        <pc:spChg chg="mod">
          <ac:chgData name="Stalin Jacob Wilson Packia Dhas" userId="050d7d71-3621-4503-95e8-1c9a9d962492" providerId="ADAL" clId="{00722E61-A757-4134-8CBB-8B7208677708}" dt="2026-02-24T14:00:14.788" v="1076"/>
          <ac:spMkLst>
            <pc:docMk/>
            <pc:sldMk cId="2287012676" sldId="892"/>
            <ac:spMk id="384" creationId="{A76A9685-CDDA-4107-A227-8666A1F38F32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78"/>
          <ac:spMkLst>
            <pc:docMk/>
            <pc:sldMk cId="2287012676" sldId="892"/>
            <ac:spMk id="385" creationId="{ED8880D1-DD2F-4F8A-B52A-2F7E12E1A898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80"/>
          <ac:spMkLst>
            <pc:docMk/>
            <pc:sldMk cId="2287012676" sldId="892"/>
            <ac:spMk id="386" creationId="{BD245B62-75E8-4ADB-ABF3-E5B924D378E4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82"/>
          <ac:spMkLst>
            <pc:docMk/>
            <pc:sldMk cId="2287012676" sldId="892"/>
            <ac:spMk id="387" creationId="{5DD3D50D-C6D5-48E5-9368-AAB227FBCB18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84"/>
          <ac:spMkLst>
            <pc:docMk/>
            <pc:sldMk cId="2287012676" sldId="892"/>
            <ac:spMk id="388" creationId="{86F383A9-CF3B-440D-9254-EAD5C3CBADA6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86"/>
          <ac:spMkLst>
            <pc:docMk/>
            <pc:sldMk cId="2287012676" sldId="892"/>
            <ac:spMk id="389" creationId="{E2B09AE7-9D8B-4570-82CC-7CDBD96A025B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88"/>
          <ac:spMkLst>
            <pc:docMk/>
            <pc:sldMk cId="2287012676" sldId="892"/>
            <ac:spMk id="390" creationId="{EA311EE0-DC0B-4A1D-A8BF-A45AEF80AFDC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90"/>
          <ac:spMkLst>
            <pc:docMk/>
            <pc:sldMk cId="2287012676" sldId="892"/>
            <ac:spMk id="391" creationId="{ED577881-F7AC-4787-9CBB-409189D16AAC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92"/>
          <ac:spMkLst>
            <pc:docMk/>
            <pc:sldMk cId="2287012676" sldId="892"/>
            <ac:spMk id="392" creationId="{AB32C0E1-E089-4031-9E38-300E70ABCEE0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94"/>
          <ac:spMkLst>
            <pc:docMk/>
            <pc:sldMk cId="2287012676" sldId="892"/>
            <ac:spMk id="393" creationId="{14EB92B5-1093-4CE7-AF18-51A5A57A6ED3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96"/>
          <ac:spMkLst>
            <pc:docMk/>
            <pc:sldMk cId="2287012676" sldId="892"/>
            <ac:spMk id="394" creationId="{D86C0976-E9D4-4FA8-A2B1-66E67C9E5D90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098"/>
          <ac:spMkLst>
            <pc:docMk/>
            <pc:sldMk cId="2287012676" sldId="892"/>
            <ac:spMk id="395" creationId="{823669A3-0BDC-4477-94B9-37344F1A0CE5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100"/>
          <ac:spMkLst>
            <pc:docMk/>
            <pc:sldMk cId="2287012676" sldId="892"/>
            <ac:spMk id="396" creationId="{08D20AF9-6851-4482-B4B7-A513575F4033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102"/>
          <ac:spMkLst>
            <pc:docMk/>
            <pc:sldMk cId="2287012676" sldId="892"/>
            <ac:spMk id="397" creationId="{551ED9BB-A0D0-4F9E-AE68-0DD5E793F2A2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104"/>
          <ac:spMkLst>
            <pc:docMk/>
            <pc:sldMk cId="2287012676" sldId="892"/>
            <ac:spMk id="398" creationId="{6455EF5A-44D1-4D46-8C86-A41DDC251204}"/>
          </ac:spMkLst>
        </pc:spChg>
        <pc:spChg chg="mod">
          <ac:chgData name="Stalin Jacob Wilson Packia Dhas" userId="050d7d71-3621-4503-95e8-1c9a9d962492" providerId="ADAL" clId="{00722E61-A757-4134-8CBB-8B7208677708}" dt="2026-02-24T14:00:14.790" v="1106"/>
          <ac:spMkLst>
            <pc:docMk/>
            <pc:sldMk cId="2287012676" sldId="892"/>
            <ac:spMk id="399" creationId="{D58D12A4-229B-435D-BA5A-E343A9F13171}"/>
          </ac:spMkLst>
        </pc:spChg>
        <pc:spChg chg="mod">
          <ac:chgData name="Stalin Jacob Wilson Packia Dhas" userId="050d7d71-3621-4503-95e8-1c9a9d962492" providerId="ADAL" clId="{00722E61-A757-4134-8CBB-8B7208677708}" dt="2026-02-24T14:00:14.798" v="1108"/>
          <ac:spMkLst>
            <pc:docMk/>
            <pc:sldMk cId="2287012676" sldId="892"/>
            <ac:spMk id="400" creationId="{8DDAAB67-CB38-4BE8-A96F-161D038ABACF}"/>
          </ac:spMkLst>
        </pc:spChg>
        <pc:spChg chg="mod">
          <ac:chgData name="Stalin Jacob Wilson Packia Dhas" userId="050d7d71-3621-4503-95e8-1c9a9d962492" providerId="ADAL" clId="{00722E61-A757-4134-8CBB-8B7208677708}" dt="2026-02-24T14:00:14.798" v="1110"/>
          <ac:spMkLst>
            <pc:docMk/>
            <pc:sldMk cId="2287012676" sldId="892"/>
            <ac:spMk id="401" creationId="{1AB7D8FC-2EAB-4D62-BF8B-2857A582A7A0}"/>
          </ac:spMkLst>
        </pc:spChg>
        <pc:spChg chg="mod">
          <ac:chgData name="Stalin Jacob Wilson Packia Dhas" userId="050d7d71-3621-4503-95e8-1c9a9d962492" providerId="ADAL" clId="{00722E61-A757-4134-8CBB-8B7208677708}" dt="2026-02-24T14:00:14.798" v="1112"/>
          <ac:spMkLst>
            <pc:docMk/>
            <pc:sldMk cId="2287012676" sldId="892"/>
            <ac:spMk id="402" creationId="{B8B5695B-8F81-4931-B355-6A85524D052D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14"/>
          <ac:spMkLst>
            <pc:docMk/>
            <pc:sldMk cId="2287012676" sldId="892"/>
            <ac:spMk id="403" creationId="{FC242D47-9FA2-4BF4-A314-2EAE91973321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16"/>
          <ac:spMkLst>
            <pc:docMk/>
            <pc:sldMk cId="2287012676" sldId="892"/>
            <ac:spMk id="404" creationId="{6976230D-97F2-44F7-A584-C58AE5F9FF57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18"/>
          <ac:spMkLst>
            <pc:docMk/>
            <pc:sldMk cId="2287012676" sldId="892"/>
            <ac:spMk id="405" creationId="{DF7FFE85-BCEE-45A8-AAFB-B85051AD5728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20"/>
          <ac:spMkLst>
            <pc:docMk/>
            <pc:sldMk cId="2287012676" sldId="892"/>
            <ac:spMk id="406" creationId="{94AD34DD-1AE7-4E7C-A053-DAEE71A9F691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22"/>
          <ac:spMkLst>
            <pc:docMk/>
            <pc:sldMk cId="2287012676" sldId="892"/>
            <ac:spMk id="407" creationId="{92EC7CA2-9A33-405D-A928-35819C403944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24"/>
          <ac:spMkLst>
            <pc:docMk/>
            <pc:sldMk cId="2287012676" sldId="892"/>
            <ac:spMk id="408" creationId="{F42C5982-C97E-4430-B19B-077E7BF70FFC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26"/>
          <ac:spMkLst>
            <pc:docMk/>
            <pc:sldMk cId="2287012676" sldId="892"/>
            <ac:spMk id="409" creationId="{8C8F2799-30D0-4225-AA44-6905546D8AF6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28"/>
          <ac:spMkLst>
            <pc:docMk/>
            <pc:sldMk cId="2287012676" sldId="892"/>
            <ac:spMk id="410" creationId="{23B77321-4064-432F-8ADF-F856E28DFB4D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30"/>
          <ac:spMkLst>
            <pc:docMk/>
            <pc:sldMk cId="2287012676" sldId="892"/>
            <ac:spMk id="411" creationId="{1DE8AE80-21DA-4EA0-A29F-562ACC04281A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32"/>
          <ac:spMkLst>
            <pc:docMk/>
            <pc:sldMk cId="2287012676" sldId="892"/>
            <ac:spMk id="412" creationId="{DCA2DA54-304C-4C63-9110-E4D54062089B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34"/>
          <ac:spMkLst>
            <pc:docMk/>
            <pc:sldMk cId="2287012676" sldId="892"/>
            <ac:spMk id="413" creationId="{40B84ABB-D244-4DF2-A4D8-7E4A0F61D702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36"/>
          <ac:spMkLst>
            <pc:docMk/>
            <pc:sldMk cId="2287012676" sldId="892"/>
            <ac:spMk id="414" creationId="{F7180A1E-98E9-4B1B-9B81-527657D1636B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38"/>
          <ac:spMkLst>
            <pc:docMk/>
            <pc:sldMk cId="2287012676" sldId="892"/>
            <ac:spMk id="415" creationId="{D2A41630-2A09-42A7-A808-69A9AC3A165F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40"/>
          <ac:spMkLst>
            <pc:docMk/>
            <pc:sldMk cId="2287012676" sldId="892"/>
            <ac:spMk id="416" creationId="{6E286E31-11C6-4DDD-9EA7-CD0EDAB1ED92}"/>
          </ac:spMkLst>
        </pc:spChg>
        <pc:spChg chg="mod">
          <ac:chgData name="Stalin Jacob Wilson Packia Dhas" userId="050d7d71-3621-4503-95e8-1c9a9d962492" providerId="ADAL" clId="{00722E61-A757-4134-8CBB-8B7208677708}" dt="2026-02-24T14:00:14.800" v="1142"/>
          <ac:spMkLst>
            <pc:docMk/>
            <pc:sldMk cId="2287012676" sldId="892"/>
            <ac:spMk id="417" creationId="{645E9BAF-6E70-487D-BC8B-16FB6C6321FB}"/>
          </ac:spMkLst>
        </pc:spChg>
        <pc:spChg chg="mod">
          <ac:chgData name="Stalin Jacob Wilson Packia Dhas" userId="050d7d71-3621-4503-95e8-1c9a9d962492" providerId="ADAL" clId="{00722E61-A757-4134-8CBB-8B7208677708}" dt="2026-02-24T14:00:14.809" v="1144"/>
          <ac:spMkLst>
            <pc:docMk/>
            <pc:sldMk cId="2287012676" sldId="892"/>
            <ac:spMk id="418" creationId="{4B9FA031-701B-48B7-9BF1-B135FA2F5D13}"/>
          </ac:spMkLst>
        </pc:spChg>
        <pc:spChg chg="mod">
          <ac:chgData name="Stalin Jacob Wilson Packia Dhas" userId="050d7d71-3621-4503-95e8-1c9a9d962492" providerId="ADAL" clId="{00722E61-A757-4134-8CBB-8B7208677708}" dt="2026-02-24T14:00:14.809" v="1146"/>
          <ac:spMkLst>
            <pc:docMk/>
            <pc:sldMk cId="2287012676" sldId="892"/>
            <ac:spMk id="419" creationId="{EAEF155F-04E6-4EDD-A91A-E1FE97CCC98C}"/>
          </ac:spMkLst>
        </pc:spChg>
        <pc:spChg chg="mod">
          <ac:chgData name="Stalin Jacob Wilson Packia Dhas" userId="050d7d71-3621-4503-95e8-1c9a9d962492" providerId="ADAL" clId="{00722E61-A757-4134-8CBB-8B7208677708}" dt="2026-02-24T14:00:14.809" v="1148"/>
          <ac:spMkLst>
            <pc:docMk/>
            <pc:sldMk cId="2287012676" sldId="892"/>
            <ac:spMk id="420" creationId="{01F4CA23-F0D3-4392-868B-B8A8463C1986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50"/>
          <ac:spMkLst>
            <pc:docMk/>
            <pc:sldMk cId="2287012676" sldId="892"/>
            <ac:spMk id="421" creationId="{8FFB4E51-E217-43B3-A66D-C57F15F63087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52"/>
          <ac:spMkLst>
            <pc:docMk/>
            <pc:sldMk cId="2287012676" sldId="892"/>
            <ac:spMk id="422" creationId="{35874371-7D1F-476E-969D-3AD564D74C1E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54"/>
          <ac:spMkLst>
            <pc:docMk/>
            <pc:sldMk cId="2287012676" sldId="892"/>
            <ac:spMk id="423" creationId="{E35C0E64-9B05-44B0-B7DA-4B5D38E4A9A9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56"/>
          <ac:spMkLst>
            <pc:docMk/>
            <pc:sldMk cId="2287012676" sldId="892"/>
            <ac:spMk id="424" creationId="{AAED48C4-D503-43E1-9E6E-BFBA7F887CEB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58"/>
          <ac:spMkLst>
            <pc:docMk/>
            <pc:sldMk cId="2287012676" sldId="892"/>
            <ac:spMk id="425" creationId="{CD9099E8-CB0D-4659-8054-61164E42C762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60"/>
          <ac:spMkLst>
            <pc:docMk/>
            <pc:sldMk cId="2287012676" sldId="892"/>
            <ac:spMk id="426" creationId="{E8E103C2-73DF-4A04-8AB6-CAA22B1C9673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62"/>
          <ac:spMkLst>
            <pc:docMk/>
            <pc:sldMk cId="2287012676" sldId="892"/>
            <ac:spMk id="427" creationId="{820B30F0-277D-45B3-ADB8-66590912BE14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64"/>
          <ac:spMkLst>
            <pc:docMk/>
            <pc:sldMk cId="2287012676" sldId="892"/>
            <ac:spMk id="428" creationId="{FA8A2236-BB4C-4E59-B814-25DFBF7E7A2C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66"/>
          <ac:spMkLst>
            <pc:docMk/>
            <pc:sldMk cId="2287012676" sldId="892"/>
            <ac:spMk id="429" creationId="{62001CF4-BC6E-4C4C-ABD8-800D9D56381D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68"/>
          <ac:spMkLst>
            <pc:docMk/>
            <pc:sldMk cId="2287012676" sldId="892"/>
            <ac:spMk id="430" creationId="{1D0A803D-7AB0-4E7C-BBFA-DC0A0C7E6F5A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70"/>
          <ac:spMkLst>
            <pc:docMk/>
            <pc:sldMk cId="2287012676" sldId="892"/>
            <ac:spMk id="431" creationId="{A983FADE-DE1B-419C-A9ED-DD3E640B195E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72"/>
          <ac:spMkLst>
            <pc:docMk/>
            <pc:sldMk cId="2287012676" sldId="892"/>
            <ac:spMk id="432" creationId="{18F0B789-593F-4EB0-B7AC-ABF13B69BA8E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74"/>
          <ac:spMkLst>
            <pc:docMk/>
            <pc:sldMk cId="2287012676" sldId="892"/>
            <ac:spMk id="433" creationId="{C2436760-3F44-4A5C-8953-5F8E5E7AC524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76"/>
          <ac:spMkLst>
            <pc:docMk/>
            <pc:sldMk cId="2287012676" sldId="892"/>
            <ac:spMk id="434" creationId="{A8D6BD27-B7DC-442E-AB56-D5A2E6778B14}"/>
          </ac:spMkLst>
        </pc:spChg>
        <pc:spChg chg="mod">
          <ac:chgData name="Stalin Jacob Wilson Packia Dhas" userId="050d7d71-3621-4503-95e8-1c9a9d962492" providerId="ADAL" clId="{00722E61-A757-4134-8CBB-8B7208677708}" dt="2026-02-24T14:00:14.811" v="1178"/>
          <ac:spMkLst>
            <pc:docMk/>
            <pc:sldMk cId="2287012676" sldId="892"/>
            <ac:spMk id="435" creationId="{6C631DA9-1F37-4B5B-A5F2-DBAB01340342}"/>
          </ac:spMkLst>
        </pc:spChg>
        <pc:spChg chg="mod">
          <ac:chgData name="Stalin Jacob Wilson Packia Dhas" userId="050d7d71-3621-4503-95e8-1c9a9d962492" providerId="ADAL" clId="{00722E61-A757-4134-8CBB-8B7208677708}" dt="2026-02-24T14:00:14.819" v="1180"/>
          <ac:spMkLst>
            <pc:docMk/>
            <pc:sldMk cId="2287012676" sldId="892"/>
            <ac:spMk id="436" creationId="{DD8F72A9-F643-4A23-98A5-30716B0DE029}"/>
          </ac:spMkLst>
        </pc:spChg>
        <pc:spChg chg="mod">
          <ac:chgData name="Stalin Jacob Wilson Packia Dhas" userId="050d7d71-3621-4503-95e8-1c9a9d962492" providerId="ADAL" clId="{00722E61-A757-4134-8CBB-8B7208677708}" dt="2026-02-24T14:00:14.819" v="1182"/>
          <ac:spMkLst>
            <pc:docMk/>
            <pc:sldMk cId="2287012676" sldId="892"/>
            <ac:spMk id="437" creationId="{17E10143-370D-47AF-B6F9-EA5557983CF5}"/>
          </ac:spMkLst>
        </pc:spChg>
        <pc:spChg chg="mod">
          <ac:chgData name="Stalin Jacob Wilson Packia Dhas" userId="050d7d71-3621-4503-95e8-1c9a9d962492" providerId="ADAL" clId="{00722E61-A757-4134-8CBB-8B7208677708}" dt="2026-02-24T14:00:14.819" v="1184"/>
          <ac:spMkLst>
            <pc:docMk/>
            <pc:sldMk cId="2287012676" sldId="892"/>
            <ac:spMk id="438" creationId="{F81CA91A-1360-4C48-B362-12B49BC523A2}"/>
          </ac:spMkLst>
        </pc:spChg>
        <pc:spChg chg="mod">
          <ac:chgData name="Stalin Jacob Wilson Packia Dhas" userId="050d7d71-3621-4503-95e8-1c9a9d962492" providerId="ADAL" clId="{00722E61-A757-4134-8CBB-8B7208677708}" dt="2026-02-24T14:00:14.819" v="1186"/>
          <ac:spMkLst>
            <pc:docMk/>
            <pc:sldMk cId="2287012676" sldId="892"/>
            <ac:spMk id="439" creationId="{4FBA110B-4731-41D8-AE9F-6775419CDD92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188"/>
          <ac:spMkLst>
            <pc:docMk/>
            <pc:sldMk cId="2287012676" sldId="892"/>
            <ac:spMk id="440" creationId="{0993D4BF-00D4-4CF9-925D-E284695914E7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190"/>
          <ac:spMkLst>
            <pc:docMk/>
            <pc:sldMk cId="2287012676" sldId="892"/>
            <ac:spMk id="441" creationId="{0BCCF66F-3371-4053-A335-9CAAE6C46F37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192"/>
          <ac:spMkLst>
            <pc:docMk/>
            <pc:sldMk cId="2287012676" sldId="892"/>
            <ac:spMk id="442" creationId="{53493884-8577-4825-8F4C-E67923117163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194"/>
          <ac:spMkLst>
            <pc:docMk/>
            <pc:sldMk cId="2287012676" sldId="892"/>
            <ac:spMk id="443" creationId="{ADFCEC8E-E284-4C45-AA1A-8E4ABCD373B1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196"/>
          <ac:spMkLst>
            <pc:docMk/>
            <pc:sldMk cId="2287012676" sldId="892"/>
            <ac:spMk id="444" creationId="{F117C7F1-18EE-4A14-BA1F-02C7BAB002D3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198"/>
          <ac:spMkLst>
            <pc:docMk/>
            <pc:sldMk cId="2287012676" sldId="892"/>
            <ac:spMk id="445" creationId="{990C536F-03CD-422D-8578-F3CF17982154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00"/>
          <ac:spMkLst>
            <pc:docMk/>
            <pc:sldMk cId="2287012676" sldId="892"/>
            <ac:spMk id="446" creationId="{EB39B697-8A14-43CF-9DD4-CADB1EEB65A3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02"/>
          <ac:spMkLst>
            <pc:docMk/>
            <pc:sldMk cId="2287012676" sldId="892"/>
            <ac:spMk id="447" creationId="{80727009-573E-4A70-93AA-90C7B527155B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04"/>
          <ac:spMkLst>
            <pc:docMk/>
            <pc:sldMk cId="2287012676" sldId="892"/>
            <ac:spMk id="448" creationId="{FC35F1DC-B9BA-402A-B7AA-AF7B2DFAA03C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06"/>
          <ac:spMkLst>
            <pc:docMk/>
            <pc:sldMk cId="2287012676" sldId="892"/>
            <ac:spMk id="449" creationId="{0AFC0EA8-6D93-4581-B58F-684D88032EFE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08"/>
          <ac:spMkLst>
            <pc:docMk/>
            <pc:sldMk cId="2287012676" sldId="892"/>
            <ac:spMk id="450" creationId="{D52EEA2B-1DC5-4EC8-8950-8A4474C01571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10"/>
          <ac:spMkLst>
            <pc:docMk/>
            <pc:sldMk cId="2287012676" sldId="892"/>
            <ac:spMk id="451" creationId="{4EF0160A-916A-4D08-800D-9C92C3033CE8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12"/>
          <ac:spMkLst>
            <pc:docMk/>
            <pc:sldMk cId="2287012676" sldId="892"/>
            <ac:spMk id="452" creationId="{40D91677-7384-4146-805A-85B9517B3780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14"/>
          <ac:spMkLst>
            <pc:docMk/>
            <pc:sldMk cId="2287012676" sldId="892"/>
            <ac:spMk id="453" creationId="{352D04D0-47E1-45DB-91F7-7F5FF4C1E60E}"/>
          </ac:spMkLst>
        </pc:spChg>
        <pc:spChg chg="mod">
          <ac:chgData name="Stalin Jacob Wilson Packia Dhas" userId="050d7d71-3621-4503-95e8-1c9a9d962492" providerId="ADAL" clId="{00722E61-A757-4134-8CBB-8B7208677708}" dt="2026-02-24T14:00:14.821" v="1216"/>
          <ac:spMkLst>
            <pc:docMk/>
            <pc:sldMk cId="2287012676" sldId="892"/>
            <ac:spMk id="454" creationId="{F866F8F4-6D9F-45AB-8774-8080C0F610DD}"/>
          </ac:spMkLst>
        </pc:spChg>
        <pc:spChg chg="mod">
          <ac:chgData name="Stalin Jacob Wilson Packia Dhas" userId="050d7d71-3621-4503-95e8-1c9a9d962492" providerId="ADAL" clId="{00722E61-A757-4134-8CBB-8B7208677708}" dt="2026-02-24T14:00:14.829" v="1218"/>
          <ac:spMkLst>
            <pc:docMk/>
            <pc:sldMk cId="2287012676" sldId="892"/>
            <ac:spMk id="455" creationId="{7A8C04D9-CDA3-46CC-9005-F9D7144ED2B7}"/>
          </ac:spMkLst>
        </pc:spChg>
        <pc:spChg chg="mod">
          <ac:chgData name="Stalin Jacob Wilson Packia Dhas" userId="050d7d71-3621-4503-95e8-1c9a9d962492" providerId="ADAL" clId="{00722E61-A757-4134-8CBB-8B7208677708}" dt="2026-02-24T14:00:14.829" v="1220"/>
          <ac:spMkLst>
            <pc:docMk/>
            <pc:sldMk cId="2287012676" sldId="892"/>
            <ac:spMk id="456" creationId="{80B24992-2ACE-4220-AD76-60F28503C887}"/>
          </ac:spMkLst>
        </pc:spChg>
        <pc:spChg chg="mod">
          <ac:chgData name="Stalin Jacob Wilson Packia Dhas" userId="050d7d71-3621-4503-95e8-1c9a9d962492" providerId="ADAL" clId="{00722E61-A757-4134-8CBB-8B7208677708}" dt="2026-02-24T14:00:14.829" v="1222"/>
          <ac:spMkLst>
            <pc:docMk/>
            <pc:sldMk cId="2287012676" sldId="892"/>
            <ac:spMk id="457" creationId="{5308A2F8-4A5F-4548-9AC8-E30342F6B726}"/>
          </ac:spMkLst>
        </pc:spChg>
        <pc:spChg chg="mod">
          <ac:chgData name="Stalin Jacob Wilson Packia Dhas" userId="050d7d71-3621-4503-95e8-1c9a9d962492" providerId="ADAL" clId="{00722E61-A757-4134-8CBB-8B7208677708}" dt="2026-02-24T14:00:14.829" v="1224"/>
          <ac:spMkLst>
            <pc:docMk/>
            <pc:sldMk cId="2287012676" sldId="892"/>
            <ac:spMk id="458" creationId="{0FCA5EB1-7EC9-4D77-94D5-7D690693A0F3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26"/>
          <ac:spMkLst>
            <pc:docMk/>
            <pc:sldMk cId="2287012676" sldId="892"/>
            <ac:spMk id="459" creationId="{6C9AEB8A-F3B5-482F-B681-39B3D3E67911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28"/>
          <ac:spMkLst>
            <pc:docMk/>
            <pc:sldMk cId="2287012676" sldId="892"/>
            <ac:spMk id="460" creationId="{18FC1F4D-4FE2-4F4D-B31D-A619490DBFF5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30"/>
          <ac:spMkLst>
            <pc:docMk/>
            <pc:sldMk cId="2287012676" sldId="892"/>
            <ac:spMk id="461" creationId="{A3374BD0-579E-4C53-9113-2F2E68091A6B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32"/>
          <ac:spMkLst>
            <pc:docMk/>
            <pc:sldMk cId="2287012676" sldId="892"/>
            <ac:spMk id="462" creationId="{9E99DE25-E01A-472E-94B6-C7B35C015813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34"/>
          <ac:spMkLst>
            <pc:docMk/>
            <pc:sldMk cId="2287012676" sldId="892"/>
            <ac:spMk id="463" creationId="{6D3FA187-8ABC-4CFA-A413-514A5C94DA73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36"/>
          <ac:spMkLst>
            <pc:docMk/>
            <pc:sldMk cId="2287012676" sldId="892"/>
            <ac:spMk id="464" creationId="{518410FD-E07D-4ECB-AF46-ABFD56337C12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38"/>
          <ac:spMkLst>
            <pc:docMk/>
            <pc:sldMk cId="2287012676" sldId="892"/>
            <ac:spMk id="465" creationId="{6545A9B5-8A88-4DC0-A6C9-228AE5B360A8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40"/>
          <ac:spMkLst>
            <pc:docMk/>
            <pc:sldMk cId="2287012676" sldId="892"/>
            <ac:spMk id="466" creationId="{F699006E-80FB-4863-A7AF-BB3B0F52B738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42"/>
          <ac:spMkLst>
            <pc:docMk/>
            <pc:sldMk cId="2287012676" sldId="892"/>
            <ac:spMk id="467" creationId="{EF6C161B-F54E-4E50-801E-B31201BEB1FD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44"/>
          <ac:spMkLst>
            <pc:docMk/>
            <pc:sldMk cId="2287012676" sldId="892"/>
            <ac:spMk id="468" creationId="{128BBA2B-F593-4E40-831B-6482AE076193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46"/>
          <ac:spMkLst>
            <pc:docMk/>
            <pc:sldMk cId="2287012676" sldId="892"/>
            <ac:spMk id="469" creationId="{B7DAFA76-0B72-4D82-BB66-1F65C52D5608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48"/>
          <ac:spMkLst>
            <pc:docMk/>
            <pc:sldMk cId="2287012676" sldId="892"/>
            <ac:spMk id="470" creationId="{54D8D0E7-5224-4EE5-BFE7-8E5CE8EA7D37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50"/>
          <ac:spMkLst>
            <pc:docMk/>
            <pc:sldMk cId="2287012676" sldId="892"/>
            <ac:spMk id="471" creationId="{6EB7834E-5BA0-49E3-94DD-DF317EBE4F9A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52"/>
          <ac:spMkLst>
            <pc:docMk/>
            <pc:sldMk cId="2287012676" sldId="892"/>
            <ac:spMk id="472" creationId="{89B0D77E-9287-4175-90F1-52138F3EC6DE}"/>
          </ac:spMkLst>
        </pc:spChg>
        <pc:spChg chg="mod">
          <ac:chgData name="Stalin Jacob Wilson Packia Dhas" userId="050d7d71-3621-4503-95e8-1c9a9d962492" providerId="ADAL" clId="{00722E61-A757-4134-8CBB-8B7208677708}" dt="2026-02-24T14:00:14.831" v="1254"/>
          <ac:spMkLst>
            <pc:docMk/>
            <pc:sldMk cId="2287012676" sldId="892"/>
            <ac:spMk id="473" creationId="{321FF7E0-607C-4248-9D76-2F4B4C5DF364}"/>
          </ac:spMkLst>
        </pc:spChg>
        <pc:spChg chg="mod">
          <ac:chgData name="Stalin Jacob Wilson Packia Dhas" userId="050d7d71-3621-4503-95e8-1c9a9d962492" providerId="ADAL" clId="{00722E61-A757-4134-8CBB-8B7208677708}" dt="2026-02-24T14:00:14.840" v="1256"/>
          <ac:spMkLst>
            <pc:docMk/>
            <pc:sldMk cId="2287012676" sldId="892"/>
            <ac:spMk id="474" creationId="{25F52DBB-AF5F-410D-9E5C-60DB73572843}"/>
          </ac:spMkLst>
        </pc:spChg>
        <pc:spChg chg="mod">
          <ac:chgData name="Stalin Jacob Wilson Packia Dhas" userId="050d7d71-3621-4503-95e8-1c9a9d962492" providerId="ADAL" clId="{00722E61-A757-4134-8CBB-8B7208677708}" dt="2026-02-24T14:00:14.840" v="1258"/>
          <ac:spMkLst>
            <pc:docMk/>
            <pc:sldMk cId="2287012676" sldId="892"/>
            <ac:spMk id="475" creationId="{CBFD27D6-1035-49ED-A565-AF7C195752C8}"/>
          </ac:spMkLst>
        </pc:spChg>
        <pc:spChg chg="mod">
          <ac:chgData name="Stalin Jacob Wilson Packia Dhas" userId="050d7d71-3621-4503-95e8-1c9a9d962492" providerId="ADAL" clId="{00722E61-A757-4134-8CBB-8B7208677708}" dt="2026-02-24T14:00:14.840" v="1260"/>
          <ac:spMkLst>
            <pc:docMk/>
            <pc:sldMk cId="2287012676" sldId="892"/>
            <ac:spMk id="476" creationId="{F881CFF3-67BC-4CFE-9CFC-5F28306068FA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62"/>
          <ac:spMkLst>
            <pc:docMk/>
            <pc:sldMk cId="2287012676" sldId="892"/>
            <ac:spMk id="477" creationId="{21C0A1D2-B2F2-412A-8FBE-44857E659E6D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64"/>
          <ac:spMkLst>
            <pc:docMk/>
            <pc:sldMk cId="2287012676" sldId="892"/>
            <ac:spMk id="478" creationId="{8F4BF04E-3C44-4266-B64C-254E42240CCD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66"/>
          <ac:spMkLst>
            <pc:docMk/>
            <pc:sldMk cId="2287012676" sldId="892"/>
            <ac:spMk id="479" creationId="{2840D388-A9C8-4239-9C4B-E08AEAAF1C6A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68"/>
          <ac:spMkLst>
            <pc:docMk/>
            <pc:sldMk cId="2287012676" sldId="892"/>
            <ac:spMk id="480" creationId="{070F746B-F58F-45AB-8C38-E45213F2BD76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70"/>
          <ac:spMkLst>
            <pc:docMk/>
            <pc:sldMk cId="2287012676" sldId="892"/>
            <ac:spMk id="481" creationId="{072F85E3-04B3-43EB-ABB0-CD718CBC27EC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72"/>
          <ac:spMkLst>
            <pc:docMk/>
            <pc:sldMk cId="2287012676" sldId="892"/>
            <ac:spMk id="482" creationId="{545BEE1A-EB82-4755-A523-5DA55C99F01A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74"/>
          <ac:spMkLst>
            <pc:docMk/>
            <pc:sldMk cId="2287012676" sldId="892"/>
            <ac:spMk id="483" creationId="{85AC13BB-7727-478B-AD2D-4952AB7841D5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76"/>
          <ac:spMkLst>
            <pc:docMk/>
            <pc:sldMk cId="2287012676" sldId="892"/>
            <ac:spMk id="484" creationId="{822097BD-AD04-438B-AC60-20E3FF95F05F}"/>
          </ac:spMkLst>
        </pc:spChg>
        <pc:spChg chg="mod">
          <ac:chgData name="Stalin Jacob Wilson Packia Dhas" userId="050d7d71-3621-4503-95e8-1c9a9d962492" providerId="ADAL" clId="{00722E61-A757-4134-8CBB-8B7208677708}" dt="2026-02-24T14:00:14.842" v="1278"/>
          <ac:spMkLst>
            <pc:docMk/>
            <pc:sldMk cId="2287012676" sldId="892"/>
            <ac:spMk id="485" creationId="{81C4F7D0-C532-4179-BDE7-C2C838AD6D02}"/>
          </ac:spMkLst>
        </pc:spChg>
        <pc:spChg chg="mod">
          <ac:chgData name="Stalin Jacob Wilson Packia Dhas" userId="050d7d71-3621-4503-95e8-1c9a9d962492" providerId="ADAL" clId="{00722E61-A757-4134-8CBB-8B7208677708}" dt="2026-02-24T14:00:14.847" v="1280"/>
          <ac:spMkLst>
            <pc:docMk/>
            <pc:sldMk cId="2287012676" sldId="892"/>
            <ac:spMk id="486" creationId="{BED69977-E8ED-49EE-B61B-6FD3CE9FDCB2}"/>
          </ac:spMkLst>
        </pc:spChg>
        <pc:spChg chg="mod">
          <ac:chgData name="Stalin Jacob Wilson Packia Dhas" userId="050d7d71-3621-4503-95e8-1c9a9d962492" providerId="ADAL" clId="{00722E61-A757-4134-8CBB-8B7208677708}" dt="2026-02-24T14:00:14.847" v="1282"/>
          <ac:spMkLst>
            <pc:docMk/>
            <pc:sldMk cId="2287012676" sldId="892"/>
            <ac:spMk id="487" creationId="{070C43A2-EC89-4A02-9108-586D2376F738}"/>
          </ac:spMkLst>
        </pc:spChg>
        <pc:spChg chg="mod">
          <ac:chgData name="Stalin Jacob Wilson Packia Dhas" userId="050d7d71-3621-4503-95e8-1c9a9d962492" providerId="ADAL" clId="{00722E61-A757-4134-8CBB-8B7208677708}" dt="2026-02-24T14:00:14.847" v="1284"/>
          <ac:spMkLst>
            <pc:docMk/>
            <pc:sldMk cId="2287012676" sldId="892"/>
            <ac:spMk id="488" creationId="{7AF0A493-4BA8-4D09-B5B5-829694DCF487}"/>
          </ac:spMkLst>
        </pc:spChg>
        <pc:spChg chg="mod">
          <ac:chgData name="Stalin Jacob Wilson Packia Dhas" userId="050d7d71-3621-4503-95e8-1c9a9d962492" providerId="ADAL" clId="{00722E61-A757-4134-8CBB-8B7208677708}" dt="2026-02-24T14:00:14.847" v="1286"/>
          <ac:spMkLst>
            <pc:docMk/>
            <pc:sldMk cId="2287012676" sldId="892"/>
            <ac:spMk id="489" creationId="{07E4B6F3-8F9B-451C-8B30-2654C5789100}"/>
          </ac:spMkLst>
        </pc:spChg>
        <pc:spChg chg="mod">
          <ac:chgData name="Stalin Jacob Wilson Packia Dhas" userId="050d7d71-3621-4503-95e8-1c9a9d962492" providerId="ADAL" clId="{00722E61-A757-4134-8CBB-8B7208677708}" dt="2026-02-24T14:00:14.847" v="1288"/>
          <ac:spMkLst>
            <pc:docMk/>
            <pc:sldMk cId="2287012676" sldId="892"/>
            <ac:spMk id="490" creationId="{A64D3E1D-F9AD-4B1D-838D-A8C89B9EE731}"/>
          </ac:spMkLst>
        </pc:spChg>
        <pc:spChg chg="mod">
          <ac:chgData name="Stalin Jacob Wilson Packia Dhas" userId="050d7d71-3621-4503-95e8-1c9a9d962492" providerId="ADAL" clId="{00722E61-A757-4134-8CBB-8B7208677708}" dt="2026-02-24T14:00:14.847" v="1290"/>
          <ac:spMkLst>
            <pc:docMk/>
            <pc:sldMk cId="2287012676" sldId="892"/>
            <ac:spMk id="491" creationId="{1D0F1655-1EA2-4A4D-A905-7DCBA6F3549A}"/>
          </ac:spMkLst>
        </pc:spChg>
        <pc:spChg chg="mod">
          <ac:chgData name="Stalin Jacob Wilson Packia Dhas" userId="050d7d71-3621-4503-95e8-1c9a9d962492" providerId="ADAL" clId="{00722E61-A757-4134-8CBB-8B7208677708}" dt="2026-02-24T14:00:14.850" v="1292"/>
          <ac:spMkLst>
            <pc:docMk/>
            <pc:sldMk cId="2287012676" sldId="892"/>
            <ac:spMk id="492" creationId="{E13EC620-2227-4FB1-8ABB-B495D1F2D769}"/>
          </ac:spMkLst>
        </pc:spChg>
        <pc:spChg chg="mod">
          <ac:chgData name="Stalin Jacob Wilson Packia Dhas" userId="050d7d71-3621-4503-95e8-1c9a9d962492" providerId="ADAL" clId="{00722E61-A757-4134-8CBB-8B7208677708}" dt="2026-02-24T14:00:14.850" v="1294"/>
          <ac:spMkLst>
            <pc:docMk/>
            <pc:sldMk cId="2287012676" sldId="892"/>
            <ac:spMk id="493" creationId="{10C8B40B-C71B-46E3-993C-2545E5140794}"/>
          </ac:spMkLst>
        </pc:spChg>
        <pc:spChg chg="mod">
          <ac:chgData name="Stalin Jacob Wilson Packia Dhas" userId="050d7d71-3621-4503-95e8-1c9a9d962492" providerId="ADAL" clId="{00722E61-A757-4134-8CBB-8B7208677708}" dt="2026-02-24T14:00:14.850" v="1296"/>
          <ac:spMkLst>
            <pc:docMk/>
            <pc:sldMk cId="2287012676" sldId="892"/>
            <ac:spMk id="494" creationId="{C3E6AF3D-9D07-4EA2-9926-65F9C00F211C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298"/>
          <ac:spMkLst>
            <pc:docMk/>
            <pc:sldMk cId="2287012676" sldId="892"/>
            <ac:spMk id="495" creationId="{AEE93891-77D5-4BAB-8D2D-D3CAD2EB53F1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00"/>
          <ac:spMkLst>
            <pc:docMk/>
            <pc:sldMk cId="2287012676" sldId="892"/>
            <ac:spMk id="496" creationId="{AB6E5115-C2C9-4075-B3CC-5164F5ECC99C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02"/>
          <ac:spMkLst>
            <pc:docMk/>
            <pc:sldMk cId="2287012676" sldId="892"/>
            <ac:spMk id="497" creationId="{FDF4AA3A-6B1C-4D87-BD71-A3E5EDFEF50A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04"/>
          <ac:spMkLst>
            <pc:docMk/>
            <pc:sldMk cId="2287012676" sldId="892"/>
            <ac:spMk id="498" creationId="{EACA894B-D833-46C6-95E2-A6D9961569C4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06"/>
          <ac:spMkLst>
            <pc:docMk/>
            <pc:sldMk cId="2287012676" sldId="892"/>
            <ac:spMk id="499" creationId="{CC40245F-3ADB-48E5-82CD-45059A2D3D45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08"/>
          <ac:spMkLst>
            <pc:docMk/>
            <pc:sldMk cId="2287012676" sldId="892"/>
            <ac:spMk id="500" creationId="{B3626A65-184F-4659-A7F9-A4B41C1FE6D6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10"/>
          <ac:spMkLst>
            <pc:docMk/>
            <pc:sldMk cId="2287012676" sldId="892"/>
            <ac:spMk id="501" creationId="{626B1071-0C69-459D-A2D6-522D30F80C70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12"/>
          <ac:spMkLst>
            <pc:docMk/>
            <pc:sldMk cId="2287012676" sldId="892"/>
            <ac:spMk id="502" creationId="{43D3E150-F21D-4903-A15F-E762A3961E4D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14"/>
          <ac:spMkLst>
            <pc:docMk/>
            <pc:sldMk cId="2287012676" sldId="892"/>
            <ac:spMk id="503" creationId="{E26029B2-66CA-40AD-9258-0A0087D4DC0D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16"/>
          <ac:spMkLst>
            <pc:docMk/>
            <pc:sldMk cId="2287012676" sldId="892"/>
            <ac:spMk id="504" creationId="{393112BB-F656-45CA-A9B0-38B76B59DF24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18"/>
          <ac:spMkLst>
            <pc:docMk/>
            <pc:sldMk cId="2287012676" sldId="892"/>
            <ac:spMk id="505" creationId="{5FB6BDF3-58CE-4EE4-A356-EEF9D6131E41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20"/>
          <ac:spMkLst>
            <pc:docMk/>
            <pc:sldMk cId="2287012676" sldId="892"/>
            <ac:spMk id="506" creationId="{7726E01F-DB13-4218-B936-B2E8CEB082FD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22"/>
          <ac:spMkLst>
            <pc:docMk/>
            <pc:sldMk cId="2287012676" sldId="892"/>
            <ac:spMk id="507" creationId="{ED5A98D5-F0DA-4D65-BE54-70782B01C65B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24"/>
          <ac:spMkLst>
            <pc:docMk/>
            <pc:sldMk cId="2287012676" sldId="892"/>
            <ac:spMk id="508" creationId="{DB15712F-F773-436E-AC29-1DE5F3AA35E1}"/>
          </ac:spMkLst>
        </pc:spChg>
        <pc:spChg chg="mod">
          <ac:chgData name="Stalin Jacob Wilson Packia Dhas" userId="050d7d71-3621-4503-95e8-1c9a9d962492" providerId="ADAL" clId="{00722E61-A757-4134-8CBB-8B7208677708}" dt="2026-02-24T14:00:14.852" v="1326"/>
          <ac:spMkLst>
            <pc:docMk/>
            <pc:sldMk cId="2287012676" sldId="892"/>
            <ac:spMk id="509" creationId="{98FB0DCB-2411-44F9-A5A7-BFAFDE59A777}"/>
          </ac:spMkLst>
        </pc:spChg>
        <pc:spChg chg="mod">
          <ac:chgData name="Stalin Jacob Wilson Packia Dhas" userId="050d7d71-3621-4503-95e8-1c9a9d962492" providerId="ADAL" clId="{00722E61-A757-4134-8CBB-8B7208677708}" dt="2026-02-24T14:00:14.860" v="1328"/>
          <ac:spMkLst>
            <pc:docMk/>
            <pc:sldMk cId="2287012676" sldId="892"/>
            <ac:spMk id="510" creationId="{328B68CF-1984-42F6-BDD9-0B8E767440D1}"/>
          </ac:spMkLst>
        </pc:spChg>
        <pc:spChg chg="mod">
          <ac:chgData name="Stalin Jacob Wilson Packia Dhas" userId="050d7d71-3621-4503-95e8-1c9a9d962492" providerId="ADAL" clId="{00722E61-A757-4134-8CBB-8B7208677708}" dt="2026-02-24T14:00:14.860" v="1330"/>
          <ac:spMkLst>
            <pc:docMk/>
            <pc:sldMk cId="2287012676" sldId="892"/>
            <ac:spMk id="511" creationId="{0F554B08-6968-4696-A5FF-299849885F4C}"/>
          </ac:spMkLst>
        </pc:spChg>
        <pc:spChg chg="mod">
          <ac:chgData name="Stalin Jacob Wilson Packia Dhas" userId="050d7d71-3621-4503-95e8-1c9a9d962492" providerId="ADAL" clId="{00722E61-A757-4134-8CBB-8B7208677708}" dt="2026-02-24T14:00:14.860" v="1332"/>
          <ac:spMkLst>
            <pc:docMk/>
            <pc:sldMk cId="2287012676" sldId="892"/>
            <ac:spMk id="512" creationId="{70039315-87CA-4B8C-8081-97BF8CAF9583}"/>
          </ac:spMkLst>
        </pc:spChg>
        <pc:spChg chg="mod">
          <ac:chgData name="Stalin Jacob Wilson Packia Dhas" userId="050d7d71-3621-4503-95e8-1c9a9d962492" providerId="ADAL" clId="{00722E61-A757-4134-8CBB-8B7208677708}" dt="2026-02-24T14:00:14.860" v="1334"/>
          <ac:spMkLst>
            <pc:docMk/>
            <pc:sldMk cId="2287012676" sldId="892"/>
            <ac:spMk id="513" creationId="{E91CA51F-C9AC-4BDC-8EED-D68F7028CABB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36"/>
          <ac:spMkLst>
            <pc:docMk/>
            <pc:sldMk cId="2287012676" sldId="892"/>
            <ac:spMk id="514" creationId="{9D25B1C5-2060-4636-8757-0D51E77EB243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38"/>
          <ac:spMkLst>
            <pc:docMk/>
            <pc:sldMk cId="2287012676" sldId="892"/>
            <ac:spMk id="515" creationId="{957CADC7-C041-4895-8653-97ED5B75F58C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40"/>
          <ac:spMkLst>
            <pc:docMk/>
            <pc:sldMk cId="2287012676" sldId="892"/>
            <ac:spMk id="516" creationId="{25F7D89B-78E4-4A97-AE49-08E9F70D0857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42"/>
          <ac:spMkLst>
            <pc:docMk/>
            <pc:sldMk cId="2287012676" sldId="892"/>
            <ac:spMk id="517" creationId="{31B9EB23-01EF-4F3F-BDD6-DF27D67DDFBA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44"/>
          <ac:spMkLst>
            <pc:docMk/>
            <pc:sldMk cId="2287012676" sldId="892"/>
            <ac:spMk id="518" creationId="{6C6D2798-78D0-47A6-90C0-FE1797FD56BE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46"/>
          <ac:spMkLst>
            <pc:docMk/>
            <pc:sldMk cId="2287012676" sldId="892"/>
            <ac:spMk id="519" creationId="{0A381A5C-292B-4542-8B63-2BD4DDB6E061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48"/>
          <ac:spMkLst>
            <pc:docMk/>
            <pc:sldMk cId="2287012676" sldId="892"/>
            <ac:spMk id="520" creationId="{A50CBA00-651A-481A-8413-E25158C835DC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50"/>
          <ac:spMkLst>
            <pc:docMk/>
            <pc:sldMk cId="2287012676" sldId="892"/>
            <ac:spMk id="521" creationId="{0C23B67D-3B7B-45DA-8B13-A2CA1DD53A4C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52"/>
          <ac:spMkLst>
            <pc:docMk/>
            <pc:sldMk cId="2287012676" sldId="892"/>
            <ac:spMk id="522" creationId="{588A1807-365B-4D2D-9667-2EECE6C63529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54"/>
          <ac:spMkLst>
            <pc:docMk/>
            <pc:sldMk cId="2287012676" sldId="892"/>
            <ac:spMk id="523" creationId="{EE41574B-B011-4827-8AEC-E30D35598469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56"/>
          <ac:spMkLst>
            <pc:docMk/>
            <pc:sldMk cId="2287012676" sldId="892"/>
            <ac:spMk id="524" creationId="{8C544E0B-8035-442C-9A9B-CBA6DDE95EE8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58"/>
          <ac:spMkLst>
            <pc:docMk/>
            <pc:sldMk cId="2287012676" sldId="892"/>
            <ac:spMk id="525" creationId="{E9C6751A-B034-487C-A5FB-CF7052F1FC76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60"/>
          <ac:spMkLst>
            <pc:docMk/>
            <pc:sldMk cId="2287012676" sldId="892"/>
            <ac:spMk id="526" creationId="{0BDC2CF7-6AA2-4A88-BD5E-B28584F0ED24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62"/>
          <ac:spMkLst>
            <pc:docMk/>
            <pc:sldMk cId="2287012676" sldId="892"/>
            <ac:spMk id="527" creationId="{6A0E68E3-1480-4394-B177-F5DC9062737F}"/>
          </ac:spMkLst>
        </pc:spChg>
        <pc:spChg chg="mod">
          <ac:chgData name="Stalin Jacob Wilson Packia Dhas" userId="050d7d71-3621-4503-95e8-1c9a9d962492" providerId="ADAL" clId="{00722E61-A757-4134-8CBB-8B7208677708}" dt="2026-02-24T14:00:14.862" v="1364"/>
          <ac:spMkLst>
            <pc:docMk/>
            <pc:sldMk cId="2287012676" sldId="892"/>
            <ac:spMk id="528" creationId="{6AA31CFC-3E31-4E7C-B72D-3CC109CC385E}"/>
          </ac:spMkLst>
        </pc:spChg>
        <pc:spChg chg="mod">
          <ac:chgData name="Stalin Jacob Wilson Packia Dhas" userId="050d7d71-3621-4503-95e8-1c9a9d962492" providerId="ADAL" clId="{00722E61-A757-4134-8CBB-8B7208677708}" dt="2026-02-24T14:00:14.871" v="1366"/>
          <ac:spMkLst>
            <pc:docMk/>
            <pc:sldMk cId="2287012676" sldId="892"/>
            <ac:spMk id="529" creationId="{5B14C7A1-DA48-4C98-B597-1C3D4A848452}"/>
          </ac:spMkLst>
        </pc:spChg>
        <pc:spChg chg="mod">
          <ac:chgData name="Stalin Jacob Wilson Packia Dhas" userId="050d7d71-3621-4503-95e8-1c9a9d962492" providerId="ADAL" clId="{00722E61-A757-4134-8CBB-8B7208677708}" dt="2026-02-24T14:00:14.871" v="1368"/>
          <ac:spMkLst>
            <pc:docMk/>
            <pc:sldMk cId="2287012676" sldId="892"/>
            <ac:spMk id="530" creationId="{22347406-E57C-4AA7-894E-5BC0FA9B59C5}"/>
          </ac:spMkLst>
        </pc:spChg>
        <pc:spChg chg="mod">
          <ac:chgData name="Stalin Jacob Wilson Packia Dhas" userId="050d7d71-3621-4503-95e8-1c9a9d962492" providerId="ADAL" clId="{00722E61-A757-4134-8CBB-8B7208677708}" dt="2026-02-24T14:00:14.871" v="1370"/>
          <ac:spMkLst>
            <pc:docMk/>
            <pc:sldMk cId="2287012676" sldId="892"/>
            <ac:spMk id="531" creationId="{47D92831-E0EC-4CFA-B170-41BDE0385BB7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72"/>
          <ac:spMkLst>
            <pc:docMk/>
            <pc:sldMk cId="2287012676" sldId="892"/>
            <ac:spMk id="532" creationId="{97D27AD9-AF15-4179-8C66-75061BFB51AF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74"/>
          <ac:spMkLst>
            <pc:docMk/>
            <pc:sldMk cId="2287012676" sldId="892"/>
            <ac:spMk id="533" creationId="{0F08C465-A524-4A85-8DEE-16DFECA137BF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76"/>
          <ac:spMkLst>
            <pc:docMk/>
            <pc:sldMk cId="2287012676" sldId="892"/>
            <ac:spMk id="534" creationId="{D0BA6E00-5685-42CA-9869-6155ACEFC55B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78"/>
          <ac:spMkLst>
            <pc:docMk/>
            <pc:sldMk cId="2287012676" sldId="892"/>
            <ac:spMk id="535" creationId="{43AB4D83-830B-487C-B1B7-338F9A65DDE7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80"/>
          <ac:spMkLst>
            <pc:docMk/>
            <pc:sldMk cId="2287012676" sldId="892"/>
            <ac:spMk id="536" creationId="{8BB32A6A-F488-41BE-A0A8-107960667B6A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82"/>
          <ac:spMkLst>
            <pc:docMk/>
            <pc:sldMk cId="2287012676" sldId="892"/>
            <ac:spMk id="537" creationId="{B2A8E0C4-A7DE-48BE-B0BC-E28B8B5FA773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84"/>
          <ac:spMkLst>
            <pc:docMk/>
            <pc:sldMk cId="2287012676" sldId="892"/>
            <ac:spMk id="538" creationId="{44BBA322-CE72-4CDC-90C1-D5CF47B79BCD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86"/>
          <ac:spMkLst>
            <pc:docMk/>
            <pc:sldMk cId="2287012676" sldId="892"/>
            <ac:spMk id="539" creationId="{7CF2D934-0F9E-4ED7-965B-2A9ABAB4BFBB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88"/>
          <ac:spMkLst>
            <pc:docMk/>
            <pc:sldMk cId="2287012676" sldId="892"/>
            <ac:spMk id="540" creationId="{4DA7A1FF-E076-4DCC-B6C2-F0FAF230114F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90"/>
          <ac:spMkLst>
            <pc:docMk/>
            <pc:sldMk cId="2287012676" sldId="892"/>
            <ac:spMk id="541" creationId="{A668BBF1-CA4F-4EE6-BCA9-F15AC16BE3BF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92"/>
          <ac:spMkLst>
            <pc:docMk/>
            <pc:sldMk cId="2287012676" sldId="892"/>
            <ac:spMk id="542" creationId="{30D37600-BD50-4EB3-9E38-5AD6CB76F2A5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94"/>
          <ac:spMkLst>
            <pc:docMk/>
            <pc:sldMk cId="2287012676" sldId="892"/>
            <ac:spMk id="543" creationId="{FF535261-01F0-4635-9538-8A5EEEEF7BFD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96"/>
          <ac:spMkLst>
            <pc:docMk/>
            <pc:sldMk cId="2287012676" sldId="892"/>
            <ac:spMk id="544" creationId="{F9230C4A-57C4-4EE4-80AF-443C0A9704AD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398"/>
          <ac:spMkLst>
            <pc:docMk/>
            <pc:sldMk cId="2287012676" sldId="892"/>
            <ac:spMk id="545" creationId="{EE9756CF-F461-4B68-9741-5055F1DCEEA5}"/>
          </ac:spMkLst>
        </pc:spChg>
        <pc:spChg chg="mod">
          <ac:chgData name="Stalin Jacob Wilson Packia Dhas" userId="050d7d71-3621-4503-95e8-1c9a9d962492" providerId="ADAL" clId="{00722E61-A757-4134-8CBB-8B7208677708}" dt="2026-02-24T14:00:14.873" v="1400"/>
          <ac:spMkLst>
            <pc:docMk/>
            <pc:sldMk cId="2287012676" sldId="892"/>
            <ac:spMk id="546" creationId="{FEDE3628-8583-4DF5-B9B4-1B6F043B1671}"/>
          </ac:spMkLst>
        </pc:spChg>
        <pc:spChg chg="mod">
          <ac:chgData name="Stalin Jacob Wilson Packia Dhas" userId="050d7d71-3621-4503-95e8-1c9a9d962492" providerId="ADAL" clId="{00722E61-A757-4134-8CBB-8B7208677708}" dt="2026-02-24T14:00:14.881" v="1402"/>
          <ac:spMkLst>
            <pc:docMk/>
            <pc:sldMk cId="2287012676" sldId="892"/>
            <ac:spMk id="547" creationId="{9AE1AA41-B14A-43EC-BFC6-35DE7CBAEEA5}"/>
          </ac:spMkLst>
        </pc:spChg>
        <pc:spChg chg="mod">
          <ac:chgData name="Stalin Jacob Wilson Packia Dhas" userId="050d7d71-3621-4503-95e8-1c9a9d962492" providerId="ADAL" clId="{00722E61-A757-4134-8CBB-8B7208677708}" dt="2026-02-24T14:00:14.881" v="1404"/>
          <ac:spMkLst>
            <pc:docMk/>
            <pc:sldMk cId="2287012676" sldId="892"/>
            <ac:spMk id="548" creationId="{1287659C-A919-451B-A26F-C959B55F6DF2}"/>
          </ac:spMkLst>
        </pc:spChg>
        <pc:spChg chg="mod">
          <ac:chgData name="Stalin Jacob Wilson Packia Dhas" userId="050d7d71-3621-4503-95e8-1c9a9d962492" providerId="ADAL" clId="{00722E61-A757-4134-8CBB-8B7208677708}" dt="2026-02-24T14:00:14.881" v="1406"/>
          <ac:spMkLst>
            <pc:docMk/>
            <pc:sldMk cId="2287012676" sldId="892"/>
            <ac:spMk id="549" creationId="{70AB16BF-2939-4A8E-9E93-25B7FC8DC06F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08"/>
          <ac:spMkLst>
            <pc:docMk/>
            <pc:sldMk cId="2287012676" sldId="892"/>
            <ac:spMk id="550" creationId="{1A735EF8-F679-4CD6-A947-E57D19549EA6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10"/>
          <ac:spMkLst>
            <pc:docMk/>
            <pc:sldMk cId="2287012676" sldId="892"/>
            <ac:spMk id="551" creationId="{78D6D565-D0FC-4958-B51C-3052BC1A790B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12"/>
          <ac:spMkLst>
            <pc:docMk/>
            <pc:sldMk cId="2287012676" sldId="892"/>
            <ac:spMk id="552" creationId="{59368101-8049-4DF1-BF52-B500AF75A6FD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14"/>
          <ac:spMkLst>
            <pc:docMk/>
            <pc:sldMk cId="2287012676" sldId="892"/>
            <ac:spMk id="553" creationId="{0ED19FC2-F4B4-49D3-B6D7-3DFDE6F699BE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16"/>
          <ac:spMkLst>
            <pc:docMk/>
            <pc:sldMk cId="2287012676" sldId="892"/>
            <ac:spMk id="554" creationId="{A73F0D1F-4A90-40AA-93A5-A443BC39E6AD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18"/>
          <ac:spMkLst>
            <pc:docMk/>
            <pc:sldMk cId="2287012676" sldId="892"/>
            <ac:spMk id="555" creationId="{AFBE1281-86C3-447C-8046-44CFC207D822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20"/>
          <ac:spMkLst>
            <pc:docMk/>
            <pc:sldMk cId="2287012676" sldId="892"/>
            <ac:spMk id="556" creationId="{40A33410-A22A-4909-807E-BC4E4851AEFC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22"/>
          <ac:spMkLst>
            <pc:docMk/>
            <pc:sldMk cId="2287012676" sldId="892"/>
            <ac:spMk id="557" creationId="{A983DBDD-171E-4EC0-9528-586665DB6059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24"/>
          <ac:spMkLst>
            <pc:docMk/>
            <pc:sldMk cId="2287012676" sldId="892"/>
            <ac:spMk id="558" creationId="{CAC16C7A-DE54-4B33-9FFC-2FFCCC359F74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26"/>
          <ac:spMkLst>
            <pc:docMk/>
            <pc:sldMk cId="2287012676" sldId="892"/>
            <ac:spMk id="559" creationId="{DCA54A49-26A2-4089-8D28-FFE8E8B3E2CE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28"/>
          <ac:spMkLst>
            <pc:docMk/>
            <pc:sldMk cId="2287012676" sldId="892"/>
            <ac:spMk id="560" creationId="{F6F16B63-EF49-4341-A32B-B047A1F95C51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30"/>
          <ac:spMkLst>
            <pc:docMk/>
            <pc:sldMk cId="2287012676" sldId="892"/>
            <ac:spMk id="561" creationId="{70BEE9E3-A911-449C-A179-7F534FD4A244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32"/>
          <ac:spMkLst>
            <pc:docMk/>
            <pc:sldMk cId="2287012676" sldId="892"/>
            <ac:spMk id="562" creationId="{A823410F-2333-48F0-A222-10C8B8C2796C}"/>
          </ac:spMkLst>
        </pc:spChg>
        <pc:spChg chg="mod">
          <ac:chgData name="Stalin Jacob Wilson Packia Dhas" userId="050d7d71-3621-4503-95e8-1c9a9d962492" providerId="ADAL" clId="{00722E61-A757-4134-8CBB-8B7208677708}" dt="2026-02-24T14:00:14.883" v="1434"/>
          <ac:spMkLst>
            <pc:docMk/>
            <pc:sldMk cId="2287012676" sldId="892"/>
            <ac:spMk id="563" creationId="{0423CD89-91CE-41FF-BA8F-F545D1A8FD08}"/>
          </ac:spMkLst>
        </pc:spChg>
        <pc:spChg chg="mod">
          <ac:chgData name="Stalin Jacob Wilson Packia Dhas" userId="050d7d71-3621-4503-95e8-1c9a9d962492" providerId="ADAL" clId="{00722E61-A757-4134-8CBB-8B7208677708}" dt="2026-02-24T14:00:14.891" v="1436"/>
          <ac:spMkLst>
            <pc:docMk/>
            <pc:sldMk cId="2287012676" sldId="892"/>
            <ac:spMk id="564" creationId="{F20E9BBB-05DC-4694-990F-81FE63668060}"/>
          </ac:spMkLst>
        </pc:spChg>
        <pc:spChg chg="mod">
          <ac:chgData name="Stalin Jacob Wilson Packia Dhas" userId="050d7d71-3621-4503-95e8-1c9a9d962492" providerId="ADAL" clId="{00722E61-A757-4134-8CBB-8B7208677708}" dt="2026-02-24T14:00:14.891" v="1438"/>
          <ac:spMkLst>
            <pc:docMk/>
            <pc:sldMk cId="2287012676" sldId="892"/>
            <ac:spMk id="565" creationId="{AFFBFA8B-2EB0-416C-B82A-5A35CA98FB8B}"/>
          </ac:spMkLst>
        </pc:spChg>
        <pc:spChg chg="mod">
          <ac:chgData name="Stalin Jacob Wilson Packia Dhas" userId="050d7d71-3621-4503-95e8-1c9a9d962492" providerId="ADAL" clId="{00722E61-A757-4134-8CBB-8B7208677708}" dt="2026-02-24T14:00:14.891" v="1440"/>
          <ac:spMkLst>
            <pc:docMk/>
            <pc:sldMk cId="2287012676" sldId="892"/>
            <ac:spMk id="566" creationId="{FB5BC791-9DBA-4C49-8C95-805F5585C69E}"/>
          </ac:spMkLst>
        </pc:spChg>
        <pc:spChg chg="mod">
          <ac:chgData name="Stalin Jacob Wilson Packia Dhas" userId="050d7d71-3621-4503-95e8-1c9a9d962492" providerId="ADAL" clId="{00722E61-A757-4134-8CBB-8B7208677708}" dt="2026-02-24T14:00:14.891" v="1442"/>
          <ac:spMkLst>
            <pc:docMk/>
            <pc:sldMk cId="2287012676" sldId="892"/>
            <ac:spMk id="567" creationId="{3140349A-E150-4DFE-93F6-0A31D3CD1BAA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44"/>
          <ac:spMkLst>
            <pc:docMk/>
            <pc:sldMk cId="2287012676" sldId="892"/>
            <ac:spMk id="568" creationId="{29977C18-F032-435C-831C-4570724AE9C4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46"/>
          <ac:spMkLst>
            <pc:docMk/>
            <pc:sldMk cId="2287012676" sldId="892"/>
            <ac:spMk id="569" creationId="{0B5B664F-E555-4C33-A438-5D6704AE0B5F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48"/>
          <ac:spMkLst>
            <pc:docMk/>
            <pc:sldMk cId="2287012676" sldId="892"/>
            <ac:spMk id="570" creationId="{17026B9B-8056-492A-8067-B615A65B3FA6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50"/>
          <ac:spMkLst>
            <pc:docMk/>
            <pc:sldMk cId="2287012676" sldId="892"/>
            <ac:spMk id="571" creationId="{F7061988-88E0-4121-8ECA-42366DB750F3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52"/>
          <ac:spMkLst>
            <pc:docMk/>
            <pc:sldMk cId="2287012676" sldId="892"/>
            <ac:spMk id="572" creationId="{76ADCD07-4DB9-4EB9-A9E9-76C4D079D4AE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54"/>
          <ac:spMkLst>
            <pc:docMk/>
            <pc:sldMk cId="2287012676" sldId="892"/>
            <ac:spMk id="573" creationId="{D9F2BB43-FD73-4DB7-B090-7BE378C7E599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56"/>
          <ac:spMkLst>
            <pc:docMk/>
            <pc:sldMk cId="2287012676" sldId="892"/>
            <ac:spMk id="574" creationId="{05EAEC5D-C9CF-4394-9729-81678364DE3C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58"/>
          <ac:spMkLst>
            <pc:docMk/>
            <pc:sldMk cId="2287012676" sldId="892"/>
            <ac:spMk id="575" creationId="{5F09F7D4-FBF7-4B1C-99A7-ED195CEE8355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60"/>
          <ac:spMkLst>
            <pc:docMk/>
            <pc:sldMk cId="2287012676" sldId="892"/>
            <ac:spMk id="576" creationId="{D58F7E59-2B81-4215-BB35-F2BA2FF6962A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62"/>
          <ac:spMkLst>
            <pc:docMk/>
            <pc:sldMk cId="2287012676" sldId="892"/>
            <ac:spMk id="577" creationId="{F1CDBABF-8BF3-4C3E-A72D-CB20C8E0B1E2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64"/>
          <ac:spMkLst>
            <pc:docMk/>
            <pc:sldMk cId="2287012676" sldId="892"/>
            <ac:spMk id="578" creationId="{51166DAD-07C5-4AC8-980C-11E8B563E03D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66"/>
          <ac:spMkLst>
            <pc:docMk/>
            <pc:sldMk cId="2287012676" sldId="892"/>
            <ac:spMk id="579" creationId="{AF2909D9-6C2F-4EA0-BF9E-EDAB3CAB7124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68"/>
          <ac:spMkLst>
            <pc:docMk/>
            <pc:sldMk cId="2287012676" sldId="892"/>
            <ac:spMk id="580" creationId="{AFC399DD-EFF3-4813-B81D-6ACA83CC0AA6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70"/>
          <ac:spMkLst>
            <pc:docMk/>
            <pc:sldMk cId="2287012676" sldId="892"/>
            <ac:spMk id="581" creationId="{73AB64E2-53E7-444A-9DAC-A98C40CCE6BB}"/>
          </ac:spMkLst>
        </pc:spChg>
        <pc:spChg chg="mod">
          <ac:chgData name="Stalin Jacob Wilson Packia Dhas" userId="050d7d71-3621-4503-95e8-1c9a9d962492" providerId="ADAL" clId="{00722E61-A757-4134-8CBB-8B7208677708}" dt="2026-02-24T14:00:14.893" v="1472"/>
          <ac:spMkLst>
            <pc:docMk/>
            <pc:sldMk cId="2287012676" sldId="892"/>
            <ac:spMk id="582" creationId="{6AE747F3-A422-4230-A323-3168E3CF0C2D}"/>
          </ac:spMkLst>
        </pc:spChg>
        <pc:spChg chg="mod">
          <ac:chgData name="Stalin Jacob Wilson Packia Dhas" userId="050d7d71-3621-4503-95e8-1c9a9d962492" providerId="ADAL" clId="{00722E61-A757-4134-8CBB-8B7208677708}" dt="2026-02-24T14:00:14.901" v="1474"/>
          <ac:spMkLst>
            <pc:docMk/>
            <pc:sldMk cId="2287012676" sldId="892"/>
            <ac:spMk id="583" creationId="{C139A442-867D-4AB2-962D-F2E453563413}"/>
          </ac:spMkLst>
        </pc:spChg>
        <pc:spChg chg="mod">
          <ac:chgData name="Stalin Jacob Wilson Packia Dhas" userId="050d7d71-3621-4503-95e8-1c9a9d962492" providerId="ADAL" clId="{00722E61-A757-4134-8CBB-8B7208677708}" dt="2026-02-24T14:00:14.901" v="1476"/>
          <ac:spMkLst>
            <pc:docMk/>
            <pc:sldMk cId="2287012676" sldId="892"/>
            <ac:spMk id="584" creationId="{000176B5-6250-4B55-BA6E-ED835B179439}"/>
          </ac:spMkLst>
        </pc:spChg>
        <pc:spChg chg="mod">
          <ac:chgData name="Stalin Jacob Wilson Packia Dhas" userId="050d7d71-3621-4503-95e8-1c9a9d962492" providerId="ADAL" clId="{00722E61-A757-4134-8CBB-8B7208677708}" dt="2026-02-24T14:00:14.901" v="1478"/>
          <ac:spMkLst>
            <pc:docMk/>
            <pc:sldMk cId="2287012676" sldId="892"/>
            <ac:spMk id="585" creationId="{9E8709DD-4D2D-4EBF-9D46-5D70CF98A894}"/>
          </ac:spMkLst>
        </pc:spChg>
        <pc:spChg chg="mod">
          <ac:chgData name="Stalin Jacob Wilson Packia Dhas" userId="050d7d71-3621-4503-95e8-1c9a9d962492" providerId="ADAL" clId="{00722E61-A757-4134-8CBB-8B7208677708}" dt="2026-02-24T14:00:14.903" v="1480"/>
          <ac:spMkLst>
            <pc:docMk/>
            <pc:sldMk cId="2287012676" sldId="892"/>
            <ac:spMk id="586" creationId="{CF502440-CE68-4901-90AE-6B5B295A60AB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82"/>
          <ac:spMkLst>
            <pc:docMk/>
            <pc:sldMk cId="2287012676" sldId="892"/>
            <ac:spMk id="587" creationId="{1F41B348-E53C-4608-A828-90AC6358D9AB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84"/>
          <ac:spMkLst>
            <pc:docMk/>
            <pc:sldMk cId="2287012676" sldId="892"/>
            <ac:spMk id="588" creationId="{A3F7C334-8D85-4D78-BCA9-90EB93F6B62A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86"/>
          <ac:spMkLst>
            <pc:docMk/>
            <pc:sldMk cId="2287012676" sldId="892"/>
            <ac:spMk id="589" creationId="{315A2B08-8591-4513-A8CB-185F3FE6B33F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88"/>
          <ac:spMkLst>
            <pc:docMk/>
            <pc:sldMk cId="2287012676" sldId="892"/>
            <ac:spMk id="590" creationId="{51E56D3B-504C-45A6-A198-52BBEC28AC4E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90"/>
          <ac:spMkLst>
            <pc:docMk/>
            <pc:sldMk cId="2287012676" sldId="892"/>
            <ac:spMk id="591" creationId="{2241BB40-7717-416F-822D-BDF8EE5554E9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92"/>
          <ac:spMkLst>
            <pc:docMk/>
            <pc:sldMk cId="2287012676" sldId="892"/>
            <ac:spMk id="592" creationId="{75ED96B8-C2AB-4F3A-A85C-4BBB6CCDF291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94"/>
          <ac:spMkLst>
            <pc:docMk/>
            <pc:sldMk cId="2287012676" sldId="892"/>
            <ac:spMk id="593" creationId="{5EE02A45-8146-435E-B8D4-476CD95F0FEE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96"/>
          <ac:spMkLst>
            <pc:docMk/>
            <pc:sldMk cId="2287012676" sldId="892"/>
            <ac:spMk id="594" creationId="{EA2EE1C0-5356-4339-80EA-825E1AB49E16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498"/>
          <ac:spMkLst>
            <pc:docMk/>
            <pc:sldMk cId="2287012676" sldId="892"/>
            <ac:spMk id="595" creationId="{E5A38ED0-25F8-41DD-AEEA-CC739C713E9F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500"/>
          <ac:spMkLst>
            <pc:docMk/>
            <pc:sldMk cId="2287012676" sldId="892"/>
            <ac:spMk id="596" creationId="{A3B1D54A-CFEA-4333-9B07-B971EC69F365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502"/>
          <ac:spMkLst>
            <pc:docMk/>
            <pc:sldMk cId="2287012676" sldId="892"/>
            <ac:spMk id="597" creationId="{7E17B18F-7991-42B8-AFB8-52A14E50FEC4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504"/>
          <ac:spMkLst>
            <pc:docMk/>
            <pc:sldMk cId="2287012676" sldId="892"/>
            <ac:spMk id="598" creationId="{EA233DE4-2D93-4B16-86AC-95FC6C0481A8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506"/>
          <ac:spMkLst>
            <pc:docMk/>
            <pc:sldMk cId="2287012676" sldId="892"/>
            <ac:spMk id="599" creationId="{1B6BEF76-0F30-4019-8367-45425125D778}"/>
          </ac:spMkLst>
        </pc:spChg>
        <pc:spChg chg="mod">
          <ac:chgData name="Stalin Jacob Wilson Packia Dhas" userId="050d7d71-3621-4503-95e8-1c9a9d962492" providerId="ADAL" clId="{00722E61-A757-4134-8CBB-8B7208677708}" dt="2026-02-24T14:00:14.904" v="1508"/>
          <ac:spMkLst>
            <pc:docMk/>
            <pc:sldMk cId="2287012676" sldId="892"/>
            <ac:spMk id="600" creationId="{5D2FE46D-99FB-4D0E-9B0F-8183F62DCAD9}"/>
          </ac:spMkLst>
        </pc:spChg>
        <pc:spChg chg="mod">
          <ac:chgData name="Stalin Jacob Wilson Packia Dhas" userId="050d7d71-3621-4503-95e8-1c9a9d962492" providerId="ADAL" clId="{00722E61-A757-4134-8CBB-8B7208677708}" dt="2026-02-24T14:00:14.912" v="1510"/>
          <ac:spMkLst>
            <pc:docMk/>
            <pc:sldMk cId="2287012676" sldId="892"/>
            <ac:spMk id="601" creationId="{9294D107-177A-43AF-A8C6-1CB365EB3870}"/>
          </ac:spMkLst>
        </pc:spChg>
        <pc:spChg chg="mod">
          <ac:chgData name="Stalin Jacob Wilson Packia Dhas" userId="050d7d71-3621-4503-95e8-1c9a9d962492" providerId="ADAL" clId="{00722E61-A757-4134-8CBB-8B7208677708}" dt="2026-02-24T14:00:14.912" v="1512"/>
          <ac:spMkLst>
            <pc:docMk/>
            <pc:sldMk cId="2287012676" sldId="892"/>
            <ac:spMk id="602" creationId="{1DE6BC57-B2C7-4426-BC6C-8A128B5F0BC4}"/>
          </ac:spMkLst>
        </pc:spChg>
        <pc:spChg chg="mod">
          <ac:chgData name="Stalin Jacob Wilson Packia Dhas" userId="050d7d71-3621-4503-95e8-1c9a9d962492" providerId="ADAL" clId="{00722E61-A757-4134-8CBB-8B7208677708}" dt="2026-02-24T14:00:14.912" v="1514"/>
          <ac:spMkLst>
            <pc:docMk/>
            <pc:sldMk cId="2287012676" sldId="892"/>
            <ac:spMk id="603" creationId="{E3E5BB86-C3BD-4B96-B013-714D693CAD8D}"/>
          </ac:spMkLst>
        </pc:spChg>
        <pc:spChg chg="mod">
          <ac:chgData name="Stalin Jacob Wilson Packia Dhas" userId="050d7d71-3621-4503-95e8-1c9a9d962492" providerId="ADAL" clId="{00722E61-A757-4134-8CBB-8B7208677708}" dt="2026-02-24T14:00:14.912" v="1516"/>
          <ac:spMkLst>
            <pc:docMk/>
            <pc:sldMk cId="2287012676" sldId="892"/>
            <ac:spMk id="604" creationId="{0272FBB4-8D1A-485A-A0C4-436A77DCB672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18"/>
          <ac:spMkLst>
            <pc:docMk/>
            <pc:sldMk cId="2287012676" sldId="892"/>
            <ac:spMk id="605" creationId="{562E4B03-5B71-4B71-8503-6027C5B90A86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20"/>
          <ac:spMkLst>
            <pc:docMk/>
            <pc:sldMk cId="2287012676" sldId="892"/>
            <ac:spMk id="606" creationId="{46C44A3D-687E-494A-BA26-3140CE9B2B6E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22"/>
          <ac:spMkLst>
            <pc:docMk/>
            <pc:sldMk cId="2287012676" sldId="892"/>
            <ac:spMk id="607" creationId="{C56BB699-B20C-4900-8219-1B7D729876BD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24"/>
          <ac:spMkLst>
            <pc:docMk/>
            <pc:sldMk cId="2287012676" sldId="892"/>
            <ac:spMk id="608" creationId="{FCBDA2B3-750C-44BB-BD5E-A160C15B3BA7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26"/>
          <ac:spMkLst>
            <pc:docMk/>
            <pc:sldMk cId="2287012676" sldId="892"/>
            <ac:spMk id="609" creationId="{64A0ADAA-CE06-42F0-BA45-C28ED6E86459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28"/>
          <ac:spMkLst>
            <pc:docMk/>
            <pc:sldMk cId="2287012676" sldId="892"/>
            <ac:spMk id="610" creationId="{32B9DF40-2CF6-4814-8666-7C68F65E32DE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30"/>
          <ac:spMkLst>
            <pc:docMk/>
            <pc:sldMk cId="2287012676" sldId="892"/>
            <ac:spMk id="611" creationId="{02A56EA0-4AC0-4F32-8E5F-8D9813E40EE2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32"/>
          <ac:spMkLst>
            <pc:docMk/>
            <pc:sldMk cId="2287012676" sldId="892"/>
            <ac:spMk id="612" creationId="{4F309432-67B4-41D1-8705-AE9AF8BD6211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34"/>
          <ac:spMkLst>
            <pc:docMk/>
            <pc:sldMk cId="2287012676" sldId="892"/>
            <ac:spMk id="613" creationId="{7B1A4174-CA64-426D-9974-C28BB925AAB3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36"/>
          <ac:spMkLst>
            <pc:docMk/>
            <pc:sldMk cId="2287012676" sldId="892"/>
            <ac:spMk id="614" creationId="{4DF4B396-F086-440D-A6B2-0797AD1E82B6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38"/>
          <ac:spMkLst>
            <pc:docMk/>
            <pc:sldMk cId="2287012676" sldId="892"/>
            <ac:spMk id="615" creationId="{1DC86489-6EE5-402B-BC9A-90413FB5303C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40"/>
          <ac:spMkLst>
            <pc:docMk/>
            <pc:sldMk cId="2287012676" sldId="892"/>
            <ac:spMk id="616" creationId="{2F24E2CC-3A39-4AC6-9C98-A59268F16A83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42"/>
          <ac:spMkLst>
            <pc:docMk/>
            <pc:sldMk cId="2287012676" sldId="892"/>
            <ac:spMk id="617" creationId="{EE3E0A7E-9F45-47C6-A2A2-340054EFA107}"/>
          </ac:spMkLst>
        </pc:spChg>
        <pc:spChg chg="mod">
          <ac:chgData name="Stalin Jacob Wilson Packia Dhas" userId="050d7d71-3621-4503-95e8-1c9a9d962492" providerId="ADAL" clId="{00722E61-A757-4134-8CBB-8B7208677708}" dt="2026-02-24T14:00:14.914" v="1544"/>
          <ac:spMkLst>
            <pc:docMk/>
            <pc:sldMk cId="2287012676" sldId="892"/>
            <ac:spMk id="618" creationId="{F5BF8E3B-A819-47AA-B7C1-6051012CDF0E}"/>
          </ac:spMkLst>
        </pc:spChg>
        <pc:spChg chg="mod">
          <ac:chgData name="Stalin Jacob Wilson Packia Dhas" userId="050d7d71-3621-4503-95e8-1c9a9d962492" providerId="ADAL" clId="{00722E61-A757-4134-8CBB-8B7208677708}" dt="2026-02-24T14:00:14.922" v="1546"/>
          <ac:spMkLst>
            <pc:docMk/>
            <pc:sldMk cId="2287012676" sldId="892"/>
            <ac:spMk id="619" creationId="{EC1B2BA9-2430-409C-BD15-21EDA9458438}"/>
          </ac:spMkLst>
        </pc:spChg>
        <pc:spChg chg="mod">
          <ac:chgData name="Stalin Jacob Wilson Packia Dhas" userId="050d7d71-3621-4503-95e8-1c9a9d962492" providerId="ADAL" clId="{00722E61-A757-4134-8CBB-8B7208677708}" dt="2026-02-24T14:00:14.922" v="1548"/>
          <ac:spMkLst>
            <pc:docMk/>
            <pc:sldMk cId="2287012676" sldId="892"/>
            <ac:spMk id="620" creationId="{DD42B25A-6029-4201-9A45-AEE8DD29C3C7}"/>
          </ac:spMkLst>
        </pc:spChg>
        <pc:spChg chg="mod">
          <ac:chgData name="Stalin Jacob Wilson Packia Dhas" userId="050d7d71-3621-4503-95e8-1c9a9d962492" providerId="ADAL" clId="{00722E61-A757-4134-8CBB-8B7208677708}" dt="2026-02-24T14:00:14.922" v="1550"/>
          <ac:spMkLst>
            <pc:docMk/>
            <pc:sldMk cId="2287012676" sldId="892"/>
            <ac:spMk id="621" creationId="{BB95F86E-DA24-4BCA-836B-7832EDBAFB6C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52"/>
          <ac:spMkLst>
            <pc:docMk/>
            <pc:sldMk cId="2287012676" sldId="892"/>
            <ac:spMk id="622" creationId="{9165DEF8-62DF-4B8E-99CF-790AC6803C1D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54"/>
          <ac:spMkLst>
            <pc:docMk/>
            <pc:sldMk cId="2287012676" sldId="892"/>
            <ac:spMk id="623" creationId="{AE2425FE-50EC-4315-9AFE-CE48EDE35A76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56"/>
          <ac:spMkLst>
            <pc:docMk/>
            <pc:sldMk cId="2287012676" sldId="892"/>
            <ac:spMk id="624" creationId="{01DDEA7F-CA72-4628-B8BD-12928735D97E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58"/>
          <ac:spMkLst>
            <pc:docMk/>
            <pc:sldMk cId="2287012676" sldId="892"/>
            <ac:spMk id="625" creationId="{41FDE3C2-535B-4561-A312-759BEC7E7ADF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60"/>
          <ac:spMkLst>
            <pc:docMk/>
            <pc:sldMk cId="2287012676" sldId="892"/>
            <ac:spMk id="626" creationId="{82E2649E-8C3D-4687-8753-AAB050D2A1E4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62"/>
          <ac:spMkLst>
            <pc:docMk/>
            <pc:sldMk cId="2287012676" sldId="892"/>
            <ac:spMk id="627" creationId="{24B9CDE4-D804-4A1B-BAA8-8969DB4F136A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64"/>
          <ac:spMkLst>
            <pc:docMk/>
            <pc:sldMk cId="2287012676" sldId="892"/>
            <ac:spMk id="628" creationId="{F1D2D57B-497B-49BA-9677-4585D9DA0407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66"/>
          <ac:spMkLst>
            <pc:docMk/>
            <pc:sldMk cId="2287012676" sldId="892"/>
            <ac:spMk id="629" creationId="{1E8A4FED-5F6F-48EE-96C7-F627BAA21C88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68"/>
          <ac:spMkLst>
            <pc:docMk/>
            <pc:sldMk cId="2287012676" sldId="892"/>
            <ac:spMk id="630" creationId="{3D4FF513-2588-4A16-BCB8-EE68E372F132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70"/>
          <ac:spMkLst>
            <pc:docMk/>
            <pc:sldMk cId="2287012676" sldId="892"/>
            <ac:spMk id="631" creationId="{220C7CEF-74D1-4129-89BB-ACBBF1D8AEE1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72"/>
          <ac:spMkLst>
            <pc:docMk/>
            <pc:sldMk cId="2287012676" sldId="892"/>
            <ac:spMk id="632" creationId="{220E7364-EFDD-4E5B-8C32-2958682A3574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74"/>
          <ac:spMkLst>
            <pc:docMk/>
            <pc:sldMk cId="2287012676" sldId="892"/>
            <ac:spMk id="633" creationId="{1728C53C-85D1-451D-BCFA-A001EB6C74DF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76"/>
          <ac:spMkLst>
            <pc:docMk/>
            <pc:sldMk cId="2287012676" sldId="892"/>
            <ac:spMk id="634" creationId="{6BA246B8-40EC-4B98-8B4F-06603D3C834C}"/>
          </ac:spMkLst>
        </pc:spChg>
        <pc:spChg chg="mod">
          <ac:chgData name="Stalin Jacob Wilson Packia Dhas" userId="050d7d71-3621-4503-95e8-1c9a9d962492" providerId="ADAL" clId="{00722E61-A757-4134-8CBB-8B7208677708}" dt="2026-02-24T14:00:14.924" v="1578"/>
          <ac:spMkLst>
            <pc:docMk/>
            <pc:sldMk cId="2287012676" sldId="892"/>
            <ac:spMk id="635" creationId="{3CD2D81B-10FB-411C-A95B-BB93746A6F39}"/>
          </ac:spMkLst>
        </pc:spChg>
        <pc:spChg chg="mod">
          <ac:chgData name="Stalin Jacob Wilson Packia Dhas" userId="050d7d71-3621-4503-95e8-1c9a9d962492" providerId="ADAL" clId="{00722E61-A757-4134-8CBB-8B7208677708}" dt="2026-02-24T14:00:14.932" v="1580"/>
          <ac:spMkLst>
            <pc:docMk/>
            <pc:sldMk cId="2287012676" sldId="892"/>
            <ac:spMk id="636" creationId="{960DF6F9-E345-45A4-967E-AB4DCF4DEE7E}"/>
          </ac:spMkLst>
        </pc:spChg>
        <pc:spChg chg="mod">
          <ac:chgData name="Stalin Jacob Wilson Packia Dhas" userId="050d7d71-3621-4503-95e8-1c9a9d962492" providerId="ADAL" clId="{00722E61-A757-4134-8CBB-8B7208677708}" dt="2026-02-24T14:00:14.932" v="1582"/>
          <ac:spMkLst>
            <pc:docMk/>
            <pc:sldMk cId="2287012676" sldId="892"/>
            <ac:spMk id="637" creationId="{BD74C687-17C8-48B4-899C-B9DAE61681DE}"/>
          </ac:spMkLst>
        </pc:spChg>
        <pc:spChg chg="mod">
          <ac:chgData name="Stalin Jacob Wilson Packia Dhas" userId="050d7d71-3621-4503-95e8-1c9a9d962492" providerId="ADAL" clId="{00722E61-A757-4134-8CBB-8B7208677708}" dt="2026-02-24T14:00:14.932" v="1584"/>
          <ac:spMkLst>
            <pc:docMk/>
            <pc:sldMk cId="2287012676" sldId="892"/>
            <ac:spMk id="638" creationId="{9561D7FB-DC40-46E3-A571-AF2D4687604A}"/>
          </ac:spMkLst>
        </pc:spChg>
        <pc:spChg chg="mod">
          <ac:chgData name="Stalin Jacob Wilson Packia Dhas" userId="050d7d71-3621-4503-95e8-1c9a9d962492" providerId="ADAL" clId="{00722E61-A757-4134-8CBB-8B7208677708}" dt="2026-02-24T14:00:14.932" v="1586"/>
          <ac:spMkLst>
            <pc:docMk/>
            <pc:sldMk cId="2287012676" sldId="892"/>
            <ac:spMk id="639" creationId="{9924FC04-4FA6-4B37-9F59-4AF627AD2430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588"/>
          <ac:spMkLst>
            <pc:docMk/>
            <pc:sldMk cId="2287012676" sldId="892"/>
            <ac:spMk id="640" creationId="{2E68CBB5-615F-4E00-810E-FDAC39783346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590"/>
          <ac:spMkLst>
            <pc:docMk/>
            <pc:sldMk cId="2287012676" sldId="892"/>
            <ac:spMk id="641" creationId="{B57DFE29-4DA8-4FD9-95CB-8EB2239505FA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592"/>
          <ac:spMkLst>
            <pc:docMk/>
            <pc:sldMk cId="2287012676" sldId="892"/>
            <ac:spMk id="642" creationId="{9411E333-EFB9-4FFE-B93E-F4DD2F6B0DE3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594"/>
          <ac:spMkLst>
            <pc:docMk/>
            <pc:sldMk cId="2287012676" sldId="892"/>
            <ac:spMk id="643" creationId="{D6122B17-1C5E-4672-B308-AAFD2345A9B2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596"/>
          <ac:spMkLst>
            <pc:docMk/>
            <pc:sldMk cId="2287012676" sldId="892"/>
            <ac:spMk id="644" creationId="{A474C600-148C-4AA0-8901-605B1B3C96D6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598"/>
          <ac:spMkLst>
            <pc:docMk/>
            <pc:sldMk cId="2287012676" sldId="892"/>
            <ac:spMk id="645" creationId="{EE7ED599-923D-4C84-9FE0-6B5B5A25CCD2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00"/>
          <ac:spMkLst>
            <pc:docMk/>
            <pc:sldMk cId="2287012676" sldId="892"/>
            <ac:spMk id="646" creationId="{D2E7CA1F-6E79-47BC-B300-478622749FF8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02"/>
          <ac:spMkLst>
            <pc:docMk/>
            <pc:sldMk cId="2287012676" sldId="892"/>
            <ac:spMk id="647" creationId="{8934EED5-356E-4AA1-BCEC-A0F21AC7017E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04"/>
          <ac:spMkLst>
            <pc:docMk/>
            <pc:sldMk cId="2287012676" sldId="892"/>
            <ac:spMk id="648" creationId="{BE8E8975-D16F-4038-AC8F-427253D9F9BE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06"/>
          <ac:spMkLst>
            <pc:docMk/>
            <pc:sldMk cId="2287012676" sldId="892"/>
            <ac:spMk id="649" creationId="{3F96DCB9-F318-4C0F-B243-F69B90632E22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08"/>
          <ac:spMkLst>
            <pc:docMk/>
            <pc:sldMk cId="2287012676" sldId="892"/>
            <ac:spMk id="650" creationId="{DDDBE108-757F-491F-84CF-1560BFD8D4CA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10"/>
          <ac:spMkLst>
            <pc:docMk/>
            <pc:sldMk cId="2287012676" sldId="892"/>
            <ac:spMk id="651" creationId="{58256459-30CE-4B29-B1EF-686A753B7FFA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12"/>
          <ac:spMkLst>
            <pc:docMk/>
            <pc:sldMk cId="2287012676" sldId="892"/>
            <ac:spMk id="652" creationId="{6F8E5861-1C26-41AC-B003-B3E5FC45DD94}"/>
          </ac:spMkLst>
        </pc:spChg>
        <pc:spChg chg="mod">
          <ac:chgData name="Stalin Jacob Wilson Packia Dhas" userId="050d7d71-3621-4503-95e8-1c9a9d962492" providerId="ADAL" clId="{00722E61-A757-4134-8CBB-8B7208677708}" dt="2026-02-24T14:00:14.934" v="1614"/>
          <ac:spMkLst>
            <pc:docMk/>
            <pc:sldMk cId="2287012676" sldId="892"/>
            <ac:spMk id="653" creationId="{731770A5-9314-461E-AD6B-D9D5B998DFCE}"/>
          </ac:spMkLst>
        </pc:spChg>
        <pc:spChg chg="mod">
          <ac:chgData name="Stalin Jacob Wilson Packia Dhas" userId="050d7d71-3621-4503-95e8-1c9a9d962492" providerId="ADAL" clId="{00722E61-A757-4134-8CBB-8B7208677708}" dt="2026-02-24T14:00:14.942" v="1616"/>
          <ac:spMkLst>
            <pc:docMk/>
            <pc:sldMk cId="2287012676" sldId="892"/>
            <ac:spMk id="654" creationId="{FC0C651D-966A-4605-934B-F172EF0A3308}"/>
          </ac:spMkLst>
        </pc:spChg>
        <pc:spChg chg="mod">
          <ac:chgData name="Stalin Jacob Wilson Packia Dhas" userId="050d7d71-3621-4503-95e8-1c9a9d962492" providerId="ADAL" clId="{00722E61-A757-4134-8CBB-8B7208677708}" dt="2026-02-24T14:00:14.942" v="1618"/>
          <ac:spMkLst>
            <pc:docMk/>
            <pc:sldMk cId="2287012676" sldId="892"/>
            <ac:spMk id="655" creationId="{19A0CE6E-ECDA-4278-A2F8-28685AF97039}"/>
          </ac:spMkLst>
        </pc:spChg>
        <pc:spChg chg="mod">
          <ac:chgData name="Stalin Jacob Wilson Packia Dhas" userId="050d7d71-3621-4503-95e8-1c9a9d962492" providerId="ADAL" clId="{00722E61-A757-4134-8CBB-8B7208677708}" dt="2026-02-24T14:00:14.942" v="1620"/>
          <ac:spMkLst>
            <pc:docMk/>
            <pc:sldMk cId="2287012676" sldId="892"/>
            <ac:spMk id="656" creationId="{A2EDB352-A485-4B41-B2FE-B3ACC459FF52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22"/>
          <ac:spMkLst>
            <pc:docMk/>
            <pc:sldMk cId="2287012676" sldId="892"/>
            <ac:spMk id="657" creationId="{150AB5FA-8919-47C7-A06C-43B2E02D573E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24"/>
          <ac:spMkLst>
            <pc:docMk/>
            <pc:sldMk cId="2287012676" sldId="892"/>
            <ac:spMk id="658" creationId="{C85F8B66-7EBC-47BA-B201-F5105161F007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26"/>
          <ac:spMkLst>
            <pc:docMk/>
            <pc:sldMk cId="2287012676" sldId="892"/>
            <ac:spMk id="659" creationId="{ABE801D8-805A-4ADE-869E-0AB01AFAF5FC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28"/>
          <ac:spMkLst>
            <pc:docMk/>
            <pc:sldMk cId="2287012676" sldId="892"/>
            <ac:spMk id="660" creationId="{205CDF70-81E8-45B1-869A-D69DF6C9BDA5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30"/>
          <ac:spMkLst>
            <pc:docMk/>
            <pc:sldMk cId="2287012676" sldId="892"/>
            <ac:spMk id="661" creationId="{99194BA4-6CDA-4B1F-963E-EB51F1B0E2DF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32"/>
          <ac:spMkLst>
            <pc:docMk/>
            <pc:sldMk cId="2287012676" sldId="892"/>
            <ac:spMk id="662" creationId="{D678023A-F69E-4A42-A04D-3E15689C8345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34"/>
          <ac:spMkLst>
            <pc:docMk/>
            <pc:sldMk cId="2287012676" sldId="892"/>
            <ac:spMk id="663" creationId="{C29C5487-061D-4568-9F24-DC7F53551EBE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36"/>
          <ac:spMkLst>
            <pc:docMk/>
            <pc:sldMk cId="2287012676" sldId="892"/>
            <ac:spMk id="664" creationId="{FC9AD7AB-7793-48DB-8C35-DECB55E902CA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38"/>
          <ac:spMkLst>
            <pc:docMk/>
            <pc:sldMk cId="2287012676" sldId="892"/>
            <ac:spMk id="665" creationId="{D4170A5D-920B-4AD3-8750-DDEED2FA51E5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40"/>
          <ac:spMkLst>
            <pc:docMk/>
            <pc:sldMk cId="2287012676" sldId="892"/>
            <ac:spMk id="666" creationId="{45FD67D0-C349-4CE4-8883-21E5D5C78428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42"/>
          <ac:spMkLst>
            <pc:docMk/>
            <pc:sldMk cId="2287012676" sldId="892"/>
            <ac:spMk id="667" creationId="{CBE14A6B-E88A-4DB2-8A81-A093EC239A1B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44"/>
          <ac:spMkLst>
            <pc:docMk/>
            <pc:sldMk cId="2287012676" sldId="892"/>
            <ac:spMk id="668" creationId="{A88AF268-A127-4A71-AB26-CE1DA29FF527}"/>
          </ac:spMkLst>
        </pc:spChg>
        <pc:spChg chg="mod">
          <ac:chgData name="Stalin Jacob Wilson Packia Dhas" userId="050d7d71-3621-4503-95e8-1c9a9d962492" providerId="ADAL" clId="{00722E61-A757-4134-8CBB-8B7208677708}" dt="2026-02-24T14:00:14.945" v="1646"/>
          <ac:spMkLst>
            <pc:docMk/>
            <pc:sldMk cId="2287012676" sldId="892"/>
            <ac:spMk id="669" creationId="{80815AA3-665E-4823-AE5C-B27FCB42DFCB}"/>
          </ac:spMkLst>
        </pc:spChg>
        <pc:spChg chg="mod">
          <ac:chgData name="Stalin Jacob Wilson Packia Dhas" userId="050d7d71-3621-4503-95e8-1c9a9d962492" providerId="ADAL" clId="{00722E61-A757-4134-8CBB-8B7208677708}" dt="2026-02-24T14:00:14.953" v="1648"/>
          <ac:spMkLst>
            <pc:docMk/>
            <pc:sldMk cId="2287012676" sldId="892"/>
            <ac:spMk id="670" creationId="{57FE3C36-2E4E-4475-A3B2-F0025223001A}"/>
          </ac:spMkLst>
        </pc:spChg>
        <pc:spChg chg="mod">
          <ac:chgData name="Stalin Jacob Wilson Packia Dhas" userId="050d7d71-3621-4503-95e8-1c9a9d962492" providerId="ADAL" clId="{00722E61-A757-4134-8CBB-8B7208677708}" dt="2026-02-24T14:00:14.953" v="1650"/>
          <ac:spMkLst>
            <pc:docMk/>
            <pc:sldMk cId="2287012676" sldId="892"/>
            <ac:spMk id="671" creationId="{8BAF14F7-22F5-4495-8829-408DA91E5EB5}"/>
          </ac:spMkLst>
        </pc:spChg>
        <pc:spChg chg="mod">
          <ac:chgData name="Stalin Jacob Wilson Packia Dhas" userId="050d7d71-3621-4503-95e8-1c9a9d962492" providerId="ADAL" clId="{00722E61-A757-4134-8CBB-8B7208677708}" dt="2026-02-24T14:00:14.953" v="1652"/>
          <ac:spMkLst>
            <pc:docMk/>
            <pc:sldMk cId="2287012676" sldId="892"/>
            <ac:spMk id="672" creationId="{E20AA9C2-1687-43CB-B48C-95568BC9DD87}"/>
          </ac:spMkLst>
        </pc:spChg>
        <pc:spChg chg="mod">
          <ac:chgData name="Stalin Jacob Wilson Packia Dhas" userId="050d7d71-3621-4503-95e8-1c9a9d962492" providerId="ADAL" clId="{00722E61-A757-4134-8CBB-8B7208677708}" dt="2026-02-24T14:00:14.953" v="1654"/>
          <ac:spMkLst>
            <pc:docMk/>
            <pc:sldMk cId="2287012676" sldId="892"/>
            <ac:spMk id="673" creationId="{643F6204-3A77-487E-8088-2457C8DCFAD9}"/>
          </ac:spMkLst>
        </pc:spChg>
        <pc:spChg chg="mod">
          <ac:chgData name="Stalin Jacob Wilson Packia Dhas" userId="050d7d71-3621-4503-95e8-1c9a9d962492" providerId="ADAL" clId="{00722E61-A757-4134-8CBB-8B7208677708}" dt="2026-02-24T14:00:14.953" v="1656"/>
          <ac:spMkLst>
            <pc:docMk/>
            <pc:sldMk cId="2287012676" sldId="892"/>
            <ac:spMk id="674" creationId="{8E8FFA1C-0C8C-474B-9805-4ED40E2B405A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58"/>
          <ac:spMkLst>
            <pc:docMk/>
            <pc:sldMk cId="2287012676" sldId="892"/>
            <ac:spMk id="675" creationId="{076F0963-A7BC-40E1-921A-42D460660A08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60"/>
          <ac:spMkLst>
            <pc:docMk/>
            <pc:sldMk cId="2287012676" sldId="892"/>
            <ac:spMk id="676" creationId="{436ECE4C-720D-49CC-BC37-3CA2E6FEA349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62"/>
          <ac:spMkLst>
            <pc:docMk/>
            <pc:sldMk cId="2287012676" sldId="892"/>
            <ac:spMk id="677" creationId="{042DD64C-7CB7-493A-9A93-918A30C12DBF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64"/>
          <ac:spMkLst>
            <pc:docMk/>
            <pc:sldMk cId="2287012676" sldId="892"/>
            <ac:spMk id="678" creationId="{E5CA833E-8B07-4264-9B21-716ADAAFEB58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66"/>
          <ac:spMkLst>
            <pc:docMk/>
            <pc:sldMk cId="2287012676" sldId="892"/>
            <ac:spMk id="679" creationId="{724BDB75-42BF-41EA-A4DC-3857F2B59E02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68"/>
          <ac:spMkLst>
            <pc:docMk/>
            <pc:sldMk cId="2287012676" sldId="892"/>
            <ac:spMk id="680" creationId="{51AAD865-A778-4FF9-A696-C10DBCE2A871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70"/>
          <ac:spMkLst>
            <pc:docMk/>
            <pc:sldMk cId="2287012676" sldId="892"/>
            <ac:spMk id="681" creationId="{E0B559A9-167F-485B-99B9-085F5B86E732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72"/>
          <ac:spMkLst>
            <pc:docMk/>
            <pc:sldMk cId="2287012676" sldId="892"/>
            <ac:spMk id="682" creationId="{6689FD38-5B8C-4CB6-97C1-8A638B563221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74"/>
          <ac:spMkLst>
            <pc:docMk/>
            <pc:sldMk cId="2287012676" sldId="892"/>
            <ac:spMk id="683" creationId="{313AC2F6-F83D-438B-8DB0-383786FCB0E6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76"/>
          <ac:spMkLst>
            <pc:docMk/>
            <pc:sldMk cId="2287012676" sldId="892"/>
            <ac:spMk id="684" creationId="{C3612AF9-6B2A-4659-9CA0-022C63CAC3EF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78"/>
          <ac:spMkLst>
            <pc:docMk/>
            <pc:sldMk cId="2287012676" sldId="892"/>
            <ac:spMk id="685" creationId="{B80F5790-5A50-4615-B588-747FCAB4B415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80"/>
          <ac:spMkLst>
            <pc:docMk/>
            <pc:sldMk cId="2287012676" sldId="892"/>
            <ac:spMk id="686" creationId="{55E61AE7-656F-4D58-AE25-ED8CFD7AB6C9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82"/>
          <ac:spMkLst>
            <pc:docMk/>
            <pc:sldMk cId="2287012676" sldId="892"/>
            <ac:spMk id="687" creationId="{1612C9C1-EA74-458D-879F-A026A830988F}"/>
          </ac:spMkLst>
        </pc:spChg>
        <pc:spChg chg="mod">
          <ac:chgData name="Stalin Jacob Wilson Packia Dhas" userId="050d7d71-3621-4503-95e8-1c9a9d962492" providerId="ADAL" clId="{00722E61-A757-4134-8CBB-8B7208677708}" dt="2026-02-24T14:00:14.955" v="1684"/>
          <ac:spMkLst>
            <pc:docMk/>
            <pc:sldMk cId="2287012676" sldId="892"/>
            <ac:spMk id="688" creationId="{5F898249-7036-4734-B377-7D5889D604FA}"/>
          </ac:spMkLst>
        </pc:spChg>
        <pc:spChg chg="mod">
          <ac:chgData name="Stalin Jacob Wilson Packia Dhas" userId="050d7d71-3621-4503-95e8-1c9a9d962492" providerId="ADAL" clId="{00722E61-A757-4134-8CBB-8B7208677708}" dt="2026-02-24T14:00:14.963" v="1686"/>
          <ac:spMkLst>
            <pc:docMk/>
            <pc:sldMk cId="2287012676" sldId="892"/>
            <ac:spMk id="689" creationId="{8910F91C-2936-4F48-8F53-9BCAB4B729D3}"/>
          </ac:spMkLst>
        </pc:spChg>
        <pc:spChg chg="mod">
          <ac:chgData name="Stalin Jacob Wilson Packia Dhas" userId="050d7d71-3621-4503-95e8-1c9a9d962492" providerId="ADAL" clId="{00722E61-A757-4134-8CBB-8B7208677708}" dt="2026-02-24T14:00:14.963" v="1688"/>
          <ac:spMkLst>
            <pc:docMk/>
            <pc:sldMk cId="2287012676" sldId="892"/>
            <ac:spMk id="690" creationId="{0CCF6435-1295-4850-A51B-4967CC053741}"/>
          </ac:spMkLst>
        </pc:spChg>
        <pc:spChg chg="mod">
          <ac:chgData name="Stalin Jacob Wilson Packia Dhas" userId="050d7d71-3621-4503-95e8-1c9a9d962492" providerId="ADAL" clId="{00722E61-A757-4134-8CBB-8B7208677708}" dt="2026-02-24T14:00:14.963" v="1690"/>
          <ac:spMkLst>
            <pc:docMk/>
            <pc:sldMk cId="2287012676" sldId="892"/>
            <ac:spMk id="691" creationId="{E54720C6-206E-4E19-B108-673DE68EA115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692"/>
          <ac:spMkLst>
            <pc:docMk/>
            <pc:sldMk cId="2287012676" sldId="892"/>
            <ac:spMk id="692" creationId="{E55CFC88-4503-42A5-A8FF-AB9EAC49264D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694"/>
          <ac:spMkLst>
            <pc:docMk/>
            <pc:sldMk cId="2287012676" sldId="892"/>
            <ac:spMk id="693" creationId="{492B8AAF-2D57-4462-A050-47E050F82FC4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696"/>
          <ac:spMkLst>
            <pc:docMk/>
            <pc:sldMk cId="2287012676" sldId="892"/>
            <ac:spMk id="694" creationId="{9E3EBF00-A0FA-4078-AE01-770D6B1671F9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698"/>
          <ac:spMkLst>
            <pc:docMk/>
            <pc:sldMk cId="2287012676" sldId="892"/>
            <ac:spMk id="695" creationId="{09F69B95-B374-47A2-850E-F63B20C6531A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00"/>
          <ac:spMkLst>
            <pc:docMk/>
            <pc:sldMk cId="2287012676" sldId="892"/>
            <ac:spMk id="696" creationId="{A6C53C83-E713-4778-8F78-9AC157913EDA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02"/>
          <ac:spMkLst>
            <pc:docMk/>
            <pc:sldMk cId="2287012676" sldId="892"/>
            <ac:spMk id="697" creationId="{CCF63DFD-BEE5-412A-8F4C-A693DCBB3F00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04"/>
          <ac:spMkLst>
            <pc:docMk/>
            <pc:sldMk cId="2287012676" sldId="892"/>
            <ac:spMk id="698" creationId="{CEDDE881-33DD-42F1-8FD8-A1881B544307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06"/>
          <ac:spMkLst>
            <pc:docMk/>
            <pc:sldMk cId="2287012676" sldId="892"/>
            <ac:spMk id="699" creationId="{53AD5BE8-25BA-4391-B6F9-34F0CE005A1B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08"/>
          <ac:spMkLst>
            <pc:docMk/>
            <pc:sldMk cId="2287012676" sldId="892"/>
            <ac:spMk id="700" creationId="{E76343F5-3E7F-4773-BEC4-7A7A69826FD9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10"/>
          <ac:spMkLst>
            <pc:docMk/>
            <pc:sldMk cId="2287012676" sldId="892"/>
            <ac:spMk id="701" creationId="{534F763D-0FF5-4CDF-9187-333BB7BF6732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12"/>
          <ac:spMkLst>
            <pc:docMk/>
            <pc:sldMk cId="2287012676" sldId="892"/>
            <ac:spMk id="702" creationId="{0E8AF27A-6032-4C4F-8458-62A5379B70CF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14"/>
          <ac:spMkLst>
            <pc:docMk/>
            <pc:sldMk cId="2287012676" sldId="892"/>
            <ac:spMk id="703" creationId="{2631F0D5-3BC8-4BFE-BA1E-EA215B53ADD7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16"/>
          <ac:spMkLst>
            <pc:docMk/>
            <pc:sldMk cId="2287012676" sldId="892"/>
            <ac:spMk id="704" creationId="{4554E503-9908-41BC-9C60-B5DBCB2F2587}"/>
          </ac:spMkLst>
        </pc:spChg>
        <pc:spChg chg="mod">
          <ac:chgData name="Stalin Jacob Wilson Packia Dhas" userId="050d7d71-3621-4503-95e8-1c9a9d962492" providerId="ADAL" clId="{00722E61-A757-4134-8CBB-8B7208677708}" dt="2026-02-24T14:00:14.965" v="1718"/>
          <ac:spMkLst>
            <pc:docMk/>
            <pc:sldMk cId="2287012676" sldId="892"/>
            <ac:spMk id="705" creationId="{E4B8454B-798B-4971-834A-FBFC7789A8E3}"/>
          </ac:spMkLst>
        </pc:spChg>
        <pc:spChg chg="mod">
          <ac:chgData name="Stalin Jacob Wilson Packia Dhas" userId="050d7d71-3621-4503-95e8-1c9a9d962492" providerId="ADAL" clId="{00722E61-A757-4134-8CBB-8B7208677708}" dt="2026-02-24T14:00:14.974" v="1720"/>
          <ac:spMkLst>
            <pc:docMk/>
            <pc:sldMk cId="2287012676" sldId="892"/>
            <ac:spMk id="706" creationId="{4ED271BE-CC39-4706-B9AB-286A0CB0249D}"/>
          </ac:spMkLst>
        </pc:spChg>
        <pc:spChg chg="mod">
          <ac:chgData name="Stalin Jacob Wilson Packia Dhas" userId="050d7d71-3621-4503-95e8-1c9a9d962492" providerId="ADAL" clId="{00722E61-A757-4134-8CBB-8B7208677708}" dt="2026-02-24T14:00:14.974" v="1722"/>
          <ac:spMkLst>
            <pc:docMk/>
            <pc:sldMk cId="2287012676" sldId="892"/>
            <ac:spMk id="707" creationId="{1525F428-AF11-4750-A720-6197F4A4FB9A}"/>
          </ac:spMkLst>
        </pc:spChg>
        <pc:spChg chg="mod">
          <ac:chgData name="Stalin Jacob Wilson Packia Dhas" userId="050d7d71-3621-4503-95e8-1c9a9d962492" providerId="ADAL" clId="{00722E61-A757-4134-8CBB-8B7208677708}" dt="2026-02-24T14:00:14.974" v="1724"/>
          <ac:spMkLst>
            <pc:docMk/>
            <pc:sldMk cId="2287012676" sldId="892"/>
            <ac:spMk id="708" creationId="{067D79B1-AFF4-49BE-BC11-954D099E764D}"/>
          </ac:spMkLst>
        </pc:spChg>
        <pc:spChg chg="mod">
          <ac:chgData name="Stalin Jacob Wilson Packia Dhas" userId="050d7d71-3621-4503-95e8-1c9a9d962492" providerId="ADAL" clId="{00722E61-A757-4134-8CBB-8B7208677708}" dt="2026-02-24T14:00:14.974" v="1726"/>
          <ac:spMkLst>
            <pc:docMk/>
            <pc:sldMk cId="2287012676" sldId="892"/>
            <ac:spMk id="709" creationId="{B56BE120-D6C0-4899-8BAF-C8DFD7C808B8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28"/>
          <ac:spMkLst>
            <pc:docMk/>
            <pc:sldMk cId="2287012676" sldId="892"/>
            <ac:spMk id="710" creationId="{AFE2032A-3BCB-4734-B23B-92B4BACB3522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30"/>
          <ac:spMkLst>
            <pc:docMk/>
            <pc:sldMk cId="2287012676" sldId="892"/>
            <ac:spMk id="711" creationId="{5629F3F8-6A7D-4426-B892-B9CAB3FD45D7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32"/>
          <ac:spMkLst>
            <pc:docMk/>
            <pc:sldMk cId="2287012676" sldId="892"/>
            <ac:spMk id="712" creationId="{9D6DEB33-ACCD-4999-ADB2-736B675114F0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34"/>
          <ac:spMkLst>
            <pc:docMk/>
            <pc:sldMk cId="2287012676" sldId="892"/>
            <ac:spMk id="713" creationId="{0C873249-D647-410B-BF5F-DCE9B22BC926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36"/>
          <ac:spMkLst>
            <pc:docMk/>
            <pc:sldMk cId="2287012676" sldId="892"/>
            <ac:spMk id="714" creationId="{657AB781-6D56-4E01-A3A8-D1546EBA529E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38"/>
          <ac:spMkLst>
            <pc:docMk/>
            <pc:sldMk cId="2287012676" sldId="892"/>
            <ac:spMk id="715" creationId="{30DDEAA6-01D6-4CB8-82C3-517792E31B59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40"/>
          <ac:spMkLst>
            <pc:docMk/>
            <pc:sldMk cId="2287012676" sldId="892"/>
            <ac:spMk id="716" creationId="{C7AB25AA-2A23-4EF2-BF92-EDBF0280E670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42"/>
          <ac:spMkLst>
            <pc:docMk/>
            <pc:sldMk cId="2287012676" sldId="892"/>
            <ac:spMk id="717" creationId="{35700B19-2843-49F0-A87F-06A06B2138E9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44"/>
          <ac:spMkLst>
            <pc:docMk/>
            <pc:sldMk cId="2287012676" sldId="892"/>
            <ac:spMk id="718" creationId="{7E5DFE4D-849C-4A38-831D-2C4EA8412F10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46"/>
          <ac:spMkLst>
            <pc:docMk/>
            <pc:sldMk cId="2287012676" sldId="892"/>
            <ac:spMk id="719" creationId="{F6459855-57E0-4A8E-B60C-8D1110D9C2F4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48"/>
          <ac:spMkLst>
            <pc:docMk/>
            <pc:sldMk cId="2287012676" sldId="892"/>
            <ac:spMk id="720" creationId="{186458FE-FD81-4CFF-A051-CC8666E12039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50"/>
          <ac:spMkLst>
            <pc:docMk/>
            <pc:sldMk cId="2287012676" sldId="892"/>
            <ac:spMk id="721" creationId="{A45DB65E-CC35-4949-BCAC-7C6C842DBD06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52"/>
          <ac:spMkLst>
            <pc:docMk/>
            <pc:sldMk cId="2287012676" sldId="892"/>
            <ac:spMk id="722" creationId="{A030DABD-BD3C-4E9F-B8F0-9AEC777CF276}"/>
          </ac:spMkLst>
        </pc:spChg>
        <pc:spChg chg="mod">
          <ac:chgData name="Stalin Jacob Wilson Packia Dhas" userId="050d7d71-3621-4503-95e8-1c9a9d962492" providerId="ADAL" clId="{00722E61-A757-4134-8CBB-8B7208677708}" dt="2026-02-24T14:00:14.976" v="1754"/>
          <ac:spMkLst>
            <pc:docMk/>
            <pc:sldMk cId="2287012676" sldId="892"/>
            <ac:spMk id="723" creationId="{A301940D-A3DE-4430-8BE8-04CBFE155EF0}"/>
          </ac:spMkLst>
        </pc:spChg>
        <pc:spChg chg="mod">
          <ac:chgData name="Stalin Jacob Wilson Packia Dhas" userId="050d7d71-3621-4503-95e8-1c9a9d962492" providerId="ADAL" clId="{00722E61-A757-4134-8CBB-8B7208677708}" dt="2026-02-24T14:00:14.984" v="1756"/>
          <ac:spMkLst>
            <pc:docMk/>
            <pc:sldMk cId="2287012676" sldId="892"/>
            <ac:spMk id="724" creationId="{104B761F-E1DB-4AFA-88DA-10A83533ABA7}"/>
          </ac:spMkLst>
        </pc:spChg>
        <pc:spChg chg="mod">
          <ac:chgData name="Stalin Jacob Wilson Packia Dhas" userId="050d7d71-3621-4503-95e8-1c9a9d962492" providerId="ADAL" clId="{00722E61-A757-4134-8CBB-8B7208677708}" dt="2026-02-24T14:00:14.984" v="1758"/>
          <ac:spMkLst>
            <pc:docMk/>
            <pc:sldMk cId="2287012676" sldId="892"/>
            <ac:spMk id="725" creationId="{92567F0F-AF17-48BC-A2A2-33C6824B6331}"/>
          </ac:spMkLst>
        </pc:spChg>
        <pc:spChg chg="mod">
          <ac:chgData name="Stalin Jacob Wilson Packia Dhas" userId="050d7d71-3621-4503-95e8-1c9a9d962492" providerId="ADAL" clId="{00722E61-A757-4134-8CBB-8B7208677708}" dt="2026-02-24T14:00:14.984" v="1760"/>
          <ac:spMkLst>
            <pc:docMk/>
            <pc:sldMk cId="2287012676" sldId="892"/>
            <ac:spMk id="726" creationId="{BAF6B0E3-190F-4A8E-975A-53CF79F2E07E}"/>
          </ac:spMkLst>
        </pc:spChg>
        <pc:spChg chg="mod">
          <ac:chgData name="Stalin Jacob Wilson Packia Dhas" userId="050d7d71-3621-4503-95e8-1c9a9d962492" providerId="ADAL" clId="{00722E61-A757-4134-8CBB-8B7208677708}" dt="2026-02-24T14:00:14.984" v="1762"/>
          <ac:spMkLst>
            <pc:docMk/>
            <pc:sldMk cId="2287012676" sldId="892"/>
            <ac:spMk id="727" creationId="{CA496505-7ACC-4423-9F63-3511931637B7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64"/>
          <ac:spMkLst>
            <pc:docMk/>
            <pc:sldMk cId="2287012676" sldId="892"/>
            <ac:spMk id="728" creationId="{06E568AB-1F4B-4738-A54E-1FA719A713DB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66"/>
          <ac:spMkLst>
            <pc:docMk/>
            <pc:sldMk cId="2287012676" sldId="892"/>
            <ac:spMk id="729" creationId="{B8DC0C39-2666-4927-A14F-4E0692D4BE55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68"/>
          <ac:spMkLst>
            <pc:docMk/>
            <pc:sldMk cId="2287012676" sldId="892"/>
            <ac:spMk id="730" creationId="{0A9E1EF1-FEAC-4757-8A6D-11AB25B2945E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70"/>
          <ac:spMkLst>
            <pc:docMk/>
            <pc:sldMk cId="2287012676" sldId="892"/>
            <ac:spMk id="731" creationId="{0B882554-3E3E-455F-AAEE-F3DC3ED8E1E0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72"/>
          <ac:spMkLst>
            <pc:docMk/>
            <pc:sldMk cId="2287012676" sldId="892"/>
            <ac:spMk id="732" creationId="{1C753333-71AE-401D-8CE5-9B769E5312DD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74"/>
          <ac:spMkLst>
            <pc:docMk/>
            <pc:sldMk cId="2287012676" sldId="892"/>
            <ac:spMk id="733" creationId="{E9C7DD91-C971-4C70-849A-31D95C977643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76"/>
          <ac:spMkLst>
            <pc:docMk/>
            <pc:sldMk cId="2287012676" sldId="892"/>
            <ac:spMk id="734" creationId="{A4DDBF05-8A03-4FEA-AB5E-1B102927BED3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78"/>
          <ac:spMkLst>
            <pc:docMk/>
            <pc:sldMk cId="2287012676" sldId="892"/>
            <ac:spMk id="735" creationId="{6FCE5640-0F77-4FE4-90C6-002BC1A6F63B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80"/>
          <ac:spMkLst>
            <pc:docMk/>
            <pc:sldMk cId="2287012676" sldId="892"/>
            <ac:spMk id="736" creationId="{BDBF2425-8A68-4394-8554-5BBDD70FE4CC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82"/>
          <ac:spMkLst>
            <pc:docMk/>
            <pc:sldMk cId="2287012676" sldId="892"/>
            <ac:spMk id="737" creationId="{87EC03F5-4A8A-4278-B165-7B17C692B208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84"/>
          <ac:spMkLst>
            <pc:docMk/>
            <pc:sldMk cId="2287012676" sldId="892"/>
            <ac:spMk id="738" creationId="{E2DD0B52-5DB4-4581-8E6E-966C46397CFC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86"/>
          <ac:spMkLst>
            <pc:docMk/>
            <pc:sldMk cId="2287012676" sldId="892"/>
            <ac:spMk id="739" creationId="{B37B3A42-7D02-4E97-9670-EA153EFD29A6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88"/>
          <ac:spMkLst>
            <pc:docMk/>
            <pc:sldMk cId="2287012676" sldId="892"/>
            <ac:spMk id="740" creationId="{F8F3E0AE-8C67-4EF2-9DDD-7FF4EBAD4965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90"/>
          <ac:spMkLst>
            <pc:docMk/>
            <pc:sldMk cId="2287012676" sldId="892"/>
            <ac:spMk id="741" creationId="{790A2CD6-A235-41C9-8223-30F95F3372E3}"/>
          </ac:spMkLst>
        </pc:spChg>
        <pc:spChg chg="mod">
          <ac:chgData name="Stalin Jacob Wilson Packia Dhas" userId="050d7d71-3621-4503-95e8-1c9a9d962492" providerId="ADAL" clId="{00722E61-A757-4134-8CBB-8B7208677708}" dt="2026-02-24T14:00:14.986" v="1792"/>
          <ac:spMkLst>
            <pc:docMk/>
            <pc:sldMk cId="2287012676" sldId="892"/>
            <ac:spMk id="742" creationId="{EB0F3EC3-4493-4CA2-9014-FD06FCFA999B}"/>
          </ac:spMkLst>
        </pc:spChg>
        <pc:spChg chg="mod">
          <ac:chgData name="Stalin Jacob Wilson Packia Dhas" userId="050d7d71-3621-4503-95e8-1c9a9d962492" providerId="ADAL" clId="{00722E61-A757-4134-8CBB-8B7208677708}" dt="2026-02-24T14:00:14.994" v="1794"/>
          <ac:spMkLst>
            <pc:docMk/>
            <pc:sldMk cId="2287012676" sldId="892"/>
            <ac:spMk id="743" creationId="{9F3183EB-613F-4B5B-8CAE-A017ED219BE3}"/>
          </ac:spMkLst>
        </pc:spChg>
        <pc:spChg chg="mod">
          <ac:chgData name="Stalin Jacob Wilson Packia Dhas" userId="050d7d71-3621-4503-95e8-1c9a9d962492" providerId="ADAL" clId="{00722E61-A757-4134-8CBB-8B7208677708}" dt="2026-02-24T14:00:14.994" v="1796"/>
          <ac:spMkLst>
            <pc:docMk/>
            <pc:sldMk cId="2287012676" sldId="892"/>
            <ac:spMk id="744" creationId="{ED4BF9FC-73E6-4586-8589-E61657136E19}"/>
          </ac:spMkLst>
        </pc:spChg>
        <pc:spChg chg="mod">
          <ac:chgData name="Stalin Jacob Wilson Packia Dhas" userId="050d7d71-3621-4503-95e8-1c9a9d962492" providerId="ADAL" clId="{00722E61-A757-4134-8CBB-8B7208677708}" dt="2026-02-24T14:00:14.994" v="1798"/>
          <ac:spMkLst>
            <pc:docMk/>
            <pc:sldMk cId="2287012676" sldId="892"/>
            <ac:spMk id="745" creationId="{D320F853-D12D-454B-A6E9-859D82F459DD}"/>
          </ac:spMkLst>
        </pc:spChg>
        <pc:spChg chg="mod">
          <ac:chgData name="Stalin Jacob Wilson Packia Dhas" userId="050d7d71-3621-4503-95e8-1c9a9d962492" providerId="ADAL" clId="{00722E61-A757-4134-8CBB-8B7208677708}" dt="2026-02-24T14:00:14.994" v="1800"/>
          <ac:spMkLst>
            <pc:docMk/>
            <pc:sldMk cId="2287012676" sldId="892"/>
            <ac:spMk id="746" creationId="{11FE8D44-0548-43C8-B243-90B7B6740A45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02"/>
          <ac:spMkLst>
            <pc:docMk/>
            <pc:sldMk cId="2287012676" sldId="892"/>
            <ac:spMk id="747" creationId="{E8A8E0C6-8322-4D32-88B3-8FED3B402002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04"/>
          <ac:spMkLst>
            <pc:docMk/>
            <pc:sldMk cId="2287012676" sldId="892"/>
            <ac:spMk id="748" creationId="{B247C996-C223-4D75-BFCF-F2C41ADE4562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06"/>
          <ac:spMkLst>
            <pc:docMk/>
            <pc:sldMk cId="2287012676" sldId="892"/>
            <ac:spMk id="749" creationId="{6174A24C-CD33-47D0-AF3C-F5DCB1DB4494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08"/>
          <ac:spMkLst>
            <pc:docMk/>
            <pc:sldMk cId="2287012676" sldId="892"/>
            <ac:spMk id="750" creationId="{0A49307D-ED30-4816-989C-2BAE009A49E9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10"/>
          <ac:spMkLst>
            <pc:docMk/>
            <pc:sldMk cId="2287012676" sldId="892"/>
            <ac:spMk id="751" creationId="{36962824-DABB-4A14-8C1F-D0540AE573DF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12"/>
          <ac:spMkLst>
            <pc:docMk/>
            <pc:sldMk cId="2287012676" sldId="892"/>
            <ac:spMk id="752" creationId="{1D44E3C2-57E7-47CD-8E12-38CF73E64614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14"/>
          <ac:spMkLst>
            <pc:docMk/>
            <pc:sldMk cId="2287012676" sldId="892"/>
            <ac:spMk id="753" creationId="{975438A3-B462-4588-8A4A-BC9873E2BB28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16"/>
          <ac:spMkLst>
            <pc:docMk/>
            <pc:sldMk cId="2287012676" sldId="892"/>
            <ac:spMk id="754" creationId="{8A01F478-B5A7-4ED4-8BC1-4774532A5277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18"/>
          <ac:spMkLst>
            <pc:docMk/>
            <pc:sldMk cId="2287012676" sldId="892"/>
            <ac:spMk id="755" creationId="{4D79DB8F-098E-456E-8938-FA93F46DD933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20"/>
          <ac:spMkLst>
            <pc:docMk/>
            <pc:sldMk cId="2287012676" sldId="892"/>
            <ac:spMk id="756" creationId="{C100DA42-104F-4E47-9E7E-773314A2E8B0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22"/>
          <ac:spMkLst>
            <pc:docMk/>
            <pc:sldMk cId="2287012676" sldId="892"/>
            <ac:spMk id="757" creationId="{297D8270-02B7-4358-B91A-16DDF42DBA10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24"/>
          <ac:spMkLst>
            <pc:docMk/>
            <pc:sldMk cId="2287012676" sldId="892"/>
            <ac:spMk id="758" creationId="{9C91A9C3-234E-4428-A012-289A9D98004C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26"/>
          <ac:spMkLst>
            <pc:docMk/>
            <pc:sldMk cId="2287012676" sldId="892"/>
            <ac:spMk id="759" creationId="{6A4A0234-3602-4FEC-8F84-9E52A3118B78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28"/>
          <ac:spMkLst>
            <pc:docMk/>
            <pc:sldMk cId="2287012676" sldId="892"/>
            <ac:spMk id="760" creationId="{436E3933-8B38-4223-9F4F-B9BE800CE9AB}"/>
          </ac:spMkLst>
        </pc:spChg>
        <pc:spChg chg="mod">
          <ac:chgData name="Stalin Jacob Wilson Packia Dhas" userId="050d7d71-3621-4503-95e8-1c9a9d962492" providerId="ADAL" clId="{00722E61-A757-4134-8CBB-8B7208677708}" dt="2026-02-24T14:00:14.996" v="1830"/>
          <ac:spMkLst>
            <pc:docMk/>
            <pc:sldMk cId="2287012676" sldId="892"/>
            <ac:spMk id="761" creationId="{0EE192E0-A5F3-4606-8DC1-24A99E37911D}"/>
          </ac:spMkLst>
        </pc:spChg>
        <pc:spChg chg="mod">
          <ac:chgData name="Stalin Jacob Wilson Packia Dhas" userId="050d7d71-3621-4503-95e8-1c9a9d962492" providerId="ADAL" clId="{00722E61-A757-4134-8CBB-8B7208677708}" dt="2026-02-24T14:00:15.005" v="1832"/>
          <ac:spMkLst>
            <pc:docMk/>
            <pc:sldMk cId="2287012676" sldId="892"/>
            <ac:spMk id="762" creationId="{E1EC5B7D-6F2F-4471-83C7-D02E825F72C7}"/>
          </ac:spMkLst>
        </pc:spChg>
        <pc:spChg chg="mod">
          <ac:chgData name="Stalin Jacob Wilson Packia Dhas" userId="050d7d71-3621-4503-95e8-1c9a9d962492" providerId="ADAL" clId="{00722E61-A757-4134-8CBB-8B7208677708}" dt="2026-02-24T14:00:15.005" v="1834"/>
          <ac:spMkLst>
            <pc:docMk/>
            <pc:sldMk cId="2287012676" sldId="892"/>
            <ac:spMk id="763" creationId="{AE4439D4-0D05-44FB-BD88-45FB889C3C18}"/>
          </ac:spMkLst>
        </pc:spChg>
        <pc:spChg chg="mod">
          <ac:chgData name="Stalin Jacob Wilson Packia Dhas" userId="050d7d71-3621-4503-95e8-1c9a9d962492" providerId="ADAL" clId="{00722E61-A757-4134-8CBB-8B7208677708}" dt="2026-02-24T14:00:15.005" v="1836"/>
          <ac:spMkLst>
            <pc:docMk/>
            <pc:sldMk cId="2287012676" sldId="892"/>
            <ac:spMk id="764" creationId="{EE813B0E-5910-4BCD-BC25-8EA061F08BA4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38"/>
          <ac:spMkLst>
            <pc:docMk/>
            <pc:sldMk cId="2287012676" sldId="892"/>
            <ac:spMk id="765" creationId="{D1A2D722-E0BB-45F3-B352-BD03CEB2CF6B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40"/>
          <ac:spMkLst>
            <pc:docMk/>
            <pc:sldMk cId="2287012676" sldId="892"/>
            <ac:spMk id="766" creationId="{2A2531DB-BB8E-4C5E-807C-4FADE2D25E11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42"/>
          <ac:spMkLst>
            <pc:docMk/>
            <pc:sldMk cId="2287012676" sldId="892"/>
            <ac:spMk id="767" creationId="{A85F49CF-CD18-40D6-BAE6-A05BD1A94AFC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44"/>
          <ac:spMkLst>
            <pc:docMk/>
            <pc:sldMk cId="2287012676" sldId="892"/>
            <ac:spMk id="768" creationId="{D36EDBE7-563D-4E1B-92A1-BE8A3172618D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46"/>
          <ac:spMkLst>
            <pc:docMk/>
            <pc:sldMk cId="2287012676" sldId="892"/>
            <ac:spMk id="769" creationId="{4562A5DB-7907-411D-B0BC-02DF4A29600D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48"/>
          <ac:spMkLst>
            <pc:docMk/>
            <pc:sldMk cId="2287012676" sldId="892"/>
            <ac:spMk id="770" creationId="{3962DCD5-2766-43C4-87E9-63662D098C73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50"/>
          <ac:spMkLst>
            <pc:docMk/>
            <pc:sldMk cId="2287012676" sldId="892"/>
            <ac:spMk id="771" creationId="{70D71689-0325-4AA6-8CAF-DB095E198467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52"/>
          <ac:spMkLst>
            <pc:docMk/>
            <pc:sldMk cId="2287012676" sldId="892"/>
            <ac:spMk id="772" creationId="{D2CEE267-723A-486B-A0C6-6B868E47411C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54"/>
          <ac:spMkLst>
            <pc:docMk/>
            <pc:sldMk cId="2287012676" sldId="892"/>
            <ac:spMk id="773" creationId="{156A62E1-E88C-4899-AE6C-AF58A4791A8C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56"/>
          <ac:spMkLst>
            <pc:docMk/>
            <pc:sldMk cId="2287012676" sldId="892"/>
            <ac:spMk id="774" creationId="{A08CC28A-6A95-4783-B6CC-E08E55020991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58"/>
          <ac:spMkLst>
            <pc:docMk/>
            <pc:sldMk cId="2287012676" sldId="892"/>
            <ac:spMk id="775" creationId="{059DA5E1-F24B-4184-A731-783BF1CDD1C8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60"/>
          <ac:spMkLst>
            <pc:docMk/>
            <pc:sldMk cId="2287012676" sldId="892"/>
            <ac:spMk id="776" creationId="{1FD14BA5-B1B7-4E4D-8821-710AABF3B676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62"/>
          <ac:spMkLst>
            <pc:docMk/>
            <pc:sldMk cId="2287012676" sldId="892"/>
            <ac:spMk id="777" creationId="{1B5D569F-EFC9-4A6C-B35C-3C42CC909658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64"/>
          <ac:spMkLst>
            <pc:docMk/>
            <pc:sldMk cId="2287012676" sldId="892"/>
            <ac:spMk id="778" creationId="{ABDA6741-C084-43AA-A691-E21C811E7EFA}"/>
          </ac:spMkLst>
        </pc:spChg>
        <pc:spChg chg="mod">
          <ac:chgData name="Stalin Jacob Wilson Packia Dhas" userId="050d7d71-3621-4503-95e8-1c9a9d962492" providerId="ADAL" clId="{00722E61-A757-4134-8CBB-8B7208677708}" dt="2026-02-24T14:00:15.007" v="1866"/>
          <ac:spMkLst>
            <pc:docMk/>
            <pc:sldMk cId="2287012676" sldId="892"/>
            <ac:spMk id="779" creationId="{EBD7643B-A983-4539-8FAC-89420369F33D}"/>
          </ac:spMkLst>
        </pc:spChg>
        <pc:spChg chg="mod">
          <ac:chgData name="Stalin Jacob Wilson Packia Dhas" userId="050d7d71-3621-4503-95e8-1c9a9d962492" providerId="ADAL" clId="{00722E61-A757-4134-8CBB-8B7208677708}" dt="2026-02-24T14:00:15.015" v="1868"/>
          <ac:spMkLst>
            <pc:docMk/>
            <pc:sldMk cId="2287012676" sldId="892"/>
            <ac:spMk id="780" creationId="{D2C59BC5-24F5-4B3D-865A-9B93BD53E2EB}"/>
          </ac:spMkLst>
        </pc:spChg>
        <pc:spChg chg="mod">
          <ac:chgData name="Stalin Jacob Wilson Packia Dhas" userId="050d7d71-3621-4503-95e8-1c9a9d962492" providerId="ADAL" clId="{00722E61-A757-4134-8CBB-8B7208677708}" dt="2026-02-24T14:00:15.015" v="1870"/>
          <ac:spMkLst>
            <pc:docMk/>
            <pc:sldMk cId="2287012676" sldId="892"/>
            <ac:spMk id="781" creationId="{B58AFD03-2167-42A9-802A-98093DF3BAF3}"/>
          </ac:spMkLst>
        </pc:spChg>
        <pc:spChg chg="mod">
          <ac:chgData name="Stalin Jacob Wilson Packia Dhas" userId="050d7d71-3621-4503-95e8-1c9a9d962492" providerId="ADAL" clId="{00722E61-A757-4134-8CBB-8B7208677708}" dt="2026-02-24T14:00:15.015" v="1872"/>
          <ac:spMkLst>
            <pc:docMk/>
            <pc:sldMk cId="2287012676" sldId="892"/>
            <ac:spMk id="782" creationId="{58738519-EEE0-43D8-BA80-AA2195BA51F6}"/>
          </ac:spMkLst>
        </pc:spChg>
        <pc:spChg chg="mod">
          <ac:chgData name="Stalin Jacob Wilson Packia Dhas" userId="050d7d71-3621-4503-95e8-1c9a9d962492" providerId="ADAL" clId="{00722E61-A757-4134-8CBB-8B7208677708}" dt="2026-02-24T14:00:15.015" v="1874"/>
          <ac:spMkLst>
            <pc:docMk/>
            <pc:sldMk cId="2287012676" sldId="892"/>
            <ac:spMk id="783" creationId="{F5028CBE-CE25-4F69-A3C0-1CA4DAD043CE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76"/>
          <ac:spMkLst>
            <pc:docMk/>
            <pc:sldMk cId="2287012676" sldId="892"/>
            <ac:spMk id="784" creationId="{4112D054-FDCE-494D-BFFE-3EB72D00EF10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78"/>
          <ac:spMkLst>
            <pc:docMk/>
            <pc:sldMk cId="2287012676" sldId="892"/>
            <ac:spMk id="785" creationId="{FAA25E3B-17E5-480F-91CD-5DBC83835509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80"/>
          <ac:spMkLst>
            <pc:docMk/>
            <pc:sldMk cId="2287012676" sldId="892"/>
            <ac:spMk id="786" creationId="{8CF29048-7B5B-4AA9-9C7D-AF81BB88DE3A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82"/>
          <ac:spMkLst>
            <pc:docMk/>
            <pc:sldMk cId="2287012676" sldId="892"/>
            <ac:spMk id="787" creationId="{48633935-EB8D-4F95-832D-5CF64D6FC686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84"/>
          <ac:spMkLst>
            <pc:docMk/>
            <pc:sldMk cId="2287012676" sldId="892"/>
            <ac:spMk id="788" creationId="{DAF53137-75CC-4E80-B6F0-CE7B8101D936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86"/>
          <ac:spMkLst>
            <pc:docMk/>
            <pc:sldMk cId="2287012676" sldId="892"/>
            <ac:spMk id="789" creationId="{2F0A2E27-9836-4839-B84F-E181A7315276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88"/>
          <ac:spMkLst>
            <pc:docMk/>
            <pc:sldMk cId="2287012676" sldId="892"/>
            <ac:spMk id="790" creationId="{324D96B9-61A0-46E3-9B65-7A8933DC6F5C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90"/>
          <ac:spMkLst>
            <pc:docMk/>
            <pc:sldMk cId="2287012676" sldId="892"/>
            <ac:spMk id="791" creationId="{E88C6D3B-EDF2-4541-AC2A-9AF108E6E4E6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92"/>
          <ac:spMkLst>
            <pc:docMk/>
            <pc:sldMk cId="2287012676" sldId="892"/>
            <ac:spMk id="792" creationId="{A06C7317-FEF2-46AF-9EC4-36A8FD8FECD3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94"/>
          <ac:spMkLst>
            <pc:docMk/>
            <pc:sldMk cId="2287012676" sldId="892"/>
            <ac:spMk id="793" creationId="{0D9151D0-18EB-4504-9E41-0A4A7D2504E5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96"/>
          <ac:spMkLst>
            <pc:docMk/>
            <pc:sldMk cId="2287012676" sldId="892"/>
            <ac:spMk id="794" creationId="{41807A68-A4BE-4C9E-9EFB-2696D1D91368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898"/>
          <ac:spMkLst>
            <pc:docMk/>
            <pc:sldMk cId="2287012676" sldId="892"/>
            <ac:spMk id="795" creationId="{628F7A60-CFE6-403B-A133-F9758549A856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900"/>
          <ac:spMkLst>
            <pc:docMk/>
            <pc:sldMk cId="2287012676" sldId="892"/>
            <ac:spMk id="796" creationId="{73DECB9E-2102-4B54-9B97-7420D7A6AA45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902"/>
          <ac:spMkLst>
            <pc:docMk/>
            <pc:sldMk cId="2287012676" sldId="892"/>
            <ac:spMk id="797" creationId="{397AE339-4746-4720-A956-AD8E87F243E8}"/>
          </ac:spMkLst>
        </pc:spChg>
        <pc:spChg chg="mod">
          <ac:chgData name="Stalin Jacob Wilson Packia Dhas" userId="050d7d71-3621-4503-95e8-1c9a9d962492" providerId="ADAL" clId="{00722E61-A757-4134-8CBB-8B7208677708}" dt="2026-02-24T14:00:15.017" v="1904"/>
          <ac:spMkLst>
            <pc:docMk/>
            <pc:sldMk cId="2287012676" sldId="892"/>
            <ac:spMk id="798" creationId="{3B0DBEAC-8736-4917-BE60-90B839A26CAA}"/>
          </ac:spMkLst>
        </pc:spChg>
        <pc:spChg chg="mod">
          <ac:chgData name="Stalin Jacob Wilson Packia Dhas" userId="050d7d71-3621-4503-95e8-1c9a9d962492" providerId="ADAL" clId="{00722E61-A757-4134-8CBB-8B7208677708}" dt="2026-02-24T14:00:15.025" v="1906"/>
          <ac:spMkLst>
            <pc:docMk/>
            <pc:sldMk cId="2287012676" sldId="892"/>
            <ac:spMk id="799" creationId="{F011BF9A-FA03-45F6-8655-5B2831400240}"/>
          </ac:spMkLst>
        </pc:spChg>
        <pc:spChg chg="mod">
          <ac:chgData name="Stalin Jacob Wilson Packia Dhas" userId="050d7d71-3621-4503-95e8-1c9a9d962492" providerId="ADAL" clId="{00722E61-A757-4134-8CBB-8B7208677708}" dt="2026-02-24T14:00:15.025" v="1908"/>
          <ac:spMkLst>
            <pc:docMk/>
            <pc:sldMk cId="2287012676" sldId="892"/>
            <ac:spMk id="800" creationId="{AFDFDE9F-E5D2-47DF-9034-F05C1BC158E6}"/>
          </ac:spMkLst>
        </pc:spChg>
        <pc:spChg chg="mod">
          <ac:chgData name="Stalin Jacob Wilson Packia Dhas" userId="050d7d71-3621-4503-95e8-1c9a9d962492" providerId="ADAL" clId="{00722E61-A757-4134-8CBB-8B7208677708}" dt="2026-02-24T14:00:15.025" v="1910"/>
          <ac:spMkLst>
            <pc:docMk/>
            <pc:sldMk cId="2287012676" sldId="892"/>
            <ac:spMk id="801" creationId="{BE152059-B5FA-4BBF-9493-8C431C3C883C}"/>
          </ac:spMkLst>
        </pc:spChg>
        <pc:spChg chg="mod">
          <ac:chgData name="Stalin Jacob Wilson Packia Dhas" userId="050d7d71-3621-4503-95e8-1c9a9d962492" providerId="ADAL" clId="{00722E61-A757-4134-8CBB-8B7208677708}" dt="2026-02-24T14:00:15.025" v="1912"/>
          <ac:spMkLst>
            <pc:docMk/>
            <pc:sldMk cId="2287012676" sldId="892"/>
            <ac:spMk id="802" creationId="{F3FA0691-F1AA-4DB7-A5FB-FDBFB443597F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14"/>
          <ac:spMkLst>
            <pc:docMk/>
            <pc:sldMk cId="2287012676" sldId="892"/>
            <ac:spMk id="803" creationId="{06FC6290-5D82-4214-93D6-09BB9E17864B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16"/>
          <ac:spMkLst>
            <pc:docMk/>
            <pc:sldMk cId="2287012676" sldId="892"/>
            <ac:spMk id="804" creationId="{08741C43-2DB3-483E-82B8-52F721F6ABA5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18"/>
          <ac:spMkLst>
            <pc:docMk/>
            <pc:sldMk cId="2287012676" sldId="892"/>
            <ac:spMk id="805" creationId="{1213C089-85C4-4123-835B-636B3271CAAB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20"/>
          <ac:spMkLst>
            <pc:docMk/>
            <pc:sldMk cId="2287012676" sldId="892"/>
            <ac:spMk id="806" creationId="{3414CB58-BB2F-421F-A3E1-E86BDD09BCD7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22"/>
          <ac:spMkLst>
            <pc:docMk/>
            <pc:sldMk cId="2287012676" sldId="892"/>
            <ac:spMk id="807" creationId="{DA83E8DD-4529-4D7A-8C12-615537506AFD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24"/>
          <ac:spMkLst>
            <pc:docMk/>
            <pc:sldMk cId="2287012676" sldId="892"/>
            <ac:spMk id="808" creationId="{8877513A-36DB-4830-9082-240E4689F506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26"/>
          <ac:spMkLst>
            <pc:docMk/>
            <pc:sldMk cId="2287012676" sldId="892"/>
            <ac:spMk id="809" creationId="{FCB75EBE-1BBF-4BB0-8A03-49C67F183522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28"/>
          <ac:spMkLst>
            <pc:docMk/>
            <pc:sldMk cId="2287012676" sldId="892"/>
            <ac:spMk id="810" creationId="{A4CE2DD8-C649-45DA-A251-84FAD780E875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30"/>
          <ac:spMkLst>
            <pc:docMk/>
            <pc:sldMk cId="2287012676" sldId="892"/>
            <ac:spMk id="811" creationId="{073732B2-EC63-4EB5-BE74-E37B50580B89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32"/>
          <ac:spMkLst>
            <pc:docMk/>
            <pc:sldMk cId="2287012676" sldId="892"/>
            <ac:spMk id="812" creationId="{E913E1FC-2766-4E5C-8D7E-60DCB2B8D852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34"/>
          <ac:spMkLst>
            <pc:docMk/>
            <pc:sldMk cId="2287012676" sldId="892"/>
            <ac:spMk id="813" creationId="{B8E424A9-BAAC-4DB4-A26E-5770DD554707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36"/>
          <ac:spMkLst>
            <pc:docMk/>
            <pc:sldMk cId="2287012676" sldId="892"/>
            <ac:spMk id="814" creationId="{0F239BB3-EDEF-436A-94BA-0CE51D810A3B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38"/>
          <ac:spMkLst>
            <pc:docMk/>
            <pc:sldMk cId="2287012676" sldId="892"/>
            <ac:spMk id="815" creationId="{1812C3C8-60F0-4E12-B1AB-CFEB9C1AB112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40"/>
          <ac:spMkLst>
            <pc:docMk/>
            <pc:sldMk cId="2287012676" sldId="892"/>
            <ac:spMk id="816" creationId="{7E306A6C-3B31-4086-ABBC-E032D2F9D80C}"/>
          </ac:spMkLst>
        </pc:spChg>
        <pc:spChg chg="mod">
          <ac:chgData name="Stalin Jacob Wilson Packia Dhas" userId="050d7d71-3621-4503-95e8-1c9a9d962492" providerId="ADAL" clId="{00722E61-A757-4134-8CBB-8B7208677708}" dt="2026-02-24T14:00:15.028" v="1942"/>
          <ac:spMkLst>
            <pc:docMk/>
            <pc:sldMk cId="2287012676" sldId="892"/>
            <ac:spMk id="817" creationId="{85B911F6-1FCC-4603-AF99-FDC7B778A68D}"/>
          </ac:spMkLst>
        </pc:spChg>
        <pc:spChg chg="mod">
          <ac:chgData name="Stalin Jacob Wilson Packia Dhas" userId="050d7d71-3621-4503-95e8-1c9a9d962492" providerId="ADAL" clId="{00722E61-A757-4134-8CBB-8B7208677708}" dt="2026-02-24T14:00:15.036" v="1944"/>
          <ac:spMkLst>
            <pc:docMk/>
            <pc:sldMk cId="2287012676" sldId="892"/>
            <ac:spMk id="818" creationId="{CCF49BBC-31EE-4E37-9E08-9CDC8DD06A72}"/>
          </ac:spMkLst>
        </pc:spChg>
        <pc:spChg chg="mod">
          <ac:chgData name="Stalin Jacob Wilson Packia Dhas" userId="050d7d71-3621-4503-95e8-1c9a9d962492" providerId="ADAL" clId="{00722E61-A757-4134-8CBB-8B7208677708}" dt="2026-02-24T14:00:15.036" v="1946"/>
          <ac:spMkLst>
            <pc:docMk/>
            <pc:sldMk cId="2287012676" sldId="892"/>
            <ac:spMk id="819" creationId="{1C34BA5C-FCD2-48A1-93E3-CB5F7E37F037}"/>
          </ac:spMkLst>
        </pc:spChg>
        <pc:spChg chg="mod">
          <ac:chgData name="Stalin Jacob Wilson Packia Dhas" userId="050d7d71-3621-4503-95e8-1c9a9d962492" providerId="ADAL" clId="{00722E61-A757-4134-8CBB-8B7208677708}" dt="2026-02-24T14:00:15.036" v="1948"/>
          <ac:spMkLst>
            <pc:docMk/>
            <pc:sldMk cId="2287012676" sldId="892"/>
            <ac:spMk id="820" creationId="{8270A13B-3D50-4977-A570-3D968A788CF5}"/>
          </ac:spMkLst>
        </pc:spChg>
        <pc:spChg chg="mod">
          <ac:chgData name="Stalin Jacob Wilson Packia Dhas" userId="050d7d71-3621-4503-95e8-1c9a9d962492" providerId="ADAL" clId="{00722E61-A757-4134-8CBB-8B7208677708}" dt="2026-02-24T14:00:15.036" v="1950"/>
          <ac:spMkLst>
            <pc:docMk/>
            <pc:sldMk cId="2287012676" sldId="892"/>
            <ac:spMk id="821" creationId="{43AA2AC4-4014-4D92-BD89-E3F57203038D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52"/>
          <ac:spMkLst>
            <pc:docMk/>
            <pc:sldMk cId="2287012676" sldId="892"/>
            <ac:spMk id="822" creationId="{755EAE48-AE78-4458-A693-5410B469920F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54"/>
          <ac:spMkLst>
            <pc:docMk/>
            <pc:sldMk cId="2287012676" sldId="892"/>
            <ac:spMk id="823" creationId="{13BBB244-6167-4B51-BED8-B6FF7C1F2976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56"/>
          <ac:spMkLst>
            <pc:docMk/>
            <pc:sldMk cId="2287012676" sldId="892"/>
            <ac:spMk id="824" creationId="{A382258F-6B82-44C2-BA16-42038B8399BB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58"/>
          <ac:spMkLst>
            <pc:docMk/>
            <pc:sldMk cId="2287012676" sldId="892"/>
            <ac:spMk id="825" creationId="{86348E1B-E44D-40D2-BF88-A4C906F4CD27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60"/>
          <ac:spMkLst>
            <pc:docMk/>
            <pc:sldMk cId="2287012676" sldId="892"/>
            <ac:spMk id="826" creationId="{334D91CC-BF14-4258-86C0-548C056059AE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62"/>
          <ac:spMkLst>
            <pc:docMk/>
            <pc:sldMk cId="2287012676" sldId="892"/>
            <ac:spMk id="827" creationId="{369868BD-98F7-43F5-8339-E0D4B8594926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64"/>
          <ac:spMkLst>
            <pc:docMk/>
            <pc:sldMk cId="2287012676" sldId="892"/>
            <ac:spMk id="828" creationId="{B9ACDEDC-3EFA-4CA4-9D33-5CEA49DC018F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66"/>
          <ac:spMkLst>
            <pc:docMk/>
            <pc:sldMk cId="2287012676" sldId="892"/>
            <ac:spMk id="829" creationId="{B1C2DF30-8E47-46E4-9997-610357215B66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68"/>
          <ac:spMkLst>
            <pc:docMk/>
            <pc:sldMk cId="2287012676" sldId="892"/>
            <ac:spMk id="830" creationId="{C32C8A36-F11F-44BB-B2E6-2DC360EB6813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70"/>
          <ac:spMkLst>
            <pc:docMk/>
            <pc:sldMk cId="2287012676" sldId="892"/>
            <ac:spMk id="831" creationId="{D5C7B171-FA73-4C2C-861B-1076E40AE252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72"/>
          <ac:spMkLst>
            <pc:docMk/>
            <pc:sldMk cId="2287012676" sldId="892"/>
            <ac:spMk id="832" creationId="{295BC662-795F-4C4C-9CC8-C36F67590383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74"/>
          <ac:spMkLst>
            <pc:docMk/>
            <pc:sldMk cId="2287012676" sldId="892"/>
            <ac:spMk id="833" creationId="{269A7619-EB04-48CE-A434-D94937D8A683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76"/>
          <ac:spMkLst>
            <pc:docMk/>
            <pc:sldMk cId="2287012676" sldId="892"/>
            <ac:spMk id="834" creationId="{67B84331-B083-4625-8389-47620858B358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78"/>
          <ac:spMkLst>
            <pc:docMk/>
            <pc:sldMk cId="2287012676" sldId="892"/>
            <ac:spMk id="835" creationId="{11F453E5-AD5D-41D7-A603-C30444F34419}"/>
          </ac:spMkLst>
        </pc:spChg>
        <pc:spChg chg="mod">
          <ac:chgData name="Stalin Jacob Wilson Packia Dhas" userId="050d7d71-3621-4503-95e8-1c9a9d962492" providerId="ADAL" clId="{00722E61-A757-4134-8CBB-8B7208677708}" dt="2026-02-24T14:00:15.038" v="1980"/>
          <ac:spMkLst>
            <pc:docMk/>
            <pc:sldMk cId="2287012676" sldId="892"/>
            <ac:spMk id="836" creationId="{3B80E65F-9D14-475C-82CD-49A0BBC89401}"/>
          </ac:spMkLst>
        </pc:spChg>
        <pc:spChg chg="mod">
          <ac:chgData name="Stalin Jacob Wilson Packia Dhas" userId="050d7d71-3621-4503-95e8-1c9a9d962492" providerId="ADAL" clId="{00722E61-A757-4134-8CBB-8B7208677708}" dt="2026-02-24T14:00:15.047" v="1982"/>
          <ac:spMkLst>
            <pc:docMk/>
            <pc:sldMk cId="2287012676" sldId="892"/>
            <ac:spMk id="837" creationId="{9497933E-0AC2-4973-83CD-774AEDAB147B}"/>
          </ac:spMkLst>
        </pc:spChg>
        <pc:spChg chg="mod">
          <ac:chgData name="Stalin Jacob Wilson Packia Dhas" userId="050d7d71-3621-4503-95e8-1c9a9d962492" providerId="ADAL" clId="{00722E61-A757-4134-8CBB-8B7208677708}" dt="2026-02-24T14:00:15.047" v="1984"/>
          <ac:spMkLst>
            <pc:docMk/>
            <pc:sldMk cId="2287012676" sldId="892"/>
            <ac:spMk id="838" creationId="{F5ED8DD7-78D4-446F-A5A0-9AC8561074CC}"/>
          </ac:spMkLst>
        </pc:spChg>
        <pc:spChg chg="mod">
          <ac:chgData name="Stalin Jacob Wilson Packia Dhas" userId="050d7d71-3621-4503-95e8-1c9a9d962492" providerId="ADAL" clId="{00722E61-A757-4134-8CBB-8B7208677708}" dt="2026-02-24T14:00:15.047" v="1986"/>
          <ac:spMkLst>
            <pc:docMk/>
            <pc:sldMk cId="2287012676" sldId="892"/>
            <ac:spMk id="839" creationId="{B62A2FF7-2A68-4AC6-BFF7-E3C89DF9299A}"/>
          </ac:spMkLst>
        </pc:spChg>
        <pc:spChg chg="mod">
          <ac:chgData name="Stalin Jacob Wilson Packia Dhas" userId="050d7d71-3621-4503-95e8-1c9a9d962492" providerId="ADAL" clId="{00722E61-A757-4134-8CBB-8B7208677708}" dt="2026-02-24T14:00:15.047" v="1988"/>
          <ac:spMkLst>
            <pc:docMk/>
            <pc:sldMk cId="2287012676" sldId="892"/>
            <ac:spMk id="840" creationId="{C88080B8-20DC-4F1A-8A27-64EB350EAD70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1990"/>
          <ac:spMkLst>
            <pc:docMk/>
            <pc:sldMk cId="2287012676" sldId="892"/>
            <ac:spMk id="841" creationId="{7F116047-9EA4-41D9-B16E-7D632CC45296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1992"/>
          <ac:spMkLst>
            <pc:docMk/>
            <pc:sldMk cId="2287012676" sldId="892"/>
            <ac:spMk id="842" creationId="{924CC64C-AECE-404B-A0C3-A05192C0F14F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1994"/>
          <ac:spMkLst>
            <pc:docMk/>
            <pc:sldMk cId="2287012676" sldId="892"/>
            <ac:spMk id="843" creationId="{8A4A527F-C4AC-46CB-8B31-2B7B1F01B009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1996"/>
          <ac:spMkLst>
            <pc:docMk/>
            <pc:sldMk cId="2287012676" sldId="892"/>
            <ac:spMk id="844" creationId="{C25FF24E-D86B-43B2-A948-0AD03E5B93CC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1998"/>
          <ac:spMkLst>
            <pc:docMk/>
            <pc:sldMk cId="2287012676" sldId="892"/>
            <ac:spMk id="845" creationId="{6CF7093C-1E58-43BC-9EC1-815F90F35F42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00"/>
          <ac:spMkLst>
            <pc:docMk/>
            <pc:sldMk cId="2287012676" sldId="892"/>
            <ac:spMk id="846" creationId="{3AA15059-8A61-418F-9077-C9F26F83C3FE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02"/>
          <ac:spMkLst>
            <pc:docMk/>
            <pc:sldMk cId="2287012676" sldId="892"/>
            <ac:spMk id="847" creationId="{2B877895-818D-4CF0-9BEA-B8E9F1221877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04"/>
          <ac:spMkLst>
            <pc:docMk/>
            <pc:sldMk cId="2287012676" sldId="892"/>
            <ac:spMk id="848" creationId="{5FCC8BC1-C8F1-4392-AC8B-7E00A9725265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06"/>
          <ac:spMkLst>
            <pc:docMk/>
            <pc:sldMk cId="2287012676" sldId="892"/>
            <ac:spMk id="849" creationId="{81B556D6-9BE3-42A4-98E0-71612ECF1425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08"/>
          <ac:spMkLst>
            <pc:docMk/>
            <pc:sldMk cId="2287012676" sldId="892"/>
            <ac:spMk id="850" creationId="{D680C3B2-29C3-4F94-8F03-A942F91DAA7E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10"/>
          <ac:spMkLst>
            <pc:docMk/>
            <pc:sldMk cId="2287012676" sldId="892"/>
            <ac:spMk id="851" creationId="{94760406-9DAF-4E58-89E9-3DD2EEAADAE7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12"/>
          <ac:spMkLst>
            <pc:docMk/>
            <pc:sldMk cId="2287012676" sldId="892"/>
            <ac:spMk id="852" creationId="{880D2ECC-3D18-4AE5-8A68-598BC6E6BD18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14"/>
          <ac:spMkLst>
            <pc:docMk/>
            <pc:sldMk cId="2287012676" sldId="892"/>
            <ac:spMk id="853" creationId="{7B9167D3-BA59-41B4-BA4C-DC80B51926E6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16"/>
          <ac:spMkLst>
            <pc:docMk/>
            <pc:sldMk cId="2287012676" sldId="892"/>
            <ac:spMk id="854" creationId="{4018FD6F-D093-4A19-A10E-831968F4D22A}"/>
          </ac:spMkLst>
        </pc:spChg>
        <pc:spChg chg="mod">
          <ac:chgData name="Stalin Jacob Wilson Packia Dhas" userId="050d7d71-3621-4503-95e8-1c9a9d962492" providerId="ADAL" clId="{00722E61-A757-4134-8CBB-8B7208677708}" dt="2026-02-24T14:00:15.049" v="2018"/>
          <ac:spMkLst>
            <pc:docMk/>
            <pc:sldMk cId="2287012676" sldId="892"/>
            <ac:spMk id="855" creationId="{453EF434-E0A7-4B7A-826B-BA7CE52B9491}"/>
          </ac:spMkLst>
        </pc:spChg>
        <pc:spChg chg="mod">
          <ac:chgData name="Stalin Jacob Wilson Packia Dhas" userId="050d7d71-3621-4503-95e8-1c9a9d962492" providerId="ADAL" clId="{00722E61-A757-4134-8CBB-8B7208677708}" dt="2026-02-24T14:00:15.057" v="2020"/>
          <ac:spMkLst>
            <pc:docMk/>
            <pc:sldMk cId="2287012676" sldId="892"/>
            <ac:spMk id="856" creationId="{76D0E9F6-FCAA-47AA-BBF9-F1EE88FE537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416" v="2412" actId="47"/>
        <pc:sldMkLst>
          <pc:docMk/>
          <pc:sldMk cId="3955236458" sldId="893"/>
        </pc:sldMkLst>
        <pc:spChg chg="mod">
          <ac:chgData name="Stalin Jacob Wilson Packia Dhas" userId="050d7d71-3621-4503-95e8-1c9a9d962492" providerId="ADAL" clId="{00722E61-A757-4134-8CBB-8B7208677708}" dt="2026-02-24T14:00:15.482" v="2158"/>
          <ac:spMkLst>
            <pc:docMk/>
            <pc:sldMk cId="3955236458" sldId="893"/>
            <ac:spMk id="8" creationId="{C9A1281D-345C-4F67-9397-961B25CF523B}"/>
          </ac:spMkLst>
        </pc:spChg>
        <pc:spChg chg="mod">
          <ac:chgData name="Stalin Jacob Wilson Packia Dhas" userId="050d7d71-3621-4503-95e8-1c9a9d962492" providerId="ADAL" clId="{00722E61-A757-4134-8CBB-8B7208677708}" dt="2026-02-24T14:00:15.848" v="2330"/>
          <ac:spMkLst>
            <pc:docMk/>
            <pc:sldMk cId="3955236458" sldId="893"/>
            <ac:spMk id="10" creationId="{64AE7B50-6216-4DBC-A8AC-810E6E9478F0}"/>
          </ac:spMkLst>
        </pc:spChg>
        <pc:spChg chg="mod">
          <ac:chgData name="Stalin Jacob Wilson Packia Dhas" userId="050d7d71-3621-4503-95e8-1c9a9d962492" providerId="ADAL" clId="{00722E61-A757-4134-8CBB-8B7208677708}" dt="2026-02-24T14:00:15.480" v="2154"/>
          <ac:spMkLst>
            <pc:docMk/>
            <pc:sldMk cId="3955236458" sldId="893"/>
            <ac:spMk id="12" creationId="{6E8BA1F9-5DF2-4425-9DA9-FC78BF5FF4A7}"/>
          </ac:spMkLst>
        </pc:spChg>
        <pc:spChg chg="mod">
          <ac:chgData name="Stalin Jacob Wilson Packia Dhas" userId="050d7d71-3621-4503-95e8-1c9a9d962492" providerId="ADAL" clId="{00722E61-A757-4134-8CBB-8B7208677708}" dt="2026-02-24T14:00:15.472" v="2151"/>
          <ac:spMkLst>
            <pc:docMk/>
            <pc:sldMk cId="3955236458" sldId="893"/>
            <ac:spMk id="14" creationId="{A5D13141-8EC5-4CFF-8AC5-1E5B13A7E378}"/>
          </ac:spMkLst>
        </pc:spChg>
        <pc:spChg chg="mod">
          <ac:chgData name="Stalin Jacob Wilson Packia Dhas" userId="050d7d71-3621-4503-95e8-1c9a9d962492" providerId="ADAL" clId="{00722E61-A757-4134-8CBB-8B7208677708}" dt="2026-02-24T14:00:15.480" v="2155"/>
          <ac:spMkLst>
            <pc:docMk/>
            <pc:sldMk cId="3955236458" sldId="893"/>
            <ac:spMk id="16" creationId="{D6EFD651-A5D2-4825-AD64-BA9B6BCFA3B1}"/>
          </ac:spMkLst>
        </pc:spChg>
        <pc:spChg chg="mod">
          <ac:chgData name="Stalin Jacob Wilson Packia Dhas" userId="050d7d71-3621-4503-95e8-1c9a9d962492" providerId="ADAL" clId="{00722E61-A757-4134-8CBB-8B7208677708}" dt="2026-02-24T14:00:15.472" v="2152"/>
          <ac:spMkLst>
            <pc:docMk/>
            <pc:sldMk cId="3955236458" sldId="893"/>
            <ac:spMk id="18" creationId="{A20CFBD8-6D10-4EA2-ACB2-3D439EDA3E06}"/>
          </ac:spMkLst>
        </pc:spChg>
        <pc:spChg chg="mod">
          <ac:chgData name="Stalin Jacob Wilson Packia Dhas" userId="050d7d71-3621-4503-95e8-1c9a9d962492" providerId="ADAL" clId="{00722E61-A757-4134-8CBB-8B7208677708}" dt="2026-02-24T14:00:15.480" v="2156"/>
          <ac:spMkLst>
            <pc:docMk/>
            <pc:sldMk cId="3955236458" sldId="893"/>
            <ac:spMk id="20" creationId="{1BF0D113-3100-4BD6-AE84-88A6A02CF590}"/>
          </ac:spMkLst>
        </pc:spChg>
        <pc:spChg chg="mod">
          <ac:chgData name="Stalin Jacob Wilson Packia Dhas" userId="050d7d71-3621-4503-95e8-1c9a9d962492" providerId="ADAL" clId="{00722E61-A757-4134-8CBB-8B7208677708}" dt="2026-02-24T14:00:15.472" v="2153"/>
          <ac:spMkLst>
            <pc:docMk/>
            <pc:sldMk cId="3955236458" sldId="893"/>
            <ac:spMk id="22" creationId="{E45666A5-0489-4424-B391-A8C620C980F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2-24T14:01:21.553" v="2413" actId="47"/>
        <pc:sldMkLst>
          <pc:docMk/>
          <pc:sldMk cId="544843200" sldId="894"/>
        </pc:sldMkLst>
        <pc:spChg chg="mod">
          <ac:chgData name="Stalin Jacob Wilson Packia Dhas" userId="050d7d71-3621-4503-95e8-1c9a9d962492" providerId="ADAL" clId="{00722E61-A757-4134-8CBB-8B7208677708}" dt="2026-02-24T14:00:15.848" v="2332"/>
          <ac:spMkLst>
            <pc:docMk/>
            <pc:sldMk cId="544843200" sldId="894"/>
            <ac:spMk id="9" creationId="{7037C59F-B6AE-44B3-A3CA-1CC94A87A72C}"/>
          </ac:spMkLst>
        </pc:spChg>
        <pc:spChg chg="mod">
          <ac:chgData name="Stalin Jacob Wilson Packia Dhas" userId="050d7d71-3621-4503-95e8-1c9a9d962492" providerId="ADAL" clId="{00722E61-A757-4134-8CBB-8B7208677708}" dt="2026-02-24T14:00:15.264" v="2072"/>
          <ac:spMkLst>
            <pc:docMk/>
            <pc:sldMk cId="544843200" sldId="894"/>
            <ac:spMk id="22" creationId="{3116DD78-34F6-46AC-8EB6-C46A93AE2C63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5-02T10:06:54.8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 1 320 0 0,'-19'0'2262'0'0,"16"0"-2290"0"0,-11 0 1121 0 0,14 0-1077 0 0,-1 0 1 0 0,1 0-1 0 0,0 0 1 0 0,-1 0-1 0 0,1 0 1 0 0,0 0-1 0 0,-1 0 1 0 0,1 0 0 0 0,0 0-1 0 0,-1 0 1 0 0,1 0-1 0 0,0 0 1 0 0,0 0-1 0 0,-1 1 1 0 0,1-1-1 0 0,0 0 1 0 0,-1 0 0 0 0,1 0-1 0 0,0 0 1 0 0,0 1-1 0 0,-1-1 1 0 0,1 0-1 0 0,0 0 1 0 0,0 1-1 0 0,0-1 1 0 0,-1 0 0 0 0,1 1-1 0 0,0-1 1 0 0,0 0-1 0 0,0 1 1 0 0,0 0-12 0 0,-1 1 8 0 0,4 0 1 0 0,2 1-6 0 0,-2-1-13 0 0,4 1-54 0 0,-5-3-170 0 0,8 0 294 0 0,-2 0-3218 0 0,-1 0 2374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09:53:37.3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12 92 0 0,'-9'-6'1048'0'0,"0"6"-60"0"0,1 0-168 0 0,-1-6-468 0 0,18 6-3408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414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122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872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125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7133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612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1810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2419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2265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226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3146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l-GR" dirty="0"/>
                  <a:t>∝λ41​ </a:t>
                </a:r>
              </a:p>
              <a:p>
                <a:r>
                  <a:rPr lang="en-GB" dirty="0"/>
                  <a:t>So if wavelength changes by a factor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𝑘</a:t>
                </a:r>
                <a:r>
                  <a:rPr lang="en-GB" dirty="0"/>
                  <a:t>, intensity changes by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1/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𝑘^4</a:t>
                </a:r>
                <a:r>
                  <a:rPr lang="ar-AE" dirty="0"/>
                  <a:t>:</a:t>
                </a:r>
              </a:p>
              <a:p>
                <a:r>
                  <a:rPr lang="en-GB" dirty="0"/>
                  <a:t>If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𝜆</a:t>
                </a:r>
                <a:r>
                  <a:rPr lang="en-GB" b="1" dirty="0"/>
                  <a:t>doubles</a:t>
                </a:r>
                <a:r>
                  <a:rPr lang="en-GB" dirty="0"/>
                  <a:t>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</a:t>
                </a:r>
                <a:r>
                  <a:rPr lang="en-GB" dirty="0"/>
                  <a:t>becomes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1/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2^4=1/16</a:t>
                </a:r>
                <a:r>
                  <a:rPr lang="ar-AE" dirty="0"/>
                  <a:t>(16× </a:t>
                </a:r>
                <a:r>
                  <a:rPr lang="en-GB" dirty="0"/>
                  <a:t>smaller)</a:t>
                </a:r>
              </a:p>
              <a:p>
                <a:r>
                  <a:rPr lang="en-GB" dirty="0"/>
                  <a:t>If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𝜆</a:t>
                </a:r>
                <a:r>
                  <a:rPr lang="en-GB" b="1" dirty="0"/>
                  <a:t>triples</a:t>
                </a:r>
                <a:r>
                  <a:rPr lang="en-GB" dirty="0"/>
                  <a:t>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</a:t>
                </a:r>
                <a:r>
                  <a:rPr lang="en-GB" dirty="0"/>
                  <a:t>becomes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1/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3^4=1/81</a:t>
                </a:r>
                <a:endParaRPr lang="ar-AE" dirty="0"/>
              </a:p>
              <a:p>
                <a:r>
                  <a:rPr lang="en-GB" dirty="0"/>
                  <a:t>If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𝜆</a:t>
                </a:r>
                <a:r>
                  <a:rPr lang="en-GB" b="1" dirty="0"/>
                  <a:t>halves</a:t>
                </a:r>
                <a:r>
                  <a:rPr lang="en-GB" dirty="0"/>
                  <a:t>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</a:t>
                </a:r>
                <a:r>
                  <a:rPr lang="en-GB" dirty="0"/>
                  <a:t>becomes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2^4=16</a:t>
                </a:r>
                <a:r>
                  <a:rPr lang="ar-AE" dirty="0"/>
                  <a:t>(16× </a:t>
                </a:r>
                <a:r>
                  <a:rPr lang="en-GB" dirty="0"/>
                  <a:t>bigger)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0073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427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3709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7251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6160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967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4027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5425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3848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7849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5367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847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8624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07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With </a:t>
                </a:r>
                <a:r>
                  <a:rPr lang="en-GB" b="1" dirty="0"/>
                  <a:t>linear polarisation</a:t>
                </a:r>
                <a:r>
                  <a:rPr lang="en-GB" dirty="0"/>
                  <a:t>, if the antenna rotates or tilts, the received signal can drop a lot. The received power scales roughly as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𝑃_𝑟∝〖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 〗^2 (𝜃)</a:t>
                </a:r>
                <a:endParaRPr lang="ar-AE" dirty="0"/>
              </a:p>
              <a:p>
                <a:r>
                  <a:rPr lang="en-GB" dirty="0"/>
                  <a:t>where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𝜃</a:t>
                </a:r>
                <a:r>
                  <a:rPr lang="en-GB" dirty="0"/>
                  <a:t>is the misalignment angle.</a:t>
                </a:r>
                <a:br>
                  <a:rPr lang="en-GB" dirty="0"/>
                </a:br>
                <a:r>
                  <a:rPr lang="en-GB" i="1" dirty="0"/>
                  <a:t>Example:</a:t>
                </a:r>
                <a:r>
                  <a:rPr lang="en-GB" dirty="0"/>
                  <a:t> at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90^∘</a:t>
                </a:r>
                <a:r>
                  <a:rPr lang="en-GB" dirty="0"/>
                  <a:t>misalignment, ideally the signal goes near zero.</a:t>
                </a:r>
              </a:p>
              <a:p>
                <a:r>
                  <a:rPr lang="en-US" dirty="0"/>
                  <a:t>AM/FM/TV broadcast (many systems are vertical or horizontal)</a:t>
                </a:r>
              </a:p>
              <a:p>
                <a:r>
                  <a:rPr lang="en-US" dirty="0"/>
                  <a:t>Mobile base-station sectors (often ±45° slant linear)</a:t>
                </a:r>
              </a:p>
              <a:p>
                <a:r>
                  <a:rPr lang="en-US" dirty="0"/>
                  <a:t>Wi-Fi antennas (many routers use linear)</a:t>
                </a:r>
              </a:p>
              <a:p>
                <a:r>
                  <a:rPr lang="en-US" dirty="0"/>
                  <a:t>Point-to-point microwave links (often linear to reduce interference)</a:t>
                </a:r>
              </a:p>
              <a:p>
                <a:endParaRPr lang="en-GB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04220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7DDE1-0C02-1E02-632F-045DD2EBB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E8CE6F-33FE-B961-29D6-A15D9B2B37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4250A312-C69C-A582-A971-F00F88E2B117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4250A312-C69C-A582-A971-F00F88E2B117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With </a:t>
                </a:r>
                <a:r>
                  <a:rPr lang="en-GB" b="1" dirty="0"/>
                  <a:t>linear polarisation</a:t>
                </a:r>
                <a:r>
                  <a:rPr lang="en-GB" dirty="0"/>
                  <a:t>, if the antenna rotates or tilts, the received signal can drop a lot. The received power scales roughly as</a:t>
                </a:r>
              </a:p>
              <a:p>
                <a:pPr/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𝑃_𝑟∝〖</a:t>
                </a:r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⁡</a:t>
                </a:r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〗^2 (𝜃)</a:t>
                </a:r>
                <a:endParaRPr lang="ar-AE" dirty="0"/>
              </a:p>
              <a:p>
                <a:r>
                  <a:rPr lang="en-GB" dirty="0"/>
                  <a:t>where </a:t>
                </a:r>
                <a:r>
                  <a:rPr lang="en-GB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𝜃</a:t>
                </a:r>
                <a:r>
                  <a:rPr lang="en-GB" dirty="0"/>
                  <a:t>is the misalignment angle.</a:t>
                </a:r>
                <a:br>
                  <a:rPr lang="en-GB" dirty="0"/>
                </a:br>
                <a:r>
                  <a:rPr lang="en-GB" i="1" dirty="0"/>
                  <a:t>Example:</a:t>
                </a:r>
                <a:r>
                  <a:rPr lang="en-GB" dirty="0"/>
                  <a:t> at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90^∘</a:t>
                </a:r>
                <a:r>
                  <a:rPr lang="en-GB" dirty="0"/>
                  <a:t>misalignment, ideally the signal goes near zero.</a:t>
                </a:r>
              </a:p>
              <a:p>
                <a:r>
                  <a:rPr lang="en-US" dirty="0"/>
                  <a:t>AM/FM/TV broadcast (many systems are vertical or horizontal)</a:t>
                </a:r>
              </a:p>
              <a:p>
                <a:r>
                  <a:rPr lang="en-US" dirty="0"/>
                  <a:t>Mobile base-station sectors (often ±45° slant linear)</a:t>
                </a:r>
              </a:p>
              <a:p>
                <a:r>
                  <a:rPr lang="en-US" dirty="0"/>
                  <a:t>Wi-Fi antennas (many routers use linear)</a:t>
                </a:r>
              </a:p>
              <a:p>
                <a:r>
                  <a:rPr lang="en-US" dirty="0"/>
                  <a:t>Point-to-point microwave links (often linear to reduce interference)</a:t>
                </a:r>
              </a:p>
              <a:p>
                <a:endParaRPr lang="en-GB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D313EC6-25EC-E1A2-B028-288F9650BBB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2ADD4-10F8-26B0-5904-132250E6F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83135-6466-12B2-9064-812CC6C7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28595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5413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1227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872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16769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490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81182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9628-433C-A8DB-F9C0-FDC33B4C4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B56742-C0B8-8337-DCFD-EC1DE1979F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1655C-1482-8A08-B52A-73D1C94666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C057E-2BCE-D05D-B838-831C6B321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04976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998BA-4190-4614-84A1-49C13EF1A1DF}" type="datetime1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02/24/2026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51311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36A09-6876-448E-80A5-2FBE50867CAD}" type="datetime1">
              <a:rPr lang="en-GB" smtClean="0"/>
              <a:t>24/02/2026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76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  <p:sldLayoutId id="214748378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customXml" Target="../ink/ink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gif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17" Type="http://schemas.openxmlformats.org/officeDocument/2006/relationships/image" Target="../media/image1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customXml" Target="../ink/ink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7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4000" dirty="0">
                <a:cs typeface="Times New Roman" panose="02020603050405020304" pitchFamily="18" charset="0"/>
              </a:rPr>
              <a:t>Electromagnetic wave properties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Transverse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Reflection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Refraction</a:t>
            </a:r>
          </a:p>
          <a:p>
            <a:pPr marL="903288" lvl="1" indent="-357188"/>
            <a:r>
              <a:rPr lang="en-GB" sz="3200" i="0" dirty="0">
                <a:effectLst/>
              </a:rPr>
              <a:t>Absorption</a:t>
            </a:r>
          </a:p>
          <a:p>
            <a:pPr marL="903288" lvl="1" indent="-357188"/>
            <a:r>
              <a:rPr lang="en-GB" sz="3200" i="0" dirty="0">
                <a:effectLst/>
              </a:rPr>
              <a:t>Diffraction</a:t>
            </a:r>
          </a:p>
          <a:p>
            <a:pPr marL="903288" lvl="1" indent="-357188"/>
            <a:r>
              <a:rPr lang="en-GB" sz="3200" i="0" dirty="0">
                <a:effectLst/>
              </a:rPr>
              <a:t>Scattering </a:t>
            </a:r>
          </a:p>
          <a:p>
            <a:pPr marL="903288" lvl="1" indent="-357188"/>
            <a:r>
              <a:rPr lang="en-GB" sz="3200" i="0" dirty="0">
                <a:effectLst/>
              </a:rPr>
              <a:t>Interference</a:t>
            </a:r>
          </a:p>
          <a:p>
            <a:pPr marL="903288" lvl="1" indent="-357188"/>
            <a:r>
              <a:rPr lang="en-GB" sz="3200" dirty="0"/>
              <a:t>Polarisation</a:t>
            </a:r>
            <a:endParaRPr lang="en-GB" sz="3200" i="0" dirty="0">
              <a:effectLst/>
            </a:endParaRPr>
          </a:p>
          <a:p>
            <a:pPr marL="446088" indent="-357188"/>
            <a:endParaRPr lang="en-GB" sz="3600" dirty="0">
              <a:cs typeface="Times New Roman" panose="02020603050405020304" pitchFamily="18" charset="0"/>
            </a:endParaRPr>
          </a:p>
          <a:p>
            <a:pPr marL="446088" indent="-357188"/>
            <a:endParaRPr lang="en-GB" sz="36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- 3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properties of Electromagnetic spectrum.</a:t>
            </a:r>
          </a:p>
          <a:p>
            <a:pPr marL="514350"/>
            <a:r>
              <a:rPr lang="en-IN" sz="3200" dirty="0"/>
              <a:t>Define Refraction, refraction, diffraction, absorption, Scattering, interference and polarisation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</a:t>
            </a:r>
            <a:r>
              <a:rPr lang="en-GB" sz="2400" b="1" i="0" dirty="0">
                <a:effectLst/>
              </a:rPr>
              <a:t>do not </a:t>
            </a:r>
            <a:r>
              <a:rPr lang="en-GB" sz="2400" b="0" i="0" dirty="0">
                <a:effectLst/>
              </a:rPr>
              <a:t>require any </a:t>
            </a:r>
            <a:r>
              <a:rPr lang="en-GB" sz="2400" b="1" i="0" dirty="0">
                <a:effectLst/>
              </a:rPr>
              <a:t>medium for propagation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Electromagnetic waves can be </a:t>
            </a:r>
            <a:r>
              <a:rPr lang="en-GB" sz="2400" b="1" i="0" dirty="0">
                <a:effectLst/>
              </a:rPr>
              <a:t>reflected, refracted, absorbed, diffracted, scattered and produce interference patterns.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are </a:t>
            </a:r>
            <a:r>
              <a:rPr lang="en-GB" sz="2400" b="1" i="0" dirty="0">
                <a:effectLst/>
              </a:rPr>
              <a:t>transverse in nature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Electromagnetic waves travel </a:t>
            </a:r>
            <a:r>
              <a:rPr lang="en-GB" sz="2400" b="0" i="0" dirty="0">
                <a:effectLst/>
              </a:rPr>
              <a:t>with a </a:t>
            </a:r>
            <a:r>
              <a:rPr lang="en-GB" sz="2400" b="1" i="0" dirty="0">
                <a:effectLst/>
              </a:rPr>
              <a:t>constant velocity in vacuum</a:t>
            </a:r>
            <a:r>
              <a:rPr lang="en-GB" sz="2400" b="0" i="0" dirty="0">
                <a:effectLst/>
              </a:rPr>
              <a:t>. The speed of the </a:t>
            </a:r>
            <a:r>
              <a:rPr lang="en-GB" sz="2400" b="1" i="0" dirty="0">
                <a:effectLst/>
              </a:rPr>
              <a:t>waves is 3x10</a:t>
            </a:r>
            <a:r>
              <a:rPr lang="en-GB" sz="2400" b="1" i="0" baseline="30000" dirty="0">
                <a:effectLst/>
              </a:rPr>
              <a:t>8</a:t>
            </a:r>
            <a:r>
              <a:rPr lang="en-GB" sz="2400" b="1" i="0" dirty="0">
                <a:effectLst/>
              </a:rPr>
              <a:t>m/s.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obey the equation </a:t>
            </a:r>
            <a:r>
              <a:rPr lang="en-GB" sz="2400" b="1" i="0" dirty="0">
                <a:effectLst/>
              </a:rPr>
              <a:t>c = </a:t>
            </a:r>
            <a:r>
              <a:rPr lang="en-GB" sz="2400" b="1" i="0" dirty="0" err="1">
                <a:effectLst/>
              </a:rPr>
              <a:t>fλ</a:t>
            </a:r>
            <a:r>
              <a:rPr lang="en-GB" sz="2400" b="0" i="0" dirty="0">
                <a:effectLst/>
              </a:rPr>
              <a:t>. Here</a:t>
            </a:r>
            <a:r>
              <a:rPr lang="en-GB" sz="2400" b="1" i="0" dirty="0">
                <a:effectLst/>
              </a:rPr>
              <a:t>, f </a:t>
            </a:r>
            <a:r>
              <a:rPr lang="en-GB" sz="2400" b="0" i="0" dirty="0">
                <a:effectLst/>
              </a:rPr>
              <a:t>is the </a:t>
            </a:r>
            <a:r>
              <a:rPr lang="en-GB" sz="2400" b="1" i="0" dirty="0">
                <a:effectLst/>
              </a:rPr>
              <a:t>frequency in Hertz </a:t>
            </a:r>
            <a:r>
              <a:rPr lang="en-GB" sz="2400" b="0" i="0" dirty="0">
                <a:effectLst/>
              </a:rPr>
              <a:t>and </a:t>
            </a:r>
            <a:r>
              <a:rPr lang="en-GB" sz="2400" b="1" i="0" dirty="0">
                <a:effectLst/>
              </a:rPr>
              <a:t>λ is the wavelength in metres. </a:t>
            </a:r>
            <a:r>
              <a:rPr lang="en-GB" sz="2400" b="1" dirty="0"/>
              <a:t>C=</a:t>
            </a:r>
            <a:r>
              <a:rPr lang="en-GB" sz="2400" b="1" i="0" dirty="0">
                <a:effectLst/>
              </a:rPr>
              <a:t> 3 x 10</a:t>
            </a:r>
            <a:r>
              <a:rPr lang="en-GB" sz="2400" b="1" i="0" baseline="30000" dirty="0">
                <a:effectLst/>
              </a:rPr>
              <a:t>8 </a:t>
            </a:r>
            <a:r>
              <a:rPr lang="en-GB" sz="2400" b="1" i="0" dirty="0">
                <a:effectLst/>
              </a:rPr>
              <a:t>m/s</a:t>
            </a:r>
            <a:r>
              <a:rPr lang="en-GB" sz="2400" b="0" i="0" dirty="0">
                <a:effectLst/>
              </a:rPr>
              <a:t>. From this relation, the electromagnetic waves will travel with the speed of light regardless of wavelength and frequency.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 oscillating </a:t>
            </a:r>
            <a:r>
              <a:rPr lang="en-GB" sz="2400" b="1" i="0" dirty="0">
                <a:effectLst/>
              </a:rPr>
              <a:t>electric field and magnetic field are in the same phase</a:t>
            </a:r>
            <a:r>
              <a:rPr lang="en-GB" sz="24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</a:t>
            </a:r>
            <a:r>
              <a:rPr lang="en-GB" sz="2400" dirty="0"/>
              <a:t>can</a:t>
            </a:r>
            <a:r>
              <a:rPr lang="en-GB" sz="2400" b="0" i="0" dirty="0">
                <a:effectLst/>
              </a:rPr>
              <a:t> </a:t>
            </a:r>
            <a:r>
              <a:rPr lang="en-GB" sz="2400" dirty="0"/>
              <a:t>be</a:t>
            </a:r>
            <a:r>
              <a:rPr lang="en-GB" sz="2400" b="0" i="0" dirty="0">
                <a:effectLst/>
              </a:rPr>
              <a:t> </a:t>
            </a:r>
            <a:r>
              <a:rPr lang="en-GB" sz="2400" b="1" i="0" dirty="0">
                <a:effectLst/>
              </a:rPr>
              <a:t>polarised</a:t>
            </a:r>
            <a:r>
              <a:rPr lang="en-GB" sz="2400" b="0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1" dirty="0"/>
              <a:t>Why Electromagnetic waves </a:t>
            </a:r>
            <a:r>
              <a:rPr lang="en-GB" b="1" i="1" dirty="0">
                <a:effectLst/>
              </a:rPr>
              <a:t>does not require any medium for propagation</a:t>
            </a:r>
            <a:r>
              <a:rPr lang="en-GB" b="1" i="1" dirty="0"/>
              <a:t>?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rgbClr val="202124"/>
                </a:solidFill>
              </a:rPr>
              <a:t>T</a:t>
            </a:r>
            <a:r>
              <a:rPr lang="en-GB" b="1" i="0" dirty="0">
                <a:solidFill>
                  <a:srgbClr val="202124"/>
                </a:solidFill>
                <a:effectLst/>
              </a:rPr>
              <a:t>hey are formed by the </a:t>
            </a:r>
            <a:r>
              <a:rPr lang="en-GB" b="1" dirty="0">
                <a:solidFill>
                  <a:srgbClr val="202124"/>
                </a:solidFill>
              </a:rPr>
              <a:t>accelerating electric charges and consist of oscillating</a:t>
            </a:r>
            <a:r>
              <a:rPr lang="en-GB" b="1" i="0" dirty="0">
                <a:solidFill>
                  <a:srgbClr val="202124"/>
                </a:solidFill>
                <a:effectLst/>
              </a:rPr>
              <a:t> magnetic and electric fields.</a:t>
            </a:r>
          </a:p>
          <a:p>
            <a:pPr>
              <a:lnSpc>
                <a:spcPct val="120000"/>
              </a:lnSpc>
            </a:pPr>
            <a:r>
              <a:rPr lang="en-US" dirty="0"/>
              <a:t>A </a:t>
            </a:r>
            <a:r>
              <a:rPr lang="en-US" b="1" dirty="0"/>
              <a:t>time-varying electric field generates a magnetic field, and a time-varying magnetic field generates an electric field</a:t>
            </a:r>
            <a:r>
              <a:rPr lang="en-US" dirty="0"/>
              <a:t>; this mutual coupling allows the fields to sustain each other and propagate as a wave.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677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7"/>
            <a:ext cx="11260121" cy="490210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3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When a light wave encounters an object, they are either transmitted, reflected, absorbed, refracted, polarized, diffracted, or scattered depending on the composition of the object and the wavelength of the light.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4400" b="1" dirty="0">
                <a:solidFill>
                  <a:srgbClr val="000000"/>
                </a:solidFill>
              </a:rPr>
              <a:t>Reflection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1" dirty="0"/>
              <a:t>Re</a:t>
            </a:r>
            <a:r>
              <a:rPr lang="en-GB" sz="3300" b="1" i="0" dirty="0">
                <a:effectLst/>
              </a:rPr>
              <a:t>turning or throwing back the radiation </a:t>
            </a:r>
            <a:r>
              <a:rPr lang="en-GB" sz="3300" b="0" i="0" dirty="0">
                <a:effectLst/>
              </a:rPr>
              <a:t>by a </a:t>
            </a:r>
            <a:r>
              <a:rPr lang="en-GB" sz="3300" b="1" i="0" dirty="0">
                <a:effectLst/>
              </a:rPr>
              <a:t>surface upon which the radiation is incident.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0" i="0" dirty="0">
                <a:effectLst/>
              </a:rPr>
              <a:t>A </a:t>
            </a:r>
            <a:r>
              <a:rPr lang="en-GB" sz="3300" b="1" i="0" dirty="0">
                <a:effectLst/>
              </a:rPr>
              <a:t>reflecting surface</a:t>
            </a:r>
            <a:r>
              <a:rPr lang="en-GB" sz="3300" b="0" i="0" dirty="0">
                <a:effectLst/>
              </a:rPr>
              <a:t> is generally the </a:t>
            </a:r>
            <a:r>
              <a:rPr lang="en-GB" sz="3300" b="1" i="0" dirty="0">
                <a:effectLst/>
              </a:rPr>
              <a:t>boundary between two materials </a:t>
            </a:r>
            <a:r>
              <a:rPr lang="en-GB" sz="3300" b="0" i="0" dirty="0">
                <a:effectLst/>
              </a:rPr>
              <a:t>of different electromagnetic properties.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1" i="0" dirty="0">
                <a:effectLst/>
              </a:rPr>
              <a:t>Devices designed to reflect radiation </a:t>
            </a:r>
            <a:r>
              <a:rPr lang="en-GB" sz="3300" b="0" i="0" dirty="0">
                <a:effectLst/>
              </a:rPr>
              <a:t>are called </a:t>
            </a:r>
            <a:r>
              <a:rPr lang="en-GB" sz="3300" b="1" i="0" dirty="0">
                <a:effectLst/>
              </a:rPr>
              <a:t>reflectors or mirrors</a:t>
            </a:r>
            <a:r>
              <a:rPr lang="en-GB" sz="3300" b="0" i="0" dirty="0"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1" i="0" dirty="0">
                <a:effectLst/>
              </a:rPr>
              <a:t>Antireflection coatings </a:t>
            </a:r>
            <a:r>
              <a:rPr lang="en-GB" sz="3300" b="0" i="0" dirty="0">
                <a:effectLst/>
              </a:rPr>
              <a:t>are used to </a:t>
            </a:r>
            <a:r>
              <a:rPr lang="en-GB" sz="3300" b="1" i="0" dirty="0">
                <a:effectLst/>
              </a:rPr>
              <a:t>reduce the reflection.</a:t>
            </a:r>
            <a:endParaRPr lang="en-GB" sz="33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- 3 /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140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F7EA701-7BBC-6A75-731E-C2C31A8C8EE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6683829" cy="463187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angle at which the ray is incident is called </a:t>
                </a:r>
                <a:r>
                  <a:rPr lang="en-GB" b="1" dirty="0"/>
                  <a:t>Angle of incidence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angle at which the ray is reflected back is called the </a:t>
                </a:r>
                <a:r>
                  <a:rPr lang="en-GB" b="1" dirty="0"/>
                  <a:t>Angle of reflection.</a:t>
                </a:r>
              </a:p>
              <a:p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critical angle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) is the angle of incidence at which the refracted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light travel </a:t>
                </a:r>
                <a:r>
                  <a:rPr lang="en-GB" b="1" dirty="0"/>
                  <a:t>along the boundary between the two medium</a:t>
                </a:r>
                <a:r>
                  <a:rPr lang="en-GB" dirty="0"/>
                  <a:t>, rather than passing into the second medium.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F7EA701-7BBC-6A75-731E-C2C31A8C8EE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6683829" cy="4631870"/>
              </a:xfrm>
              <a:blipFill>
                <a:blip r:embed="rId3"/>
                <a:stretch>
                  <a:fillRect l="-1642" t="-2240" r="-9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0A060A1D-456F-2A25-2922-20D15305C0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01" y="1890743"/>
            <a:ext cx="4551983" cy="307651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CCA867DD-E6B2-3D2D-0D31-DF39E599C58A}"/>
                  </a:ext>
                </a:extLst>
              </p14:cNvPr>
              <p14:cNvContentPartPr/>
              <p14:nvPr/>
            </p14:nvContentPartPr>
            <p14:xfrm>
              <a:off x="9649124" y="4640149"/>
              <a:ext cx="16560" cy="68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CCA867DD-E6B2-3D2D-0D31-DF39E599C58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640484" y="4631509"/>
                <a:ext cx="34200" cy="24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06814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Radiation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b="1" dirty="0">
                    <a:effectLst/>
                  </a:rPr>
                  <a:t>Critical Angle:</a:t>
                </a:r>
              </a:p>
              <a:p>
                <a:pPr marL="0" indent="0">
                  <a:buNone/>
                </a:pPr>
                <a:r>
                  <a:rPr lang="en-GB" sz="3200" b="0" dirty="0">
                    <a:effectLst/>
                  </a:rPr>
                  <a:t>Relation between critical angle and Refractive index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3200" b="0" i="0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0" i="1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𝑠𝑖𝑛</m:t>
                          </m:r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d>
                        <m:dPr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3200" i="1" dirty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  <m:sub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  <m:sub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3200" b="0" dirty="0">
                    <a:effectLst/>
                  </a:rPr>
                  <a:t>- Refractive index of the denser medium</a:t>
                </a:r>
              </a:p>
              <a:p>
                <a:pPr marL="0" indent="0">
                  <a:buNone/>
                </a:pPr>
                <a:r>
                  <a:rPr lang="en-GB" sz="3200" b="0" dirty="0">
                    <a:effectLst/>
                  </a:rPr>
                  <a:t>​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b="0" dirty="0">
                    <a:effectLst/>
                  </a:rPr>
                  <a:t> - Refractive index of the less dense medium (𝑛1&gt;𝑛2​ )</a:t>
                </a:r>
              </a:p>
              <a:p>
                <a:pPr marL="0" indent="0">
                  <a:buNone/>
                </a:pPr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341" t="-2745" b="-3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89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7EA701-7BBC-6A75-731E-C2C31A8C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1212287" cy="4686299"/>
          </a:xfrm>
        </p:spPr>
        <p:txBody>
          <a:bodyPr>
            <a:normAutofit/>
          </a:bodyPr>
          <a:lstStyle/>
          <a:p>
            <a:r>
              <a:rPr lang="en-GB" b="1" dirty="0"/>
              <a:t>Reflectivity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of a surface is defined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as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ratio of the intensities of reflected and incident radiation.</a:t>
            </a:r>
          </a:p>
          <a:p>
            <a:r>
              <a:rPr lang="en-GB" dirty="0">
                <a:solidFill>
                  <a:srgbClr val="000000"/>
                </a:solidFill>
                <a:latin typeface="Proximanova"/>
              </a:rPr>
              <a:t>R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eflectivity depends on the following</a:t>
            </a:r>
          </a:p>
          <a:p>
            <a:pPr lvl="1"/>
            <a:r>
              <a:rPr lang="en-GB" b="1" dirty="0">
                <a:solidFill>
                  <a:srgbClr val="000000"/>
                </a:solidFill>
                <a:latin typeface="Proximanova"/>
              </a:rPr>
              <a:t>A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ngle of incidence, </a:t>
            </a:r>
            <a:endParaRPr lang="en-GB" b="1" dirty="0">
              <a:solidFill>
                <a:srgbClr val="000000"/>
              </a:solidFill>
              <a:latin typeface="Proximanova"/>
            </a:endParaRPr>
          </a:p>
          <a:p>
            <a:pPr lvl="1"/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Polarisation of the radiation, </a:t>
            </a:r>
            <a:endParaRPr lang="en-GB" b="1" dirty="0">
              <a:solidFill>
                <a:srgbClr val="000000"/>
              </a:solidFill>
              <a:latin typeface="Proximanova"/>
            </a:endParaRPr>
          </a:p>
          <a:p>
            <a:pPr lvl="1"/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Electromagnetic properties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of the materials forming the boundary surface.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00907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F7EA701-7BBC-6A75-731E-C2C31A8C8EE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0"/>
                <a:ext cx="11212287" cy="4686299"/>
              </a:xfrm>
            </p:spPr>
            <p:txBody>
              <a:bodyPr>
                <a:norm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The material property that determines the amount of radiation reflected at the interface between two dielectric media is 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refractive index (n) 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of the material, which is related to 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phase velocity (𝜈) 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of electromagnetic radiation in that medium.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>
                    <a:solidFill>
                      <a:srgbClr val="000000"/>
                    </a:solidFill>
                    <a:latin typeface="Proximanova"/>
                  </a:rPr>
                  <a:t>T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  <a:latin typeface="Proximanova"/>
                  </a:rPr>
                  <a:t>he refractive index of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  <a:latin typeface="Proximanova"/>
                  </a:rPr>
                  <a:t>air is about </a:t>
                </a:r>
                <a:r>
                  <a:rPr lang="en-GB" b="1" i="1" dirty="0">
                    <a:solidFill>
                      <a:srgbClr val="000000"/>
                    </a:solidFill>
                    <a:effectLst/>
                    <a:latin typeface="Proximanova"/>
                  </a:rPr>
                  <a:t>n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  <a:latin typeface="Proximanova"/>
                  </a:rPr>
                  <a:t> = 1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  <a:latin typeface="Proximanova"/>
                  </a:rPr>
                  <a:t>, the index of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  <a:latin typeface="Proximanova"/>
                  </a:rPr>
                  <a:t>water is about </a:t>
                </a:r>
                <a:r>
                  <a:rPr lang="en-GB" b="1" i="1" dirty="0">
                    <a:solidFill>
                      <a:srgbClr val="000000"/>
                    </a:solidFill>
                    <a:effectLst/>
                    <a:latin typeface="Proximanova"/>
                  </a:rPr>
                  <a:t>n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  <a:latin typeface="Proximanova"/>
                  </a:rPr>
                  <a:t> = 1.33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  <a:latin typeface="Proximanova"/>
                  </a:rPr>
                  <a:t>, and 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  <a:latin typeface="Proximanova"/>
                  </a:rPr>
                  <a:t>index of glass is about </a:t>
                </a:r>
                <a:r>
                  <a:rPr lang="en-GB" b="1" i="1" dirty="0">
                    <a:solidFill>
                      <a:srgbClr val="000000"/>
                    </a:solidFill>
                    <a:effectLst/>
                    <a:latin typeface="Proximanova"/>
                  </a:rPr>
                  <a:t>n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  <a:latin typeface="Proximanova"/>
                  </a:rPr>
                  <a:t> = 1.5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  <a:latin typeface="Proximanova"/>
                  </a:rPr>
                  <a:t>.  </a:t>
                </a:r>
                <a:endParaRPr lang="en-GB" b="1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F7EA701-7BBC-6A75-731E-C2C31A8C8EE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0"/>
                <a:ext cx="11212287" cy="4686299"/>
              </a:xfrm>
              <a:blipFill>
                <a:blip r:embed="rId3"/>
                <a:stretch>
                  <a:fillRect l="-979" t="-2214" r="-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38741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75557" y="1329968"/>
                <a:ext cx="7848600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10000"/>
                  </a:lnSpc>
                  <a:buNone/>
                </a:pPr>
                <a:r>
                  <a:rPr lang="en-GB" sz="3200" b="1" dirty="0">
                    <a:latin typeface="+mn-lt"/>
                  </a:rPr>
                  <a:t>Refraction:</a:t>
                </a:r>
              </a:p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GB" i="0" dirty="0">
                    <a:effectLst/>
                  </a:rPr>
                  <a:t>Refraction is the </a:t>
                </a:r>
                <a:r>
                  <a:rPr lang="en-GB" b="1" i="0" dirty="0">
                    <a:effectLst/>
                  </a:rPr>
                  <a:t>change in the direction of a wave passing from one medium to another</a:t>
                </a:r>
                <a:r>
                  <a:rPr lang="en-GB" dirty="0"/>
                  <a:t>.</a:t>
                </a:r>
                <a:endParaRPr lang="en-GB" i="0" dirty="0">
                  <a:effectLst/>
                </a:endParaRPr>
              </a:p>
              <a:p>
                <a:pPr>
                  <a:lnSpc>
                    <a:spcPct val="100000"/>
                  </a:lnSpc>
                  <a:spcBef>
                    <a:spcPts val="600"/>
                  </a:spcBef>
                </a:pPr>
                <a:r>
                  <a:rPr lang="en-GB" b="1" i="0" dirty="0">
                    <a:effectLst/>
                  </a:rPr>
                  <a:t>Refraction is the bending of light </a:t>
                </a:r>
                <a:r>
                  <a:rPr lang="en-GB" i="0" dirty="0">
                    <a:effectLst/>
                  </a:rPr>
                  <a:t>(it also happens with sound, water and other waves) as it </a:t>
                </a:r>
                <a:r>
                  <a:rPr lang="en-GB" b="1" i="0" dirty="0">
                    <a:effectLst/>
                  </a:rPr>
                  <a:t>passes from one material into another.</a:t>
                </a:r>
              </a:p>
              <a:p>
                <a:pPr algn="l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A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ray incident 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upon the interface at an normal </a:t>
                </a:r>
                <a:r>
                  <a:rPr lang="en-GB" i="0" dirty="0">
                    <a:solidFill>
                      <a:srgbClr val="000000"/>
                    </a:solidFill>
                    <a:effectLst/>
                  </a:rPr>
                  <a:t>angle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) 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is deviated as it penetrates material 2. This is called refraction, and 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refracted angle(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 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follows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Snell's law of refraction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.</a:t>
                </a:r>
              </a:p>
              <a:p>
                <a:pPr algn="l"/>
                <a:endParaRPr lang="en-GB" b="0" i="0" dirty="0">
                  <a:solidFill>
                    <a:srgbClr val="000000"/>
                  </a:solidFill>
                  <a:effectLst/>
                  <a:latin typeface="Proximanova"/>
                </a:endParaRPr>
              </a:p>
              <a:p>
                <a:pPr marL="0" indent="0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5557" y="1329968"/>
                <a:ext cx="7848600" cy="5256224"/>
              </a:xfrm>
              <a:blipFill>
                <a:blip r:embed="rId3"/>
                <a:stretch>
                  <a:fillRect l="-2020" t="-1044" r="-10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6FDBA8-2A50-F199-5F26-CEB811A80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718" y="2026104"/>
            <a:ext cx="3514725" cy="2457450"/>
          </a:xfrm>
          <a:prstGeom prst="rect">
            <a:avLst/>
          </a:prstGeom>
        </p:spPr>
      </p:pic>
      <p:pic>
        <p:nvPicPr>
          <p:cNvPr id="2052" name="Picture 4" descr="577100MF0040">
            <a:extLst>
              <a:ext uri="{FF2B5EF4-FFF2-40B4-BE49-F238E27FC236}">
                <a16:creationId xmlns:a16="http://schemas.microsoft.com/office/drawing/2014/main" id="{BE5A7BE4-20F1-C879-6D70-E11E57978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205" y="5195081"/>
            <a:ext cx="2213749" cy="22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114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75556" y="1329968"/>
                <a:ext cx="10790397" cy="5256224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b="0" i="0" dirty="0">
                    <a:effectLst/>
                  </a:rPr>
                  <a:t>Snell’s </a:t>
                </a:r>
                <a:r>
                  <a:rPr lang="en-GB" dirty="0"/>
                  <a:t>Law </a:t>
                </a:r>
                <a:r>
                  <a:rPr lang="en-GB" b="0" i="0" dirty="0">
                    <a:effectLst/>
                  </a:rPr>
                  <a:t>describes how </a:t>
                </a:r>
                <a:r>
                  <a:rPr lang="en-GB" b="1" i="0" dirty="0">
                    <a:effectLst/>
                  </a:rPr>
                  <a:t>light waves change direction when they pass through a boundary between two different transparent media</a:t>
                </a:r>
                <a:r>
                  <a:rPr lang="en-GB" b="0" i="0" dirty="0">
                    <a:effectLst/>
                  </a:rPr>
                  <a:t> with different refractive indices. </a:t>
                </a:r>
                <a:endParaRPr lang="en-GB" b="1" dirty="0"/>
              </a:p>
              <a:p>
                <a:r>
                  <a:rPr lang="en-GB" b="1" dirty="0">
                    <a:solidFill>
                      <a:srgbClr val="202124"/>
                    </a:solidFill>
                  </a:rPr>
                  <a:t>Snell’s Law </a:t>
                </a:r>
                <a:r>
                  <a:rPr lang="en-GB" dirty="0">
                    <a:solidFill>
                      <a:srgbClr val="202124"/>
                    </a:solidFill>
                  </a:rPr>
                  <a:t>state</a:t>
                </a:r>
                <a:r>
                  <a:rPr lang="en-GB" b="0" i="0" dirty="0">
                    <a:solidFill>
                      <a:srgbClr val="202124"/>
                    </a:solidFill>
                    <a:effectLst/>
                  </a:rPr>
                  <a:t> that the </a:t>
                </a:r>
                <a:r>
                  <a:rPr lang="en-GB" b="1" i="0" dirty="0">
                    <a:solidFill>
                      <a:srgbClr val="202124"/>
                    </a:solidFill>
                    <a:effectLst/>
                  </a:rPr>
                  <a:t>ratio of the sines of the angles of incidence and refraction </a:t>
                </a:r>
                <a:r>
                  <a:rPr lang="en-GB" b="0" i="0" dirty="0">
                    <a:solidFill>
                      <a:srgbClr val="202124"/>
                    </a:solidFill>
                    <a:effectLst/>
                  </a:rPr>
                  <a:t>of a </a:t>
                </a:r>
                <a:r>
                  <a:rPr lang="en-GB" b="1" i="0" dirty="0">
                    <a:solidFill>
                      <a:srgbClr val="202124"/>
                    </a:solidFill>
                    <a:effectLst/>
                  </a:rPr>
                  <a:t>wave are constant</a:t>
                </a:r>
                <a:r>
                  <a:rPr lang="en-GB" b="0" i="0" dirty="0">
                    <a:solidFill>
                      <a:srgbClr val="202124"/>
                    </a:solidFill>
                    <a:effectLst/>
                  </a:rPr>
                  <a:t> when it passes between two given media.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sSub>
                            <m:sSubPr>
                              <m:ctrlP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sSub>
                            <m:sSubPr>
                              <m:ctrlP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rgbClr val="202124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202124"/>
                  </a:solidFill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1">
                          <a:solidFill>
                            <a:srgbClr val="202124"/>
                          </a:solidFill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202124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1">
                          <a:solidFill>
                            <a:srgbClr val="202124"/>
                          </a:solidFill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b="0" i="0" dirty="0">
                  <a:solidFill>
                    <a:srgbClr val="202124"/>
                  </a:solidFill>
                  <a:effectLst/>
                </a:endParaRP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 −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Refractive index of the denser medium,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Refractive index of the </a:t>
                </a:r>
                <a:r>
                  <a:rPr lang="en-GB" dirty="0"/>
                  <a:t>less dense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medium,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Angle of incidence measured from the normal to the surface,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Angle of refraction measured from the normal to the surface.</a:t>
                </a:r>
              </a:p>
              <a:p>
                <a:pPr algn="l"/>
                <a:endParaRPr lang="en-GB" b="0" i="0" dirty="0">
                  <a:solidFill>
                    <a:srgbClr val="000000"/>
                  </a:solidFill>
                  <a:effectLst/>
                  <a:latin typeface="Proximanova"/>
                </a:endParaRPr>
              </a:p>
              <a:p>
                <a:pPr marL="0" indent="0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5556" y="1329968"/>
                <a:ext cx="10790397" cy="5256224"/>
              </a:xfrm>
              <a:blipFill>
                <a:blip r:embed="rId3"/>
                <a:stretch>
                  <a:fillRect l="-904" t="-23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39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557" y="1329968"/>
            <a:ext cx="11430000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200" b="1" dirty="0"/>
              <a:t>Diffraction:</a:t>
            </a:r>
          </a:p>
          <a:p>
            <a:pPr algn="l"/>
            <a:r>
              <a:rPr lang="en-GB" b="1" i="0" dirty="0">
                <a:effectLst/>
              </a:rPr>
              <a:t>Diffraction</a:t>
            </a:r>
            <a:r>
              <a:rPr lang="en-GB" b="0" i="0" dirty="0">
                <a:effectLst/>
              </a:rPr>
              <a:t> is defined as the </a:t>
            </a:r>
            <a:r>
              <a:rPr lang="en-GB" b="1" i="0" dirty="0">
                <a:effectLst/>
              </a:rPr>
              <a:t>interference or bending of waves </a:t>
            </a:r>
            <a:r>
              <a:rPr lang="en-GB" b="0" i="0" dirty="0">
                <a:effectLst/>
              </a:rPr>
              <a:t>around the </a:t>
            </a:r>
            <a:r>
              <a:rPr lang="en-GB" b="1" i="0" dirty="0">
                <a:effectLst/>
              </a:rPr>
              <a:t>corners of an obstacle </a:t>
            </a:r>
            <a:r>
              <a:rPr lang="en-GB" b="0" i="0" dirty="0">
                <a:effectLst/>
              </a:rPr>
              <a:t>or through </a:t>
            </a:r>
            <a:r>
              <a:rPr lang="en-GB" b="1" i="0" dirty="0">
                <a:effectLst/>
              </a:rPr>
              <a:t>an </a:t>
            </a:r>
            <a:r>
              <a:rPr lang="en-GB" b="1" i="0" u="none" strike="noStrike" dirty="0">
                <a:effectLst/>
              </a:rPr>
              <a:t>aperture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into the region of </a:t>
            </a:r>
            <a:r>
              <a:rPr lang="en-GB" b="0" i="0" u="none" strike="noStrike" dirty="0">
                <a:effectLst/>
              </a:rPr>
              <a:t>geometrical shadow</a:t>
            </a:r>
            <a:r>
              <a:rPr lang="en-GB" b="0" i="0" dirty="0">
                <a:effectLst/>
              </a:rPr>
              <a:t> of the obstacle/aperture. </a:t>
            </a:r>
          </a:p>
          <a:p>
            <a:pPr algn="l"/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diffracting object </a:t>
            </a:r>
            <a:r>
              <a:rPr lang="en-GB" b="0" i="0" dirty="0">
                <a:effectLst/>
              </a:rPr>
              <a:t>or </a:t>
            </a:r>
            <a:r>
              <a:rPr lang="en-GB" b="1" i="0" dirty="0">
                <a:effectLst/>
              </a:rPr>
              <a:t>aperture effectively becomes a secondary source </a:t>
            </a:r>
            <a:r>
              <a:rPr lang="en-GB" b="0" i="0" dirty="0">
                <a:effectLst/>
              </a:rPr>
              <a:t>of the </a:t>
            </a:r>
            <a:r>
              <a:rPr lang="en-GB" b="1" i="0" u="none" strike="noStrike" dirty="0">
                <a:effectLst/>
              </a:rPr>
              <a:t>propagating</a:t>
            </a:r>
            <a:r>
              <a:rPr lang="en-GB" b="1" i="0" dirty="0">
                <a:effectLst/>
              </a:rPr>
              <a:t> wave.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Basic Radio Theory | SpringerLink">
            <a:extLst>
              <a:ext uri="{FF2B5EF4-FFF2-40B4-BE49-F238E27FC236}">
                <a16:creationId xmlns:a16="http://schemas.microsoft.com/office/drawing/2014/main" id="{44E98750-0456-84B3-894B-A9BF1CDFB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673" y="4038600"/>
            <a:ext cx="6524625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6D3A310-225B-2EEC-974E-4DBDD0D84E00}"/>
                  </a:ext>
                </a:extLst>
              </p14:cNvPr>
              <p14:cNvContentPartPr/>
              <p14:nvPr/>
            </p14:nvContentPartPr>
            <p14:xfrm>
              <a:off x="6782863" y="4749343"/>
              <a:ext cx="12960" cy="46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6D3A310-225B-2EEC-974E-4DBDD0D84E0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774223" y="4740343"/>
                <a:ext cx="30600" cy="22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28250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79B57D-4F25-918D-794A-9A50340587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8381" y="1560739"/>
            <a:ext cx="5172649" cy="4041321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7A6ACCE-B187-E105-8141-D4A0ABDB3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11929" y="1692574"/>
            <a:ext cx="6342661" cy="3916363"/>
          </a:xfrm>
        </p:spPr>
      </p:pic>
    </p:spTree>
    <p:extLst>
      <p:ext uri="{BB962C8B-B14F-4D97-AF65-F5344CB8AC3E}">
        <p14:creationId xmlns:p14="http://schemas.microsoft.com/office/powerpoint/2010/main" val="3258528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52" y="1209004"/>
            <a:ext cx="5553835" cy="4234665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Scattering: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0" dirty="0">
                <a:effectLst/>
              </a:rPr>
              <a:t>Scattering is the process </a:t>
            </a:r>
            <a:r>
              <a:rPr lang="en-GB" b="0" i="0" dirty="0">
                <a:effectLst/>
              </a:rPr>
              <a:t>in which </a:t>
            </a:r>
            <a:r>
              <a:rPr lang="en-GB" b="1" i="0" dirty="0">
                <a:effectLst/>
              </a:rPr>
              <a:t>waves or particles </a:t>
            </a:r>
            <a:r>
              <a:rPr lang="en-GB" b="0" i="0" dirty="0">
                <a:effectLst/>
              </a:rPr>
              <a:t>are redirected or deflected in various directions when they </a:t>
            </a:r>
            <a:r>
              <a:rPr lang="en-GB" b="1" i="0" dirty="0">
                <a:effectLst/>
              </a:rPr>
              <a:t>encounter obstacles or irregularities </a:t>
            </a:r>
            <a:r>
              <a:rPr lang="en-GB" b="0" i="0" dirty="0">
                <a:effectLst/>
              </a:rPr>
              <a:t>in a medium.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Scattering of Electromagnetic Waves: Blue Skies, Cerebral Oximetry, and  Some Reassurance About X-Rays | SpringerLink">
            <a:extLst>
              <a:ext uri="{FF2B5EF4-FFF2-40B4-BE49-F238E27FC236}">
                <a16:creationId xmlns:a16="http://schemas.microsoft.com/office/drawing/2014/main" id="{83FF2762-B084-5FAA-CFDA-187244952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79" y="1383716"/>
            <a:ext cx="5210856" cy="513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3746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500" b="1" dirty="0"/>
              <a:t>Three theories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b="1" i="0" dirty="0">
                <a:effectLst/>
              </a:rPr>
              <a:t>Rayleigh scattering</a:t>
            </a:r>
          </a:p>
          <a:p>
            <a:pPr>
              <a:lnSpc>
                <a:spcPct val="120000"/>
              </a:lnSpc>
            </a:pPr>
            <a:r>
              <a:rPr lang="en-GB" sz="3800" b="0" i="0" dirty="0">
                <a:effectLst/>
              </a:rPr>
              <a:t>Occurs when waves encounter particles smaller than the wavelength.</a:t>
            </a:r>
          </a:p>
          <a:p>
            <a:pPr>
              <a:lnSpc>
                <a:spcPct val="120000"/>
              </a:lnSpc>
            </a:pPr>
            <a:r>
              <a:rPr lang="en-GB" sz="3800" b="0" i="0" dirty="0">
                <a:effectLst/>
              </a:rPr>
              <a:t>The </a:t>
            </a:r>
            <a:r>
              <a:rPr lang="en-GB" sz="3800" b="1" i="0" dirty="0">
                <a:effectLst/>
              </a:rPr>
              <a:t>intensity</a:t>
            </a:r>
            <a:r>
              <a:rPr lang="en-GB" sz="3800" b="0" i="0" dirty="0">
                <a:effectLst/>
              </a:rPr>
              <a:t> is </a:t>
            </a:r>
            <a:r>
              <a:rPr lang="en-GB" sz="3800" b="1" i="0" dirty="0">
                <a:effectLst/>
              </a:rPr>
              <a:t>inversely proportional to the fourth power of the wavelength</a:t>
            </a:r>
            <a:r>
              <a:rPr lang="en-GB" sz="38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800" b="1" i="0" dirty="0">
                <a:effectLst/>
              </a:rPr>
              <a:t>Smaller particles and shorter wavelengths lead to more significant scattering</a:t>
            </a:r>
            <a:r>
              <a:rPr lang="en-GB" sz="38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800" b="0" i="0" dirty="0">
                <a:effectLst/>
              </a:rPr>
              <a:t>Rayleigh scattering is responsible for the </a:t>
            </a:r>
            <a:r>
              <a:rPr lang="en-GB" sz="3800" b="1" i="0" dirty="0">
                <a:effectLst/>
              </a:rPr>
              <a:t>blue colour of the sky</a:t>
            </a:r>
            <a:r>
              <a:rPr lang="en-GB" sz="3800" b="0" i="0" dirty="0">
                <a:effectLst/>
              </a:rPr>
              <a:t>, as </a:t>
            </a:r>
            <a:r>
              <a:rPr lang="en-GB" sz="3800" b="1" i="0" dirty="0">
                <a:effectLst/>
              </a:rPr>
              <a:t>shorter-wavelength blue light is scattered</a:t>
            </a:r>
            <a:r>
              <a:rPr lang="en-GB" sz="3800" b="0" i="0" dirty="0">
                <a:effectLst/>
              </a:rPr>
              <a:t> more than longer-wavelength red light.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90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Mie scattering</a:t>
            </a:r>
          </a:p>
          <a:p>
            <a:pPr>
              <a:lnSpc>
                <a:spcPct val="120000"/>
              </a:lnSpc>
            </a:pPr>
            <a:r>
              <a:rPr lang="en-GB" dirty="0"/>
              <a:t>O</a:t>
            </a:r>
            <a:r>
              <a:rPr lang="en-GB" i="0" dirty="0">
                <a:effectLst/>
              </a:rPr>
              <a:t>ccurs when </a:t>
            </a:r>
            <a:r>
              <a:rPr lang="en-GB" b="1" i="0" dirty="0">
                <a:effectLst/>
              </a:rPr>
              <a:t>waves interact with particles </a:t>
            </a:r>
            <a:r>
              <a:rPr lang="en-GB" i="0" dirty="0">
                <a:effectLst/>
              </a:rPr>
              <a:t>are </a:t>
            </a:r>
            <a:r>
              <a:rPr lang="en-GB" b="1" i="0" dirty="0">
                <a:effectLst/>
              </a:rPr>
              <a:t>comparable in size to the wavelength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Effective for larger particles </a:t>
            </a:r>
            <a:r>
              <a:rPr lang="en-GB" i="0" dirty="0">
                <a:effectLst/>
              </a:rPr>
              <a:t>and </a:t>
            </a:r>
            <a:r>
              <a:rPr lang="en-GB" b="1" i="0" dirty="0">
                <a:effectLst/>
              </a:rPr>
              <a:t>not strongly wavelength-dependent</a:t>
            </a:r>
            <a:r>
              <a:rPr lang="en-GB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Observed in </a:t>
            </a:r>
            <a:r>
              <a:rPr lang="en-GB" b="1" i="0" dirty="0">
                <a:effectLst/>
              </a:rPr>
              <a:t>water droplets in clouds.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It influences </a:t>
            </a:r>
            <a:r>
              <a:rPr lang="en-GB" b="1" i="0" dirty="0">
                <a:effectLst/>
              </a:rPr>
              <a:t>the appearance of clouds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Used in particle size analysis by examining scattering patterns.</a:t>
            </a:r>
          </a:p>
        </p:txBody>
      </p:sp>
    </p:spTree>
    <p:extLst>
      <p:ext uri="{BB962C8B-B14F-4D97-AF65-F5344CB8AC3E}">
        <p14:creationId xmlns:p14="http://schemas.microsoft.com/office/powerpoint/2010/main" val="4068368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5100" b="1" i="0" dirty="0">
              <a:effectLst/>
            </a:endParaRPr>
          </a:p>
        </p:txBody>
      </p:sp>
      <p:pic>
        <p:nvPicPr>
          <p:cNvPr id="1026" name="Picture 2" descr="Blue Sky and Rayleigh Scattering">
            <a:extLst>
              <a:ext uri="{FF2B5EF4-FFF2-40B4-BE49-F238E27FC236}">
                <a16:creationId xmlns:a16="http://schemas.microsoft.com/office/drawing/2014/main" id="{98C2A47C-0E6C-3ED2-27D0-FB643072F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236" y="2577193"/>
            <a:ext cx="9367527" cy="258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220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6670"/>
            <a:ext cx="10972800" cy="563988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400" b="1" i="0" dirty="0">
                <a:effectLst/>
              </a:rPr>
              <a:t>Raman Scattering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Involves the </a:t>
            </a:r>
            <a:r>
              <a:rPr lang="en-GB" sz="3200" b="1" i="0" dirty="0">
                <a:effectLst/>
              </a:rPr>
              <a:t>inelastic scattering </a:t>
            </a:r>
            <a:r>
              <a:rPr lang="en-GB" sz="3200" b="0" i="0" dirty="0">
                <a:effectLst/>
              </a:rPr>
              <a:t>of </a:t>
            </a:r>
            <a:r>
              <a:rPr lang="en-GB" sz="3200" b="1" i="0" dirty="0">
                <a:effectLst/>
              </a:rPr>
              <a:t>photons by molecules</a:t>
            </a:r>
            <a:r>
              <a:rPr lang="en-GB" sz="32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When light interacts with molecules, </a:t>
            </a:r>
            <a:r>
              <a:rPr lang="en-GB" sz="3200" b="1" i="0" dirty="0">
                <a:effectLst/>
              </a:rPr>
              <a:t>energy of the scattered light is different from that of the incident light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effectLst/>
              </a:rPr>
              <a:t>Stokes lines - scattered light has a lower frequency (</a:t>
            </a:r>
            <a:r>
              <a:rPr lang="en-GB" sz="3200" b="1" i="1" dirty="0">
                <a:effectLst/>
              </a:rPr>
              <a:t>lower-energy scattered photons) 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effectLst/>
              </a:rPr>
              <a:t>Anti-Stokes lines</a:t>
            </a:r>
            <a:r>
              <a:rPr lang="en-GB" sz="3200" dirty="0"/>
              <a:t> -scattered light has a higher frequency  (</a:t>
            </a:r>
            <a:r>
              <a:rPr lang="en-GB" sz="3200" b="1" i="1" dirty="0">
                <a:effectLst/>
              </a:rPr>
              <a:t>higher-energy scattered photons). 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The frequency difference between the incident and scattered light determines whether the </a:t>
            </a:r>
            <a:r>
              <a:rPr lang="en-GB" sz="3200" b="1" i="0" dirty="0">
                <a:effectLst/>
              </a:rPr>
              <a:t>Raman shift is a Stokes or anti-Stokes line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1" dirty="0"/>
              <a:t>Raman spectroscopy </a:t>
            </a:r>
            <a:r>
              <a:rPr lang="en-GB" sz="3200" dirty="0"/>
              <a:t>is used for analysing chemical structures and molecular composition.</a:t>
            </a:r>
            <a:endParaRPr lang="en-GB" sz="4400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604678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Raman Spectroscopy">
            <a:extLst>
              <a:ext uri="{FF2B5EF4-FFF2-40B4-BE49-F238E27FC236}">
                <a16:creationId xmlns:a16="http://schemas.microsoft.com/office/drawing/2014/main" id="{9354C02D-20A0-42CC-EAD9-DC50F60396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728" y="2606045"/>
            <a:ext cx="4424712" cy="217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7227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Absorption: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During EM wave absorption,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the materials interact with the electric field or/and magnetic field of the EM wave, deplete the energy of EM wave and then transform into thermal energy.</a:t>
            </a:r>
          </a:p>
          <a:p>
            <a:r>
              <a:rPr lang="en-GB" b="0" i="0" dirty="0">
                <a:solidFill>
                  <a:srgbClr val="2E2E2E"/>
                </a:solidFill>
                <a:effectLst/>
                <a:latin typeface="NexusSans"/>
              </a:rPr>
              <a:t>Absorption property depends on many factors, such as </a:t>
            </a:r>
            <a:r>
              <a:rPr lang="en-GB" b="1" i="0" dirty="0">
                <a:solidFill>
                  <a:srgbClr val="2E2E2E"/>
                </a:solidFill>
                <a:effectLst/>
                <a:latin typeface="NexusSans"/>
              </a:rPr>
              <a:t>electric and magnetic properties, sample size, specific surface area, and the frequency.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7170" name="Picture 2" descr="Textiles in Electromagnetic Radiation Protection">
            <a:extLst>
              <a:ext uri="{FF2B5EF4-FFF2-40B4-BE49-F238E27FC236}">
                <a16:creationId xmlns:a16="http://schemas.microsoft.com/office/drawing/2014/main" id="{D664F4B9-9A67-F25D-83ED-E1A7EA1F2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852" y="4242496"/>
            <a:ext cx="3170411" cy="19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8794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radio propagation</a:t>
            </a:r>
            <a:r>
              <a:rPr lang="en-GB" b="0" i="0" dirty="0">
                <a:effectLst/>
              </a:rPr>
              <a:t>, it is represented in </a:t>
            </a:r>
            <a:r>
              <a:rPr lang="en-GB" b="1" i="0" u="none" strike="noStrike" dirty="0">
                <a:effectLst/>
              </a:rPr>
              <a:t>non-line-of-sight propagation</a:t>
            </a:r>
            <a:r>
              <a:rPr lang="en-GB" b="0" i="0" dirty="0">
                <a:effectLst/>
              </a:rPr>
              <a:t>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Environmental Impact: </a:t>
            </a:r>
            <a:r>
              <a:rPr lang="en-GB" i="0" dirty="0">
                <a:effectLst/>
              </a:rPr>
              <a:t>Global and local temperatures depend on radiation absorption by atmospheric gases (e.g., greenhouse effect), land, and ocean surfaces.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Medicine: </a:t>
            </a:r>
            <a:r>
              <a:rPr lang="en-GB" i="0" dirty="0">
                <a:effectLst/>
              </a:rPr>
              <a:t>X-rays are absorbed differently by tissues (e.g., bone), enabling X-ray imaging.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Chemistry &amp; Materials Science: </a:t>
            </a:r>
            <a:r>
              <a:rPr lang="en-GB" i="0" dirty="0">
                <a:effectLst/>
              </a:rPr>
              <a:t>Materials and molecules absorb radiation differently at various frequencies, aiding material identification.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Optics: </a:t>
            </a:r>
            <a:r>
              <a:rPr lang="en-GB" i="0" dirty="0">
                <a:effectLst/>
              </a:rPr>
              <a:t>Sunglasses, coloured filters, and dyes are designed based on specific absorption of visible wavelengths.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607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7426987" cy="512717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I</a:t>
            </a:r>
            <a:r>
              <a:rPr lang="en-GB" sz="3200" b="1" i="0" dirty="0">
                <a:effectLst/>
              </a:rPr>
              <a:t>nterference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Unwanted noise or interference in an electrical path or circuit caused by an outside source.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Can cause electronics to operate poorly, malfunction, or stop working entirely.</a:t>
            </a:r>
            <a:r>
              <a:rPr lang="en-GB" b="1" i="0" dirty="0">
                <a:effectLst/>
              </a:rPr>
              <a:t> </a:t>
            </a:r>
            <a:endParaRPr lang="en-GB" b="1" dirty="0"/>
          </a:p>
          <a:p>
            <a:pPr>
              <a:lnSpc>
                <a:spcPct val="120000"/>
              </a:lnSpc>
            </a:pPr>
            <a:r>
              <a:rPr lang="en-GB" b="1" dirty="0"/>
              <a:t>Occurs when two waves combine, </a:t>
            </a:r>
            <a:r>
              <a:rPr lang="en-GB" dirty="0"/>
              <a:t>resulting in a wave of: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Greater amplitude,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Lower amplitude,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Same amplitude.</a:t>
            </a:r>
            <a:endParaRPr lang="en-GB" i="0" dirty="0">
              <a:effectLst/>
            </a:endParaRPr>
          </a:p>
        </p:txBody>
      </p:sp>
      <p:pic>
        <p:nvPicPr>
          <p:cNvPr id="1026" name="Picture 2" descr="What are some examples of constructive and destructive interference? - Quora">
            <a:extLst>
              <a:ext uri="{FF2B5EF4-FFF2-40B4-BE49-F238E27FC236}">
                <a16:creationId xmlns:a16="http://schemas.microsoft.com/office/drawing/2014/main" id="{42AA26E6-F742-1EF4-50B9-282FE2F40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2629" y="2402466"/>
            <a:ext cx="4249371" cy="318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603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b="1" i="0" dirty="0">
                <a:effectLst/>
              </a:rPr>
              <a:t>Two types of interference: 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b="1" dirty="0"/>
              <a:t>Constructive Interference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The </a:t>
            </a:r>
            <a:r>
              <a:rPr lang="en-GB" sz="2800" b="0" i="0" u="none" strike="noStrike" dirty="0">
                <a:effectLst/>
              </a:rPr>
              <a:t>principle of superposition of waves</a:t>
            </a:r>
            <a:r>
              <a:rPr lang="en-GB" sz="2800" b="0" i="0" dirty="0">
                <a:effectLst/>
              </a:rPr>
              <a:t> states that </a:t>
            </a:r>
            <a:r>
              <a:rPr lang="en-GB" sz="2800" b="1" i="0" dirty="0">
                <a:effectLst/>
              </a:rPr>
              <a:t>when two or more propagating waves of the same type are incident on the same point</a:t>
            </a:r>
            <a:r>
              <a:rPr lang="en-GB" sz="2800" b="0" i="0" dirty="0">
                <a:effectLst/>
              </a:rPr>
              <a:t>, the </a:t>
            </a:r>
            <a:r>
              <a:rPr lang="en-GB" sz="2800" i="0" dirty="0">
                <a:effectLst/>
              </a:rPr>
              <a:t>resultant </a:t>
            </a:r>
            <a:r>
              <a:rPr lang="en-GB" sz="2800" i="0" u="none" strike="noStrike" dirty="0">
                <a:effectLst/>
              </a:rPr>
              <a:t>amplitude</a:t>
            </a:r>
            <a:r>
              <a:rPr lang="en-GB" sz="2800" i="0" dirty="0">
                <a:effectLst/>
              </a:rPr>
              <a:t> at that point is equal to the</a:t>
            </a:r>
            <a:r>
              <a:rPr lang="en-GB" sz="2800" b="1" i="0" dirty="0">
                <a:effectLst/>
              </a:rPr>
              <a:t> </a:t>
            </a:r>
            <a:r>
              <a:rPr lang="en-GB" sz="2800" b="1" i="0" u="none" strike="noStrike" dirty="0">
                <a:effectLst/>
              </a:rPr>
              <a:t>vector sum</a:t>
            </a:r>
            <a:r>
              <a:rPr lang="en-GB" sz="2800" b="1" i="0" dirty="0">
                <a:effectLst/>
              </a:rPr>
              <a:t> of the amplitudes of the individual waves</a:t>
            </a:r>
            <a:r>
              <a:rPr lang="en-GB" sz="2800" b="0" i="0" dirty="0">
                <a:effectLst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If a </a:t>
            </a:r>
            <a:r>
              <a:rPr lang="en-GB" sz="2800" b="1" i="0" u="none" strike="noStrike" dirty="0">
                <a:effectLst/>
              </a:rPr>
              <a:t>crest</a:t>
            </a:r>
            <a:r>
              <a:rPr lang="en-GB" sz="2800" b="1" i="0" dirty="0">
                <a:effectLst/>
              </a:rPr>
              <a:t> of a wave meets a crest of another wave of the same frequency at the same point, then the amplitude is the sum of the individual amplitudes</a:t>
            </a:r>
            <a:endParaRPr lang="en-GB" sz="28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800" b="1" i="0" dirty="0">
                <a:effectLst/>
              </a:rPr>
              <a:t>Destructive Interference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If a </a:t>
            </a:r>
            <a:r>
              <a:rPr lang="en-GB" sz="2800" b="1" i="0" dirty="0">
                <a:effectLst/>
              </a:rPr>
              <a:t>crest of one wave meets a trough of another wave</a:t>
            </a:r>
            <a:r>
              <a:rPr lang="en-GB" sz="2800" b="0" i="0" dirty="0">
                <a:effectLst/>
              </a:rPr>
              <a:t>, then the </a:t>
            </a:r>
            <a:r>
              <a:rPr lang="en-GB" sz="2800" b="1" i="0" dirty="0">
                <a:effectLst/>
              </a:rPr>
              <a:t>amplitude is equal to the difference </a:t>
            </a:r>
            <a:r>
              <a:rPr lang="en-GB" b="1" dirty="0"/>
              <a:t>of</a:t>
            </a:r>
            <a:r>
              <a:rPr lang="en-GB" sz="2800" b="1" i="0" dirty="0">
                <a:effectLst/>
              </a:rPr>
              <a:t> the individual amplitudes</a:t>
            </a: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845594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4" name="Picture 2" descr="Wave interference - Wikipedia">
            <a:extLst>
              <a:ext uri="{FF2B5EF4-FFF2-40B4-BE49-F238E27FC236}">
                <a16:creationId xmlns:a16="http://schemas.microsoft.com/office/drawing/2014/main" id="{A4A78ADD-A430-9A6E-4AC3-614F0F1484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96" y="2420486"/>
            <a:ext cx="10972800" cy="366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9A35E1-BA6B-935A-CBFB-0F3B33A6BA22}"/>
              </a:ext>
            </a:extLst>
          </p:cNvPr>
          <p:cNvSpPr txBox="1"/>
          <p:nvPr/>
        </p:nvSpPr>
        <p:spPr>
          <a:xfrm>
            <a:off x="845004" y="2017940"/>
            <a:ext cx="6164034" cy="4025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b="1" dirty="0"/>
              <a:t>Constructive Interference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E19355-7A01-B256-87D3-32778C1119A6}"/>
              </a:ext>
            </a:extLst>
          </p:cNvPr>
          <p:cNvSpPr txBox="1"/>
          <p:nvPr/>
        </p:nvSpPr>
        <p:spPr>
          <a:xfrm>
            <a:off x="6445704" y="2062530"/>
            <a:ext cx="6164034" cy="4025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b="1" i="0" dirty="0">
                <a:effectLst/>
              </a:rPr>
              <a:t>Destructive Interference</a:t>
            </a:r>
          </a:p>
        </p:txBody>
      </p:sp>
    </p:spTree>
    <p:extLst>
      <p:ext uri="{BB962C8B-B14F-4D97-AF65-F5344CB8AC3E}">
        <p14:creationId xmlns:p14="http://schemas.microsoft.com/office/powerpoint/2010/main" val="11010395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15" y="1505862"/>
            <a:ext cx="10972800" cy="41510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EM wave is Transverse in nature:</a:t>
            </a:r>
          </a:p>
          <a:p>
            <a:pPr marL="457200" lvl="1" indent="0">
              <a:buNone/>
            </a:pPr>
            <a:r>
              <a:rPr lang="en-GB" sz="2800" dirty="0"/>
              <a:t>EM wave</a:t>
            </a:r>
            <a:r>
              <a:rPr lang="en-GB" sz="2800" b="0" i="0" dirty="0">
                <a:effectLst/>
              </a:rPr>
              <a:t> propagate by </a:t>
            </a:r>
            <a:r>
              <a:rPr lang="en-GB" sz="2800" b="1" dirty="0"/>
              <a:t>oscillating</a:t>
            </a:r>
            <a:r>
              <a:rPr lang="en-GB" sz="2800" b="1" i="0" dirty="0">
                <a:effectLst/>
              </a:rPr>
              <a:t> electric fields and magnetic fields</a:t>
            </a:r>
            <a:r>
              <a:rPr lang="en-GB" sz="2800" b="0" i="0" dirty="0">
                <a:effectLst/>
              </a:rPr>
              <a:t>, such that these two fields are at </a:t>
            </a:r>
            <a:r>
              <a:rPr lang="en-GB" sz="2800" b="1" i="0" dirty="0">
                <a:effectLst/>
              </a:rPr>
              <a:t>right angles to each other </a:t>
            </a:r>
            <a:r>
              <a:rPr lang="en-GB" sz="2800" b="0" i="0" dirty="0">
                <a:effectLst/>
              </a:rPr>
              <a:t>and at </a:t>
            </a:r>
            <a:r>
              <a:rPr lang="en-GB" sz="2800" b="1" i="0" dirty="0">
                <a:effectLst/>
              </a:rPr>
              <a:t>right angle with the direction of propagation of the wave</a:t>
            </a:r>
            <a:r>
              <a:rPr lang="en-GB" sz="2800" b="0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sz="3200" b="1" dirty="0"/>
              <a:t>Velocity of EM wave:</a:t>
            </a:r>
          </a:p>
          <a:p>
            <a:pPr marL="457200" lvl="1" indent="0">
              <a:buNone/>
            </a:pPr>
            <a:r>
              <a:rPr lang="en-GB" sz="2800" b="1" i="0" dirty="0">
                <a:effectLst/>
              </a:rPr>
              <a:t>In Vacuum, EM waves travel </a:t>
            </a:r>
            <a:r>
              <a:rPr lang="en-GB" sz="2800" b="1" dirty="0"/>
              <a:t>at</a:t>
            </a:r>
            <a:r>
              <a:rPr lang="en-GB" sz="2800" b="1" i="0" dirty="0">
                <a:effectLst/>
              </a:rPr>
              <a:t> the speed of light, </a:t>
            </a:r>
            <a:r>
              <a:rPr lang="en-GB" sz="2800" b="1" dirty="0"/>
              <a:t>e</a:t>
            </a:r>
            <a:r>
              <a:rPr lang="en-GB" sz="2800" b="1" i="0" dirty="0">
                <a:effectLst/>
              </a:rPr>
              <a:t>ven </a:t>
            </a:r>
            <a:r>
              <a:rPr lang="en-GB" sz="2800" b="1" dirty="0"/>
              <a:t>with</a:t>
            </a:r>
            <a:r>
              <a:rPr lang="en-GB" sz="2800" b="1" i="0" dirty="0">
                <a:effectLst/>
              </a:rPr>
              <a:t> different frequency and wavelength.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0915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O</a:t>
            </a:r>
            <a:r>
              <a:rPr lang="en-GB" sz="3200" b="1" i="0" dirty="0">
                <a:effectLst/>
              </a:rPr>
              <a:t>scillating electric field and magnetic field are in the same phase:</a:t>
            </a:r>
          </a:p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Electric and magnetic field </a:t>
            </a:r>
            <a:r>
              <a:rPr lang="en-GB" dirty="0"/>
              <a:t>are </a:t>
            </a:r>
            <a:r>
              <a:rPr lang="en-GB" b="1" dirty="0"/>
              <a:t>in phase in an EM wave</a:t>
            </a:r>
            <a:r>
              <a:rPr lang="en-GB" dirty="0"/>
              <a:t>, as both the </a:t>
            </a:r>
            <a:r>
              <a:rPr lang="en-GB" b="1" dirty="0"/>
              <a:t>wave reaches maximum and zero </a:t>
            </a:r>
            <a:r>
              <a:rPr lang="en-GB" dirty="0"/>
              <a:t>at the </a:t>
            </a:r>
            <a:r>
              <a:rPr lang="en-GB" b="1" dirty="0"/>
              <a:t>same time</a:t>
            </a:r>
            <a:r>
              <a:rPr lang="en-GB" dirty="0"/>
              <a:t>.</a:t>
            </a:r>
            <a:endParaRPr lang="en-GB" i="0" dirty="0">
              <a:effectLst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18" name="Picture 2" descr="What is the source of Electromagnetic Waves? | Socratic">
            <a:extLst>
              <a:ext uri="{FF2B5EF4-FFF2-40B4-BE49-F238E27FC236}">
                <a16:creationId xmlns:a16="http://schemas.microsoft.com/office/drawing/2014/main" id="{6856EE01-2363-A55F-BFE8-3D15A735A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727" y="3434443"/>
            <a:ext cx="4829175" cy="256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0583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64129"/>
            <a:ext cx="10972800" cy="4767942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EM waves are polarised:</a:t>
            </a:r>
          </a:p>
          <a:p>
            <a:r>
              <a:rPr lang="en-GB" sz="3200" b="0" i="0" dirty="0">
                <a:effectLst/>
              </a:rPr>
              <a:t>Polarisation refers to the </a:t>
            </a:r>
            <a:r>
              <a:rPr lang="en-GB" sz="3200" b="1" i="0" dirty="0">
                <a:effectLst/>
              </a:rPr>
              <a:t>orientation of oscillations in a transverse wave</a:t>
            </a:r>
            <a:r>
              <a:rPr lang="en-GB" sz="3200" b="0" i="0" dirty="0">
                <a:effectLst/>
              </a:rPr>
              <a:t>. </a:t>
            </a:r>
          </a:p>
          <a:p>
            <a:r>
              <a:rPr lang="en-GB" sz="3200" dirty="0"/>
              <a:t>Polarisation </a:t>
            </a:r>
            <a:r>
              <a:rPr lang="en-GB" sz="3200" i="0" dirty="0">
                <a:effectLst/>
              </a:rPr>
              <a:t>describes the </a:t>
            </a:r>
            <a:r>
              <a:rPr lang="en-GB" sz="3200" b="1" i="0" dirty="0">
                <a:effectLst/>
              </a:rPr>
              <a:t>direction of the electric field vector.</a:t>
            </a:r>
            <a:endParaRPr lang="en-GB" sz="3200" b="1" dirty="0"/>
          </a:p>
          <a:p>
            <a:r>
              <a:rPr lang="en-GB" sz="3200" b="1" i="0" dirty="0">
                <a:effectLst/>
              </a:rPr>
              <a:t>Indicates the plane in which it is vibrating.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4028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31870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Linear polarisation.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Circular polarisation.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Elliptical polarisation</a:t>
            </a:r>
          </a:p>
          <a:p>
            <a:pPr marL="0" indent="0">
              <a:buNone/>
            </a:pPr>
            <a:endParaRPr lang="en-GB" sz="3200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5702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91343"/>
            <a:ext cx="7563902" cy="4740728"/>
          </a:xfrm>
        </p:spPr>
        <p:txBody>
          <a:bodyPr>
            <a:normAutofit fontScale="92500"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Linear polarisation</a:t>
            </a:r>
          </a:p>
          <a:p>
            <a:r>
              <a:rPr lang="en-GB" sz="3000" b="1" dirty="0"/>
              <a:t>Confinement </a:t>
            </a:r>
            <a:r>
              <a:rPr lang="en-GB" sz="3000" dirty="0"/>
              <a:t>of the electric field vector to a </a:t>
            </a:r>
            <a:r>
              <a:rPr lang="en-GB" sz="3000" b="1" dirty="0"/>
              <a:t>single plane along the direction of propagation.</a:t>
            </a:r>
          </a:p>
          <a:p>
            <a:pPr marL="0" indent="0">
              <a:buNone/>
            </a:pPr>
            <a:r>
              <a:rPr lang="en-GB" sz="3000" b="1" i="0" dirty="0">
                <a:effectLst/>
              </a:rPr>
              <a:t>Orientation:</a:t>
            </a:r>
          </a:p>
          <a:p>
            <a:r>
              <a:rPr lang="en-GB" sz="3000" b="0" i="0" dirty="0">
                <a:effectLst/>
              </a:rPr>
              <a:t>Defined by the direction of the electric field vector:</a:t>
            </a:r>
          </a:p>
          <a:p>
            <a:r>
              <a:rPr lang="en-GB" sz="3000" b="1" i="0" dirty="0">
                <a:effectLst/>
              </a:rPr>
              <a:t>Vertically Polarised: </a:t>
            </a:r>
            <a:r>
              <a:rPr lang="en-GB" sz="3000" b="0" i="0" dirty="0">
                <a:effectLst/>
              </a:rPr>
              <a:t>Electric field vector is vertical.</a:t>
            </a:r>
          </a:p>
          <a:p>
            <a:r>
              <a:rPr lang="en-GB" sz="3000" b="1" i="0" dirty="0">
                <a:effectLst/>
              </a:rPr>
              <a:t>Horizontally Polarised: </a:t>
            </a:r>
            <a:r>
              <a:rPr lang="en-GB" sz="3000" b="0" i="0" dirty="0">
                <a:effectLst/>
              </a:rPr>
              <a:t>Electric field vector is horizontal.</a:t>
            </a:r>
            <a:endParaRPr lang="en-GB" sz="4000" b="1" dirty="0"/>
          </a:p>
          <a:p>
            <a:pPr marL="0" indent="0">
              <a:buNone/>
            </a:pPr>
            <a:endParaRPr lang="en-GB" sz="4000" b="1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DF1AF6-40AE-919F-8ABA-0A4439E32F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6665" y="2305634"/>
            <a:ext cx="4156352" cy="3717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7557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734F6-D643-876F-745E-B032601AB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D7154-B2D9-DAB1-DCE8-159BB6281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EBDD069-B9AD-2726-B996-A65B32A42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C6F8C19-0584-9569-1A22-2EB3F2709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177BE33B-FCCC-0601-708B-EB38D381AC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ED5BD311-7034-5405-5A63-FD912F407A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9DDAA-F519-7083-EA0B-02728B73B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91343"/>
            <a:ext cx="10457254" cy="474072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Linear polarisation</a:t>
            </a:r>
          </a:p>
          <a:p>
            <a:r>
              <a:rPr lang="en-US" i="0" dirty="0">
                <a:effectLst/>
              </a:rPr>
              <a:t>AM/FM/TV broadcast - many systems are vertical or horizontal</a:t>
            </a:r>
          </a:p>
          <a:p>
            <a:r>
              <a:rPr lang="en-US" i="0" dirty="0">
                <a:effectLst/>
              </a:rPr>
              <a:t>Mobile base-station sectors (often ±45° slant linear)</a:t>
            </a:r>
          </a:p>
          <a:p>
            <a:r>
              <a:rPr lang="en-US" i="0" dirty="0">
                <a:effectLst/>
              </a:rPr>
              <a:t>Wi-Fi antennas -many routers use linear</a:t>
            </a:r>
          </a:p>
          <a:p>
            <a:r>
              <a:rPr lang="en-US" i="0" dirty="0">
                <a:effectLst/>
              </a:rPr>
              <a:t>Point-to-point microwave links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1891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315" y="1212670"/>
            <a:ext cx="8548350" cy="5323984"/>
          </a:xfrm>
        </p:spPr>
        <p:txBody>
          <a:bodyPr>
            <a:normAutofit fontScale="92500"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Circular polarisation.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electric field vector </a:t>
            </a:r>
            <a:r>
              <a:rPr lang="en-GB" b="0" i="0" dirty="0">
                <a:effectLst/>
              </a:rPr>
              <a:t>of an </a:t>
            </a:r>
            <a:r>
              <a:rPr lang="en-GB" b="1" i="0" dirty="0">
                <a:effectLst/>
              </a:rPr>
              <a:t>electromagnetic wave rotates in a circular motion </a:t>
            </a:r>
            <a:r>
              <a:rPr lang="en-GB" b="0" i="0" dirty="0">
                <a:effectLst/>
              </a:rPr>
              <a:t>as the </a:t>
            </a:r>
            <a:r>
              <a:rPr lang="en-GB" b="1" i="0" dirty="0">
                <a:effectLst/>
              </a:rPr>
              <a:t>wave propagates through space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Circular polarisation involves a </a:t>
            </a:r>
            <a:r>
              <a:rPr lang="en-GB" b="1" i="0" dirty="0">
                <a:effectLst/>
              </a:rPr>
              <a:t>continuous rotation of the electric field vector.</a:t>
            </a:r>
          </a:p>
          <a:p>
            <a:r>
              <a:rPr lang="en-GB" sz="2800" b="0" i="0" dirty="0">
                <a:effectLst/>
              </a:rPr>
              <a:t>The rotation can be either </a:t>
            </a:r>
            <a:r>
              <a:rPr lang="en-GB" sz="2800" b="1" i="0" dirty="0">
                <a:effectLst/>
              </a:rPr>
              <a:t>clockwise</a:t>
            </a:r>
            <a:r>
              <a:rPr lang="en-GB" sz="2800" b="0" i="0" dirty="0">
                <a:effectLst/>
              </a:rPr>
              <a:t> (right-handed circular polarisation) or </a:t>
            </a:r>
            <a:r>
              <a:rPr lang="en-GB" sz="2800" b="1" i="0" dirty="0">
                <a:effectLst/>
              </a:rPr>
              <a:t>counterclockwise</a:t>
            </a:r>
            <a:r>
              <a:rPr lang="en-GB" sz="2800" b="0" i="0" dirty="0">
                <a:effectLst/>
              </a:rPr>
              <a:t> (left-handed circular polarisation).</a:t>
            </a:r>
          </a:p>
          <a:p>
            <a:r>
              <a:rPr lang="en-GB" dirty="0"/>
              <a:t>I</a:t>
            </a:r>
            <a:r>
              <a:rPr lang="en-GB" sz="2800" i="0" dirty="0">
                <a:effectLst/>
              </a:rPr>
              <a:t>t helps </a:t>
            </a:r>
            <a:r>
              <a:rPr lang="en-GB" sz="2800" b="1" i="0" dirty="0">
                <a:effectLst/>
              </a:rPr>
              <a:t>reduce interference and signal degradation</a:t>
            </a:r>
            <a:r>
              <a:rPr lang="en-GB" sz="2800" i="0" dirty="0">
                <a:effectLst/>
              </a:rPr>
              <a:t> caused by changes in the orientation of the receiving antenna.</a:t>
            </a:r>
          </a:p>
          <a:p>
            <a:r>
              <a:rPr lang="en-US" i="0" dirty="0">
                <a:effectLst/>
              </a:rPr>
              <a:t>GPS, Satellite communications, RFID, uses circular </a:t>
            </a:r>
            <a:r>
              <a:rPr lang="en-US" i="0" dirty="0" err="1">
                <a:effectLst/>
              </a:rPr>
              <a:t>polarisation</a:t>
            </a:r>
            <a:endParaRPr lang="en-GB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2E14378C-84E5-39DC-2AAA-53B9494C52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912" y="3121968"/>
            <a:ext cx="2675773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4357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1"/>
            <a:ext cx="10972800" cy="4631870"/>
          </a:xfrm>
        </p:spPr>
        <p:txBody>
          <a:bodyPr/>
          <a:lstStyle/>
          <a:p>
            <a:pPr marL="0" indent="0" algn="l">
              <a:buNone/>
            </a:pPr>
            <a:r>
              <a:rPr lang="en-GB" sz="3200" b="1" dirty="0"/>
              <a:t>Elliptical</a:t>
            </a:r>
            <a:r>
              <a:rPr lang="en-GB" sz="3200" b="1" i="0" dirty="0">
                <a:effectLst/>
              </a:rPr>
              <a:t> polarisation.</a:t>
            </a:r>
          </a:p>
          <a:p>
            <a:r>
              <a:rPr lang="en-GB" b="1" i="0" dirty="0">
                <a:effectLst/>
              </a:rPr>
              <a:t>Elliptical polarisation </a:t>
            </a:r>
            <a:r>
              <a:rPr lang="en-GB" b="0" i="0" dirty="0">
                <a:effectLst/>
              </a:rPr>
              <a:t>is a type of polarisation in which the electric field vector of an electromagnetic wave traces an elliptical path as the </a:t>
            </a:r>
            <a:r>
              <a:rPr lang="en-GB" b="1" i="0" dirty="0">
                <a:effectLst/>
              </a:rPr>
              <a:t>wave propagates through space.</a:t>
            </a:r>
          </a:p>
          <a:p>
            <a:r>
              <a:rPr lang="en-GB" dirty="0"/>
              <a:t>Some satellite links,</a:t>
            </a:r>
            <a:r>
              <a:rPr lang="en-US" dirty="0"/>
              <a:t> Propagation through ionosphere/atmosphere where polarization can become elliptical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529094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BFAB896-0A03-BBA1-1A1C-4DC5B3B12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0010" y="1680624"/>
            <a:ext cx="8175372" cy="410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938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 descr="What is the Difference Between Linear Circular and Elliptical Polarization  | Compare the Difference Between Similar Terms">
            <a:extLst>
              <a:ext uri="{FF2B5EF4-FFF2-40B4-BE49-F238E27FC236}">
                <a16:creationId xmlns:a16="http://schemas.microsoft.com/office/drawing/2014/main" id="{8D9D6CC7-69AE-3C55-5BB1-B9CFA0902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035" y="1516835"/>
            <a:ext cx="10074729" cy="443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2139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- 3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Application:</a:t>
            </a:r>
          </a:p>
          <a:p>
            <a:r>
              <a:rPr lang="en-GB" b="0" i="0" dirty="0">
                <a:effectLst/>
              </a:rPr>
              <a:t>The polarisation of radio waves is </a:t>
            </a:r>
            <a:r>
              <a:rPr lang="en-GB" dirty="0"/>
              <a:t>used</a:t>
            </a:r>
            <a:r>
              <a:rPr lang="en-GB" b="0" i="0" dirty="0">
                <a:effectLst/>
              </a:rPr>
              <a:t> to </a:t>
            </a:r>
            <a:r>
              <a:rPr lang="en-GB" b="1" i="0" dirty="0">
                <a:effectLst/>
              </a:rPr>
              <a:t>reduce interference and improve signal quality. </a:t>
            </a:r>
          </a:p>
          <a:p>
            <a:r>
              <a:rPr lang="en-GB" b="0" i="0" dirty="0">
                <a:effectLst/>
              </a:rPr>
              <a:t>In </a:t>
            </a:r>
            <a:r>
              <a:rPr lang="en-GB" b="1" i="0" dirty="0">
                <a:effectLst/>
              </a:rPr>
              <a:t>photography and cinematography</a:t>
            </a:r>
            <a:r>
              <a:rPr lang="en-GB" b="0" i="0" dirty="0">
                <a:effectLst/>
              </a:rPr>
              <a:t>, polarising filters are </a:t>
            </a:r>
            <a:r>
              <a:rPr lang="en-GB" b="1" i="0" dirty="0">
                <a:effectLst/>
              </a:rPr>
              <a:t>used to control glare and reflections.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408017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</a:rPr>
              <a:t>Polarisation</a:t>
            </a:r>
          </a:p>
          <a:p>
            <a:r>
              <a:rPr lang="en-GB" b="0" i="0" dirty="0">
                <a:effectLst/>
              </a:rPr>
              <a:t>Polaroid filters are made of special materials that </a:t>
            </a:r>
            <a:r>
              <a:rPr lang="en-GB" b="1" i="0" dirty="0">
                <a:effectLst/>
              </a:rPr>
              <a:t>selectively absorb light </a:t>
            </a:r>
            <a:r>
              <a:rPr lang="en-GB" b="0" i="0" dirty="0">
                <a:effectLst/>
              </a:rPr>
              <a:t>waves vibrating in certain directions. </a:t>
            </a:r>
          </a:p>
          <a:p>
            <a:r>
              <a:rPr lang="en-GB" b="0" i="0" dirty="0">
                <a:effectLst/>
              </a:rPr>
              <a:t>When </a:t>
            </a:r>
            <a:r>
              <a:rPr lang="en-GB" i="0" dirty="0">
                <a:effectLst/>
              </a:rPr>
              <a:t>unpolarised light passes through a polaroid filter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only the light vibrating in a specific direction is transmitted</a:t>
            </a:r>
            <a:r>
              <a:rPr lang="en-GB" b="0" i="0" dirty="0">
                <a:effectLst/>
              </a:rPr>
              <a:t>, resulting in polarised light.</a:t>
            </a:r>
          </a:p>
          <a:p>
            <a:r>
              <a:rPr lang="en-GB" b="0" i="0" dirty="0">
                <a:effectLst/>
              </a:rPr>
              <a:t>Polaroid sunglasses use this principle to reduce glare.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13403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8827" y="931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EF9DD7-ED63-4EF5-A7B8-0F205B9E67D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163-487-546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5CFA2183-4918-41E9-84E2-129E58F9121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7A170C1-CDEB-4FB6-98B7-59B411296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60A1D3-51FC-443F-BD2A-BF9E03540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74C756-4F7B-4C57-B2CB-90BEF5959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D05F190-8095-4354-988C-500BB66D6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4BCCE1-9316-4585-BFA0-5E907A750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09B0A4E-EF6E-4940-BEB5-FB328406E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FB1B4DD-673B-4B0D-8B26-6F6E6F2EB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E88541-4A20-408F-B8B1-DDECB810A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E1727E2-F860-44A1-838B-5CCBE694B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71CFFD-F288-4C03-A34D-2B1BB972C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927B1E-57D3-4454-86DD-CE699B1D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73A7A2-8930-4B3A-84F1-729A2417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D4EC2F-DFFF-429A-8951-DFD34BFFB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662CEF-A893-4F29-9D6A-51AEBBB90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BE0C025-CF3D-4E11-9FC1-1C6081CAC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B16D8B3-E27D-44B0-B526-F456AC9E6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69C10E1-0E31-4F9D-8A23-BEA20BF6D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E293179-4A1B-402A-9587-14FBECF1C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601216-1E75-4D8C-857F-067408D5F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AE5EF9-7A8B-4B63-BC09-B5D98BAD9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7A5142B-6A76-4447-AA71-254B5608D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BE1E273-1313-4252-A11C-88BEE17E6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34C0FF2-FE1A-4231-B201-9A34812D3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FFF5956-EB07-4977-979A-F037B2392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CC3ECD-CC18-4E47-A056-07E494CC6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AA9E581-565D-441C-A993-8C5E2FBE7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FA9DFE8-3BE5-4D73-B5D2-C749DE013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405C3C3-AFD3-450D-853A-89008A2E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9D8DA90-71A2-4B6A-BC92-83BC06E80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2D9A948-FFFD-42C9-BCFC-1A91D21F4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B50B5E5-2454-4993-8E9F-0C59A9D9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C536D47-2734-4C49-9060-C7F9678C0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EC3D0F6-84BF-46E2-A9D7-289DA2BE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DE3F9D6-421C-423D-B843-47F2A8E24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C3C00A6-30AE-4DB5-8C0D-528325705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9ABEDB6-FBC6-473E-96F3-AF4670C4B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2CB97B2-255F-4C21-BCD8-7EA952BC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82FEF0D-E193-4596-BDA9-98B19EF4D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C5B91B1-088E-4B3B-BD0A-15D1180F3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8B7886D-DCE3-4EBB-9E79-D0155856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498A018-EB24-44BB-B0DD-04FC4C79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0FFD7FD-1C7F-4FAC-B566-0391EF96F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EDDA74B-C2F6-44AD-87F6-5A2D87AE6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6BC5EB8-66ED-4FBB-B150-D45978A3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B21E3FE-CD65-499F-983C-00D4F9C7A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FE52981-393A-4372-98C5-8060B4E6A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6DA39EA-D595-4CFC-8636-E4BF010B8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F59B596-9FC5-4DF4-AA84-DFB98ECB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B990901-2774-44EA-82F5-0741BDCAC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DE2D341-AEE8-4E2B-89E8-A4F189D5C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3434305-375E-4811-8BF9-F8F8CD3BB3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1CAA58F-F92E-4CAF-A084-AAB75321D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8F42268-5D35-4D52-B83B-43F0A5417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8D5D35F-120C-4175-B100-06963885F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3903B33-9E50-477F-BA87-986605C24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C8188700-1A7A-4E19-AE4C-5D240D43B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742F6599-44C8-4725-8B9E-2A13CD189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A15647F5-03B4-456D-AED7-806B52DFF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D614075-D4B0-40F1-B615-EBBE86FB9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7892E0A-9BD5-4EE7-9FB9-75501D9DD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EA11E92-FB83-456E-A396-21DB8A462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62CEF48E-1538-4274-AB07-1931AD6BE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534433A5-5EED-4626-9BB1-75467F29F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9DFCD49-220A-41AC-A81E-2D182ED57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8DB48B7-845E-4BA3-B3F2-4CAEB440A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DCBCB12-FB21-43C6-BF07-718F3D5F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1FDB083-52F5-4278-9EC2-36D381F4F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77BE16F-1B64-4721-9700-42B89D096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9A68B472-2216-4BF4-9885-57C276859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8908B98-9708-4927-AD00-8A385A4D8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9D155D0-D39B-4967-A955-242688FFD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510B27E-98EA-4265-B8DC-A4F379BAC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938630D0-41BC-477D-9810-629E032B1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2380209-6885-429E-A408-36C5C18FE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542C93A-5804-4DE8-8892-AF27E91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C894224-170F-4258-8077-339CC0D58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39B495F-9A71-46D1-A607-C9C167FE8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E7B5DCA-26D0-41EC-B19E-EB1D24F61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F2976B70-4316-4C01-AE7D-B062A4197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903B3DD-0060-4A6E-B4F2-092647E34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81DE3A59-A786-466A-B657-0C3DA861C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66BCCDCB-75D3-4037-806D-2EF25FD0A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D58C4808-3EB0-4F74-ACEF-E10844443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A2CF63D6-F65F-4096-8D3D-2CBE6ABD8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5204050C-C63B-472C-9ECF-AC189F8E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440FF743-4008-4F7C-BCBB-5F4FED407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E34BD7B-51BD-457D-A549-AC39C7A0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43C370A-404B-4391-8C1D-5B73DE167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593D08B-D3FC-42F5-AB95-E9F263852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6FB3CDE-5C0E-4DD0-BBFA-91CD3E9FA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314D295D-893E-4370-93EE-55B9B5393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EA70443F-8DC2-483B-BDA7-1E2849820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510F6DD6-1080-4EA8-8F09-5559042EF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C15EC7D7-ED6D-438F-84AB-EC5EC703C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2D78EB33-0D1E-4F18-94D7-D6CFB2D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1F43FE2F-4073-492B-908F-47D4C7E7D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2B921AB0-D6CB-47C6-908E-D7DC85B5C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DEAD9E95-F63F-4E23-BAF5-4D65535D7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C139631C-DB9C-44F3-96D9-3B08B1DEA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485439F-F740-435C-92E3-945312C17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5B239547-1571-4BB2-A5E3-000D55A3D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38FC8FE4-5D0C-46D0-AEB1-367D15A48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60C054E5-F823-4A3E-BE98-6ABAD9A87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3BCD03C7-9272-429E-B1F9-7F6636B96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A0763D30-827E-4761-8CE2-34A5F4F63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BEDC88EE-0A7F-42F2-BDD6-CCD1EB0EE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0AEEED42-16F8-4E50-8370-D42C0B782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15163F22-39E3-4DE2-A24B-2B99E4DCE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C305E173-5110-4E8D-9495-0AE5FA4C1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7567E38D-373B-4F16-B240-9DCDFD715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478A37E0-5DC6-4180-A112-6C4D89810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0E7D5B1-8800-4B3A-B3AE-D28524812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7159C636-A998-4FE9-8665-352AB27B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F03F2350-9971-4740-9015-DD9ADEE1A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A8AC2D7-F522-45A7-9C04-8B33926F8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FD749007-461D-46F9-AA9D-1C2C4E2D3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C1ED63AB-4646-48F0-8D46-BDF91F9A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5D62EB52-E0DB-4A7E-AA3E-2A9489083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243DDB29-F395-4D8F-8749-BBD46D4B1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F33FA954-125D-43E6-B413-363F42BC6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E8CAE046-9025-4732-B2B2-6328F5B42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FEBE94AD-DF2C-4736-9154-D979F210A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BE80A22-9E6A-4B9A-A0C4-089A4888B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B88158D4-C163-41C8-B7D6-50010B722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6558D058-1879-411E-A686-B5E0887B1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F98C4661-E4A0-4115-8A0C-9670804B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222D2095-F009-4F54-8689-529179F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D5F78B5B-4E83-44F2-9E4F-6DE10E125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FB4940E5-DA76-4F4C-9AF6-1E4A0BC3C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405A8149-B0C7-45AB-B59F-1E98AB77F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F0586C92-3B78-4D06-9680-A829DCB5F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A432C6E2-3EF9-45A7-83D0-425D13109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36CC10A-0316-4ED6-A5AD-4865E2F90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23F3149E-CC44-4D20-9D9E-46FE69680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CC240BAB-2627-4672-A8C5-19BC4E5BD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802DC434-BC6C-44D9-B3E6-0555CE689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EEE9F2A3-A176-4CFE-AB46-CBB379ADC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A9ED4E5F-CD52-4920-A14A-098B9112E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13CBEDAF-4F29-4BED-9489-75262519E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A501E073-0559-404A-A97A-536C5AB63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62340214-4A43-41CE-9863-BD5615B00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0790ADBB-356C-4211-B54A-B8E129CCF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F3326645-EAB3-4520-ABC5-34C891F6D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0DA3E295-253C-4149-B315-5FAB45877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C14C0ED5-EB7B-4DE2-A321-F868BE332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F3D45701-9D2A-45BA-84CD-10850965F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63A6EC0C-1531-4FB4-99B0-6B4635EB0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FFDCF3F2-9886-416D-8F18-2F8457FA8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F391EB01-2D39-4363-A3F4-0F256C1AD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5FE042E8-6509-4DF9-80BF-1B8642808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82E6AA7A-6D38-493B-AA63-D66C7861A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F6241417-C938-4A2C-9FBB-C32C15180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77C9C793-4701-44AC-B790-D4EDA0DB6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AC530565-A678-4A47-A4D0-B45AD1ED6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5CB5F02F-E6C7-4944-A8F1-BBA6B1711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2085E704-BD65-41EC-ACA6-4EF00280B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942DE947-C6DA-458B-B0BD-B2C4B67AA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C5B3C42A-4F33-47A9-A304-6A05D24F0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5D40235F-804D-4F11-8DB2-E8966EF53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A1564D93-1F6E-4A77-9A1D-DA2847703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778F779E-B1F0-4391-ADFC-54FA65BCE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165DAB3B-63A3-4B39-975F-C1BF952E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553CADE5-E124-49E9-975F-D19F698B0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7DBD4EBF-D9D6-4620-AD6B-9E20F2ECF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2582E2E6-1872-4AAF-8018-5A76AF43D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628DF167-7544-4249-91BF-CF7264DDE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43FC0E21-A922-48B2-8872-DF33DB689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00183857-36C9-497F-9FBA-A4698B12F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3992ADF-5C32-4805-9DCD-D13CD6FA4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FDA953CD-6595-4DD9-9A41-77BB9666D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8A4BD18D-5A84-4C7E-A62B-F68E6987E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B5312E26-EC59-4284-A780-E58546243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AE899FF3-FFAD-40F7-BB1F-8631E5917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C2FE529A-F036-4E54-8FEA-6A5A39406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6ADFE88C-D916-4E68-A83C-9AFCEBF6A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92C6B39A-2B71-4357-8EC8-D397AA662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F9BD9C70-73C2-4B4D-ABF6-FF2393488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88F91A3A-448D-453E-A544-94E480A60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38E89F4E-C65F-4757-BA73-3864AC4CC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99BD792A-E88D-463C-AAD0-63C8D0491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08915BB3-9D9F-4CA3-9CC2-E02CC704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CFC28018-8630-488D-8540-8E1B24730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DEC15A60-4A88-4C23-A14B-74C206F4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0C10E4E4-7565-4946-BB2A-5F3ADB3EF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02ED4FD4-EC59-44EA-8677-FDB704AE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FA220E4A-617F-4A78-A7A2-7B7F95276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272482DA-05A7-4BD1-91DB-5EB2008E0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A009E15D-9AEA-4CFC-8394-7296EB518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0E39A16-4D49-4846-A73F-6F4457C6F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F6926B1-47A6-4E3A-877C-BEDADB63A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69DCAC67-8428-4DDE-93F7-06611C042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AAF69950-E485-4ADD-A0F8-A66FB13E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2EB74929-3972-48CE-BBC4-253B6C32D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5AB82A06-6E86-4AF2-B87A-84B28C60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A62AB86D-B5BE-49AD-AD6C-A104BB466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8D763E22-FFA5-4C51-83F5-0DD62250D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D5EBA1B2-E6C3-4FBC-9040-27CA512D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0802D2FC-602E-4CAB-B95D-EF81B4489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F2E9E9A1-C137-4A4F-B4CB-FCE0D8F71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73ADBACD-A975-4952-AFCF-53679AB62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44E09639-2742-482D-A115-899FBF69B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43E6FD4E-8D6B-4F70-8ED1-B6569E3B8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AC6079A-BB97-4C37-AB73-67BB00849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B13EFD3B-A149-45F1-BDA0-1025895F3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E58DD0F4-0451-4446-A314-B206FA7AF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8CB2950C-1BFC-4BD2-993C-8B7BB632E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C9EC9132-386F-4E99-A277-FCDE5CDC9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E97186DD-0241-4094-897B-CFD23627D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2AF421B6-3E7A-4FA8-ADBD-6CCD34011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D74C02D3-21E7-48C1-869F-89C9099B7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BD518D96-C45C-409A-9A08-83EDEA11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AAFD2DCC-60FD-4DEA-A5C5-049EB699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9B7AB4DB-2B8D-4DA0-9348-F3E0F7A86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87EC261C-BA1E-425D-B2B1-6D79EAFE2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ABEE72E8-5101-4FF9-BFA7-591095F5C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18359FCE-85A3-410B-9EF6-559470EE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49B9B131-78CE-4DFD-B055-0DB185212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DAB4284F-1C56-44A9-B941-1503604A6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089B6534-B496-4DCC-AA2A-05B512CF7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42EE890A-95A5-44F7-B0D9-219FB64DE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B939F44C-E4C4-4A17-ABB2-E6751C293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5E9E652D-5158-473E-9319-77C6CEEA5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34D35E6B-DD2C-439C-AAB7-5F6CC8D8A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3F00D439-A28E-4576-B999-4AEDC6100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AF0DBCF0-7444-4557-B842-F051E1E47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EE80E555-8462-4CD2-A54A-82D4866B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DC9E52F2-18AA-4C28-A5DF-F40D55E85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FC945A20-265C-43EC-AAD3-0E8E604D8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31C4B5D5-D0FA-483B-98A1-AE0BBB047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BFC15572-931D-4D5C-B44E-95E8E4CB2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4EAD238E-6FAC-48F4-B834-E5CC6C473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87D18EF3-4CB8-4788-9ABF-3F57CE819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2A3C7054-2338-46AF-93F7-829B0CD82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C3FCCA31-725A-4802-873A-BA6DC8DD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5BC0C4A6-2279-4373-85B0-1B1BCC717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ACED2B05-0452-47E7-BFB0-B29219DB8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5804A7F0-FE1A-4C95-820E-9813555C7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4338A5B9-9077-4F80-8A9A-EB77815FD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502C4A0E-7F3F-4CBC-96D6-E31AAA28A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097CFBBB-A0AB-40A4-8D0E-C7BAC8D28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098995EC-2F44-44AE-AEC2-335906608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3699BE26-484F-44C1-89DD-1BD5F5FBA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C39925EB-484B-4576-8D76-D1A623DF9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F7F1FDA7-C12A-4358-9F46-8FD54C9E1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60812E08-A796-404B-BDE3-1F18A9C13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45F30D4D-537C-4F4B-A9FC-BF27C61DD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F2409608-4AFF-4CFF-8594-9071D0FFF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BD51EC85-58D9-4AD3-BD9A-CE94BD020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6EA8A26D-CAB5-439F-8BD8-C1AB3431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56BE0D84-7FCF-4B2D-935D-B21001F72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A3BA6D5C-BBE3-4A67-8A95-158119C77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6340BA7D-4BC0-46F8-8C33-F860979B8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B132A8E0-8ABE-4DAE-A8CE-37D58587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7EAE4067-D435-4E22-AD13-E094D2D7B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211B10F2-98BE-4682-98E8-3915E464C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FC9637C1-7E92-40C9-BB85-4C9C9508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F12FD0B4-9710-4C67-8E7B-492A28B78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C70CF34F-A019-4EDE-B5F8-C914FA7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EC424369-4988-4FAE-95F9-FF2AF0E5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12335A0D-A41D-4C33-9704-36C07CC72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B071B329-0C46-4861-B9FB-78E887A3E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7A60F467-C6D3-46AE-B0F3-454C0B5EB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35489EE9-12A4-4D06-A53F-49F19185F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95E48C92-A90D-4619-B5B9-9C9B1F936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31DD3B7F-5665-4BCF-A662-82198DA1F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EAE7747A-39CC-4F31-A421-6EDCF9CE4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1F81257F-8D42-4885-9ACD-086ED71F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F4C640AF-B8F6-47C5-A12D-010ABED73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A13CA8E7-B5CF-45E5-B0A0-AFDEC1818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01700862-1466-4A39-BD0D-1CA35E96C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A1BB6317-7F09-4433-9E59-2CD5597E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50743ADC-E839-40A9-847D-6754EDA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11881EB3-E5F2-4A09-A85E-35B748E6E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0F53072A-2A79-43BB-BDC7-1804255FE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05C61E70-F628-410B-BACF-B7D25BEDB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0325C670-CFDD-470E-914D-F31FA181C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1980040-3759-4023-8A63-66A1B2ADE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D5F8DF68-FA53-46B3-9540-3389EF031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5C078D73-FAC1-4582-B065-8E5FEF784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C2F432FC-8A61-408D-8B16-C9FE4A5E9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F3FD786-BE17-4F52-8CDC-9263C7354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6C05C5E9-52A2-43BE-ABA4-3C292BB6E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AA3DF9AD-9789-42F4-90B9-6CAB3C456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41006974-72D5-4A33-9508-6ACF4961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C60BF5B0-DB0C-4970-8814-5AE576947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8174BA8C-E42E-4A10-9A8A-0B653FFCD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4489E2EC-E0EA-4E7C-AA37-9CACCE679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E1504F05-FFB9-4766-9E36-A768AD08A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1E704D38-A28E-4E17-993E-4CC277469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769D1852-8E3B-4860-993F-9326DEC4A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1251C449-CF5F-48D4-9062-319FA82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31D7C005-DD02-41CA-93E4-AC3A5C5B3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40301143-9DC8-4FA1-9183-3040A230A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58988C65-A429-4913-AEF6-67624E40D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ACC7A261-4F1D-4D69-9F98-5CCEADC63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8FC1590C-B79A-4837-BDE5-313347EC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DD28DDC0-18C7-49C4-BEFD-E6C0129B3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4809BD8F-7920-47A4-B46A-E8A90C37C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1B56D16E-127E-403F-9951-330C988FF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25957DA0-38FB-4E45-9343-C88D47F79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7599AE9E-A934-4C31-A115-CF2412B59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13E79CC1-ACF4-458B-A3DE-74B7EF51D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6A3EC42C-0BB0-420F-9E49-6F7737458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30A99D2C-0C47-454C-8E8F-83D24BB66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2D4ADACD-4595-42A6-AE5C-3CDA26D83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997713C0-92D3-4075-89B8-B2A75AFE6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6452B14B-A068-427C-AB1C-1043A170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74A83CFE-7927-459D-B2F8-BB93AC9B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CCF8529C-B46E-4C26-ABA5-87874960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7E61B4DE-6D5D-4BD9-B513-A20AAE8AF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66D293C8-428E-42F4-8876-2304F50BF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78E28EF0-4F9E-4D4E-9ABD-3CC183B53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B70F3487-BFDE-47E7-902C-7F6880274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1142B79B-B840-4B4A-97DC-DFCE50691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0D1BE03C-D306-4027-816B-48EBBA98C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0DC91F3E-9A55-4EED-9A1C-EBA2A4BA1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90E0D2CC-B0FB-46B8-8412-C85528A24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A8AB7F4A-08B0-4644-84C4-98221190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125EF955-11A3-42DE-908E-ED5DF7E1D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1A7B5FCC-4447-40E5-8507-29B0FF833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B5E14234-44BB-42A6-8E3A-48C08A3A7B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04FBB76C-091F-46B1-B779-760682A85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58165779-4A3B-430F-BB74-AC5359561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EB9D7565-9DEC-402E-95A5-B46606E28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6B2D762D-26FF-4B5A-A9CA-E114C6D87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2DDD8C59-092B-41F1-B81D-7A66197EA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15ACA8A1-C838-4497-A059-9F4991BCD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2129DB65-CF6C-4A20-A75F-9800C485E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738F1DC9-5CAD-4114-ACA6-C4857CBB0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6260E97A-BB20-48B8-A7E1-6F028878E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3A47B173-4B9A-4AB8-97F5-978D70944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E307C5C9-6E00-4F47-B915-BC85A5750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0AFC8F56-F547-4A90-BF7E-C7AD453D9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89CFD599-DF28-41BC-85A2-961368282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5B944240-1CB0-4E7D-B91F-22CF54F47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C906FB25-A4B2-4C67-A492-21E6D10E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248A431C-646E-4D11-89B4-2067FAB5C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3F85DD29-ECE3-48B6-BA51-5F1BC3AC5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E7182186-2AA9-4065-A58C-AC64F424B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5A8FCDB9-16EE-4AC7-9C3C-F03A82C75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AA1CD809-6CEB-4A1E-8A59-C8BD6F82D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584D8014-DBC2-405C-A5BE-5389E3ED6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27D4D613-65C4-4E9C-A336-A3F02F29C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373D2839-0B10-4D10-B9D7-B5E1599D2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B0A2C73A-02BE-483D-86F3-ED21FC756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FB77E554-4158-4E64-8957-B2982017F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73738DEC-BEB4-4C14-86B7-08F046293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DB225E1C-28EF-421C-85D7-416C96D8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AAED4DA3-D7A9-4466-A179-48A104D0F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FA1527A5-8F50-4478-A06C-07E2EA02F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88CB0970-7A29-4208-99AE-4B6FFDF58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CE1A3D44-7A38-4F62-8C92-0836D0CE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AAFA53A1-4025-4DC6-AF9C-87E7178B0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AE018E66-A30D-40B1-B6F7-274DC674C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5148AE56-074C-4BD2-ABB9-598FA4BCD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9D49857D-FE21-4F31-891A-B4F824A7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B62ED88E-7567-43B6-9633-01E5B7E3B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3A28EA94-E106-40E8-8A38-49395F40D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AF32BD22-36CA-4EEB-8EBB-8E3D0AC8D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AB5E0A88-44CB-448B-9FA0-F4F364BE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246EF9DF-2771-4EE9-B652-818FE5C73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F5DF010C-4FF3-4822-AD10-F37C489E4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742CB527-3DD7-47A5-B82C-4C5B46B76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73E04568-E99D-4232-BA8E-1A4090B9A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303EA827-AD8E-4178-8F80-20238D657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336C1C90-282D-4B8A-ACB7-BAD62B691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5FB5C125-C43C-47D8-AD6D-7F58B8085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8E68DB03-6B05-44F6-8FF2-08CA1CD1C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48B2C87F-A809-4567-8171-8FD25326E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5502340D-3E1A-4D5C-987C-248B3EBA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194F219F-D40D-4246-8143-A5AD49F46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9BB6428D-816D-4C19-B2E3-EA5B0B2EE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38499B30-C800-4DE1-A04E-A7F89403F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C0F0956F-5F66-4370-9B2C-00526597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1A6A1F20-5000-44CB-8BA3-A6D34A77A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12292018-1828-46DD-8E8C-B4F728825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E8D2F9BB-78A7-4540-B586-C10BBDC8A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4F7DF645-6A52-4513-99A2-6F34C4F7D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A76A9685-CDDA-4107-A227-8666A1F38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ED8880D1-DD2F-4F8A-B52A-2F7E12E1A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BD245B62-75E8-4ADB-ABF3-E5B924D37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5DD3D50D-C6D5-48E5-9368-AAB227FBC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86F383A9-CF3B-440D-9254-EAD5C3CBA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E2B09AE7-9D8B-4570-82CC-7CDBD96A0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EA311EE0-DC0B-4A1D-A8BF-A45AEF80A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ED577881-F7AC-4787-9CBB-409189D16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AB32C0E1-E089-4031-9E38-300E70AB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4EB92B5-1093-4CE7-AF18-51A5A57A6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D86C0976-E9D4-4FA8-A2B1-66E67C9E5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823669A3-0BDC-4477-94B9-37344F1A0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08D20AF9-6851-4482-B4B7-A513575F4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551ED9BB-A0D0-4F9E-AE68-0DD5E793F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6455EF5A-44D1-4D46-8C86-A41DDC251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D58D12A4-229B-435D-BA5A-E343A9F13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8DDAAB67-CB38-4BE8-A96F-161D038AB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1AB7D8FC-2EAB-4D62-BF8B-2857A582A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B8B5695B-8F81-4931-B355-6A85524D0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FC242D47-9FA2-4BF4-A314-2EAE91973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6976230D-97F2-44F7-A584-C58AE5F9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DF7FFE85-BCEE-45A8-AAFB-B85051AD5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94AD34DD-1AE7-4E7C-A053-DAEE71A9F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92EC7CA2-9A33-405D-A928-35819C40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F42C5982-C97E-4430-B19B-077E7BF70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8C8F2799-30D0-4225-AA44-6905546D8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23B77321-4064-432F-8ADF-F856E28D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1DE8AE80-21DA-4EA0-A29F-562ACC042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DCA2DA54-304C-4C63-9110-E4D540620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40B84ABB-D244-4DF2-A4D8-7E4A0F61D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F7180A1E-98E9-4B1B-9B81-527657D16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D2A41630-2A09-42A7-A808-69A9AC3A1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6E286E31-11C6-4DDD-9EA7-CD0EDAB1E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645E9BAF-6E70-487D-BC8B-16FB6C632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4B9FA031-701B-48B7-9BF1-B135FA2F5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EAEF155F-04E6-4EDD-A91A-E1FE97CCC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01F4CA23-F0D3-4392-868B-B8A8463C1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8FFB4E51-E217-43B3-A66D-C57F15F63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35874371-7D1F-476E-969D-3AD564D74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E35C0E64-9B05-44B0-B7DA-4B5D38E4A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AAED48C4-D503-43E1-9E6E-BFBA7F887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CD9099E8-CB0D-4659-8054-61164E42C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E8E103C2-73DF-4A04-8AB6-CAA22B1C9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820B30F0-277D-45B3-ADB8-66590912B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FA8A2236-BB4C-4E59-B814-25DFBF7E7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62001CF4-BC6E-4C4C-ABD8-800D9D563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1D0A803D-7AB0-4E7C-BBFA-DC0A0C7E6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A983FADE-DE1B-419C-A9ED-DD3E640B1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18F0B789-593F-4EB0-B7AC-ABF13B69B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C2436760-3F44-4A5C-8953-5F8E5E7AC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A8D6BD27-B7DC-442E-AB56-D5A2E6778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6C631DA9-1F37-4B5B-A5F2-DBAB01340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DD8F72A9-F643-4A23-98A5-30716B0DE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17E10143-370D-47AF-B6F9-EA5557983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F81CA91A-1360-4C48-B362-12B49BC5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4FBA110B-4731-41D8-AE9F-6775419CD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0993D4BF-00D4-4CF9-925D-E28469591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0BCCF66F-3371-4053-A335-9CAAE6C46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53493884-8577-4825-8F4C-E679231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ADFCEC8E-E284-4C45-AA1A-8E4ABCD37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F117C7F1-18EE-4A14-BA1F-02C7BAB00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990C536F-03CD-422D-8578-F3CF17982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EB39B697-8A14-43CF-9DD4-CADB1EEB6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80727009-573E-4A70-93AA-90C7B5271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FC35F1DC-B9BA-402A-B7AA-AF7B2DFAA0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0AFC0EA8-6D93-4581-B58F-684D8803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D52EEA2B-1DC5-4EC8-8950-8A4474C01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4EF0160A-916A-4D08-800D-9C92C3033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40D91677-7384-4146-805A-85B9517B3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352D04D0-47E1-45DB-91F7-7F5FF4C1E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F866F8F4-6D9F-45AB-8774-8080C0F61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7A8C04D9-CDA3-46CC-9005-F9D7144E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80B24992-2ACE-4220-AD76-60F28503C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5308A2F8-4A5F-4548-9AC8-E30342F6B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0FCA5EB1-7EC9-4D77-94D5-7D690693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6C9AEB8A-F3B5-482F-B681-39B3D3E6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18FC1F4D-4FE2-4F4D-B31D-A619490DB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A3374BD0-579E-4C53-9113-2F2E68091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9E99DE25-E01A-472E-94B6-C7B35C015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6D3FA187-8ABC-4CFA-A413-514A5C94D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518410FD-E07D-4ECB-AF46-ABFD56337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6545A9B5-8A88-4DC0-A6C9-228AE5B3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F699006E-80FB-4863-A7AF-BB3B0F52B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EF6C161B-F54E-4E50-801E-B31201BEB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128BBA2B-F593-4E40-831B-6482AE076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B7DAFA76-0B72-4D82-BB66-1F65C52D5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54D8D0E7-5224-4EE5-BFE7-8E5CE8EA7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6EB7834E-5BA0-49E3-94DD-DF317EBE4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89B0D77E-9287-4175-90F1-52138F3EC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321FF7E0-607C-4248-9D76-2F4B4C5DF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25F52DBB-AF5F-410D-9E5C-60DB7357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CBFD27D6-1035-49ED-A565-AF7C19575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F881CFF3-67BC-4CFE-9CFC-5F2830606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21C0A1D2-B2F2-412A-8FBE-44857E659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8F4BF04E-3C44-4266-B64C-254E42240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2840D388-A9C8-4239-9C4B-E08AEAAF1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070F746B-F58F-45AB-8C38-E45213F2B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072F85E3-04B3-43EB-ABB0-CD718CBC2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545BEE1A-EB82-4755-A523-5DA55C99F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85AC13BB-7727-478B-AD2D-4952AB784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822097BD-AD04-438B-AC60-20E3FF95F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81C4F7D0-C532-4179-BDE7-C2C838AD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BED69977-E8ED-49EE-B61B-6FD3CE9FD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070C43A2-EC89-4A02-9108-586D2376F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7AF0A493-4BA8-4D09-B5B5-829694DCF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07E4B6F3-8F9B-451C-8B30-2654C5789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A64D3E1D-F9AD-4B1D-838D-A8C89B9EE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1D0F1655-1EA2-4A4D-A905-7DCBA6F35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E13EC620-2227-4FB1-8ABB-B495D1F2D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10C8B40B-C71B-46E3-993C-2545E5140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C3E6AF3D-9D07-4EA2-9926-65F9C00F2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AEE93891-77D5-4BAB-8D2D-D3CAD2EB5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AB6E5115-C2C9-4075-B3CC-5164F5ECC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FDF4AA3A-6B1C-4D87-BD71-A3E5EDFEF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EACA894B-D833-46C6-95E2-A6D996156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CC40245F-3ADB-48E5-82CD-45059A2D3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B3626A65-184F-4659-A7F9-A4B41C1FE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626B1071-0C69-459D-A2D6-522D30F80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43D3E150-F21D-4903-A15F-E762A3961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E26029B2-66CA-40AD-9258-0A0087D4D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393112BB-F656-45CA-A9B0-38B76B59D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5FB6BDF3-58CE-4EE4-A356-EEF9D6131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7726E01F-DB13-4218-B936-B2E8CEB08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D5A98D5-F0DA-4D65-BE54-70782B01C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DB15712F-F773-436E-AC29-1DE5F3AA3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8FB0DCB-2411-44F9-A5A7-BFAFDE59A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328B68CF-1984-42F6-BDD9-0B8E76744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0F554B08-6968-4696-A5FF-299849885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70039315-87CA-4B8C-8081-97BF8CAF9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E91CA51F-C9AC-4BDC-8EED-D68F7028C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9D25B1C5-2060-4636-8757-0D51E77EB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957CADC7-C041-4895-8653-97ED5B75F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25F7D89B-78E4-4A97-AE49-08E9F70D0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31B9EB23-01EF-4F3F-BDD6-DF27D67DD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6C6D2798-78D0-47A6-90C0-FE1797FD5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0A381A5C-292B-4542-8B63-2BD4DDB6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A50CBA00-651A-481A-8413-E25158C83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0C23B67D-3B7B-45DA-8B13-A2CA1DD53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588A1807-365B-4D2D-9667-2EECE6C6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EE41574B-B011-4827-8AEC-E30D35598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8C544E0B-8035-442C-9A9B-CBA6DDE9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E9C6751A-B034-487C-A5FB-CF7052F1F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0BDC2CF7-6AA2-4A88-BD5E-B28584F0E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6A0E68E3-1480-4394-B177-F5DC90627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6AA31CFC-3E31-4E7C-B72D-3CC109CC3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5B14C7A1-DA48-4C98-B597-1C3D4A848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22347406-E57C-4AA7-894E-5BC0FA9B5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47D92831-E0EC-4CFA-B170-41BDE0385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97D27AD9-AF15-4179-8C66-75061BFB5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0F08C465-A524-4A85-8DEE-16DFECA13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D0BA6E00-5685-42CA-9869-6155ACEFC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43AB4D83-830B-487C-B1B7-338F9A65D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BB32A6A-F488-41BE-A0A8-107960667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B2A8E0C4-A7DE-48BE-B0BC-E28B8B5FA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44BBA322-CE72-4CDC-90C1-D5CF47B7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7CF2D934-0F9E-4ED7-965B-2A9ABAB4B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4DA7A1FF-E076-4DCC-B6C2-F0FAF2301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A668BBF1-CA4F-4EE6-BCA9-F15AC16BE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30D37600-BD50-4EB3-9E38-5AD6CB76F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FF535261-01F0-4635-9538-8A5EEEEF7B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F9230C4A-57C4-4EE4-80AF-443C0A970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EE9756CF-F461-4B68-9741-5055F1DCE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FEDE3628-8583-4DF5-B9B4-1B6F043B1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9AE1AA41-B14A-43EC-BFC6-35DE7CBAE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1287659C-A919-451B-A26F-C959B55F6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70AB16BF-2939-4A8E-9E93-25B7FC8DC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1A735EF8-F679-4CD6-A947-E57D195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78D6D565-D0FC-4958-B51C-3052BC1A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59368101-8049-4DF1-BF52-B500AF75A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0ED19FC2-F4B4-49D3-B6D7-3DFDE6F69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A73F0D1F-4A90-40AA-93A5-A443BC39E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AFBE1281-86C3-447C-8046-44CFC207D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40A33410-A22A-4909-807E-BC4E4851A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A983DBDD-171E-4EC0-9528-586665DB6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CAC16C7A-DE54-4B33-9FFC-2FFCCC359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DCA54A49-26A2-4089-8D28-FFE8E8B3E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F6F16B63-EF49-4341-A32B-B047A1F9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70BEE9E3-A911-449C-A179-7F534FD4A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A823410F-2333-48F0-A222-10C8B8C27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0423CD89-91CE-41FF-BA8F-F545D1A8F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F20E9BBB-05DC-4694-990F-81FE63668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AFFBFA8B-2EB0-416C-B82A-5A35CA98F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FB5BC791-9DBA-4C49-8C95-805F5585C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3140349A-E150-4DFE-93F6-0A31D3CD1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29977C18-F032-435C-831C-4570724AE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0B5B664F-E555-4C33-A438-5D6704AE0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17026B9B-8056-492A-8067-B615A65B3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F7061988-88E0-4121-8ECA-42366DB75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76ADCD07-4DB9-4EB9-A9E9-76C4D079D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D9F2BB43-FD73-4DB7-B090-7BE378C7E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05EAEC5D-C9CF-4394-9729-81678364D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5F09F7D4-FBF7-4B1C-99A7-ED195CEE8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D58F7E59-2B81-4215-BB35-F2BA2FF69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F1CDBABF-8BF3-4C3E-A72D-CB20C8E0B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51166DAD-07C5-4AC8-980C-11E8B563E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AF2909D9-6C2F-4EA0-BF9E-EDAB3CAB7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AFC399DD-EFF3-4813-B81D-6ACA83CC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73AB64E2-53E7-444A-9DAC-A98C40CC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6AE747F3-A422-4230-A323-3168E3CF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C139A442-867D-4AB2-962D-F2E453563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000176B5-6250-4B55-BA6E-ED835B179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9E8709DD-4D2D-4EBF-9D46-5D70CF98A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CF502440-CE68-4901-90AE-6B5B295A6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1F41B348-E53C-4608-A828-90AC6358D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A3F7C334-8D85-4D78-BCA9-90EB93F6B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315A2B08-8591-4513-A8CB-185F3FE6B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51E56D3B-504C-45A6-A198-52BBEC28A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2241BB40-7717-416F-822D-BDF8EE555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75ED96B8-C2AB-4F3A-A85C-4BBB6CCDF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5EE02A45-8146-435E-B8D4-476CD95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EA2EE1C0-5356-4339-80EA-825E1AB4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E5A38ED0-25F8-41DD-AEEA-CC739C713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3B1D54A-CFEA-4333-9B07-B971EC69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7E17B18F-7991-42B8-AFB8-52A14E50F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EA233DE4-2D93-4B16-86AC-95FC6C048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1B6BEF76-0F30-4019-8367-45425125D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5D2FE46D-99FB-4D0E-9B0F-8183F62DC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9294D107-177A-43AF-A8C6-1CB365EB3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1DE6BC57-B2C7-4426-BC6C-8A128B5F0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E3E5BB86-C3BD-4B96-B013-714D693CA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0272FBB4-8D1A-485A-A0C4-436A77DC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562E4B03-5B71-4B71-8503-6027C5B90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46C44A3D-687E-494A-BA26-3140CE9B2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C56BB699-B20C-4900-8219-1B7D72987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FCBDA2B3-750C-44BB-BD5E-A160C15B3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64A0ADAA-CE06-42F0-BA45-C28ED6E86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32B9DF40-2CF6-4814-8666-7C68F65E3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02A56EA0-4AC0-4F32-8E5F-8D9813E40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4F309432-67B4-41D1-8705-AE9AF8BD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7B1A4174-CA64-426D-9974-C28BB925A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4DF4B396-F086-440D-A6B2-0797AD1E8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1DC86489-6EE5-402B-BC9A-90413FB530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2F24E2CC-3A39-4AC6-9C98-A59268F16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EE3E0A7E-9F45-47C6-A2A2-340054EFA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F5BF8E3B-A819-47AA-B7C1-6051012C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EC1B2BA9-2430-409C-BD15-21EDA945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DD42B25A-6029-4201-9A45-AEE8DD29C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BB95F86E-DA24-4BCA-836B-7832EDBAF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9165DEF8-62DF-4B8E-99CF-790AC6803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AE2425FE-50EC-4315-9AFE-CE48EDE35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01DDEA7F-CA72-4628-B8BD-12928735D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41FDE3C2-535B-4561-A312-759BEC7E7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82E2649E-8C3D-4687-8753-AAB050D2A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24B9CDE4-D804-4A1B-BAA8-8969DB4F1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F1D2D57B-497B-49BA-9677-4585D9DA0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1E8A4FED-5F6F-48EE-96C7-F627BAA21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3D4FF513-2588-4A16-BCB8-EE68E372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220C7CEF-74D1-4129-89BB-ACBBF1D8A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220E7364-EFDD-4E5B-8C32-2958682A3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1728C53C-85D1-451D-BCFA-A001EB6C7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6BA246B8-40EC-4B98-8B4F-06603D3C8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3CD2D81B-10FB-411C-A95B-BB93746A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960DF6F9-E345-45A4-967E-AB4DCF4DE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BD74C687-17C8-48B4-899C-B9DAE6168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9561D7FB-DC40-46E3-A571-AF2D46876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9924FC04-4FA6-4B37-9F59-4AF627AD2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2E68CBB5-615F-4E00-810E-FDAC39783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B57DFE29-4DA8-4FD9-95CB-8EB223950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9411E333-EFB9-4FFE-B93E-F4DD2F6B0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D6122B17-1C5E-4672-B308-AAFD2345A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A474C600-148C-4AA0-8901-605B1B3C9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EE7ED599-923D-4C84-9FE0-6B5B5A25C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D2E7CA1F-6E79-47BC-B300-47862274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8934EED5-356E-4AA1-BCEC-A0F21AC70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BE8E8975-D16F-4038-AC8F-427253D9F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3F96DCB9-F318-4C0F-B243-F69B90632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DDDBE108-757F-491F-84CF-1560BFD8D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58256459-30CE-4B29-B1EF-686A753B7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6F8E5861-1C26-41AC-B003-B3E5FC45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731770A5-9314-461E-AD6B-D9D5B998D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FC0C651D-966A-4605-934B-F172EF0A3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19A0CE6E-ECDA-4278-A2F8-28685AF97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A2EDB352-A485-4B41-B2FE-B3ACC459F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150AB5FA-8919-47C7-A06C-43B2E02D5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C85F8B66-7EBC-47BA-B201-F5105161F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ABE801D8-805A-4ADE-869E-0AB01AFAF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205CDF70-81E8-45B1-869A-D69DF6C9B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99194BA4-6CDA-4B1F-963E-EB51F1B0E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D678023A-F69E-4A42-A04D-3E15689C8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C29C5487-061D-4568-9F24-DC7F53551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FC9AD7AB-7793-48DB-8C35-DECB55E90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D4170A5D-920B-4AD3-8750-DDEED2FA5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45FD67D0-C349-4CE4-8883-21E5D5C78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CBE14A6B-E88A-4DB2-8A81-A093EC239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A88AF268-A127-4A71-AB26-CE1DA29FF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80815AA3-665E-4823-AE5C-B27FCB42D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57FE3C36-2E4E-4475-A3B2-F00252230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8BAF14F7-22F5-4495-8829-408DA91E5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E20AA9C2-1687-43CB-B48C-95568BC9D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643F6204-3A77-487E-8088-2457C8DCF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E8FFA1C-0C8C-474B-9805-4ED40E2B4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076F0963-A7BC-40E1-921A-42D460660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436ECE4C-720D-49CC-BC37-3CA2E6FEA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042DD64C-7CB7-493A-9A93-918A30C12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E5CA833E-8B07-4264-9B21-716ADAAFE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724BDB75-42BF-41EA-A4DC-3857F2B59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51AAD865-A778-4FF9-A696-C10DBCE2A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E0B559A9-167F-485B-99B9-085F5B86E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6689FD38-5B8C-4CB6-97C1-8A638B563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313AC2F6-F83D-438B-8DB0-383786FCB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C3612AF9-6B2A-4659-9CA0-022C63CAC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B80F5790-5A50-4615-B588-747FCAB4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55E61AE7-656F-4D58-AE25-ED8CFD7AB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1612C9C1-EA74-458D-879F-A026A8309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5F898249-7036-4734-B377-7D5889D60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8910F91C-2936-4F48-8F53-9BCAB4B7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0CCF6435-1295-4850-A51B-4967CC053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E54720C6-206E-4E19-B108-673DE68EA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E55CFC88-4503-42A5-A8FF-AB9EAC492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492B8AAF-2D57-4462-A050-47E050F82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9E3EBF00-A0FA-4078-AE01-770D6B167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09F69B95-B374-47A2-850E-F63B20C65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A6C53C83-E713-4778-8F78-9AC157913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CCF63DFD-BEE5-412A-8F4C-A693DCBB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CEDDE881-33DD-42F1-8FD8-A1881B544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53AD5BE8-25BA-4391-B6F9-34F0CE005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E76343F5-3E7F-4773-BEC4-7A7A69826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534F763D-0FF5-4CDF-9187-333BB7BF6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0E8AF27A-6032-4C4F-8458-62A5379B7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2631F0D5-3BC8-4BFE-BA1E-EA215B53A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4554E503-9908-41BC-9C60-B5DBCB2F2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E4B8454B-798B-4971-834A-FBFC7789A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4ED271BE-CC39-4706-B9AB-286A0CB02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1525F428-AF11-4750-A720-6197F4A4F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067D79B1-AFF4-49BE-BC11-954D099E7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B56BE120-D6C0-4899-8BAF-C8DFD7C8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AFE2032A-3BCB-4734-B23B-92B4BACB3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5629F3F8-6A7D-4426-B892-B9CAB3FD4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9D6DEB33-ACCD-4999-ADB2-736B6751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0C873249-D647-410B-BF5F-DCE9B22BC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657AB781-6D56-4E01-A3A8-D1546EBA5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30DDEAA6-01D6-4CB8-82C3-517792E31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C7AB25AA-2A23-4EF2-BF92-EDBF0280E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35700B19-2843-49F0-A87F-06A06B213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7E5DFE4D-849C-4A38-831D-2C4EA8412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F6459855-57E0-4A8E-B60C-8D1110D9C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186458FE-FD81-4CFF-A051-CC8666E12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A45DB65E-CC35-4949-BCAC-7C6C842DB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A030DABD-BD3C-4E9F-B8F0-9AEC777CF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A301940D-A3DE-4430-8BE8-04CBFE155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104B761F-E1DB-4AFA-88DA-10A83533A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92567F0F-AF17-48BC-A2A2-33C6824B6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BAF6B0E3-190F-4A8E-975A-53CF79F2E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CA496505-7ACC-4423-9F63-351193163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06E568AB-1F4B-4738-A54E-1FA719A71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B8DC0C39-2666-4927-A14F-4E0692D4B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0A9E1EF1-FEAC-4757-8A6D-11AB25B2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0B882554-3E3E-455F-AAEE-F3DC3ED8E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1C753333-71AE-401D-8CE5-9B769E531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E9C7DD91-C971-4C70-849A-31D95C977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A4DDBF05-8A03-4FEA-AB5E-1B102927B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6FCE5640-0F77-4FE4-90C6-002BC1A6F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BDBF2425-8A68-4394-8554-5BBDD70F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87EC03F5-4A8A-4278-B165-7B17C692B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E2DD0B52-5DB4-4581-8E6E-966C46397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B37B3A42-7D02-4E97-9670-EA153EFD2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F8F3E0AE-8C67-4EF2-9DDD-7FF4EBAD4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790A2CD6-A235-41C9-8223-30F95F337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EB0F3EC3-4493-4CA2-9014-FD06FCFA9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9F3183EB-613F-4B5B-8CAE-A017ED219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ED4BF9FC-73E6-4586-8589-E61657136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D320F853-D12D-454B-A6E9-859D82F45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11FE8D44-0548-43C8-B243-90B7B6740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E8A8E0C6-8322-4D32-88B3-8FED3B40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B247C996-C223-4D75-BFCF-F2C41ADE4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6174A24C-CD33-47D0-AF3C-F5DCB1DB4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0A49307D-ED30-4816-989C-2BAE009A4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36962824-DABB-4A14-8C1F-D0540AE57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1D44E3C2-57E7-47CD-8E12-38CF73E64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975438A3-B462-4588-8A4A-BC9873E2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8A01F478-B5A7-4ED4-8BC1-4774532A5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4D79DB8F-098E-456E-8938-FA93F46DD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C100DA42-104F-4E47-9E7E-773314A2E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297D8270-02B7-4358-B91A-16DDF42D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9C91A9C3-234E-4428-A012-289A9D980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6A4A0234-3602-4FEC-8F84-9E52A3118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436E3933-8B38-4223-9F4F-B9BE800CE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0EE192E0-A5F3-4606-8DC1-24A99E379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E1EC5B7D-6F2F-4471-83C7-D02E825F7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AE4439D4-0D05-44FB-BD88-45FB889C3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EE813B0E-5910-4BCD-BC25-8EA061F08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D1A2D722-E0BB-45F3-B352-BD03CEB2C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2A2531DB-BB8E-4C5E-807C-4FADE2D25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A85F49CF-CD18-40D6-BAE6-A05BD1A94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D36EDBE7-563D-4E1B-92A1-BE8A31726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4562A5DB-7907-411D-B0BC-02DF4A296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3962DCD5-2766-43C4-87E9-63662D098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70D71689-0325-4AA6-8CAF-DB095E198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D2CEE267-723A-486B-A0C6-6B868E474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156A62E1-E88C-4899-AE6C-AF58A4791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A08CC28A-6A95-4783-B6CC-E08E55020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059DA5E1-F24B-4184-A731-783BF1CDD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1FD14BA5-B1B7-4E4D-8821-710AABF3B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1B5D569F-EFC9-4A6C-B35C-3C42CC909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ABDA6741-C084-43AA-A691-E21C811E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EBD7643B-A983-4539-8FAC-89420369F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D2C59BC5-24F5-4B3D-865A-9B93BD53E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B58AFD03-2167-42A9-802A-98093DF3B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58738519-EEE0-43D8-BA80-AA2195BA5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F5028CBE-CE25-4F69-A3C0-1CA4DAD04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4112D054-FDCE-494D-BFFE-3EB72D00E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FAA25E3B-17E5-480F-91CD-5DBC83835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8CF29048-7B5B-4AA9-9C7D-AF81BB88D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48633935-EB8D-4F95-832D-5CF64D6FC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DAF53137-75CC-4E80-B6F0-CE7B8101D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2F0A2E27-9836-4839-B84F-E181A7315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324D96B9-61A0-46E3-9B65-7A8933DC6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E88C6D3B-EDF2-4541-AC2A-9AF108E6E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A06C7317-FEF2-46AF-9EC4-36A8FD8FE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0D9151D0-18EB-4504-9E41-0A4A7D250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41807A68-A4BE-4C9E-9EFB-2696D1D91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628F7A60-CFE6-403B-A133-F9758549A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73DECB9E-2102-4B54-9B97-7420D7A6A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397AE339-4746-4720-A956-AD8E87F24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3B0DBEAC-8736-4917-BE60-90B839A26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F011BF9A-FA03-45F6-8655-5B2831400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AFDFDE9F-E5D2-47DF-9034-F05C1BC15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BE152059-B5FA-4BBF-9493-8C431C3C8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F3FA0691-F1AA-4DB7-A5FB-FDBFB4435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06FC6290-5D82-4214-93D6-09BB9E178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08741C43-2DB3-483E-82B8-52F721F6A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1213C089-85C4-4123-835B-636B3271C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3414CB58-BB2F-421F-A3E1-E86BDD09B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DA83E8DD-4529-4D7A-8C12-61553750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8877513A-36DB-4830-9082-240E4689F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FCB75EBE-1BBF-4BB0-8A03-49C67F183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A4CE2DD8-C649-45DA-A251-84FAD780E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073732B2-EC63-4EB5-BE74-E37B50580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E913E1FC-2766-4E5C-8D7E-60DCB2B8D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B8E424A9-BAAC-4DB4-A26E-5770DD554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0F239BB3-EDEF-436A-94BA-0CE51D810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1812C3C8-60F0-4E12-B1AB-CFEB9C1AB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7E306A6C-3B31-4086-ABBC-E032D2F9D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85B911F6-1FCC-4603-AF99-FDC7B778A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CCF49BBC-31EE-4E37-9E08-9CDC8DD06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1C34BA5C-FCD2-48A1-93E3-CB5F7E37F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8270A13B-3D50-4977-A570-3D968A788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43AA2AC4-4014-4D92-BD89-E3F572030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755EAE48-AE78-4458-A693-5410B4699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13BBB244-6167-4B51-BED8-B6FF7C1F2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A382258F-6B82-44C2-BA16-42038B839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86348E1B-E44D-40D2-BF88-A4C906F4C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334D91CC-BF14-4258-86C0-548C0560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369868BD-98F7-43F5-8339-E0D4B8594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B9ACDEDC-3EFA-4CA4-9D33-5CEA49DC0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B1C2DF30-8E47-46E4-9997-610357215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C32C8A36-F11F-44BB-B2E6-2DC360EB6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D5C7B171-FA73-4C2C-861B-1076E40AE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295BC662-795F-4C4C-9CC8-C36F67590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269A7619-EB04-48CE-A434-D94937D8A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67B84331-B083-4625-8389-47620858B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11F453E5-AD5D-41D7-A603-C30444F34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3B80E65F-9D14-475C-82CD-49A0BBC89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9497933E-0AC2-4973-83CD-774AEDAB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F5ED8DD7-78D4-446F-A5A0-9AC856107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B62A2FF7-2A68-4AC6-BFF7-E3C89DF92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C88080B8-20DC-4F1A-8A27-64EB350EA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7F116047-9EA4-41D9-B16E-7D632CC45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924CC64C-AECE-404B-A0C3-A05192C0F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8A4A527F-C4AC-46CB-8B31-2B7B1F01B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C25FF24E-D86B-43B2-A948-0AD03E5B9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6CF7093C-1E58-43BC-9EC1-815F90F35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3AA15059-8A61-418F-9077-C9F26F83C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2B877895-818D-4CF0-9BEA-B8E9F1221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5FCC8BC1-C8F1-4392-AC8B-7E00A9725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81B556D6-9BE3-42A4-98E0-71612ECF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D680C3B2-29C3-4F94-8F03-A942F91DA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94760406-9DAF-4E58-89E9-3DD2EEAAD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880D2ECC-3D18-4AE5-8A68-598BC6E6B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7B9167D3-BA59-41B4-BA4C-DC80B5192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4018FD6F-D093-4A19-A10E-831968F4D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453EF434-E0A7-4B7A-826B-BA7CE52B9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76D0E9F6-FCAA-47AA-BBF9-F1EE88FE5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870126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DA4DB-1E69-8956-7A68-C4FF3EB7F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3717-6B49-622F-DC0A-17124FF8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AFBECB-A5C4-593E-DE65-87EE7F226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4972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J. A. </a:t>
            </a:r>
            <a:r>
              <a:rPr lang="en-US" dirty="0" err="1"/>
              <a:t>Edminister</a:t>
            </a:r>
            <a:r>
              <a:rPr lang="en-US" dirty="0"/>
              <a:t> and N. Mahmood, </a:t>
            </a:r>
            <a:r>
              <a:rPr lang="en-US" i="1" dirty="0"/>
              <a:t>Electromagnetics</a:t>
            </a:r>
            <a:r>
              <a:rPr lang="en-US" dirty="0"/>
              <a:t>, Schaum’s Outline Series. New York: McGraw-Hill, 2018.</a:t>
            </a:r>
          </a:p>
          <a:p>
            <a:pPr marL="0" indent="0">
              <a:buNone/>
            </a:pPr>
            <a:r>
              <a:rPr lang="en-US" dirty="0"/>
              <a:t>[2] E. C. Jordan and K. G. Balmain, </a:t>
            </a:r>
            <a:r>
              <a:rPr lang="en-US" i="1" dirty="0"/>
              <a:t>Electromagnetic Waves and Radiating Systems</a:t>
            </a:r>
            <a:r>
              <a:rPr lang="en-US" dirty="0"/>
              <a:t>, 2nd ed. </a:t>
            </a:r>
            <a:r>
              <a:rPr lang="en-US"/>
              <a:t>Prentice Hall. </a:t>
            </a:r>
            <a:endParaRPr lang="en-GB" b="0" i="0" dirty="0">
              <a:effectLst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FB30-0BB2-D23A-0715-F85849D5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AEF93-CAA1-5EFF-DDF7-532C57882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39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BE8FE-BD22-A876-5BAD-EDD884CD79F2}"/>
              </a:ext>
            </a:extLst>
          </p:cNvPr>
          <p:cNvSpPr txBox="1"/>
          <p:nvPr/>
        </p:nvSpPr>
        <p:spPr>
          <a:xfrm>
            <a:off x="1770499" y="647081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</a:t>
            </a:r>
            <a:r>
              <a:rPr lang="en-US"/>
              <a:t>- 3 </a:t>
            </a:r>
            <a:r>
              <a:rPr lang="en-US" dirty="0"/>
              <a:t>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9838900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6348754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540C67E-964B-4693-9D0D-D9E2940C85A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2345</Words>
  <Application>Microsoft Office PowerPoint</Application>
  <PresentationFormat>Widescreen</PresentationFormat>
  <Paragraphs>349</Paragraphs>
  <Slides>40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NexusSans</vt:lpstr>
      <vt:lpstr>Proximanova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Radiation 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Types of Polarisation</vt:lpstr>
      <vt:lpstr>Types of Polarisation</vt:lpstr>
      <vt:lpstr>Types of Polarisation</vt:lpstr>
      <vt:lpstr>Types of Polarisation</vt:lpstr>
      <vt:lpstr>Types of Polarisation</vt:lpstr>
      <vt:lpstr>Types of Polarisation</vt:lpstr>
      <vt:lpstr>Types of Polarisation</vt:lpstr>
      <vt:lpstr>Types of Polarisation</vt:lpstr>
      <vt:lpstr>Polarisation</vt:lpstr>
      <vt:lpstr>Join the Vevox session 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116</cp:revision>
  <dcterms:created xsi:type="dcterms:W3CDTF">2021-03-09T15:35:42Z</dcterms:created>
  <dcterms:modified xsi:type="dcterms:W3CDTF">2026-02-24T14:01:33Z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