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73"/>
  </p:normalViewPr>
  <p:slideViewPr>
    <p:cSldViewPr snapToGrid="0" snapToObjects="1">
      <p:cViewPr varScale="1">
        <p:scale>
          <a:sx n="107" d="100"/>
          <a:sy n="107" d="100"/>
        </p:scale>
        <p:origin x="176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svg"/><Relationship Id="rId1" Type="http://schemas.openxmlformats.org/officeDocument/2006/relationships/image" Target="../media/image12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3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3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svg"/><Relationship Id="rId1" Type="http://schemas.openxmlformats.org/officeDocument/2006/relationships/image" Target="../media/image12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3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3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C92033-DD51-4E8C-A400-5508F91EF73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5C62B6D-470B-4C2E-A57F-07770FB34624}">
      <dgm:prSet/>
      <dgm:spPr/>
      <dgm:t>
        <a:bodyPr/>
        <a:lstStyle/>
        <a:p>
          <a:r>
            <a:rPr lang="en-US" dirty="0"/>
            <a:t>• Rise in </a:t>
          </a:r>
          <a:r>
            <a:rPr lang="en-US" dirty="0" err="1"/>
            <a:t>behavioural</a:t>
          </a:r>
          <a:r>
            <a:rPr lang="en-US" dirty="0"/>
            <a:t> and emotional issues in education.</a:t>
          </a:r>
        </a:p>
      </dgm:t>
    </dgm:pt>
    <dgm:pt modelId="{31A78A2F-C67E-4D86-BF3D-C0900C5035BA}" type="parTrans" cxnId="{A3401702-C2A9-4142-ADB6-F30B3CB164CB}">
      <dgm:prSet/>
      <dgm:spPr/>
      <dgm:t>
        <a:bodyPr/>
        <a:lstStyle/>
        <a:p>
          <a:endParaRPr lang="en-US"/>
        </a:p>
      </dgm:t>
    </dgm:pt>
    <dgm:pt modelId="{E444491B-3D87-45E0-A59D-274BF732730F}" type="sibTrans" cxnId="{A3401702-C2A9-4142-ADB6-F30B3CB164CB}">
      <dgm:prSet/>
      <dgm:spPr/>
      <dgm:t>
        <a:bodyPr/>
        <a:lstStyle/>
        <a:p>
          <a:endParaRPr lang="en-US"/>
        </a:p>
      </dgm:t>
    </dgm:pt>
    <dgm:pt modelId="{0BF7E78E-7692-44D3-ACCB-6BC5967AD429}">
      <dgm:prSet/>
      <dgm:spPr/>
      <dgm:t>
        <a:bodyPr/>
        <a:lstStyle/>
        <a:p>
          <a:r>
            <a:rPr lang="en-US" dirty="0"/>
            <a:t>• Schools increasingly adopt emotional intelligence (EQ) and therapy.</a:t>
          </a:r>
        </a:p>
      </dgm:t>
    </dgm:pt>
    <dgm:pt modelId="{25E22AD8-F04B-423D-801C-1CFB79ABCF36}" type="parTrans" cxnId="{47DA1A4F-EE04-4A4D-8351-B155AC6D134F}">
      <dgm:prSet/>
      <dgm:spPr/>
      <dgm:t>
        <a:bodyPr/>
        <a:lstStyle/>
        <a:p>
          <a:endParaRPr lang="en-US"/>
        </a:p>
      </dgm:t>
    </dgm:pt>
    <dgm:pt modelId="{3102159E-7E0E-4FAF-B151-8F4945CF62A5}" type="sibTrans" cxnId="{47DA1A4F-EE04-4A4D-8351-B155AC6D134F}">
      <dgm:prSet/>
      <dgm:spPr/>
      <dgm:t>
        <a:bodyPr/>
        <a:lstStyle/>
        <a:p>
          <a:endParaRPr lang="en-US"/>
        </a:p>
      </dgm:t>
    </dgm:pt>
    <dgm:pt modelId="{F7C95ACB-A1EE-4BC4-B06E-0215591821E5}">
      <dgm:prSet/>
      <dgm:spPr/>
      <dgm:t>
        <a:bodyPr/>
        <a:lstStyle/>
        <a:p>
          <a:r>
            <a:rPr lang="en-US" dirty="0"/>
            <a:t>• Key question: Are we promoting growth or dependency?</a:t>
          </a:r>
        </a:p>
      </dgm:t>
    </dgm:pt>
    <dgm:pt modelId="{CE10285B-838B-49E3-B546-F395AB74359D}" type="parTrans" cxnId="{C47C95F0-B413-4D95-93F1-C3672578DF9A}">
      <dgm:prSet/>
      <dgm:spPr/>
      <dgm:t>
        <a:bodyPr/>
        <a:lstStyle/>
        <a:p>
          <a:endParaRPr lang="en-US"/>
        </a:p>
      </dgm:t>
    </dgm:pt>
    <dgm:pt modelId="{F4E0B15F-0BC2-4741-B1AB-200C5DB8D1C6}" type="sibTrans" cxnId="{C47C95F0-B413-4D95-93F1-C3672578DF9A}">
      <dgm:prSet/>
      <dgm:spPr/>
      <dgm:t>
        <a:bodyPr/>
        <a:lstStyle/>
        <a:p>
          <a:endParaRPr lang="en-US"/>
        </a:p>
      </dgm:t>
    </dgm:pt>
    <dgm:pt modelId="{29F78624-268A-4EDA-8900-11B4134FC67B}">
      <dgm:prSet/>
      <dgm:spPr/>
      <dgm:t>
        <a:bodyPr/>
        <a:lstStyle/>
        <a:p>
          <a:r>
            <a:rPr lang="en-US"/>
            <a:t>• Resilience may be the long-term solution.</a:t>
          </a:r>
        </a:p>
      </dgm:t>
    </dgm:pt>
    <dgm:pt modelId="{B836D4D8-FC4D-4321-8EC1-B63354A601FA}" type="parTrans" cxnId="{339F51BC-14CA-4FBE-A13C-E378179C6971}">
      <dgm:prSet/>
      <dgm:spPr/>
      <dgm:t>
        <a:bodyPr/>
        <a:lstStyle/>
        <a:p>
          <a:endParaRPr lang="en-US"/>
        </a:p>
      </dgm:t>
    </dgm:pt>
    <dgm:pt modelId="{BB55A470-84E9-465D-B245-1E29E5A3DD91}" type="sibTrans" cxnId="{339F51BC-14CA-4FBE-A13C-E378179C6971}">
      <dgm:prSet/>
      <dgm:spPr/>
      <dgm:t>
        <a:bodyPr/>
        <a:lstStyle/>
        <a:p>
          <a:endParaRPr lang="en-US"/>
        </a:p>
      </dgm:t>
    </dgm:pt>
    <dgm:pt modelId="{D44E218B-DFA2-4E4A-94CD-ABC4820AB353}" type="pres">
      <dgm:prSet presAssocID="{5AC92033-DD51-4E8C-A400-5508F91EF73B}" presName="outerComposite" presStyleCnt="0">
        <dgm:presLayoutVars>
          <dgm:chMax val="5"/>
          <dgm:dir/>
          <dgm:resizeHandles val="exact"/>
        </dgm:presLayoutVars>
      </dgm:prSet>
      <dgm:spPr/>
    </dgm:pt>
    <dgm:pt modelId="{E8E67AD9-C5EC-0E46-84FA-98C441F01B40}" type="pres">
      <dgm:prSet presAssocID="{5AC92033-DD51-4E8C-A400-5508F91EF73B}" presName="dummyMaxCanvas" presStyleCnt="0">
        <dgm:presLayoutVars/>
      </dgm:prSet>
      <dgm:spPr/>
    </dgm:pt>
    <dgm:pt modelId="{67901EC6-0AAE-B949-A274-72852DF69205}" type="pres">
      <dgm:prSet presAssocID="{5AC92033-DD51-4E8C-A400-5508F91EF73B}" presName="FourNodes_1" presStyleLbl="node1" presStyleIdx="0" presStyleCnt="4">
        <dgm:presLayoutVars>
          <dgm:bulletEnabled val="1"/>
        </dgm:presLayoutVars>
      </dgm:prSet>
      <dgm:spPr/>
    </dgm:pt>
    <dgm:pt modelId="{002145DA-CF1A-DA45-BECF-4C09A5E419AF}" type="pres">
      <dgm:prSet presAssocID="{5AC92033-DD51-4E8C-A400-5508F91EF73B}" presName="FourNodes_2" presStyleLbl="node1" presStyleIdx="1" presStyleCnt="4">
        <dgm:presLayoutVars>
          <dgm:bulletEnabled val="1"/>
        </dgm:presLayoutVars>
      </dgm:prSet>
      <dgm:spPr/>
    </dgm:pt>
    <dgm:pt modelId="{0F41D020-CAB6-904E-8CCF-1AF4A4808056}" type="pres">
      <dgm:prSet presAssocID="{5AC92033-DD51-4E8C-A400-5508F91EF73B}" presName="FourNodes_3" presStyleLbl="node1" presStyleIdx="2" presStyleCnt="4">
        <dgm:presLayoutVars>
          <dgm:bulletEnabled val="1"/>
        </dgm:presLayoutVars>
      </dgm:prSet>
      <dgm:spPr/>
    </dgm:pt>
    <dgm:pt modelId="{2F5D827B-A7F5-2041-83D1-A23ECCBE79F0}" type="pres">
      <dgm:prSet presAssocID="{5AC92033-DD51-4E8C-A400-5508F91EF73B}" presName="FourNodes_4" presStyleLbl="node1" presStyleIdx="3" presStyleCnt="4">
        <dgm:presLayoutVars>
          <dgm:bulletEnabled val="1"/>
        </dgm:presLayoutVars>
      </dgm:prSet>
      <dgm:spPr/>
    </dgm:pt>
    <dgm:pt modelId="{837A19D2-99AE-0049-BC19-06E5BC5E9D47}" type="pres">
      <dgm:prSet presAssocID="{5AC92033-DD51-4E8C-A400-5508F91EF73B}" presName="FourConn_1-2" presStyleLbl="fgAccFollowNode1" presStyleIdx="0" presStyleCnt="3">
        <dgm:presLayoutVars>
          <dgm:bulletEnabled val="1"/>
        </dgm:presLayoutVars>
      </dgm:prSet>
      <dgm:spPr/>
    </dgm:pt>
    <dgm:pt modelId="{7FD23ACE-C92E-D548-B51B-097F7676F5CA}" type="pres">
      <dgm:prSet presAssocID="{5AC92033-DD51-4E8C-A400-5508F91EF73B}" presName="FourConn_2-3" presStyleLbl="fgAccFollowNode1" presStyleIdx="1" presStyleCnt="3">
        <dgm:presLayoutVars>
          <dgm:bulletEnabled val="1"/>
        </dgm:presLayoutVars>
      </dgm:prSet>
      <dgm:spPr/>
    </dgm:pt>
    <dgm:pt modelId="{5A78EB56-50B5-404D-BCD7-91F597BE59BE}" type="pres">
      <dgm:prSet presAssocID="{5AC92033-DD51-4E8C-A400-5508F91EF73B}" presName="FourConn_3-4" presStyleLbl="fgAccFollowNode1" presStyleIdx="2" presStyleCnt="3">
        <dgm:presLayoutVars>
          <dgm:bulletEnabled val="1"/>
        </dgm:presLayoutVars>
      </dgm:prSet>
      <dgm:spPr/>
    </dgm:pt>
    <dgm:pt modelId="{90B8D038-D8A1-F647-88DB-D61FF18D3566}" type="pres">
      <dgm:prSet presAssocID="{5AC92033-DD51-4E8C-A400-5508F91EF73B}" presName="FourNodes_1_text" presStyleLbl="node1" presStyleIdx="3" presStyleCnt="4">
        <dgm:presLayoutVars>
          <dgm:bulletEnabled val="1"/>
        </dgm:presLayoutVars>
      </dgm:prSet>
      <dgm:spPr/>
    </dgm:pt>
    <dgm:pt modelId="{D4D03256-0184-5D46-8F75-BF30E8DF0247}" type="pres">
      <dgm:prSet presAssocID="{5AC92033-DD51-4E8C-A400-5508F91EF73B}" presName="FourNodes_2_text" presStyleLbl="node1" presStyleIdx="3" presStyleCnt="4">
        <dgm:presLayoutVars>
          <dgm:bulletEnabled val="1"/>
        </dgm:presLayoutVars>
      </dgm:prSet>
      <dgm:spPr/>
    </dgm:pt>
    <dgm:pt modelId="{3E49059D-21ED-E44F-A049-B61E14C6A260}" type="pres">
      <dgm:prSet presAssocID="{5AC92033-DD51-4E8C-A400-5508F91EF73B}" presName="FourNodes_3_text" presStyleLbl="node1" presStyleIdx="3" presStyleCnt="4">
        <dgm:presLayoutVars>
          <dgm:bulletEnabled val="1"/>
        </dgm:presLayoutVars>
      </dgm:prSet>
      <dgm:spPr/>
    </dgm:pt>
    <dgm:pt modelId="{F0617E3E-C187-F644-8194-0E6C3DCEA03D}" type="pres">
      <dgm:prSet presAssocID="{5AC92033-DD51-4E8C-A400-5508F91EF73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3401702-C2A9-4142-ADB6-F30B3CB164CB}" srcId="{5AC92033-DD51-4E8C-A400-5508F91EF73B}" destId="{D5C62B6D-470B-4C2E-A57F-07770FB34624}" srcOrd="0" destOrd="0" parTransId="{31A78A2F-C67E-4D86-BF3D-C0900C5035BA}" sibTransId="{E444491B-3D87-45E0-A59D-274BF732730F}"/>
    <dgm:cxn modelId="{C8C51812-CCA5-CD47-9582-B4BBB902F68F}" type="presOf" srcId="{F4E0B15F-0BC2-4741-B1AB-200C5DB8D1C6}" destId="{5A78EB56-50B5-404D-BCD7-91F597BE59BE}" srcOrd="0" destOrd="0" presId="urn:microsoft.com/office/officeart/2005/8/layout/vProcess5"/>
    <dgm:cxn modelId="{A14A8217-2290-A044-92C3-E09EC8AF7B48}" type="presOf" srcId="{29F78624-268A-4EDA-8900-11B4134FC67B}" destId="{F0617E3E-C187-F644-8194-0E6C3DCEA03D}" srcOrd="1" destOrd="0" presId="urn:microsoft.com/office/officeart/2005/8/layout/vProcess5"/>
    <dgm:cxn modelId="{5F66DD1D-6490-D24E-B5E7-834304AA32DF}" type="presOf" srcId="{0BF7E78E-7692-44D3-ACCB-6BC5967AD429}" destId="{002145DA-CF1A-DA45-BECF-4C09A5E419AF}" srcOrd="0" destOrd="0" presId="urn:microsoft.com/office/officeart/2005/8/layout/vProcess5"/>
    <dgm:cxn modelId="{8CDC4321-4912-8B40-AB45-8AD57F805589}" type="presOf" srcId="{0BF7E78E-7692-44D3-ACCB-6BC5967AD429}" destId="{D4D03256-0184-5D46-8F75-BF30E8DF0247}" srcOrd="1" destOrd="0" presId="urn:microsoft.com/office/officeart/2005/8/layout/vProcess5"/>
    <dgm:cxn modelId="{7BE3E029-CC92-4B49-A23F-A8AAEE99B525}" type="presOf" srcId="{F7C95ACB-A1EE-4BC4-B06E-0215591821E5}" destId="{0F41D020-CAB6-904E-8CCF-1AF4A4808056}" srcOrd="0" destOrd="0" presId="urn:microsoft.com/office/officeart/2005/8/layout/vProcess5"/>
    <dgm:cxn modelId="{988D5E36-1ED9-1341-BECB-4E9854E6DC9D}" type="presOf" srcId="{F7C95ACB-A1EE-4BC4-B06E-0215591821E5}" destId="{3E49059D-21ED-E44F-A049-B61E14C6A260}" srcOrd="1" destOrd="0" presId="urn:microsoft.com/office/officeart/2005/8/layout/vProcess5"/>
    <dgm:cxn modelId="{47DA1A4F-EE04-4A4D-8351-B155AC6D134F}" srcId="{5AC92033-DD51-4E8C-A400-5508F91EF73B}" destId="{0BF7E78E-7692-44D3-ACCB-6BC5967AD429}" srcOrd="1" destOrd="0" parTransId="{25E22AD8-F04B-423D-801C-1CFB79ABCF36}" sibTransId="{3102159E-7E0E-4FAF-B151-8F4945CF62A5}"/>
    <dgm:cxn modelId="{CF4A3B6D-B0B5-8E4B-B084-192F72BA399D}" type="presOf" srcId="{29F78624-268A-4EDA-8900-11B4134FC67B}" destId="{2F5D827B-A7F5-2041-83D1-A23ECCBE79F0}" srcOrd="0" destOrd="0" presId="urn:microsoft.com/office/officeart/2005/8/layout/vProcess5"/>
    <dgm:cxn modelId="{257C287D-3763-E24F-ABCD-B82ED448B2DB}" type="presOf" srcId="{D5C62B6D-470B-4C2E-A57F-07770FB34624}" destId="{67901EC6-0AAE-B949-A274-72852DF69205}" srcOrd="0" destOrd="0" presId="urn:microsoft.com/office/officeart/2005/8/layout/vProcess5"/>
    <dgm:cxn modelId="{F28F129A-FEA0-EA46-A112-5524E52D0DF4}" type="presOf" srcId="{E444491B-3D87-45E0-A59D-274BF732730F}" destId="{837A19D2-99AE-0049-BC19-06E5BC5E9D47}" srcOrd="0" destOrd="0" presId="urn:microsoft.com/office/officeart/2005/8/layout/vProcess5"/>
    <dgm:cxn modelId="{C7A6909F-418C-4C4D-8224-D9AE719A40E5}" type="presOf" srcId="{D5C62B6D-470B-4C2E-A57F-07770FB34624}" destId="{90B8D038-D8A1-F647-88DB-D61FF18D3566}" srcOrd="1" destOrd="0" presId="urn:microsoft.com/office/officeart/2005/8/layout/vProcess5"/>
    <dgm:cxn modelId="{738C52A8-DAD5-B34C-BCD0-A01E27E9C513}" type="presOf" srcId="{3102159E-7E0E-4FAF-B151-8F4945CF62A5}" destId="{7FD23ACE-C92E-D548-B51B-097F7676F5CA}" srcOrd="0" destOrd="0" presId="urn:microsoft.com/office/officeart/2005/8/layout/vProcess5"/>
    <dgm:cxn modelId="{339F51BC-14CA-4FBE-A13C-E378179C6971}" srcId="{5AC92033-DD51-4E8C-A400-5508F91EF73B}" destId="{29F78624-268A-4EDA-8900-11B4134FC67B}" srcOrd="3" destOrd="0" parTransId="{B836D4D8-FC4D-4321-8EC1-B63354A601FA}" sibTransId="{BB55A470-84E9-465D-B245-1E29E5A3DD91}"/>
    <dgm:cxn modelId="{FCD9B5BD-B7F3-9F47-8C99-72C3AF1E6A45}" type="presOf" srcId="{5AC92033-DD51-4E8C-A400-5508F91EF73B}" destId="{D44E218B-DFA2-4E4A-94CD-ABC4820AB353}" srcOrd="0" destOrd="0" presId="urn:microsoft.com/office/officeart/2005/8/layout/vProcess5"/>
    <dgm:cxn modelId="{C47C95F0-B413-4D95-93F1-C3672578DF9A}" srcId="{5AC92033-DD51-4E8C-A400-5508F91EF73B}" destId="{F7C95ACB-A1EE-4BC4-B06E-0215591821E5}" srcOrd="2" destOrd="0" parTransId="{CE10285B-838B-49E3-B546-F395AB74359D}" sibTransId="{F4E0B15F-0BC2-4741-B1AB-200C5DB8D1C6}"/>
    <dgm:cxn modelId="{9DB9103A-9F3B-6D46-8D4D-8D5210F5F336}" type="presParOf" srcId="{D44E218B-DFA2-4E4A-94CD-ABC4820AB353}" destId="{E8E67AD9-C5EC-0E46-84FA-98C441F01B40}" srcOrd="0" destOrd="0" presId="urn:microsoft.com/office/officeart/2005/8/layout/vProcess5"/>
    <dgm:cxn modelId="{F52CCAB3-19D6-F14D-A77A-0853E83955D0}" type="presParOf" srcId="{D44E218B-DFA2-4E4A-94CD-ABC4820AB353}" destId="{67901EC6-0AAE-B949-A274-72852DF69205}" srcOrd="1" destOrd="0" presId="urn:microsoft.com/office/officeart/2005/8/layout/vProcess5"/>
    <dgm:cxn modelId="{EE5CC596-4D25-0240-8AA3-13620C19FB99}" type="presParOf" srcId="{D44E218B-DFA2-4E4A-94CD-ABC4820AB353}" destId="{002145DA-CF1A-DA45-BECF-4C09A5E419AF}" srcOrd="2" destOrd="0" presId="urn:microsoft.com/office/officeart/2005/8/layout/vProcess5"/>
    <dgm:cxn modelId="{7658C1CE-83D0-424C-B077-181BB2358AED}" type="presParOf" srcId="{D44E218B-DFA2-4E4A-94CD-ABC4820AB353}" destId="{0F41D020-CAB6-904E-8CCF-1AF4A4808056}" srcOrd="3" destOrd="0" presId="urn:microsoft.com/office/officeart/2005/8/layout/vProcess5"/>
    <dgm:cxn modelId="{BF1E0B34-E47C-F945-BD74-B59CDF81C3EF}" type="presParOf" srcId="{D44E218B-DFA2-4E4A-94CD-ABC4820AB353}" destId="{2F5D827B-A7F5-2041-83D1-A23ECCBE79F0}" srcOrd="4" destOrd="0" presId="urn:microsoft.com/office/officeart/2005/8/layout/vProcess5"/>
    <dgm:cxn modelId="{B281FB79-1A04-B147-9239-7B38DC7B30B2}" type="presParOf" srcId="{D44E218B-DFA2-4E4A-94CD-ABC4820AB353}" destId="{837A19D2-99AE-0049-BC19-06E5BC5E9D47}" srcOrd="5" destOrd="0" presId="urn:microsoft.com/office/officeart/2005/8/layout/vProcess5"/>
    <dgm:cxn modelId="{3A993E69-C2A5-B945-8A39-68A0B89E357B}" type="presParOf" srcId="{D44E218B-DFA2-4E4A-94CD-ABC4820AB353}" destId="{7FD23ACE-C92E-D548-B51B-097F7676F5CA}" srcOrd="6" destOrd="0" presId="urn:microsoft.com/office/officeart/2005/8/layout/vProcess5"/>
    <dgm:cxn modelId="{DA3BD797-F5DF-004A-B24C-A2C13D85FE3B}" type="presParOf" srcId="{D44E218B-DFA2-4E4A-94CD-ABC4820AB353}" destId="{5A78EB56-50B5-404D-BCD7-91F597BE59BE}" srcOrd="7" destOrd="0" presId="urn:microsoft.com/office/officeart/2005/8/layout/vProcess5"/>
    <dgm:cxn modelId="{56051631-CD7E-1F48-84D7-2A7A46D8DAD5}" type="presParOf" srcId="{D44E218B-DFA2-4E4A-94CD-ABC4820AB353}" destId="{90B8D038-D8A1-F647-88DB-D61FF18D3566}" srcOrd="8" destOrd="0" presId="urn:microsoft.com/office/officeart/2005/8/layout/vProcess5"/>
    <dgm:cxn modelId="{85EE981E-40FD-1242-AFF7-D70BF1FF8E29}" type="presParOf" srcId="{D44E218B-DFA2-4E4A-94CD-ABC4820AB353}" destId="{D4D03256-0184-5D46-8F75-BF30E8DF0247}" srcOrd="9" destOrd="0" presId="urn:microsoft.com/office/officeart/2005/8/layout/vProcess5"/>
    <dgm:cxn modelId="{079B423B-1C92-3C44-A91E-315D13BDF2B0}" type="presParOf" srcId="{D44E218B-DFA2-4E4A-94CD-ABC4820AB353}" destId="{3E49059D-21ED-E44F-A049-B61E14C6A260}" srcOrd="10" destOrd="0" presId="urn:microsoft.com/office/officeart/2005/8/layout/vProcess5"/>
    <dgm:cxn modelId="{BBE3F800-2FC7-CA46-BF05-AF4E46EEAD99}" type="presParOf" srcId="{D44E218B-DFA2-4E4A-94CD-ABC4820AB353}" destId="{F0617E3E-C187-F644-8194-0E6C3DCEA03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AD716C-C9DC-4AF9-BC2E-7EAEFE4F0593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06A635A-7BC7-4CC9-9496-681AA671FB71}">
      <dgm:prSet/>
      <dgm:spPr/>
      <dgm:t>
        <a:bodyPr/>
        <a:lstStyle/>
        <a:p>
          <a:r>
            <a:rPr lang="en-US" dirty="0"/>
            <a:t>• Explore resilience vs. emotional support in education.</a:t>
          </a:r>
        </a:p>
      </dgm:t>
    </dgm:pt>
    <dgm:pt modelId="{3D010D6B-6574-42B7-BE7A-DFF210A19084}" type="parTrans" cxnId="{84AAB299-8A9E-4B6B-9030-3638F0BF53EC}">
      <dgm:prSet/>
      <dgm:spPr/>
      <dgm:t>
        <a:bodyPr/>
        <a:lstStyle/>
        <a:p>
          <a:endParaRPr lang="en-US"/>
        </a:p>
      </dgm:t>
    </dgm:pt>
    <dgm:pt modelId="{391CB2F1-1124-447B-8220-384F93C8BBDD}" type="sibTrans" cxnId="{84AAB299-8A9E-4B6B-9030-3638F0BF53EC}">
      <dgm:prSet/>
      <dgm:spPr/>
      <dgm:t>
        <a:bodyPr/>
        <a:lstStyle/>
        <a:p>
          <a:endParaRPr lang="en-US"/>
        </a:p>
      </dgm:t>
    </dgm:pt>
    <dgm:pt modelId="{CFD16C3E-8F6A-48DB-B0E3-C357D59FD067}">
      <dgm:prSet/>
      <dgm:spPr/>
      <dgm:t>
        <a:bodyPr/>
        <a:lstStyle/>
        <a:p>
          <a:r>
            <a:rPr lang="en-US" dirty="0"/>
            <a:t>• Assess therapy's role in student independence.</a:t>
          </a:r>
        </a:p>
      </dgm:t>
    </dgm:pt>
    <dgm:pt modelId="{CBBF0635-C7D7-47D0-B1A3-1D8DABDD55A1}" type="parTrans" cxnId="{E9447BC9-278A-4135-9E4B-C0CBFC93CC7F}">
      <dgm:prSet/>
      <dgm:spPr/>
      <dgm:t>
        <a:bodyPr/>
        <a:lstStyle/>
        <a:p>
          <a:endParaRPr lang="en-US"/>
        </a:p>
      </dgm:t>
    </dgm:pt>
    <dgm:pt modelId="{F94D7A74-CB53-4686-A00F-F1478C9AFFFB}" type="sibTrans" cxnId="{E9447BC9-278A-4135-9E4B-C0CBFC93CC7F}">
      <dgm:prSet/>
      <dgm:spPr/>
      <dgm:t>
        <a:bodyPr/>
        <a:lstStyle/>
        <a:p>
          <a:endParaRPr lang="en-US"/>
        </a:p>
      </dgm:t>
    </dgm:pt>
    <dgm:pt modelId="{690802C1-D88B-4BAF-8BC4-AA97E74DAE61}">
      <dgm:prSet/>
      <dgm:spPr/>
      <dgm:t>
        <a:bodyPr/>
        <a:lstStyle/>
        <a:p>
          <a:r>
            <a:rPr lang="en-US" dirty="0"/>
            <a:t>• Reconsider the emphasis on </a:t>
          </a:r>
          <a:r>
            <a:rPr lang="en-US" dirty="0" err="1"/>
            <a:t>behavio</a:t>
          </a:r>
          <a:r>
            <a:rPr lang="en-GB" dirty="0"/>
            <a:t>u</a:t>
          </a:r>
          <a:r>
            <a:rPr lang="en-US" dirty="0"/>
            <a:t>r management.</a:t>
          </a:r>
        </a:p>
      </dgm:t>
    </dgm:pt>
    <dgm:pt modelId="{C7C0E838-CC5B-4E93-9FFC-850540931D1E}" type="parTrans" cxnId="{BA779577-B38E-46F3-BBB2-AC0F9C312076}">
      <dgm:prSet/>
      <dgm:spPr/>
      <dgm:t>
        <a:bodyPr/>
        <a:lstStyle/>
        <a:p>
          <a:endParaRPr lang="en-US"/>
        </a:p>
      </dgm:t>
    </dgm:pt>
    <dgm:pt modelId="{801A0D9F-C372-4A72-81D6-0B288FB214E1}" type="sibTrans" cxnId="{BA779577-B38E-46F3-BBB2-AC0F9C312076}">
      <dgm:prSet/>
      <dgm:spPr/>
      <dgm:t>
        <a:bodyPr/>
        <a:lstStyle/>
        <a:p>
          <a:endParaRPr lang="en-US"/>
        </a:p>
      </dgm:t>
    </dgm:pt>
    <dgm:pt modelId="{50AB2742-60E2-ED45-A308-EDD840C60F78}" type="pres">
      <dgm:prSet presAssocID="{49AD716C-C9DC-4AF9-BC2E-7EAEFE4F0593}" presName="outerComposite" presStyleCnt="0">
        <dgm:presLayoutVars>
          <dgm:chMax val="5"/>
          <dgm:dir/>
          <dgm:resizeHandles val="exact"/>
        </dgm:presLayoutVars>
      </dgm:prSet>
      <dgm:spPr/>
    </dgm:pt>
    <dgm:pt modelId="{A375F8BB-7405-F744-8F5B-CFC893B84C3E}" type="pres">
      <dgm:prSet presAssocID="{49AD716C-C9DC-4AF9-BC2E-7EAEFE4F0593}" presName="dummyMaxCanvas" presStyleCnt="0">
        <dgm:presLayoutVars/>
      </dgm:prSet>
      <dgm:spPr/>
    </dgm:pt>
    <dgm:pt modelId="{E4ACB14E-EE0B-C44C-A17F-AACAB0394426}" type="pres">
      <dgm:prSet presAssocID="{49AD716C-C9DC-4AF9-BC2E-7EAEFE4F0593}" presName="ThreeNodes_1" presStyleLbl="node1" presStyleIdx="0" presStyleCnt="3">
        <dgm:presLayoutVars>
          <dgm:bulletEnabled val="1"/>
        </dgm:presLayoutVars>
      </dgm:prSet>
      <dgm:spPr/>
    </dgm:pt>
    <dgm:pt modelId="{9EF44F12-508D-424C-99F5-E2AEC29C3D46}" type="pres">
      <dgm:prSet presAssocID="{49AD716C-C9DC-4AF9-BC2E-7EAEFE4F0593}" presName="ThreeNodes_2" presStyleLbl="node1" presStyleIdx="1" presStyleCnt="3">
        <dgm:presLayoutVars>
          <dgm:bulletEnabled val="1"/>
        </dgm:presLayoutVars>
      </dgm:prSet>
      <dgm:spPr/>
    </dgm:pt>
    <dgm:pt modelId="{6AB12EFA-171E-AC49-A461-6E9009864AC1}" type="pres">
      <dgm:prSet presAssocID="{49AD716C-C9DC-4AF9-BC2E-7EAEFE4F0593}" presName="ThreeNodes_3" presStyleLbl="node1" presStyleIdx="2" presStyleCnt="3">
        <dgm:presLayoutVars>
          <dgm:bulletEnabled val="1"/>
        </dgm:presLayoutVars>
      </dgm:prSet>
      <dgm:spPr/>
    </dgm:pt>
    <dgm:pt modelId="{DDF15B0D-F063-2A48-B5EA-3F69B8E2250A}" type="pres">
      <dgm:prSet presAssocID="{49AD716C-C9DC-4AF9-BC2E-7EAEFE4F0593}" presName="ThreeConn_1-2" presStyleLbl="fgAccFollowNode1" presStyleIdx="0" presStyleCnt="2">
        <dgm:presLayoutVars>
          <dgm:bulletEnabled val="1"/>
        </dgm:presLayoutVars>
      </dgm:prSet>
      <dgm:spPr/>
    </dgm:pt>
    <dgm:pt modelId="{F1A79E87-F20A-4049-B953-87D746C97B95}" type="pres">
      <dgm:prSet presAssocID="{49AD716C-C9DC-4AF9-BC2E-7EAEFE4F0593}" presName="ThreeConn_2-3" presStyleLbl="fgAccFollowNode1" presStyleIdx="1" presStyleCnt="2">
        <dgm:presLayoutVars>
          <dgm:bulletEnabled val="1"/>
        </dgm:presLayoutVars>
      </dgm:prSet>
      <dgm:spPr/>
    </dgm:pt>
    <dgm:pt modelId="{1962B656-8C9C-D34F-B723-44C29DD6D9D1}" type="pres">
      <dgm:prSet presAssocID="{49AD716C-C9DC-4AF9-BC2E-7EAEFE4F0593}" presName="ThreeNodes_1_text" presStyleLbl="node1" presStyleIdx="2" presStyleCnt="3">
        <dgm:presLayoutVars>
          <dgm:bulletEnabled val="1"/>
        </dgm:presLayoutVars>
      </dgm:prSet>
      <dgm:spPr/>
    </dgm:pt>
    <dgm:pt modelId="{E41BFA39-9527-D145-B80F-6DD24DBD84BF}" type="pres">
      <dgm:prSet presAssocID="{49AD716C-C9DC-4AF9-BC2E-7EAEFE4F0593}" presName="ThreeNodes_2_text" presStyleLbl="node1" presStyleIdx="2" presStyleCnt="3">
        <dgm:presLayoutVars>
          <dgm:bulletEnabled val="1"/>
        </dgm:presLayoutVars>
      </dgm:prSet>
      <dgm:spPr/>
    </dgm:pt>
    <dgm:pt modelId="{A3BE56BE-E812-3540-ABC5-328538901D01}" type="pres">
      <dgm:prSet presAssocID="{49AD716C-C9DC-4AF9-BC2E-7EAEFE4F059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1C5AF16-4CC6-E64D-8223-93B40ECF3CF3}" type="presOf" srcId="{F06A635A-7BC7-4CC9-9496-681AA671FB71}" destId="{E4ACB14E-EE0B-C44C-A17F-AACAB0394426}" srcOrd="0" destOrd="0" presId="urn:microsoft.com/office/officeart/2005/8/layout/vProcess5"/>
    <dgm:cxn modelId="{17208F55-4D69-984E-83FF-7826E42F7751}" type="presOf" srcId="{CFD16C3E-8F6A-48DB-B0E3-C357D59FD067}" destId="{9EF44F12-508D-424C-99F5-E2AEC29C3D46}" srcOrd="0" destOrd="0" presId="urn:microsoft.com/office/officeart/2005/8/layout/vProcess5"/>
    <dgm:cxn modelId="{54B75460-F020-0548-8C70-145511C97DF3}" type="presOf" srcId="{391CB2F1-1124-447B-8220-384F93C8BBDD}" destId="{DDF15B0D-F063-2A48-B5EA-3F69B8E2250A}" srcOrd="0" destOrd="0" presId="urn:microsoft.com/office/officeart/2005/8/layout/vProcess5"/>
    <dgm:cxn modelId="{C8FB216B-B7E5-184B-A8C8-D40B7F885F51}" type="presOf" srcId="{690802C1-D88B-4BAF-8BC4-AA97E74DAE61}" destId="{A3BE56BE-E812-3540-ABC5-328538901D01}" srcOrd="1" destOrd="0" presId="urn:microsoft.com/office/officeart/2005/8/layout/vProcess5"/>
    <dgm:cxn modelId="{BA779577-B38E-46F3-BBB2-AC0F9C312076}" srcId="{49AD716C-C9DC-4AF9-BC2E-7EAEFE4F0593}" destId="{690802C1-D88B-4BAF-8BC4-AA97E74DAE61}" srcOrd="2" destOrd="0" parTransId="{C7C0E838-CC5B-4E93-9FFC-850540931D1E}" sibTransId="{801A0D9F-C372-4A72-81D6-0B288FB214E1}"/>
    <dgm:cxn modelId="{628C887D-AEEE-B643-9A6F-3283AABAE7BC}" type="presOf" srcId="{49AD716C-C9DC-4AF9-BC2E-7EAEFE4F0593}" destId="{50AB2742-60E2-ED45-A308-EDD840C60F78}" srcOrd="0" destOrd="0" presId="urn:microsoft.com/office/officeart/2005/8/layout/vProcess5"/>
    <dgm:cxn modelId="{84AAB299-8A9E-4B6B-9030-3638F0BF53EC}" srcId="{49AD716C-C9DC-4AF9-BC2E-7EAEFE4F0593}" destId="{F06A635A-7BC7-4CC9-9496-681AA671FB71}" srcOrd="0" destOrd="0" parTransId="{3D010D6B-6574-42B7-BE7A-DFF210A19084}" sibTransId="{391CB2F1-1124-447B-8220-384F93C8BBDD}"/>
    <dgm:cxn modelId="{E15BBBBD-FD5F-0247-A9D1-78330DC673A2}" type="presOf" srcId="{CFD16C3E-8F6A-48DB-B0E3-C357D59FD067}" destId="{E41BFA39-9527-D145-B80F-6DD24DBD84BF}" srcOrd="1" destOrd="0" presId="urn:microsoft.com/office/officeart/2005/8/layout/vProcess5"/>
    <dgm:cxn modelId="{E9447BC9-278A-4135-9E4B-C0CBFC93CC7F}" srcId="{49AD716C-C9DC-4AF9-BC2E-7EAEFE4F0593}" destId="{CFD16C3E-8F6A-48DB-B0E3-C357D59FD067}" srcOrd="1" destOrd="0" parTransId="{CBBF0635-C7D7-47D0-B1A3-1D8DABDD55A1}" sibTransId="{F94D7A74-CB53-4686-A00F-F1478C9AFFFB}"/>
    <dgm:cxn modelId="{55BD10DC-3652-D947-9036-02A4464E6810}" type="presOf" srcId="{690802C1-D88B-4BAF-8BC4-AA97E74DAE61}" destId="{6AB12EFA-171E-AC49-A461-6E9009864AC1}" srcOrd="0" destOrd="0" presId="urn:microsoft.com/office/officeart/2005/8/layout/vProcess5"/>
    <dgm:cxn modelId="{0DD00CEC-8DCD-204B-B99D-0A69380BBFCE}" type="presOf" srcId="{F94D7A74-CB53-4686-A00F-F1478C9AFFFB}" destId="{F1A79E87-F20A-4049-B953-87D746C97B95}" srcOrd="0" destOrd="0" presId="urn:microsoft.com/office/officeart/2005/8/layout/vProcess5"/>
    <dgm:cxn modelId="{3B6448FE-4250-A445-8B63-163C1A396519}" type="presOf" srcId="{F06A635A-7BC7-4CC9-9496-681AA671FB71}" destId="{1962B656-8C9C-D34F-B723-44C29DD6D9D1}" srcOrd="1" destOrd="0" presId="urn:microsoft.com/office/officeart/2005/8/layout/vProcess5"/>
    <dgm:cxn modelId="{E1DB8F49-441D-9B4A-B8B9-FB0F086D63FE}" type="presParOf" srcId="{50AB2742-60E2-ED45-A308-EDD840C60F78}" destId="{A375F8BB-7405-F744-8F5B-CFC893B84C3E}" srcOrd="0" destOrd="0" presId="urn:microsoft.com/office/officeart/2005/8/layout/vProcess5"/>
    <dgm:cxn modelId="{FE38E1FC-C2E4-2C49-BB09-C106E019EEA2}" type="presParOf" srcId="{50AB2742-60E2-ED45-A308-EDD840C60F78}" destId="{E4ACB14E-EE0B-C44C-A17F-AACAB0394426}" srcOrd="1" destOrd="0" presId="urn:microsoft.com/office/officeart/2005/8/layout/vProcess5"/>
    <dgm:cxn modelId="{7FC2A6D0-8836-1F4E-B39C-26B6340E3436}" type="presParOf" srcId="{50AB2742-60E2-ED45-A308-EDD840C60F78}" destId="{9EF44F12-508D-424C-99F5-E2AEC29C3D46}" srcOrd="2" destOrd="0" presId="urn:microsoft.com/office/officeart/2005/8/layout/vProcess5"/>
    <dgm:cxn modelId="{2F387027-B1BE-794E-AA47-83CEDC17F6E7}" type="presParOf" srcId="{50AB2742-60E2-ED45-A308-EDD840C60F78}" destId="{6AB12EFA-171E-AC49-A461-6E9009864AC1}" srcOrd="3" destOrd="0" presId="urn:microsoft.com/office/officeart/2005/8/layout/vProcess5"/>
    <dgm:cxn modelId="{6E9414D5-4C62-B544-87D1-DFD854B1A5D2}" type="presParOf" srcId="{50AB2742-60E2-ED45-A308-EDD840C60F78}" destId="{DDF15B0D-F063-2A48-B5EA-3F69B8E2250A}" srcOrd="4" destOrd="0" presId="urn:microsoft.com/office/officeart/2005/8/layout/vProcess5"/>
    <dgm:cxn modelId="{C8B4872B-A932-9A4D-A888-A10E63D493A7}" type="presParOf" srcId="{50AB2742-60E2-ED45-A308-EDD840C60F78}" destId="{F1A79E87-F20A-4049-B953-87D746C97B95}" srcOrd="5" destOrd="0" presId="urn:microsoft.com/office/officeart/2005/8/layout/vProcess5"/>
    <dgm:cxn modelId="{F8E3EFD6-AC22-554C-B3F6-C14CEB41A5DC}" type="presParOf" srcId="{50AB2742-60E2-ED45-A308-EDD840C60F78}" destId="{1962B656-8C9C-D34F-B723-44C29DD6D9D1}" srcOrd="6" destOrd="0" presId="urn:microsoft.com/office/officeart/2005/8/layout/vProcess5"/>
    <dgm:cxn modelId="{87BBA2EE-D13E-E647-8EFF-1570A7F1BB60}" type="presParOf" srcId="{50AB2742-60E2-ED45-A308-EDD840C60F78}" destId="{E41BFA39-9527-D145-B80F-6DD24DBD84BF}" srcOrd="7" destOrd="0" presId="urn:microsoft.com/office/officeart/2005/8/layout/vProcess5"/>
    <dgm:cxn modelId="{03D6F5B5-FD38-4E43-BE22-D38BCC911923}" type="presParOf" srcId="{50AB2742-60E2-ED45-A308-EDD840C60F78}" destId="{A3BE56BE-E812-3540-ABC5-328538901D0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EEEA6D-2CB8-42B1-B27E-F9005BA2C00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5FDCDAA-66AA-4E40-A1FF-3FEC49722F2E}">
      <dgm:prSet/>
      <dgm:spPr/>
      <dgm:t>
        <a:bodyPr/>
        <a:lstStyle/>
        <a:p>
          <a:pPr>
            <a:defRPr cap="all"/>
          </a:pPr>
          <a:r>
            <a:rPr lang="en-US" dirty="0"/>
            <a:t>1. Examine resilience, EQ, and </a:t>
          </a:r>
          <a:r>
            <a:rPr lang="en-US" dirty="0" err="1"/>
            <a:t>behavioural</a:t>
          </a:r>
          <a:r>
            <a:rPr lang="en-US" dirty="0"/>
            <a:t> challenges in schools.</a:t>
          </a:r>
        </a:p>
      </dgm:t>
    </dgm:pt>
    <dgm:pt modelId="{8EB28767-632D-4CC6-B263-5B53314F56C6}" type="parTrans" cxnId="{14D7385C-F55D-46B7-95CE-8F7898E16763}">
      <dgm:prSet/>
      <dgm:spPr/>
      <dgm:t>
        <a:bodyPr/>
        <a:lstStyle/>
        <a:p>
          <a:endParaRPr lang="en-US"/>
        </a:p>
      </dgm:t>
    </dgm:pt>
    <dgm:pt modelId="{B9A3EEFB-BBA2-4D7D-9573-88EB1847E65E}" type="sibTrans" cxnId="{14D7385C-F55D-46B7-95CE-8F7898E16763}">
      <dgm:prSet/>
      <dgm:spPr/>
      <dgm:t>
        <a:bodyPr/>
        <a:lstStyle/>
        <a:p>
          <a:endParaRPr lang="en-US"/>
        </a:p>
      </dgm:t>
    </dgm:pt>
    <dgm:pt modelId="{2413B165-5453-4E26-ACE3-A5C7E22D3E98}">
      <dgm:prSet/>
      <dgm:spPr/>
      <dgm:t>
        <a:bodyPr/>
        <a:lstStyle/>
        <a:p>
          <a:pPr>
            <a:defRPr cap="all"/>
          </a:pPr>
          <a:r>
            <a:rPr lang="en-US"/>
            <a:t>2. Investigate whether therapy supports or hinders resilience.</a:t>
          </a:r>
        </a:p>
      </dgm:t>
    </dgm:pt>
    <dgm:pt modelId="{B09B2BAF-9229-481E-9196-109F13C1A2D6}" type="parTrans" cxnId="{BF4466AC-261C-4D61-87D8-766BE8456E0F}">
      <dgm:prSet/>
      <dgm:spPr/>
      <dgm:t>
        <a:bodyPr/>
        <a:lstStyle/>
        <a:p>
          <a:endParaRPr lang="en-US"/>
        </a:p>
      </dgm:t>
    </dgm:pt>
    <dgm:pt modelId="{AE751F57-8B15-449F-A4BF-44B043C2A7B3}" type="sibTrans" cxnId="{BF4466AC-261C-4D61-87D8-766BE8456E0F}">
      <dgm:prSet/>
      <dgm:spPr/>
      <dgm:t>
        <a:bodyPr/>
        <a:lstStyle/>
        <a:p>
          <a:endParaRPr lang="en-US"/>
        </a:p>
      </dgm:t>
    </dgm:pt>
    <dgm:pt modelId="{ADD488FC-1A09-4B5E-8DFC-25AF1DC09D1D}">
      <dgm:prSet/>
      <dgm:spPr/>
      <dgm:t>
        <a:bodyPr/>
        <a:lstStyle/>
        <a:p>
          <a:pPr>
            <a:defRPr cap="all"/>
          </a:pPr>
          <a:r>
            <a:rPr lang="en-US"/>
            <a:t>3. Evaluate the impact of behaviour management on student growth.</a:t>
          </a:r>
        </a:p>
      </dgm:t>
    </dgm:pt>
    <dgm:pt modelId="{984B9841-DD4D-4765-9C41-469039D9902A}" type="parTrans" cxnId="{BABEE8C0-71E4-4D12-971C-1A19FD23E015}">
      <dgm:prSet/>
      <dgm:spPr/>
      <dgm:t>
        <a:bodyPr/>
        <a:lstStyle/>
        <a:p>
          <a:endParaRPr lang="en-US"/>
        </a:p>
      </dgm:t>
    </dgm:pt>
    <dgm:pt modelId="{58D78472-24E8-4211-9F8A-B3E7D51C8958}" type="sibTrans" cxnId="{BABEE8C0-71E4-4D12-971C-1A19FD23E015}">
      <dgm:prSet/>
      <dgm:spPr/>
      <dgm:t>
        <a:bodyPr/>
        <a:lstStyle/>
        <a:p>
          <a:endParaRPr lang="en-US"/>
        </a:p>
      </dgm:t>
    </dgm:pt>
    <dgm:pt modelId="{28C6B6C2-8115-4C72-90DE-32CB56E50212}" type="pres">
      <dgm:prSet presAssocID="{02EEEA6D-2CB8-42B1-B27E-F9005BA2C008}" presName="root" presStyleCnt="0">
        <dgm:presLayoutVars>
          <dgm:dir/>
          <dgm:resizeHandles val="exact"/>
        </dgm:presLayoutVars>
      </dgm:prSet>
      <dgm:spPr/>
    </dgm:pt>
    <dgm:pt modelId="{2788A258-C8C7-4687-8565-A1846694D9AD}" type="pres">
      <dgm:prSet presAssocID="{05FDCDAA-66AA-4E40-A1FF-3FEC49722F2E}" presName="compNode" presStyleCnt="0"/>
      <dgm:spPr/>
    </dgm:pt>
    <dgm:pt modelId="{C220CE44-7CAE-4FB5-9508-7766A7EEDE30}" type="pres">
      <dgm:prSet presAssocID="{05FDCDAA-66AA-4E40-A1FF-3FEC49722F2E}" presName="iconBgRect" presStyleLbl="bgShp" presStyleIdx="0" presStyleCnt="3"/>
      <dgm:spPr/>
    </dgm:pt>
    <dgm:pt modelId="{1197CEFE-D5D2-42C5-B84F-44D17DBA3463}" type="pres">
      <dgm:prSet presAssocID="{05FDCDAA-66AA-4E40-A1FF-3FEC49722F2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2F84D07-B292-4D3E-A9CB-C6E6FBA72BDA}" type="pres">
      <dgm:prSet presAssocID="{05FDCDAA-66AA-4E40-A1FF-3FEC49722F2E}" presName="spaceRect" presStyleCnt="0"/>
      <dgm:spPr/>
    </dgm:pt>
    <dgm:pt modelId="{612F3C30-DA9B-402E-A180-C2E57FD7AB7F}" type="pres">
      <dgm:prSet presAssocID="{05FDCDAA-66AA-4E40-A1FF-3FEC49722F2E}" presName="textRect" presStyleLbl="revTx" presStyleIdx="0" presStyleCnt="3">
        <dgm:presLayoutVars>
          <dgm:chMax val="1"/>
          <dgm:chPref val="1"/>
        </dgm:presLayoutVars>
      </dgm:prSet>
      <dgm:spPr/>
    </dgm:pt>
    <dgm:pt modelId="{76400BAE-ACBD-45DA-B8EC-F0B721F03846}" type="pres">
      <dgm:prSet presAssocID="{B9A3EEFB-BBA2-4D7D-9573-88EB1847E65E}" presName="sibTrans" presStyleCnt="0"/>
      <dgm:spPr/>
    </dgm:pt>
    <dgm:pt modelId="{EE50BA33-D897-4F7F-BB80-E7AEA974816B}" type="pres">
      <dgm:prSet presAssocID="{2413B165-5453-4E26-ACE3-A5C7E22D3E98}" presName="compNode" presStyleCnt="0"/>
      <dgm:spPr/>
    </dgm:pt>
    <dgm:pt modelId="{2AAF6BBE-D2C7-4329-AC59-7297E2D98066}" type="pres">
      <dgm:prSet presAssocID="{2413B165-5453-4E26-ACE3-A5C7E22D3E98}" presName="iconBgRect" presStyleLbl="bgShp" presStyleIdx="1" presStyleCnt="3"/>
      <dgm:spPr/>
    </dgm:pt>
    <dgm:pt modelId="{3DBE77E3-F116-49E1-B16B-403B7941523B}" type="pres">
      <dgm:prSet presAssocID="{2413B165-5453-4E26-ACE3-A5C7E22D3E9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95E96BE-41C4-40E2-82C6-E4A7DD973551}" type="pres">
      <dgm:prSet presAssocID="{2413B165-5453-4E26-ACE3-A5C7E22D3E98}" presName="spaceRect" presStyleCnt="0"/>
      <dgm:spPr/>
    </dgm:pt>
    <dgm:pt modelId="{2BE8E80F-F1D6-4BE1-8773-D92D52BA10CF}" type="pres">
      <dgm:prSet presAssocID="{2413B165-5453-4E26-ACE3-A5C7E22D3E98}" presName="textRect" presStyleLbl="revTx" presStyleIdx="1" presStyleCnt="3">
        <dgm:presLayoutVars>
          <dgm:chMax val="1"/>
          <dgm:chPref val="1"/>
        </dgm:presLayoutVars>
      </dgm:prSet>
      <dgm:spPr/>
    </dgm:pt>
    <dgm:pt modelId="{0B22F517-7C43-4AAE-AEF7-B7D36A4A6D67}" type="pres">
      <dgm:prSet presAssocID="{AE751F57-8B15-449F-A4BF-44B043C2A7B3}" presName="sibTrans" presStyleCnt="0"/>
      <dgm:spPr/>
    </dgm:pt>
    <dgm:pt modelId="{72820159-F326-43EB-932C-44552B5CC596}" type="pres">
      <dgm:prSet presAssocID="{ADD488FC-1A09-4B5E-8DFC-25AF1DC09D1D}" presName="compNode" presStyleCnt="0"/>
      <dgm:spPr/>
    </dgm:pt>
    <dgm:pt modelId="{71A3FF0A-73D3-4BAD-9A7D-46E7A48BDCB7}" type="pres">
      <dgm:prSet presAssocID="{ADD488FC-1A09-4B5E-8DFC-25AF1DC09D1D}" presName="iconBgRect" presStyleLbl="bgShp" presStyleIdx="2" presStyleCnt="3"/>
      <dgm:spPr/>
    </dgm:pt>
    <dgm:pt modelId="{449BCA94-A00A-4FBB-B656-D014862514B1}" type="pres">
      <dgm:prSet presAssocID="{ADD488FC-1A09-4B5E-8DFC-25AF1DC09D1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F8DC72B-92F4-47B9-ACC1-5EA7B788DD85}" type="pres">
      <dgm:prSet presAssocID="{ADD488FC-1A09-4B5E-8DFC-25AF1DC09D1D}" presName="spaceRect" presStyleCnt="0"/>
      <dgm:spPr/>
    </dgm:pt>
    <dgm:pt modelId="{19CE1296-D9BA-4E0D-9C9C-C0FD2026C56C}" type="pres">
      <dgm:prSet presAssocID="{ADD488FC-1A09-4B5E-8DFC-25AF1DC09D1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2FBF816-AEF4-41AA-B0E2-FE33DD7A93AD}" type="presOf" srcId="{ADD488FC-1A09-4B5E-8DFC-25AF1DC09D1D}" destId="{19CE1296-D9BA-4E0D-9C9C-C0FD2026C56C}" srcOrd="0" destOrd="0" presId="urn:microsoft.com/office/officeart/2018/5/layout/IconCircleLabelList"/>
    <dgm:cxn modelId="{14D7385C-F55D-46B7-95CE-8F7898E16763}" srcId="{02EEEA6D-2CB8-42B1-B27E-F9005BA2C008}" destId="{05FDCDAA-66AA-4E40-A1FF-3FEC49722F2E}" srcOrd="0" destOrd="0" parTransId="{8EB28767-632D-4CC6-B263-5B53314F56C6}" sibTransId="{B9A3EEFB-BBA2-4D7D-9573-88EB1847E65E}"/>
    <dgm:cxn modelId="{886EB360-580F-4B3B-8212-3FE3B44556FB}" type="presOf" srcId="{02EEEA6D-2CB8-42B1-B27E-F9005BA2C008}" destId="{28C6B6C2-8115-4C72-90DE-32CB56E50212}" srcOrd="0" destOrd="0" presId="urn:microsoft.com/office/officeart/2018/5/layout/IconCircleLabelList"/>
    <dgm:cxn modelId="{3EE2797C-7165-41C8-BB92-5F793D46BDAB}" type="presOf" srcId="{2413B165-5453-4E26-ACE3-A5C7E22D3E98}" destId="{2BE8E80F-F1D6-4BE1-8773-D92D52BA10CF}" srcOrd="0" destOrd="0" presId="urn:microsoft.com/office/officeart/2018/5/layout/IconCircleLabelList"/>
    <dgm:cxn modelId="{BF4466AC-261C-4D61-87D8-766BE8456E0F}" srcId="{02EEEA6D-2CB8-42B1-B27E-F9005BA2C008}" destId="{2413B165-5453-4E26-ACE3-A5C7E22D3E98}" srcOrd="1" destOrd="0" parTransId="{B09B2BAF-9229-481E-9196-109F13C1A2D6}" sibTransId="{AE751F57-8B15-449F-A4BF-44B043C2A7B3}"/>
    <dgm:cxn modelId="{15BC80BB-1F30-4AEB-B988-E06421E23955}" type="presOf" srcId="{05FDCDAA-66AA-4E40-A1FF-3FEC49722F2E}" destId="{612F3C30-DA9B-402E-A180-C2E57FD7AB7F}" srcOrd="0" destOrd="0" presId="urn:microsoft.com/office/officeart/2018/5/layout/IconCircleLabelList"/>
    <dgm:cxn modelId="{BABEE8C0-71E4-4D12-971C-1A19FD23E015}" srcId="{02EEEA6D-2CB8-42B1-B27E-F9005BA2C008}" destId="{ADD488FC-1A09-4B5E-8DFC-25AF1DC09D1D}" srcOrd="2" destOrd="0" parTransId="{984B9841-DD4D-4765-9C41-469039D9902A}" sibTransId="{58D78472-24E8-4211-9F8A-B3E7D51C8958}"/>
    <dgm:cxn modelId="{5435C079-5125-441E-B9DE-B5238688170D}" type="presParOf" srcId="{28C6B6C2-8115-4C72-90DE-32CB56E50212}" destId="{2788A258-C8C7-4687-8565-A1846694D9AD}" srcOrd="0" destOrd="0" presId="urn:microsoft.com/office/officeart/2018/5/layout/IconCircleLabelList"/>
    <dgm:cxn modelId="{9225689D-4D4A-4661-AA9F-8202260C0F5B}" type="presParOf" srcId="{2788A258-C8C7-4687-8565-A1846694D9AD}" destId="{C220CE44-7CAE-4FB5-9508-7766A7EEDE30}" srcOrd="0" destOrd="0" presId="urn:microsoft.com/office/officeart/2018/5/layout/IconCircleLabelList"/>
    <dgm:cxn modelId="{4394CE93-175C-4956-B84D-EBA2B57A8707}" type="presParOf" srcId="{2788A258-C8C7-4687-8565-A1846694D9AD}" destId="{1197CEFE-D5D2-42C5-B84F-44D17DBA3463}" srcOrd="1" destOrd="0" presId="urn:microsoft.com/office/officeart/2018/5/layout/IconCircleLabelList"/>
    <dgm:cxn modelId="{BF066B16-4FBA-44F2-B390-DC96EC0DFBA5}" type="presParOf" srcId="{2788A258-C8C7-4687-8565-A1846694D9AD}" destId="{72F84D07-B292-4D3E-A9CB-C6E6FBA72BDA}" srcOrd="2" destOrd="0" presId="urn:microsoft.com/office/officeart/2018/5/layout/IconCircleLabelList"/>
    <dgm:cxn modelId="{5B0CFE51-A37B-41FB-A226-45F7EC5A0484}" type="presParOf" srcId="{2788A258-C8C7-4687-8565-A1846694D9AD}" destId="{612F3C30-DA9B-402E-A180-C2E57FD7AB7F}" srcOrd="3" destOrd="0" presId="urn:microsoft.com/office/officeart/2018/5/layout/IconCircleLabelList"/>
    <dgm:cxn modelId="{2FF7AEFA-472B-46E1-A25F-CFBA772EAE29}" type="presParOf" srcId="{28C6B6C2-8115-4C72-90DE-32CB56E50212}" destId="{76400BAE-ACBD-45DA-B8EC-F0B721F03846}" srcOrd="1" destOrd="0" presId="urn:microsoft.com/office/officeart/2018/5/layout/IconCircleLabelList"/>
    <dgm:cxn modelId="{A642D5B4-BB07-4832-A077-EB516A68224D}" type="presParOf" srcId="{28C6B6C2-8115-4C72-90DE-32CB56E50212}" destId="{EE50BA33-D897-4F7F-BB80-E7AEA974816B}" srcOrd="2" destOrd="0" presId="urn:microsoft.com/office/officeart/2018/5/layout/IconCircleLabelList"/>
    <dgm:cxn modelId="{D2F4E74D-BE75-4E5F-BE1C-883A1FAFC27B}" type="presParOf" srcId="{EE50BA33-D897-4F7F-BB80-E7AEA974816B}" destId="{2AAF6BBE-D2C7-4329-AC59-7297E2D98066}" srcOrd="0" destOrd="0" presId="urn:microsoft.com/office/officeart/2018/5/layout/IconCircleLabelList"/>
    <dgm:cxn modelId="{85AB8A8E-334D-452B-8BC8-481FD936AEEF}" type="presParOf" srcId="{EE50BA33-D897-4F7F-BB80-E7AEA974816B}" destId="{3DBE77E3-F116-49E1-B16B-403B7941523B}" srcOrd="1" destOrd="0" presId="urn:microsoft.com/office/officeart/2018/5/layout/IconCircleLabelList"/>
    <dgm:cxn modelId="{420C4497-91D8-40CA-99AF-4A36D6C46A23}" type="presParOf" srcId="{EE50BA33-D897-4F7F-BB80-E7AEA974816B}" destId="{395E96BE-41C4-40E2-82C6-E4A7DD973551}" srcOrd="2" destOrd="0" presId="urn:microsoft.com/office/officeart/2018/5/layout/IconCircleLabelList"/>
    <dgm:cxn modelId="{02058094-B69B-4E16-AA3A-9A01E372B1F7}" type="presParOf" srcId="{EE50BA33-D897-4F7F-BB80-E7AEA974816B}" destId="{2BE8E80F-F1D6-4BE1-8773-D92D52BA10CF}" srcOrd="3" destOrd="0" presId="urn:microsoft.com/office/officeart/2018/5/layout/IconCircleLabelList"/>
    <dgm:cxn modelId="{1818D93B-CAA3-4E70-8194-9F45C4E04FC1}" type="presParOf" srcId="{28C6B6C2-8115-4C72-90DE-32CB56E50212}" destId="{0B22F517-7C43-4AAE-AEF7-B7D36A4A6D67}" srcOrd="3" destOrd="0" presId="urn:microsoft.com/office/officeart/2018/5/layout/IconCircleLabelList"/>
    <dgm:cxn modelId="{E1DBE94B-6092-4441-B4BD-190AD858374E}" type="presParOf" srcId="{28C6B6C2-8115-4C72-90DE-32CB56E50212}" destId="{72820159-F326-43EB-932C-44552B5CC596}" srcOrd="4" destOrd="0" presId="urn:microsoft.com/office/officeart/2018/5/layout/IconCircleLabelList"/>
    <dgm:cxn modelId="{4DAC2604-E501-4240-B29B-DE5477F28487}" type="presParOf" srcId="{72820159-F326-43EB-932C-44552B5CC596}" destId="{71A3FF0A-73D3-4BAD-9A7D-46E7A48BDCB7}" srcOrd="0" destOrd="0" presId="urn:microsoft.com/office/officeart/2018/5/layout/IconCircleLabelList"/>
    <dgm:cxn modelId="{9A50B66F-349B-414A-92C4-C9D91B747485}" type="presParOf" srcId="{72820159-F326-43EB-932C-44552B5CC596}" destId="{449BCA94-A00A-4FBB-B656-D014862514B1}" srcOrd="1" destOrd="0" presId="urn:microsoft.com/office/officeart/2018/5/layout/IconCircleLabelList"/>
    <dgm:cxn modelId="{4A3CC4D7-3B72-4079-89A0-5C9B4F3F3009}" type="presParOf" srcId="{72820159-F326-43EB-932C-44552B5CC596}" destId="{FF8DC72B-92F4-47B9-ACC1-5EA7B788DD85}" srcOrd="2" destOrd="0" presId="urn:microsoft.com/office/officeart/2018/5/layout/IconCircleLabelList"/>
    <dgm:cxn modelId="{34C99B1F-59C0-4A1C-9DB4-E4BCB02FDE1A}" type="presParOf" srcId="{72820159-F326-43EB-932C-44552B5CC596}" destId="{19CE1296-D9BA-4E0D-9C9C-C0FD2026C56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8A0D5C-0629-4875-912D-8840CA074746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5415531-23BA-491F-9B3B-C4BFA5756325}">
      <dgm:prSet/>
      <dgm:spPr/>
      <dgm:t>
        <a:bodyPr/>
        <a:lstStyle/>
        <a:p>
          <a:r>
            <a:rPr lang="en-US"/>
            <a:t>1. Does EQ/therapy prevent the development of true resilience?</a:t>
          </a:r>
        </a:p>
      </dgm:t>
    </dgm:pt>
    <dgm:pt modelId="{787DFE01-9E43-4A7A-853C-35B9EAC8A6A0}" type="parTrans" cxnId="{34F90730-E64A-4158-A8C1-C410364B8BDD}">
      <dgm:prSet/>
      <dgm:spPr/>
      <dgm:t>
        <a:bodyPr/>
        <a:lstStyle/>
        <a:p>
          <a:endParaRPr lang="en-US"/>
        </a:p>
      </dgm:t>
    </dgm:pt>
    <dgm:pt modelId="{164EEA0B-16D1-47E9-8DE0-31313B98A672}" type="sibTrans" cxnId="{34F90730-E64A-4158-A8C1-C410364B8BDD}">
      <dgm:prSet/>
      <dgm:spPr/>
      <dgm:t>
        <a:bodyPr/>
        <a:lstStyle/>
        <a:p>
          <a:endParaRPr lang="en-US"/>
        </a:p>
      </dgm:t>
    </dgm:pt>
    <dgm:pt modelId="{744E7CF8-B5D3-42F0-AC1D-F51B2FE012D0}">
      <dgm:prSet/>
      <dgm:spPr/>
      <dgm:t>
        <a:bodyPr/>
        <a:lstStyle/>
        <a:p>
          <a:r>
            <a:rPr lang="en-US"/>
            <a:t>2. Is resilience the right approach to behavioural/emotional issues?</a:t>
          </a:r>
        </a:p>
      </dgm:t>
    </dgm:pt>
    <dgm:pt modelId="{A0286F8F-B52F-4FA0-A5C3-93DE3E3618A9}" type="parTrans" cxnId="{348D0EE7-4020-443C-A520-D06801F4FC70}">
      <dgm:prSet/>
      <dgm:spPr/>
      <dgm:t>
        <a:bodyPr/>
        <a:lstStyle/>
        <a:p>
          <a:endParaRPr lang="en-US"/>
        </a:p>
      </dgm:t>
    </dgm:pt>
    <dgm:pt modelId="{902A5606-8CF7-481B-8772-32E3CD91DF76}" type="sibTrans" cxnId="{348D0EE7-4020-443C-A520-D06801F4FC70}">
      <dgm:prSet/>
      <dgm:spPr/>
      <dgm:t>
        <a:bodyPr/>
        <a:lstStyle/>
        <a:p>
          <a:endParaRPr lang="en-US"/>
        </a:p>
      </dgm:t>
    </dgm:pt>
    <dgm:pt modelId="{F49E7D35-BB97-416C-BAC2-2ED8D94132A7}">
      <dgm:prSet/>
      <dgm:spPr/>
      <dgm:t>
        <a:bodyPr/>
        <a:lstStyle/>
        <a:p>
          <a:r>
            <a:rPr lang="en-US"/>
            <a:t>3. Is behaviour management taking away from resilience-building</a:t>
          </a:r>
          <a:r>
            <a:rPr lang="en-GB"/>
            <a:t> and education itself</a:t>
          </a:r>
          <a:r>
            <a:rPr lang="en-US"/>
            <a:t>?</a:t>
          </a:r>
        </a:p>
      </dgm:t>
    </dgm:pt>
    <dgm:pt modelId="{5C429B1B-2016-4ED5-929A-63D18F1C3AE3}" type="parTrans" cxnId="{B358D9AD-277C-4D08-A723-6FAC2F8A1714}">
      <dgm:prSet/>
      <dgm:spPr/>
      <dgm:t>
        <a:bodyPr/>
        <a:lstStyle/>
        <a:p>
          <a:endParaRPr lang="en-US"/>
        </a:p>
      </dgm:t>
    </dgm:pt>
    <dgm:pt modelId="{8892580A-2669-4C2E-96DB-419120C37A0D}" type="sibTrans" cxnId="{B358D9AD-277C-4D08-A723-6FAC2F8A1714}">
      <dgm:prSet/>
      <dgm:spPr/>
      <dgm:t>
        <a:bodyPr/>
        <a:lstStyle/>
        <a:p>
          <a:endParaRPr lang="en-US"/>
        </a:p>
      </dgm:t>
    </dgm:pt>
    <dgm:pt modelId="{16B8587E-4869-F644-85F7-E61E66C80145}" type="pres">
      <dgm:prSet presAssocID="{E68A0D5C-0629-4875-912D-8840CA074746}" presName="Name0" presStyleCnt="0">
        <dgm:presLayoutVars>
          <dgm:dir/>
          <dgm:animLvl val="lvl"/>
          <dgm:resizeHandles val="exact"/>
        </dgm:presLayoutVars>
      </dgm:prSet>
      <dgm:spPr/>
    </dgm:pt>
    <dgm:pt modelId="{A4A1F718-476D-484A-9B21-60DCD24326F7}" type="pres">
      <dgm:prSet presAssocID="{F49E7D35-BB97-416C-BAC2-2ED8D94132A7}" presName="boxAndChildren" presStyleCnt="0"/>
      <dgm:spPr/>
    </dgm:pt>
    <dgm:pt modelId="{804E03F9-0231-7C4B-8E34-8B6EBC901C4E}" type="pres">
      <dgm:prSet presAssocID="{F49E7D35-BB97-416C-BAC2-2ED8D94132A7}" presName="parentTextBox" presStyleLbl="node1" presStyleIdx="0" presStyleCnt="3"/>
      <dgm:spPr/>
    </dgm:pt>
    <dgm:pt modelId="{B78F115D-514B-A249-BDA1-89CE03F2CE6E}" type="pres">
      <dgm:prSet presAssocID="{902A5606-8CF7-481B-8772-32E3CD91DF76}" presName="sp" presStyleCnt="0"/>
      <dgm:spPr/>
    </dgm:pt>
    <dgm:pt modelId="{8C485C87-28E9-0C42-B16F-EDC811E5663F}" type="pres">
      <dgm:prSet presAssocID="{744E7CF8-B5D3-42F0-AC1D-F51B2FE012D0}" presName="arrowAndChildren" presStyleCnt="0"/>
      <dgm:spPr/>
    </dgm:pt>
    <dgm:pt modelId="{A38190CE-2EB2-F942-8776-F1732E6E8CAD}" type="pres">
      <dgm:prSet presAssocID="{744E7CF8-B5D3-42F0-AC1D-F51B2FE012D0}" presName="parentTextArrow" presStyleLbl="node1" presStyleIdx="1" presStyleCnt="3"/>
      <dgm:spPr/>
    </dgm:pt>
    <dgm:pt modelId="{5D22227C-FC06-7346-939B-D2255BC75941}" type="pres">
      <dgm:prSet presAssocID="{164EEA0B-16D1-47E9-8DE0-31313B98A672}" presName="sp" presStyleCnt="0"/>
      <dgm:spPr/>
    </dgm:pt>
    <dgm:pt modelId="{8246063D-616D-8741-A360-CAFB273AE55B}" type="pres">
      <dgm:prSet presAssocID="{E5415531-23BA-491F-9B3B-C4BFA5756325}" presName="arrowAndChildren" presStyleCnt="0"/>
      <dgm:spPr/>
    </dgm:pt>
    <dgm:pt modelId="{BDDB8947-C7E3-D441-B086-F5273A23469C}" type="pres">
      <dgm:prSet presAssocID="{E5415531-23BA-491F-9B3B-C4BFA5756325}" presName="parentTextArrow" presStyleLbl="node1" presStyleIdx="2" presStyleCnt="3"/>
      <dgm:spPr/>
    </dgm:pt>
  </dgm:ptLst>
  <dgm:cxnLst>
    <dgm:cxn modelId="{058A9E22-2DD5-594C-9419-F3D458ADAC20}" type="presOf" srcId="{E5415531-23BA-491F-9B3B-C4BFA5756325}" destId="{BDDB8947-C7E3-D441-B086-F5273A23469C}" srcOrd="0" destOrd="0" presId="urn:microsoft.com/office/officeart/2005/8/layout/process4"/>
    <dgm:cxn modelId="{34F90730-E64A-4158-A8C1-C410364B8BDD}" srcId="{E68A0D5C-0629-4875-912D-8840CA074746}" destId="{E5415531-23BA-491F-9B3B-C4BFA5756325}" srcOrd="0" destOrd="0" parTransId="{787DFE01-9E43-4A7A-853C-35B9EAC8A6A0}" sibTransId="{164EEA0B-16D1-47E9-8DE0-31313B98A672}"/>
    <dgm:cxn modelId="{322CA757-E1B4-7A43-A61A-22C0A5B3B05F}" type="presOf" srcId="{F49E7D35-BB97-416C-BAC2-2ED8D94132A7}" destId="{804E03F9-0231-7C4B-8E34-8B6EBC901C4E}" srcOrd="0" destOrd="0" presId="urn:microsoft.com/office/officeart/2005/8/layout/process4"/>
    <dgm:cxn modelId="{0FA7C976-54E2-3E42-B4AB-344D73CC6628}" type="presOf" srcId="{744E7CF8-B5D3-42F0-AC1D-F51B2FE012D0}" destId="{A38190CE-2EB2-F942-8776-F1732E6E8CAD}" srcOrd="0" destOrd="0" presId="urn:microsoft.com/office/officeart/2005/8/layout/process4"/>
    <dgm:cxn modelId="{B358D9AD-277C-4D08-A723-6FAC2F8A1714}" srcId="{E68A0D5C-0629-4875-912D-8840CA074746}" destId="{F49E7D35-BB97-416C-BAC2-2ED8D94132A7}" srcOrd="2" destOrd="0" parTransId="{5C429B1B-2016-4ED5-929A-63D18F1C3AE3}" sibTransId="{8892580A-2669-4C2E-96DB-419120C37A0D}"/>
    <dgm:cxn modelId="{348D0EE7-4020-443C-A520-D06801F4FC70}" srcId="{E68A0D5C-0629-4875-912D-8840CA074746}" destId="{744E7CF8-B5D3-42F0-AC1D-F51B2FE012D0}" srcOrd="1" destOrd="0" parTransId="{A0286F8F-B52F-4FA0-A5C3-93DE3E3618A9}" sibTransId="{902A5606-8CF7-481B-8772-32E3CD91DF76}"/>
    <dgm:cxn modelId="{1EB6D6EF-E02A-E146-8D90-3EA3F58030A7}" type="presOf" srcId="{E68A0D5C-0629-4875-912D-8840CA074746}" destId="{16B8587E-4869-F644-85F7-E61E66C80145}" srcOrd="0" destOrd="0" presId="urn:microsoft.com/office/officeart/2005/8/layout/process4"/>
    <dgm:cxn modelId="{F93290E4-AF20-454A-A4F0-A968B403C899}" type="presParOf" srcId="{16B8587E-4869-F644-85F7-E61E66C80145}" destId="{A4A1F718-476D-484A-9B21-60DCD24326F7}" srcOrd="0" destOrd="0" presId="urn:microsoft.com/office/officeart/2005/8/layout/process4"/>
    <dgm:cxn modelId="{106F51BF-1EDC-B043-BA0B-9DAFD2014B30}" type="presParOf" srcId="{A4A1F718-476D-484A-9B21-60DCD24326F7}" destId="{804E03F9-0231-7C4B-8E34-8B6EBC901C4E}" srcOrd="0" destOrd="0" presId="urn:microsoft.com/office/officeart/2005/8/layout/process4"/>
    <dgm:cxn modelId="{09A7D712-6F04-C048-A6D3-3BEED7AE0B25}" type="presParOf" srcId="{16B8587E-4869-F644-85F7-E61E66C80145}" destId="{B78F115D-514B-A249-BDA1-89CE03F2CE6E}" srcOrd="1" destOrd="0" presId="urn:microsoft.com/office/officeart/2005/8/layout/process4"/>
    <dgm:cxn modelId="{8BA2D493-21A8-1140-8C81-621B0ECD7085}" type="presParOf" srcId="{16B8587E-4869-F644-85F7-E61E66C80145}" destId="{8C485C87-28E9-0C42-B16F-EDC811E5663F}" srcOrd="2" destOrd="0" presId="urn:microsoft.com/office/officeart/2005/8/layout/process4"/>
    <dgm:cxn modelId="{9AD69F34-582D-E444-85A7-103445E9F9F3}" type="presParOf" srcId="{8C485C87-28E9-0C42-B16F-EDC811E5663F}" destId="{A38190CE-2EB2-F942-8776-F1732E6E8CAD}" srcOrd="0" destOrd="0" presId="urn:microsoft.com/office/officeart/2005/8/layout/process4"/>
    <dgm:cxn modelId="{79FD65A0-8A9B-EE47-A63E-5CAA9546C448}" type="presParOf" srcId="{16B8587E-4869-F644-85F7-E61E66C80145}" destId="{5D22227C-FC06-7346-939B-D2255BC75941}" srcOrd="3" destOrd="0" presId="urn:microsoft.com/office/officeart/2005/8/layout/process4"/>
    <dgm:cxn modelId="{42EFB114-519F-0F45-AFC6-1AA6DCEBDAC3}" type="presParOf" srcId="{16B8587E-4869-F644-85F7-E61E66C80145}" destId="{8246063D-616D-8741-A360-CAFB273AE55B}" srcOrd="4" destOrd="0" presId="urn:microsoft.com/office/officeart/2005/8/layout/process4"/>
    <dgm:cxn modelId="{FB190BAD-73E5-F64B-B93A-9FDC38381C4C}" type="presParOf" srcId="{8246063D-616D-8741-A360-CAFB273AE55B}" destId="{BDDB8947-C7E3-D441-B086-F5273A23469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DD06E10-8428-4917-BF94-59CD78591258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4141FD9-5582-4AE0-8612-8E154594EF70}">
      <dgm:prSet/>
      <dgm:spPr/>
      <dgm:t>
        <a:bodyPr/>
        <a:lstStyle/>
        <a:p>
          <a:r>
            <a:rPr lang="en-US"/>
            <a:t>• Interplay between Resilience, EQ, Therapy, Behaviour Management.</a:t>
          </a:r>
        </a:p>
      </dgm:t>
    </dgm:pt>
    <dgm:pt modelId="{00C6F5DB-CD66-4CDA-A2F9-E06B5CC63E94}" type="parTrans" cxnId="{153511FF-5013-4509-9FC8-0C958C8F3D5F}">
      <dgm:prSet/>
      <dgm:spPr/>
      <dgm:t>
        <a:bodyPr/>
        <a:lstStyle/>
        <a:p>
          <a:endParaRPr lang="en-US"/>
        </a:p>
      </dgm:t>
    </dgm:pt>
    <dgm:pt modelId="{16CF0096-6EED-48A1-8B8A-F1E84F08BE66}" type="sibTrans" cxnId="{153511FF-5013-4509-9FC8-0C958C8F3D5F}">
      <dgm:prSet/>
      <dgm:spPr/>
      <dgm:t>
        <a:bodyPr/>
        <a:lstStyle/>
        <a:p>
          <a:endParaRPr lang="en-US"/>
        </a:p>
      </dgm:t>
    </dgm:pt>
    <dgm:pt modelId="{798E1613-B531-4B0F-AAFE-8678ACD297F6}">
      <dgm:prSet/>
      <dgm:spPr/>
      <dgm:t>
        <a:bodyPr/>
        <a:lstStyle/>
        <a:p>
          <a:r>
            <a:rPr lang="en-US"/>
            <a:t>• Overlaps and conflicts shape student support approaches.</a:t>
          </a:r>
        </a:p>
      </dgm:t>
    </dgm:pt>
    <dgm:pt modelId="{14D08CCE-9F87-4541-9F45-E73AA282115A}" type="parTrans" cxnId="{B17E16DD-E559-4137-B980-BDA77E8FF3EE}">
      <dgm:prSet/>
      <dgm:spPr/>
      <dgm:t>
        <a:bodyPr/>
        <a:lstStyle/>
        <a:p>
          <a:endParaRPr lang="en-US"/>
        </a:p>
      </dgm:t>
    </dgm:pt>
    <dgm:pt modelId="{A7F94058-BCB6-4DA7-937F-F0CD8A103FCB}" type="sibTrans" cxnId="{B17E16DD-E559-4137-B980-BDA77E8FF3EE}">
      <dgm:prSet/>
      <dgm:spPr/>
      <dgm:t>
        <a:bodyPr/>
        <a:lstStyle/>
        <a:p>
          <a:endParaRPr lang="en-US"/>
        </a:p>
      </dgm:t>
    </dgm:pt>
    <dgm:pt modelId="{D69B181D-B542-477C-9949-2C2E6AE4B992}">
      <dgm:prSet/>
      <dgm:spPr/>
      <dgm:t>
        <a:bodyPr/>
        <a:lstStyle/>
        <a:p>
          <a:r>
            <a:rPr lang="en-US"/>
            <a:t>• Finding balance is essential for long-term outcomes.</a:t>
          </a:r>
        </a:p>
      </dgm:t>
    </dgm:pt>
    <dgm:pt modelId="{78353FB1-9459-4166-90F2-09D9CC1F7D95}" type="parTrans" cxnId="{A6B97AB7-DB2F-40CA-8C36-89E6FE4B58AE}">
      <dgm:prSet/>
      <dgm:spPr/>
      <dgm:t>
        <a:bodyPr/>
        <a:lstStyle/>
        <a:p>
          <a:endParaRPr lang="en-US"/>
        </a:p>
      </dgm:t>
    </dgm:pt>
    <dgm:pt modelId="{61144518-F3FF-40B5-A9B9-14CABE3D5356}" type="sibTrans" cxnId="{A6B97AB7-DB2F-40CA-8C36-89E6FE4B58AE}">
      <dgm:prSet/>
      <dgm:spPr/>
      <dgm:t>
        <a:bodyPr/>
        <a:lstStyle/>
        <a:p>
          <a:endParaRPr lang="en-US"/>
        </a:p>
      </dgm:t>
    </dgm:pt>
    <dgm:pt modelId="{F76E9B84-7BDC-2C4C-8EAD-B800D166B643}" type="pres">
      <dgm:prSet presAssocID="{DDD06E10-8428-4917-BF94-59CD78591258}" presName="diagram" presStyleCnt="0">
        <dgm:presLayoutVars>
          <dgm:dir/>
          <dgm:resizeHandles val="exact"/>
        </dgm:presLayoutVars>
      </dgm:prSet>
      <dgm:spPr/>
    </dgm:pt>
    <dgm:pt modelId="{7B3E27C8-B87F-F24A-9B55-CA24FAA8E7C3}" type="pres">
      <dgm:prSet presAssocID="{64141FD9-5582-4AE0-8612-8E154594EF70}" presName="node" presStyleLbl="node1" presStyleIdx="0" presStyleCnt="3">
        <dgm:presLayoutVars>
          <dgm:bulletEnabled val="1"/>
        </dgm:presLayoutVars>
      </dgm:prSet>
      <dgm:spPr/>
    </dgm:pt>
    <dgm:pt modelId="{CCE0213D-158D-BE4E-92B9-421111D04E45}" type="pres">
      <dgm:prSet presAssocID="{16CF0096-6EED-48A1-8B8A-F1E84F08BE66}" presName="sibTrans" presStyleCnt="0"/>
      <dgm:spPr/>
    </dgm:pt>
    <dgm:pt modelId="{32345B0C-0125-E34A-82C3-7C8719B1E3C0}" type="pres">
      <dgm:prSet presAssocID="{798E1613-B531-4B0F-AAFE-8678ACD297F6}" presName="node" presStyleLbl="node1" presStyleIdx="1" presStyleCnt="3">
        <dgm:presLayoutVars>
          <dgm:bulletEnabled val="1"/>
        </dgm:presLayoutVars>
      </dgm:prSet>
      <dgm:spPr/>
    </dgm:pt>
    <dgm:pt modelId="{9C2B149B-5FDC-8D46-9CE9-CC0EC793CA91}" type="pres">
      <dgm:prSet presAssocID="{A7F94058-BCB6-4DA7-937F-F0CD8A103FCB}" presName="sibTrans" presStyleCnt="0"/>
      <dgm:spPr/>
    </dgm:pt>
    <dgm:pt modelId="{63AA832A-F79D-9C4A-BABA-C7A9372C75AC}" type="pres">
      <dgm:prSet presAssocID="{D69B181D-B542-477C-9949-2C2E6AE4B992}" presName="node" presStyleLbl="node1" presStyleIdx="2" presStyleCnt="3">
        <dgm:presLayoutVars>
          <dgm:bulletEnabled val="1"/>
        </dgm:presLayoutVars>
      </dgm:prSet>
      <dgm:spPr/>
    </dgm:pt>
  </dgm:ptLst>
  <dgm:cxnLst>
    <dgm:cxn modelId="{9F256517-F55C-7E4D-80EF-D28A1DCBBFB0}" type="presOf" srcId="{798E1613-B531-4B0F-AAFE-8678ACD297F6}" destId="{32345B0C-0125-E34A-82C3-7C8719B1E3C0}" srcOrd="0" destOrd="0" presId="urn:microsoft.com/office/officeart/2005/8/layout/default"/>
    <dgm:cxn modelId="{0E6DC042-5E2A-4943-BA4E-90DBD97B1BFE}" type="presOf" srcId="{64141FD9-5582-4AE0-8612-8E154594EF70}" destId="{7B3E27C8-B87F-F24A-9B55-CA24FAA8E7C3}" srcOrd="0" destOrd="0" presId="urn:microsoft.com/office/officeart/2005/8/layout/default"/>
    <dgm:cxn modelId="{86450BB7-2B0D-FA4F-81D4-33FC74977E7D}" type="presOf" srcId="{D69B181D-B542-477C-9949-2C2E6AE4B992}" destId="{63AA832A-F79D-9C4A-BABA-C7A9372C75AC}" srcOrd="0" destOrd="0" presId="urn:microsoft.com/office/officeart/2005/8/layout/default"/>
    <dgm:cxn modelId="{A6B97AB7-DB2F-40CA-8C36-89E6FE4B58AE}" srcId="{DDD06E10-8428-4917-BF94-59CD78591258}" destId="{D69B181D-B542-477C-9949-2C2E6AE4B992}" srcOrd="2" destOrd="0" parTransId="{78353FB1-9459-4166-90F2-09D9CC1F7D95}" sibTransId="{61144518-F3FF-40B5-A9B9-14CABE3D5356}"/>
    <dgm:cxn modelId="{F8CBB4CF-82AD-FD44-AD57-049385DDF939}" type="presOf" srcId="{DDD06E10-8428-4917-BF94-59CD78591258}" destId="{F76E9B84-7BDC-2C4C-8EAD-B800D166B643}" srcOrd="0" destOrd="0" presId="urn:microsoft.com/office/officeart/2005/8/layout/default"/>
    <dgm:cxn modelId="{B17E16DD-E559-4137-B980-BDA77E8FF3EE}" srcId="{DDD06E10-8428-4917-BF94-59CD78591258}" destId="{798E1613-B531-4B0F-AAFE-8678ACD297F6}" srcOrd="1" destOrd="0" parTransId="{14D08CCE-9F87-4541-9F45-E73AA282115A}" sibTransId="{A7F94058-BCB6-4DA7-937F-F0CD8A103FCB}"/>
    <dgm:cxn modelId="{153511FF-5013-4509-9FC8-0C958C8F3D5F}" srcId="{DDD06E10-8428-4917-BF94-59CD78591258}" destId="{64141FD9-5582-4AE0-8612-8E154594EF70}" srcOrd="0" destOrd="0" parTransId="{00C6F5DB-CD66-4CDA-A2F9-E06B5CC63E94}" sibTransId="{16CF0096-6EED-48A1-8B8A-F1E84F08BE66}"/>
    <dgm:cxn modelId="{6E4E3D7F-9714-0C4E-8F89-64D62B8C84D2}" type="presParOf" srcId="{F76E9B84-7BDC-2C4C-8EAD-B800D166B643}" destId="{7B3E27C8-B87F-F24A-9B55-CA24FAA8E7C3}" srcOrd="0" destOrd="0" presId="urn:microsoft.com/office/officeart/2005/8/layout/default"/>
    <dgm:cxn modelId="{9E819DC1-BDBE-184A-B384-AD3E17D3D129}" type="presParOf" srcId="{F76E9B84-7BDC-2C4C-8EAD-B800D166B643}" destId="{CCE0213D-158D-BE4E-92B9-421111D04E45}" srcOrd="1" destOrd="0" presId="urn:microsoft.com/office/officeart/2005/8/layout/default"/>
    <dgm:cxn modelId="{3274217F-5955-7547-870D-6E28DE3399EE}" type="presParOf" srcId="{F76E9B84-7BDC-2C4C-8EAD-B800D166B643}" destId="{32345B0C-0125-E34A-82C3-7C8719B1E3C0}" srcOrd="2" destOrd="0" presId="urn:microsoft.com/office/officeart/2005/8/layout/default"/>
    <dgm:cxn modelId="{D3370D31-E685-4246-8998-1702239BFCE6}" type="presParOf" srcId="{F76E9B84-7BDC-2C4C-8EAD-B800D166B643}" destId="{9C2B149B-5FDC-8D46-9CE9-CC0EC793CA91}" srcOrd="3" destOrd="0" presId="urn:microsoft.com/office/officeart/2005/8/layout/default"/>
    <dgm:cxn modelId="{C1C6E1F7-EE97-9C47-AF2F-87E47E662D92}" type="presParOf" srcId="{F76E9B84-7BDC-2C4C-8EAD-B800D166B643}" destId="{63AA832A-F79D-9C4A-BABA-C7A9372C75AC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4AAE3B-9A27-4870-8871-D2A2EFBC545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1B66CD3-5385-43FE-9E25-FF34CF2E5484}">
      <dgm:prSet/>
      <dgm:spPr/>
      <dgm:t>
        <a:bodyPr/>
        <a:lstStyle/>
        <a:p>
          <a:r>
            <a:rPr lang="en-US"/>
            <a:t>• Goleman (1995): EQ is vital but not sufficient.</a:t>
          </a:r>
        </a:p>
      </dgm:t>
    </dgm:pt>
    <dgm:pt modelId="{65123357-10AF-4572-982F-24A6BE20DCC0}" type="parTrans" cxnId="{454878E0-3DBC-4C56-9B9F-E26EDE371241}">
      <dgm:prSet/>
      <dgm:spPr/>
      <dgm:t>
        <a:bodyPr/>
        <a:lstStyle/>
        <a:p>
          <a:endParaRPr lang="en-US"/>
        </a:p>
      </dgm:t>
    </dgm:pt>
    <dgm:pt modelId="{E8DB5AA0-324A-4774-A1D8-891CD2F828FC}" type="sibTrans" cxnId="{454878E0-3DBC-4C56-9B9F-E26EDE371241}">
      <dgm:prSet/>
      <dgm:spPr/>
      <dgm:t>
        <a:bodyPr/>
        <a:lstStyle/>
        <a:p>
          <a:endParaRPr lang="en-US"/>
        </a:p>
      </dgm:t>
    </dgm:pt>
    <dgm:pt modelId="{1A3FFB81-D696-4EB4-A83B-3A05BB3B97A1}">
      <dgm:prSet/>
      <dgm:spPr/>
      <dgm:t>
        <a:bodyPr/>
        <a:lstStyle/>
        <a:p>
          <a:r>
            <a:rPr lang="en-US"/>
            <a:t>• Duckworth (2016): Grit and perseverance matter.</a:t>
          </a:r>
        </a:p>
      </dgm:t>
    </dgm:pt>
    <dgm:pt modelId="{96EF596B-F954-4663-A92C-28A0E6085ABC}" type="parTrans" cxnId="{76E288B4-B9D2-4876-BB2F-E2E7C21A1E3E}">
      <dgm:prSet/>
      <dgm:spPr/>
      <dgm:t>
        <a:bodyPr/>
        <a:lstStyle/>
        <a:p>
          <a:endParaRPr lang="en-US"/>
        </a:p>
      </dgm:t>
    </dgm:pt>
    <dgm:pt modelId="{086EAD24-AB22-419B-A8A0-142B8E42AC6F}" type="sibTrans" cxnId="{76E288B4-B9D2-4876-BB2F-E2E7C21A1E3E}">
      <dgm:prSet/>
      <dgm:spPr/>
      <dgm:t>
        <a:bodyPr/>
        <a:lstStyle/>
        <a:p>
          <a:endParaRPr lang="en-US"/>
        </a:p>
      </dgm:t>
    </dgm:pt>
    <dgm:pt modelId="{20323705-F8C8-4656-8CE3-F25F93CDFDA8}">
      <dgm:prSet/>
      <dgm:spPr/>
      <dgm:t>
        <a:bodyPr/>
        <a:lstStyle/>
        <a:p>
          <a:r>
            <a:rPr lang="en-US"/>
            <a:t>• Dweck (2006): Growth mindset = learning from failure.</a:t>
          </a:r>
        </a:p>
      </dgm:t>
    </dgm:pt>
    <dgm:pt modelId="{440FE20E-9E5D-45A2-BDD0-77DB85241316}" type="parTrans" cxnId="{F3EA49DC-5539-4E65-B527-A333077329B9}">
      <dgm:prSet/>
      <dgm:spPr/>
      <dgm:t>
        <a:bodyPr/>
        <a:lstStyle/>
        <a:p>
          <a:endParaRPr lang="en-US"/>
        </a:p>
      </dgm:t>
    </dgm:pt>
    <dgm:pt modelId="{6510A7BF-885B-40FF-845F-D5883944EECA}" type="sibTrans" cxnId="{F3EA49DC-5539-4E65-B527-A333077329B9}">
      <dgm:prSet/>
      <dgm:spPr/>
      <dgm:t>
        <a:bodyPr/>
        <a:lstStyle/>
        <a:p>
          <a:endParaRPr lang="en-US"/>
        </a:p>
      </dgm:t>
    </dgm:pt>
    <dgm:pt modelId="{9D7ABBFE-6F18-47C5-BE00-682560EE0264}">
      <dgm:prSet/>
      <dgm:spPr/>
      <dgm:t>
        <a:bodyPr/>
        <a:lstStyle/>
        <a:p>
          <a:r>
            <a:rPr lang="en-US"/>
            <a:t>• Noddings (1984): Importance of emotional care.</a:t>
          </a:r>
        </a:p>
      </dgm:t>
    </dgm:pt>
    <dgm:pt modelId="{C1B802FF-B408-402F-AE14-C354132F725C}" type="parTrans" cxnId="{36062129-5AA5-4833-8A57-69FB6E677DDA}">
      <dgm:prSet/>
      <dgm:spPr/>
      <dgm:t>
        <a:bodyPr/>
        <a:lstStyle/>
        <a:p>
          <a:endParaRPr lang="en-US"/>
        </a:p>
      </dgm:t>
    </dgm:pt>
    <dgm:pt modelId="{EE318F90-95BB-4606-9B0D-77947534040C}" type="sibTrans" cxnId="{36062129-5AA5-4833-8A57-69FB6E677DDA}">
      <dgm:prSet/>
      <dgm:spPr/>
      <dgm:t>
        <a:bodyPr/>
        <a:lstStyle/>
        <a:p>
          <a:endParaRPr lang="en-US"/>
        </a:p>
      </dgm:t>
    </dgm:pt>
    <dgm:pt modelId="{94CA6D9F-E38C-4153-9238-B0C2A8E99F1C}">
      <dgm:prSet/>
      <dgm:spPr/>
      <dgm:t>
        <a:bodyPr/>
        <a:lstStyle/>
        <a:p>
          <a:r>
            <a:rPr lang="en-US"/>
            <a:t>• YoungMinds (2023): Mental health gaps in schools.</a:t>
          </a:r>
        </a:p>
      </dgm:t>
    </dgm:pt>
    <dgm:pt modelId="{D44728E4-D518-4C14-AD67-34519F5EF654}" type="parTrans" cxnId="{580BD3A2-A181-4FAE-B7AC-9D6E1EF00230}">
      <dgm:prSet/>
      <dgm:spPr/>
      <dgm:t>
        <a:bodyPr/>
        <a:lstStyle/>
        <a:p>
          <a:endParaRPr lang="en-US"/>
        </a:p>
      </dgm:t>
    </dgm:pt>
    <dgm:pt modelId="{20476213-4F47-441B-BB84-3BB11392B8D4}" type="sibTrans" cxnId="{580BD3A2-A181-4FAE-B7AC-9D6E1EF00230}">
      <dgm:prSet/>
      <dgm:spPr/>
      <dgm:t>
        <a:bodyPr/>
        <a:lstStyle/>
        <a:p>
          <a:endParaRPr lang="en-US"/>
        </a:p>
      </dgm:t>
    </dgm:pt>
    <dgm:pt modelId="{61728B13-15EA-D141-A9C2-EB8B6D55535C}" type="pres">
      <dgm:prSet presAssocID="{004AAE3B-9A27-4870-8871-D2A2EFBC5453}" presName="linear" presStyleCnt="0">
        <dgm:presLayoutVars>
          <dgm:animLvl val="lvl"/>
          <dgm:resizeHandles val="exact"/>
        </dgm:presLayoutVars>
      </dgm:prSet>
      <dgm:spPr/>
    </dgm:pt>
    <dgm:pt modelId="{4BC563C8-9658-3647-8402-9685C8CDDAF8}" type="pres">
      <dgm:prSet presAssocID="{E1B66CD3-5385-43FE-9E25-FF34CF2E548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73B817-71C5-2840-A538-E716A160D782}" type="pres">
      <dgm:prSet presAssocID="{E8DB5AA0-324A-4774-A1D8-891CD2F828FC}" presName="spacer" presStyleCnt="0"/>
      <dgm:spPr/>
    </dgm:pt>
    <dgm:pt modelId="{969D19B7-258D-AB43-806D-F8A3318C7BE8}" type="pres">
      <dgm:prSet presAssocID="{1A3FFB81-D696-4EB4-A83B-3A05BB3B97A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3D2CBE7-B7BE-CA4E-A029-204AB546D639}" type="pres">
      <dgm:prSet presAssocID="{086EAD24-AB22-419B-A8A0-142B8E42AC6F}" presName="spacer" presStyleCnt="0"/>
      <dgm:spPr/>
    </dgm:pt>
    <dgm:pt modelId="{4B00916A-D94D-ED4B-AE30-C48B64C28591}" type="pres">
      <dgm:prSet presAssocID="{20323705-F8C8-4656-8CE3-F25F93CDFDA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082DAB2-DB9D-1845-809C-2363D017A04A}" type="pres">
      <dgm:prSet presAssocID="{6510A7BF-885B-40FF-845F-D5883944EECA}" presName="spacer" presStyleCnt="0"/>
      <dgm:spPr/>
    </dgm:pt>
    <dgm:pt modelId="{294D29B9-BBD1-2C47-B840-8449DCFFF104}" type="pres">
      <dgm:prSet presAssocID="{9D7ABBFE-6F18-47C5-BE00-682560EE026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97F9C0A-754A-7948-A4AC-A957EC51F824}" type="pres">
      <dgm:prSet presAssocID="{EE318F90-95BB-4606-9B0D-77947534040C}" presName="spacer" presStyleCnt="0"/>
      <dgm:spPr/>
    </dgm:pt>
    <dgm:pt modelId="{DE9FD641-E753-A347-B4F1-8F3655DF871D}" type="pres">
      <dgm:prSet presAssocID="{94CA6D9F-E38C-4153-9238-B0C2A8E99F1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4E0D30F-6FF8-C741-96F2-B5179982123D}" type="presOf" srcId="{004AAE3B-9A27-4870-8871-D2A2EFBC5453}" destId="{61728B13-15EA-D141-A9C2-EB8B6D55535C}" srcOrd="0" destOrd="0" presId="urn:microsoft.com/office/officeart/2005/8/layout/vList2"/>
    <dgm:cxn modelId="{36062129-5AA5-4833-8A57-69FB6E677DDA}" srcId="{004AAE3B-9A27-4870-8871-D2A2EFBC5453}" destId="{9D7ABBFE-6F18-47C5-BE00-682560EE0264}" srcOrd="3" destOrd="0" parTransId="{C1B802FF-B408-402F-AE14-C354132F725C}" sibTransId="{EE318F90-95BB-4606-9B0D-77947534040C}"/>
    <dgm:cxn modelId="{9ED1B42D-D9B7-D443-A4C6-E28381D15AF0}" type="presOf" srcId="{20323705-F8C8-4656-8CE3-F25F93CDFDA8}" destId="{4B00916A-D94D-ED4B-AE30-C48B64C28591}" srcOrd="0" destOrd="0" presId="urn:microsoft.com/office/officeart/2005/8/layout/vList2"/>
    <dgm:cxn modelId="{580BD3A2-A181-4FAE-B7AC-9D6E1EF00230}" srcId="{004AAE3B-9A27-4870-8871-D2A2EFBC5453}" destId="{94CA6D9F-E38C-4153-9238-B0C2A8E99F1C}" srcOrd="4" destOrd="0" parTransId="{D44728E4-D518-4C14-AD67-34519F5EF654}" sibTransId="{20476213-4F47-441B-BB84-3BB11392B8D4}"/>
    <dgm:cxn modelId="{339F1FAC-93D0-A64D-BEF4-853BAD73AE6E}" type="presOf" srcId="{94CA6D9F-E38C-4153-9238-B0C2A8E99F1C}" destId="{DE9FD641-E753-A347-B4F1-8F3655DF871D}" srcOrd="0" destOrd="0" presId="urn:microsoft.com/office/officeart/2005/8/layout/vList2"/>
    <dgm:cxn modelId="{76E288B4-B9D2-4876-BB2F-E2E7C21A1E3E}" srcId="{004AAE3B-9A27-4870-8871-D2A2EFBC5453}" destId="{1A3FFB81-D696-4EB4-A83B-3A05BB3B97A1}" srcOrd="1" destOrd="0" parTransId="{96EF596B-F954-4663-A92C-28A0E6085ABC}" sibTransId="{086EAD24-AB22-419B-A8A0-142B8E42AC6F}"/>
    <dgm:cxn modelId="{D5CD74BD-A5AB-114A-8526-CBAC5CBA96AC}" type="presOf" srcId="{E1B66CD3-5385-43FE-9E25-FF34CF2E5484}" destId="{4BC563C8-9658-3647-8402-9685C8CDDAF8}" srcOrd="0" destOrd="0" presId="urn:microsoft.com/office/officeart/2005/8/layout/vList2"/>
    <dgm:cxn modelId="{822A9ED8-AB1F-9444-874D-D4E5496B100D}" type="presOf" srcId="{9D7ABBFE-6F18-47C5-BE00-682560EE0264}" destId="{294D29B9-BBD1-2C47-B840-8449DCFFF104}" srcOrd="0" destOrd="0" presId="urn:microsoft.com/office/officeart/2005/8/layout/vList2"/>
    <dgm:cxn modelId="{F3EA49DC-5539-4E65-B527-A333077329B9}" srcId="{004AAE3B-9A27-4870-8871-D2A2EFBC5453}" destId="{20323705-F8C8-4656-8CE3-F25F93CDFDA8}" srcOrd="2" destOrd="0" parTransId="{440FE20E-9E5D-45A2-BDD0-77DB85241316}" sibTransId="{6510A7BF-885B-40FF-845F-D5883944EECA}"/>
    <dgm:cxn modelId="{454878E0-3DBC-4C56-9B9F-E26EDE371241}" srcId="{004AAE3B-9A27-4870-8871-D2A2EFBC5453}" destId="{E1B66CD3-5385-43FE-9E25-FF34CF2E5484}" srcOrd="0" destOrd="0" parTransId="{65123357-10AF-4572-982F-24A6BE20DCC0}" sibTransId="{E8DB5AA0-324A-4774-A1D8-891CD2F828FC}"/>
    <dgm:cxn modelId="{01AC9DF4-4979-924C-8BC8-8392BDF8419F}" type="presOf" srcId="{1A3FFB81-D696-4EB4-A83B-3A05BB3B97A1}" destId="{969D19B7-258D-AB43-806D-F8A3318C7BE8}" srcOrd="0" destOrd="0" presId="urn:microsoft.com/office/officeart/2005/8/layout/vList2"/>
    <dgm:cxn modelId="{FA48543A-F9A5-5148-88A6-B5D75F4E27FC}" type="presParOf" srcId="{61728B13-15EA-D141-A9C2-EB8B6D55535C}" destId="{4BC563C8-9658-3647-8402-9685C8CDDAF8}" srcOrd="0" destOrd="0" presId="urn:microsoft.com/office/officeart/2005/8/layout/vList2"/>
    <dgm:cxn modelId="{91B48EFE-CEA3-9247-BE6A-5FEA447BB816}" type="presParOf" srcId="{61728B13-15EA-D141-A9C2-EB8B6D55535C}" destId="{4773B817-71C5-2840-A538-E716A160D782}" srcOrd="1" destOrd="0" presId="urn:microsoft.com/office/officeart/2005/8/layout/vList2"/>
    <dgm:cxn modelId="{154477B7-0DD4-AF4B-8BAD-55D755FA5164}" type="presParOf" srcId="{61728B13-15EA-D141-A9C2-EB8B6D55535C}" destId="{969D19B7-258D-AB43-806D-F8A3318C7BE8}" srcOrd="2" destOrd="0" presId="urn:microsoft.com/office/officeart/2005/8/layout/vList2"/>
    <dgm:cxn modelId="{40CC3FD9-A4EB-594B-AD16-8DE95CB115B4}" type="presParOf" srcId="{61728B13-15EA-D141-A9C2-EB8B6D55535C}" destId="{F3D2CBE7-B7BE-CA4E-A029-204AB546D639}" srcOrd="3" destOrd="0" presId="urn:microsoft.com/office/officeart/2005/8/layout/vList2"/>
    <dgm:cxn modelId="{88028A40-6D47-D447-A11F-DC1E481C950A}" type="presParOf" srcId="{61728B13-15EA-D141-A9C2-EB8B6D55535C}" destId="{4B00916A-D94D-ED4B-AE30-C48B64C28591}" srcOrd="4" destOrd="0" presId="urn:microsoft.com/office/officeart/2005/8/layout/vList2"/>
    <dgm:cxn modelId="{7C01B729-09C3-F54E-A864-B92547873031}" type="presParOf" srcId="{61728B13-15EA-D141-A9C2-EB8B6D55535C}" destId="{F082DAB2-DB9D-1845-809C-2363D017A04A}" srcOrd="5" destOrd="0" presId="urn:microsoft.com/office/officeart/2005/8/layout/vList2"/>
    <dgm:cxn modelId="{4A0F0439-97EE-C74E-A4E7-B2A3FCD9670A}" type="presParOf" srcId="{61728B13-15EA-D141-A9C2-EB8B6D55535C}" destId="{294D29B9-BBD1-2C47-B840-8449DCFFF104}" srcOrd="6" destOrd="0" presId="urn:microsoft.com/office/officeart/2005/8/layout/vList2"/>
    <dgm:cxn modelId="{B502EF90-BDF5-7343-ADD4-8AF1B19244D2}" type="presParOf" srcId="{61728B13-15EA-D141-A9C2-EB8B6D55535C}" destId="{597F9C0A-754A-7948-A4AC-A957EC51F824}" srcOrd="7" destOrd="0" presId="urn:microsoft.com/office/officeart/2005/8/layout/vList2"/>
    <dgm:cxn modelId="{E51F5003-AF5C-8D46-894D-67C077F0A416}" type="presParOf" srcId="{61728B13-15EA-D141-A9C2-EB8B6D55535C}" destId="{DE9FD641-E753-A347-B4F1-8F3655DF871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C5F2570-76FA-4711-AA7E-8D78BCCAB52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D88B9BB-1AC4-4702-8F5D-43C5B85CE7D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Resilience = internal strength to overcome adversity.</a:t>
          </a:r>
        </a:p>
      </dgm:t>
    </dgm:pt>
    <dgm:pt modelId="{6868A1F5-349A-4930-8161-599919374AE0}" type="parTrans" cxnId="{8CD1B850-76FC-41B4-B798-1FAD49CD15E4}">
      <dgm:prSet/>
      <dgm:spPr/>
      <dgm:t>
        <a:bodyPr/>
        <a:lstStyle/>
        <a:p>
          <a:endParaRPr lang="en-US"/>
        </a:p>
      </dgm:t>
    </dgm:pt>
    <dgm:pt modelId="{E740C7B4-FA9E-446A-B923-775929FE5CC4}" type="sibTrans" cxnId="{8CD1B850-76FC-41B4-B798-1FAD49CD15E4}">
      <dgm:prSet/>
      <dgm:spPr/>
      <dgm:t>
        <a:bodyPr/>
        <a:lstStyle/>
        <a:p>
          <a:endParaRPr lang="en-US"/>
        </a:p>
      </dgm:t>
    </dgm:pt>
    <dgm:pt modelId="{83C338F5-1B16-43D7-836E-21FEB34F342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Students with resilience show independence and adaptability.</a:t>
          </a:r>
        </a:p>
      </dgm:t>
    </dgm:pt>
    <dgm:pt modelId="{B4ED76BE-865F-479A-A484-C2CEBD3CD05E}" type="parTrans" cxnId="{874DDB2B-A26A-4F57-B012-07406DEA4F76}">
      <dgm:prSet/>
      <dgm:spPr/>
      <dgm:t>
        <a:bodyPr/>
        <a:lstStyle/>
        <a:p>
          <a:endParaRPr lang="en-US"/>
        </a:p>
      </dgm:t>
    </dgm:pt>
    <dgm:pt modelId="{79862EEC-E10C-4088-A806-031D5CFDC1AF}" type="sibTrans" cxnId="{874DDB2B-A26A-4F57-B012-07406DEA4F76}">
      <dgm:prSet/>
      <dgm:spPr/>
      <dgm:t>
        <a:bodyPr/>
        <a:lstStyle/>
        <a:p>
          <a:endParaRPr lang="en-US"/>
        </a:p>
      </dgm:t>
    </dgm:pt>
    <dgm:pt modelId="{74894E33-C814-44E5-BF6D-44DAEDD5C31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Essential for long-term well-being and academic success.</a:t>
          </a:r>
        </a:p>
      </dgm:t>
    </dgm:pt>
    <dgm:pt modelId="{17D79AB1-B60C-4A90-B0DF-AAFABA0B0811}" type="parTrans" cxnId="{9009ADB1-A8F4-470A-835D-3C4FC1CB4D2F}">
      <dgm:prSet/>
      <dgm:spPr/>
      <dgm:t>
        <a:bodyPr/>
        <a:lstStyle/>
        <a:p>
          <a:endParaRPr lang="en-US"/>
        </a:p>
      </dgm:t>
    </dgm:pt>
    <dgm:pt modelId="{15DA53C7-D750-44AE-B52C-69BC43AE50E2}" type="sibTrans" cxnId="{9009ADB1-A8F4-470A-835D-3C4FC1CB4D2F}">
      <dgm:prSet/>
      <dgm:spPr/>
      <dgm:t>
        <a:bodyPr/>
        <a:lstStyle/>
        <a:p>
          <a:endParaRPr lang="en-US"/>
        </a:p>
      </dgm:t>
    </dgm:pt>
    <dgm:pt modelId="{0C6205CF-36D2-44CD-AB3C-AF9778E0E762}" type="pres">
      <dgm:prSet presAssocID="{1C5F2570-76FA-4711-AA7E-8D78BCCAB52E}" presName="root" presStyleCnt="0">
        <dgm:presLayoutVars>
          <dgm:dir/>
          <dgm:resizeHandles val="exact"/>
        </dgm:presLayoutVars>
      </dgm:prSet>
      <dgm:spPr/>
    </dgm:pt>
    <dgm:pt modelId="{E1107A6F-AA38-4827-A06A-0D05331F8E20}" type="pres">
      <dgm:prSet presAssocID="{CD88B9BB-1AC4-4702-8F5D-43C5B85CE7D8}" presName="compNode" presStyleCnt="0"/>
      <dgm:spPr/>
    </dgm:pt>
    <dgm:pt modelId="{BFE4EF57-1A68-4B84-B9A3-310EDC9E22D5}" type="pres">
      <dgm:prSet presAssocID="{CD88B9BB-1AC4-4702-8F5D-43C5B85CE7D8}" presName="iconBgRect" presStyleLbl="bgShp" presStyleIdx="0" presStyleCnt="3"/>
      <dgm:spPr/>
    </dgm:pt>
    <dgm:pt modelId="{8C85E283-6A9C-4A84-96E4-A5AF11A5BD21}" type="pres">
      <dgm:prSet presAssocID="{CD88B9BB-1AC4-4702-8F5D-43C5B85CE7D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on"/>
        </a:ext>
      </dgm:extLst>
    </dgm:pt>
    <dgm:pt modelId="{A4F703AA-D5C1-444A-8445-2BE9BCD14D19}" type="pres">
      <dgm:prSet presAssocID="{CD88B9BB-1AC4-4702-8F5D-43C5B85CE7D8}" presName="spaceRect" presStyleCnt="0"/>
      <dgm:spPr/>
    </dgm:pt>
    <dgm:pt modelId="{69EC4900-41B4-4DE8-ADDB-1BC17521321F}" type="pres">
      <dgm:prSet presAssocID="{CD88B9BB-1AC4-4702-8F5D-43C5B85CE7D8}" presName="textRect" presStyleLbl="revTx" presStyleIdx="0" presStyleCnt="3">
        <dgm:presLayoutVars>
          <dgm:chMax val="1"/>
          <dgm:chPref val="1"/>
        </dgm:presLayoutVars>
      </dgm:prSet>
      <dgm:spPr/>
    </dgm:pt>
    <dgm:pt modelId="{7AFE1D51-872A-4E28-A313-9A370D10D01D}" type="pres">
      <dgm:prSet presAssocID="{E740C7B4-FA9E-446A-B923-775929FE5CC4}" presName="sibTrans" presStyleCnt="0"/>
      <dgm:spPr/>
    </dgm:pt>
    <dgm:pt modelId="{2E8BBF7F-BBB8-4169-9B09-3B754809A593}" type="pres">
      <dgm:prSet presAssocID="{83C338F5-1B16-43D7-836E-21FEB34F3421}" presName="compNode" presStyleCnt="0"/>
      <dgm:spPr/>
    </dgm:pt>
    <dgm:pt modelId="{1CA58FEB-8057-4B56-BFB3-B3B8E15CD7E1}" type="pres">
      <dgm:prSet presAssocID="{83C338F5-1B16-43D7-836E-21FEB34F3421}" presName="iconBgRect" presStyleLbl="bgShp" presStyleIdx="1" presStyleCnt="3"/>
      <dgm:spPr/>
    </dgm:pt>
    <dgm:pt modelId="{CCCF37CB-9975-47CA-9F36-DF5EB6C83CC9}" type="pres">
      <dgm:prSet presAssocID="{83C338F5-1B16-43D7-836E-21FEB34F342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D48AE6C3-7E22-4088-A279-16D20472F3FD}" type="pres">
      <dgm:prSet presAssocID="{83C338F5-1B16-43D7-836E-21FEB34F3421}" presName="spaceRect" presStyleCnt="0"/>
      <dgm:spPr/>
    </dgm:pt>
    <dgm:pt modelId="{BE62B041-FE89-4410-BD2A-262BB39C681A}" type="pres">
      <dgm:prSet presAssocID="{83C338F5-1B16-43D7-836E-21FEB34F3421}" presName="textRect" presStyleLbl="revTx" presStyleIdx="1" presStyleCnt="3">
        <dgm:presLayoutVars>
          <dgm:chMax val="1"/>
          <dgm:chPref val="1"/>
        </dgm:presLayoutVars>
      </dgm:prSet>
      <dgm:spPr/>
    </dgm:pt>
    <dgm:pt modelId="{CB983E46-9332-459F-986B-A76635E3B345}" type="pres">
      <dgm:prSet presAssocID="{79862EEC-E10C-4088-A806-031D5CFDC1AF}" presName="sibTrans" presStyleCnt="0"/>
      <dgm:spPr/>
    </dgm:pt>
    <dgm:pt modelId="{828EBFDE-4CB5-4D97-B8D2-73F0C233D781}" type="pres">
      <dgm:prSet presAssocID="{74894E33-C814-44E5-BF6D-44DAEDD5C31B}" presName="compNode" presStyleCnt="0"/>
      <dgm:spPr/>
    </dgm:pt>
    <dgm:pt modelId="{85668E4E-87D8-47A2-83B3-2300B4BFBD3A}" type="pres">
      <dgm:prSet presAssocID="{74894E33-C814-44E5-BF6D-44DAEDD5C31B}" presName="iconBgRect" presStyleLbl="bgShp" presStyleIdx="2" presStyleCnt="3"/>
      <dgm:spPr/>
    </dgm:pt>
    <dgm:pt modelId="{A5C70CA4-DBA1-4113-9A5D-FFE23567E3E1}" type="pres">
      <dgm:prSet presAssocID="{74894E33-C814-44E5-BF6D-44DAEDD5C31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82C7BFA-301C-460A-96A0-C51863E9D7DC}" type="pres">
      <dgm:prSet presAssocID="{74894E33-C814-44E5-BF6D-44DAEDD5C31B}" presName="spaceRect" presStyleCnt="0"/>
      <dgm:spPr/>
    </dgm:pt>
    <dgm:pt modelId="{9D6EFEAC-84EC-45F9-847E-F59AE5623D65}" type="pres">
      <dgm:prSet presAssocID="{74894E33-C814-44E5-BF6D-44DAEDD5C31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D88140E-EB81-FE46-AA1D-C2625A8E4C9D}" type="presOf" srcId="{CD88B9BB-1AC4-4702-8F5D-43C5B85CE7D8}" destId="{69EC4900-41B4-4DE8-ADDB-1BC17521321F}" srcOrd="0" destOrd="0" presId="urn:microsoft.com/office/officeart/2018/5/layout/IconCircleLabelList"/>
    <dgm:cxn modelId="{874DDB2B-A26A-4F57-B012-07406DEA4F76}" srcId="{1C5F2570-76FA-4711-AA7E-8D78BCCAB52E}" destId="{83C338F5-1B16-43D7-836E-21FEB34F3421}" srcOrd="1" destOrd="0" parTransId="{B4ED76BE-865F-479A-A484-C2CEBD3CD05E}" sibTransId="{79862EEC-E10C-4088-A806-031D5CFDC1AF}"/>
    <dgm:cxn modelId="{D5655D33-5EB8-944A-89C0-DB929E79496D}" type="presOf" srcId="{74894E33-C814-44E5-BF6D-44DAEDD5C31B}" destId="{9D6EFEAC-84EC-45F9-847E-F59AE5623D65}" srcOrd="0" destOrd="0" presId="urn:microsoft.com/office/officeart/2018/5/layout/IconCircleLabelList"/>
    <dgm:cxn modelId="{8CD1B850-76FC-41B4-B798-1FAD49CD15E4}" srcId="{1C5F2570-76FA-4711-AA7E-8D78BCCAB52E}" destId="{CD88B9BB-1AC4-4702-8F5D-43C5B85CE7D8}" srcOrd="0" destOrd="0" parTransId="{6868A1F5-349A-4930-8161-599919374AE0}" sibTransId="{E740C7B4-FA9E-446A-B923-775929FE5CC4}"/>
    <dgm:cxn modelId="{9009ADB1-A8F4-470A-835D-3C4FC1CB4D2F}" srcId="{1C5F2570-76FA-4711-AA7E-8D78BCCAB52E}" destId="{74894E33-C814-44E5-BF6D-44DAEDD5C31B}" srcOrd="2" destOrd="0" parTransId="{17D79AB1-B60C-4A90-B0DF-AAFABA0B0811}" sibTransId="{15DA53C7-D750-44AE-B52C-69BC43AE50E2}"/>
    <dgm:cxn modelId="{E03BF6D6-C297-C341-903D-6921897766A9}" type="presOf" srcId="{83C338F5-1B16-43D7-836E-21FEB34F3421}" destId="{BE62B041-FE89-4410-BD2A-262BB39C681A}" srcOrd="0" destOrd="0" presId="urn:microsoft.com/office/officeart/2018/5/layout/IconCircleLabelList"/>
    <dgm:cxn modelId="{37ED6AEB-E578-CE40-93D5-9F64853EF34C}" type="presOf" srcId="{1C5F2570-76FA-4711-AA7E-8D78BCCAB52E}" destId="{0C6205CF-36D2-44CD-AB3C-AF9778E0E762}" srcOrd="0" destOrd="0" presId="urn:microsoft.com/office/officeart/2018/5/layout/IconCircleLabelList"/>
    <dgm:cxn modelId="{B1FCE5DD-BD5F-8A4E-B7B6-685CFBC66F9B}" type="presParOf" srcId="{0C6205CF-36D2-44CD-AB3C-AF9778E0E762}" destId="{E1107A6F-AA38-4827-A06A-0D05331F8E20}" srcOrd="0" destOrd="0" presId="urn:microsoft.com/office/officeart/2018/5/layout/IconCircleLabelList"/>
    <dgm:cxn modelId="{998EFBC1-5DFD-794B-A41F-806F1C7FE647}" type="presParOf" srcId="{E1107A6F-AA38-4827-A06A-0D05331F8E20}" destId="{BFE4EF57-1A68-4B84-B9A3-310EDC9E22D5}" srcOrd="0" destOrd="0" presId="urn:microsoft.com/office/officeart/2018/5/layout/IconCircleLabelList"/>
    <dgm:cxn modelId="{1795B89C-45C5-7E47-BB08-49FA99AD043C}" type="presParOf" srcId="{E1107A6F-AA38-4827-A06A-0D05331F8E20}" destId="{8C85E283-6A9C-4A84-96E4-A5AF11A5BD21}" srcOrd="1" destOrd="0" presId="urn:microsoft.com/office/officeart/2018/5/layout/IconCircleLabelList"/>
    <dgm:cxn modelId="{8F561DC6-C361-6C43-8F3A-F0052FAA15BD}" type="presParOf" srcId="{E1107A6F-AA38-4827-A06A-0D05331F8E20}" destId="{A4F703AA-D5C1-444A-8445-2BE9BCD14D19}" srcOrd="2" destOrd="0" presId="urn:microsoft.com/office/officeart/2018/5/layout/IconCircleLabelList"/>
    <dgm:cxn modelId="{310E5137-CC61-A64D-A9C0-0C3269D60F1F}" type="presParOf" srcId="{E1107A6F-AA38-4827-A06A-0D05331F8E20}" destId="{69EC4900-41B4-4DE8-ADDB-1BC17521321F}" srcOrd="3" destOrd="0" presId="urn:microsoft.com/office/officeart/2018/5/layout/IconCircleLabelList"/>
    <dgm:cxn modelId="{76969E24-177D-CD42-BCB6-6A578A31E915}" type="presParOf" srcId="{0C6205CF-36D2-44CD-AB3C-AF9778E0E762}" destId="{7AFE1D51-872A-4E28-A313-9A370D10D01D}" srcOrd="1" destOrd="0" presId="urn:microsoft.com/office/officeart/2018/5/layout/IconCircleLabelList"/>
    <dgm:cxn modelId="{BC433FD4-F306-6443-B291-4F4EFA1D7914}" type="presParOf" srcId="{0C6205CF-36D2-44CD-AB3C-AF9778E0E762}" destId="{2E8BBF7F-BBB8-4169-9B09-3B754809A593}" srcOrd="2" destOrd="0" presId="urn:microsoft.com/office/officeart/2018/5/layout/IconCircleLabelList"/>
    <dgm:cxn modelId="{3AE22EE4-593F-F54F-B2A0-6A2CD121C0B0}" type="presParOf" srcId="{2E8BBF7F-BBB8-4169-9B09-3B754809A593}" destId="{1CA58FEB-8057-4B56-BFB3-B3B8E15CD7E1}" srcOrd="0" destOrd="0" presId="urn:microsoft.com/office/officeart/2018/5/layout/IconCircleLabelList"/>
    <dgm:cxn modelId="{1360D638-905B-CA48-A372-A09B48CF7C11}" type="presParOf" srcId="{2E8BBF7F-BBB8-4169-9B09-3B754809A593}" destId="{CCCF37CB-9975-47CA-9F36-DF5EB6C83CC9}" srcOrd="1" destOrd="0" presId="urn:microsoft.com/office/officeart/2018/5/layout/IconCircleLabelList"/>
    <dgm:cxn modelId="{84ABD685-C538-7343-9A20-0C9EEF5489A5}" type="presParOf" srcId="{2E8BBF7F-BBB8-4169-9B09-3B754809A593}" destId="{D48AE6C3-7E22-4088-A279-16D20472F3FD}" srcOrd="2" destOrd="0" presId="urn:microsoft.com/office/officeart/2018/5/layout/IconCircleLabelList"/>
    <dgm:cxn modelId="{2AD55DF7-4CD3-E14D-84CD-A1E12B2240FE}" type="presParOf" srcId="{2E8BBF7F-BBB8-4169-9B09-3B754809A593}" destId="{BE62B041-FE89-4410-BD2A-262BB39C681A}" srcOrd="3" destOrd="0" presId="urn:microsoft.com/office/officeart/2018/5/layout/IconCircleLabelList"/>
    <dgm:cxn modelId="{1A6734FC-D027-1142-B23E-86C4D5451489}" type="presParOf" srcId="{0C6205CF-36D2-44CD-AB3C-AF9778E0E762}" destId="{CB983E46-9332-459F-986B-A76635E3B345}" srcOrd="3" destOrd="0" presId="urn:microsoft.com/office/officeart/2018/5/layout/IconCircleLabelList"/>
    <dgm:cxn modelId="{28096D96-6F28-F345-92AF-432D59368820}" type="presParOf" srcId="{0C6205CF-36D2-44CD-AB3C-AF9778E0E762}" destId="{828EBFDE-4CB5-4D97-B8D2-73F0C233D781}" srcOrd="4" destOrd="0" presId="urn:microsoft.com/office/officeart/2018/5/layout/IconCircleLabelList"/>
    <dgm:cxn modelId="{DE4FF692-75D4-5644-B393-013790720132}" type="presParOf" srcId="{828EBFDE-4CB5-4D97-B8D2-73F0C233D781}" destId="{85668E4E-87D8-47A2-83B3-2300B4BFBD3A}" srcOrd="0" destOrd="0" presId="urn:microsoft.com/office/officeart/2018/5/layout/IconCircleLabelList"/>
    <dgm:cxn modelId="{92A2CD44-A6B5-2E4E-A123-340E327F3720}" type="presParOf" srcId="{828EBFDE-4CB5-4D97-B8D2-73F0C233D781}" destId="{A5C70CA4-DBA1-4113-9A5D-FFE23567E3E1}" srcOrd="1" destOrd="0" presId="urn:microsoft.com/office/officeart/2018/5/layout/IconCircleLabelList"/>
    <dgm:cxn modelId="{90EE1BB7-DE04-9A42-B3DC-13BDA1292F0C}" type="presParOf" srcId="{828EBFDE-4CB5-4D97-B8D2-73F0C233D781}" destId="{B82C7BFA-301C-460A-96A0-C51863E9D7DC}" srcOrd="2" destOrd="0" presId="urn:microsoft.com/office/officeart/2018/5/layout/IconCircleLabelList"/>
    <dgm:cxn modelId="{DEE3D2AA-C11A-6F44-9CB7-FE0D9E9B302B}" type="presParOf" srcId="{828EBFDE-4CB5-4D97-B8D2-73F0C233D781}" destId="{9D6EFEAC-84EC-45F9-847E-F59AE5623D6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DAA2F53-2B67-44D8-B823-9E5D784326D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A4451A6-BBA3-42D6-B739-D47CE57D8411}">
      <dgm:prSet/>
      <dgm:spPr/>
      <dgm:t>
        <a:bodyPr/>
        <a:lstStyle/>
        <a:p>
          <a:r>
            <a:rPr lang="en-US"/>
            <a:t>• Supports short-term regulation and awareness.</a:t>
          </a:r>
        </a:p>
      </dgm:t>
    </dgm:pt>
    <dgm:pt modelId="{F470ED82-A203-4EA4-A631-579FCC09225E}" type="parTrans" cxnId="{BBAE0577-E546-41B7-B6AC-68F42B67F065}">
      <dgm:prSet/>
      <dgm:spPr/>
      <dgm:t>
        <a:bodyPr/>
        <a:lstStyle/>
        <a:p>
          <a:endParaRPr lang="en-US"/>
        </a:p>
      </dgm:t>
    </dgm:pt>
    <dgm:pt modelId="{A841D5C2-56C5-495D-A243-31A110541891}" type="sibTrans" cxnId="{BBAE0577-E546-41B7-B6AC-68F42B67F065}">
      <dgm:prSet/>
      <dgm:spPr/>
      <dgm:t>
        <a:bodyPr/>
        <a:lstStyle/>
        <a:p>
          <a:endParaRPr lang="en-US"/>
        </a:p>
      </dgm:t>
    </dgm:pt>
    <dgm:pt modelId="{FD15BC1A-BC79-408C-BB08-74BF0D0E0409}">
      <dgm:prSet/>
      <dgm:spPr/>
      <dgm:t>
        <a:bodyPr/>
        <a:lstStyle/>
        <a:p>
          <a:r>
            <a:rPr lang="en-US"/>
            <a:t>• Risk: Over-reliance may hinder independence.</a:t>
          </a:r>
        </a:p>
      </dgm:t>
    </dgm:pt>
    <dgm:pt modelId="{C931A4B0-DBC1-40D5-9748-E7836F3DC2D9}" type="parTrans" cxnId="{3ECB4649-BF30-46FC-87C9-74219F773F43}">
      <dgm:prSet/>
      <dgm:spPr/>
      <dgm:t>
        <a:bodyPr/>
        <a:lstStyle/>
        <a:p>
          <a:endParaRPr lang="en-US"/>
        </a:p>
      </dgm:t>
    </dgm:pt>
    <dgm:pt modelId="{FD1A2504-9E09-4127-943A-33A7E44772F2}" type="sibTrans" cxnId="{3ECB4649-BF30-46FC-87C9-74219F773F43}">
      <dgm:prSet/>
      <dgm:spPr/>
      <dgm:t>
        <a:bodyPr/>
        <a:lstStyle/>
        <a:p>
          <a:endParaRPr lang="en-US"/>
        </a:p>
      </dgm:t>
    </dgm:pt>
    <dgm:pt modelId="{EBE7640D-C503-45CA-8E73-C2D9F949A72F}">
      <dgm:prSet/>
      <dgm:spPr/>
      <dgm:t>
        <a:bodyPr/>
        <a:lstStyle/>
        <a:p>
          <a:r>
            <a:rPr lang="en-US"/>
            <a:t>• EQ and therapy should supplement, not replace resilience.</a:t>
          </a:r>
        </a:p>
      </dgm:t>
    </dgm:pt>
    <dgm:pt modelId="{9A007F98-7C80-40A5-B539-5ED0DAEC1F57}" type="parTrans" cxnId="{53CCE0C3-32FD-4B25-819B-966A792810C1}">
      <dgm:prSet/>
      <dgm:spPr/>
      <dgm:t>
        <a:bodyPr/>
        <a:lstStyle/>
        <a:p>
          <a:endParaRPr lang="en-US"/>
        </a:p>
      </dgm:t>
    </dgm:pt>
    <dgm:pt modelId="{57982715-8342-4162-AB28-291D40173AB9}" type="sibTrans" cxnId="{53CCE0C3-32FD-4B25-819B-966A792810C1}">
      <dgm:prSet/>
      <dgm:spPr/>
      <dgm:t>
        <a:bodyPr/>
        <a:lstStyle/>
        <a:p>
          <a:endParaRPr lang="en-US"/>
        </a:p>
      </dgm:t>
    </dgm:pt>
    <dgm:pt modelId="{F2EA9E9F-728D-AD47-BACC-25A8442FE924}" type="pres">
      <dgm:prSet presAssocID="{6DAA2F53-2B67-44D8-B823-9E5D784326D0}" presName="vert0" presStyleCnt="0">
        <dgm:presLayoutVars>
          <dgm:dir/>
          <dgm:animOne val="branch"/>
          <dgm:animLvl val="lvl"/>
        </dgm:presLayoutVars>
      </dgm:prSet>
      <dgm:spPr/>
    </dgm:pt>
    <dgm:pt modelId="{CF350D9B-1B06-B840-B8D9-77AE8E349485}" type="pres">
      <dgm:prSet presAssocID="{AA4451A6-BBA3-42D6-B739-D47CE57D8411}" presName="thickLine" presStyleLbl="alignNode1" presStyleIdx="0" presStyleCnt="3"/>
      <dgm:spPr/>
    </dgm:pt>
    <dgm:pt modelId="{7CB64F11-C5B2-5546-81AE-FFFC29EF636D}" type="pres">
      <dgm:prSet presAssocID="{AA4451A6-BBA3-42D6-B739-D47CE57D8411}" presName="horz1" presStyleCnt="0"/>
      <dgm:spPr/>
    </dgm:pt>
    <dgm:pt modelId="{645942C6-2494-5246-8121-D862A27ADDC9}" type="pres">
      <dgm:prSet presAssocID="{AA4451A6-BBA3-42D6-B739-D47CE57D8411}" presName="tx1" presStyleLbl="revTx" presStyleIdx="0" presStyleCnt="3"/>
      <dgm:spPr/>
    </dgm:pt>
    <dgm:pt modelId="{AE214090-15C3-574C-968D-BFD9F7A033D1}" type="pres">
      <dgm:prSet presAssocID="{AA4451A6-BBA3-42D6-B739-D47CE57D8411}" presName="vert1" presStyleCnt="0"/>
      <dgm:spPr/>
    </dgm:pt>
    <dgm:pt modelId="{1724266F-B65E-8945-A6E3-871BC1E49BFD}" type="pres">
      <dgm:prSet presAssocID="{FD15BC1A-BC79-408C-BB08-74BF0D0E0409}" presName="thickLine" presStyleLbl="alignNode1" presStyleIdx="1" presStyleCnt="3"/>
      <dgm:spPr/>
    </dgm:pt>
    <dgm:pt modelId="{0B545F43-DC5B-3544-92F7-CCB83D63E1CC}" type="pres">
      <dgm:prSet presAssocID="{FD15BC1A-BC79-408C-BB08-74BF0D0E0409}" presName="horz1" presStyleCnt="0"/>
      <dgm:spPr/>
    </dgm:pt>
    <dgm:pt modelId="{F9E137A0-103D-A44E-ADA8-E242B587CFE5}" type="pres">
      <dgm:prSet presAssocID="{FD15BC1A-BC79-408C-BB08-74BF0D0E0409}" presName="tx1" presStyleLbl="revTx" presStyleIdx="1" presStyleCnt="3"/>
      <dgm:spPr/>
    </dgm:pt>
    <dgm:pt modelId="{B0E4E648-716C-074C-997C-5C2F96946FB1}" type="pres">
      <dgm:prSet presAssocID="{FD15BC1A-BC79-408C-BB08-74BF0D0E0409}" presName="vert1" presStyleCnt="0"/>
      <dgm:spPr/>
    </dgm:pt>
    <dgm:pt modelId="{0E7481A7-A258-0544-9CC3-5347683F8507}" type="pres">
      <dgm:prSet presAssocID="{EBE7640D-C503-45CA-8E73-C2D9F949A72F}" presName="thickLine" presStyleLbl="alignNode1" presStyleIdx="2" presStyleCnt="3"/>
      <dgm:spPr/>
    </dgm:pt>
    <dgm:pt modelId="{E969485A-9EED-9240-B460-E2ABE8B54CDF}" type="pres">
      <dgm:prSet presAssocID="{EBE7640D-C503-45CA-8E73-C2D9F949A72F}" presName="horz1" presStyleCnt="0"/>
      <dgm:spPr/>
    </dgm:pt>
    <dgm:pt modelId="{E75FEA5C-7F54-D248-AF68-593A841B1910}" type="pres">
      <dgm:prSet presAssocID="{EBE7640D-C503-45CA-8E73-C2D9F949A72F}" presName="tx1" presStyleLbl="revTx" presStyleIdx="2" presStyleCnt="3"/>
      <dgm:spPr/>
    </dgm:pt>
    <dgm:pt modelId="{6AD42288-C882-0645-81A9-3F2BC7877F0C}" type="pres">
      <dgm:prSet presAssocID="{EBE7640D-C503-45CA-8E73-C2D9F949A72F}" presName="vert1" presStyleCnt="0"/>
      <dgm:spPr/>
    </dgm:pt>
  </dgm:ptLst>
  <dgm:cxnLst>
    <dgm:cxn modelId="{3ECB4649-BF30-46FC-87C9-74219F773F43}" srcId="{6DAA2F53-2B67-44D8-B823-9E5D784326D0}" destId="{FD15BC1A-BC79-408C-BB08-74BF0D0E0409}" srcOrd="1" destOrd="0" parTransId="{C931A4B0-DBC1-40D5-9748-E7836F3DC2D9}" sibTransId="{FD1A2504-9E09-4127-943A-33A7E44772F2}"/>
    <dgm:cxn modelId="{BBAE0577-E546-41B7-B6AC-68F42B67F065}" srcId="{6DAA2F53-2B67-44D8-B823-9E5D784326D0}" destId="{AA4451A6-BBA3-42D6-B739-D47CE57D8411}" srcOrd="0" destOrd="0" parTransId="{F470ED82-A203-4EA4-A631-579FCC09225E}" sibTransId="{A841D5C2-56C5-495D-A243-31A110541891}"/>
    <dgm:cxn modelId="{720F757F-DD1E-9C44-8F74-40B135584D11}" type="presOf" srcId="{EBE7640D-C503-45CA-8E73-C2D9F949A72F}" destId="{E75FEA5C-7F54-D248-AF68-593A841B1910}" srcOrd="0" destOrd="0" presId="urn:microsoft.com/office/officeart/2008/layout/LinedList"/>
    <dgm:cxn modelId="{CCA86E9B-461A-9C47-A263-D30766789D04}" type="presOf" srcId="{6DAA2F53-2B67-44D8-B823-9E5D784326D0}" destId="{F2EA9E9F-728D-AD47-BACC-25A8442FE924}" srcOrd="0" destOrd="0" presId="urn:microsoft.com/office/officeart/2008/layout/LinedList"/>
    <dgm:cxn modelId="{067E09AA-A6CA-EC40-B726-80367CF22934}" type="presOf" srcId="{FD15BC1A-BC79-408C-BB08-74BF0D0E0409}" destId="{F9E137A0-103D-A44E-ADA8-E242B587CFE5}" srcOrd="0" destOrd="0" presId="urn:microsoft.com/office/officeart/2008/layout/LinedList"/>
    <dgm:cxn modelId="{9B7A61B1-2A5F-6F44-A388-AF04AC9E2531}" type="presOf" srcId="{AA4451A6-BBA3-42D6-B739-D47CE57D8411}" destId="{645942C6-2494-5246-8121-D862A27ADDC9}" srcOrd="0" destOrd="0" presId="urn:microsoft.com/office/officeart/2008/layout/LinedList"/>
    <dgm:cxn modelId="{53CCE0C3-32FD-4B25-819B-966A792810C1}" srcId="{6DAA2F53-2B67-44D8-B823-9E5D784326D0}" destId="{EBE7640D-C503-45CA-8E73-C2D9F949A72F}" srcOrd="2" destOrd="0" parTransId="{9A007F98-7C80-40A5-B539-5ED0DAEC1F57}" sibTransId="{57982715-8342-4162-AB28-291D40173AB9}"/>
    <dgm:cxn modelId="{3C6D87E0-180C-D345-8FE0-031BBCE017A4}" type="presParOf" srcId="{F2EA9E9F-728D-AD47-BACC-25A8442FE924}" destId="{CF350D9B-1B06-B840-B8D9-77AE8E349485}" srcOrd="0" destOrd="0" presId="urn:microsoft.com/office/officeart/2008/layout/LinedList"/>
    <dgm:cxn modelId="{922C37C7-3B27-F042-8283-28ECCCB9E51A}" type="presParOf" srcId="{F2EA9E9F-728D-AD47-BACC-25A8442FE924}" destId="{7CB64F11-C5B2-5546-81AE-FFFC29EF636D}" srcOrd="1" destOrd="0" presId="urn:microsoft.com/office/officeart/2008/layout/LinedList"/>
    <dgm:cxn modelId="{543DCC4A-B87D-A341-9B39-CA3B431628DC}" type="presParOf" srcId="{7CB64F11-C5B2-5546-81AE-FFFC29EF636D}" destId="{645942C6-2494-5246-8121-D862A27ADDC9}" srcOrd="0" destOrd="0" presId="urn:microsoft.com/office/officeart/2008/layout/LinedList"/>
    <dgm:cxn modelId="{12C099D0-B407-B24B-9655-1BA3717F6652}" type="presParOf" srcId="{7CB64F11-C5B2-5546-81AE-FFFC29EF636D}" destId="{AE214090-15C3-574C-968D-BFD9F7A033D1}" srcOrd="1" destOrd="0" presId="urn:microsoft.com/office/officeart/2008/layout/LinedList"/>
    <dgm:cxn modelId="{E7AA0C21-E860-0640-AE75-E5B43D9CE298}" type="presParOf" srcId="{F2EA9E9F-728D-AD47-BACC-25A8442FE924}" destId="{1724266F-B65E-8945-A6E3-871BC1E49BFD}" srcOrd="2" destOrd="0" presId="urn:microsoft.com/office/officeart/2008/layout/LinedList"/>
    <dgm:cxn modelId="{F84F06F8-F6DE-D14D-9A51-CDEAFAF2A08F}" type="presParOf" srcId="{F2EA9E9F-728D-AD47-BACC-25A8442FE924}" destId="{0B545F43-DC5B-3544-92F7-CCB83D63E1CC}" srcOrd="3" destOrd="0" presId="urn:microsoft.com/office/officeart/2008/layout/LinedList"/>
    <dgm:cxn modelId="{6FF4F845-C317-1744-A477-DE0F4ADABFAB}" type="presParOf" srcId="{0B545F43-DC5B-3544-92F7-CCB83D63E1CC}" destId="{F9E137A0-103D-A44E-ADA8-E242B587CFE5}" srcOrd="0" destOrd="0" presId="urn:microsoft.com/office/officeart/2008/layout/LinedList"/>
    <dgm:cxn modelId="{F38679D5-7F94-704E-BC4C-EBDDA4C253F9}" type="presParOf" srcId="{0B545F43-DC5B-3544-92F7-CCB83D63E1CC}" destId="{B0E4E648-716C-074C-997C-5C2F96946FB1}" srcOrd="1" destOrd="0" presId="urn:microsoft.com/office/officeart/2008/layout/LinedList"/>
    <dgm:cxn modelId="{4F06D553-7E5F-0E48-AE6F-F3F386EE853B}" type="presParOf" srcId="{F2EA9E9F-728D-AD47-BACC-25A8442FE924}" destId="{0E7481A7-A258-0544-9CC3-5347683F8507}" srcOrd="4" destOrd="0" presId="urn:microsoft.com/office/officeart/2008/layout/LinedList"/>
    <dgm:cxn modelId="{BE8EF92A-9E0C-8B4A-9839-0096AA776970}" type="presParOf" srcId="{F2EA9E9F-728D-AD47-BACC-25A8442FE924}" destId="{E969485A-9EED-9240-B460-E2ABE8B54CDF}" srcOrd="5" destOrd="0" presId="urn:microsoft.com/office/officeart/2008/layout/LinedList"/>
    <dgm:cxn modelId="{A7BD9788-3181-D041-8CF0-B80F7F928BDE}" type="presParOf" srcId="{E969485A-9EED-9240-B460-E2ABE8B54CDF}" destId="{E75FEA5C-7F54-D248-AF68-593A841B1910}" srcOrd="0" destOrd="0" presId="urn:microsoft.com/office/officeart/2008/layout/LinedList"/>
    <dgm:cxn modelId="{5604A5DE-DC2D-BF4E-ACFA-B9265AFFC829}" type="presParOf" srcId="{E969485A-9EED-9240-B460-E2ABE8B54CDF}" destId="{6AD42288-C882-0645-81A9-3F2BC7877F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8CB98FA-9B39-421A-AD1E-FE3177F5C1EB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51D56F6-49FD-4D86-A5B4-3061CE1407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Necessary for structure but often reactive.</a:t>
          </a:r>
        </a:p>
      </dgm:t>
    </dgm:pt>
    <dgm:pt modelId="{3D9FE5E7-2335-4CE2-80C1-BD5A2353CE2E}" type="parTrans" cxnId="{09F786E0-D264-41F0-85FF-CAEA59C3A2E4}">
      <dgm:prSet/>
      <dgm:spPr/>
      <dgm:t>
        <a:bodyPr/>
        <a:lstStyle/>
        <a:p>
          <a:endParaRPr lang="en-US"/>
        </a:p>
      </dgm:t>
    </dgm:pt>
    <dgm:pt modelId="{D377F40B-3D29-4F9D-B6E4-257970E93688}" type="sibTrans" cxnId="{09F786E0-D264-41F0-85FF-CAEA59C3A2E4}">
      <dgm:prSet/>
      <dgm:spPr/>
      <dgm:t>
        <a:bodyPr/>
        <a:lstStyle/>
        <a:p>
          <a:endParaRPr lang="en-US"/>
        </a:p>
      </dgm:t>
    </dgm:pt>
    <dgm:pt modelId="{588D39DF-4E99-4AD4-890F-3414A616DA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Excessive focus may miss growth opportunities.</a:t>
          </a:r>
        </a:p>
      </dgm:t>
    </dgm:pt>
    <dgm:pt modelId="{8B8E9940-CB15-47C3-ACCF-62E95524A317}" type="parTrans" cxnId="{B8C552C4-6CDA-4831-9169-9BFB4A957C93}">
      <dgm:prSet/>
      <dgm:spPr/>
      <dgm:t>
        <a:bodyPr/>
        <a:lstStyle/>
        <a:p>
          <a:endParaRPr lang="en-US"/>
        </a:p>
      </dgm:t>
    </dgm:pt>
    <dgm:pt modelId="{7CE896F3-AC1D-40CC-8564-52A32C03D582}" type="sibTrans" cxnId="{B8C552C4-6CDA-4831-9169-9BFB4A957C93}">
      <dgm:prSet/>
      <dgm:spPr/>
      <dgm:t>
        <a:bodyPr/>
        <a:lstStyle/>
        <a:p>
          <a:endParaRPr lang="en-US"/>
        </a:p>
      </dgm:t>
    </dgm:pt>
    <dgm:pt modelId="{FB9E688D-52E4-4B38-8640-C7236A0DF3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Should shift to building self-regulation.</a:t>
          </a:r>
        </a:p>
      </dgm:t>
    </dgm:pt>
    <dgm:pt modelId="{2E4756AC-5165-4951-B553-98DDAF62F5AF}" type="parTrans" cxnId="{798C7FF8-8FEA-4173-AC4B-BE09ED478BCA}">
      <dgm:prSet/>
      <dgm:spPr/>
      <dgm:t>
        <a:bodyPr/>
        <a:lstStyle/>
        <a:p>
          <a:endParaRPr lang="en-US"/>
        </a:p>
      </dgm:t>
    </dgm:pt>
    <dgm:pt modelId="{7DC8212B-0A46-4834-8A99-647FDEA87508}" type="sibTrans" cxnId="{798C7FF8-8FEA-4173-AC4B-BE09ED478BCA}">
      <dgm:prSet/>
      <dgm:spPr/>
      <dgm:t>
        <a:bodyPr/>
        <a:lstStyle/>
        <a:p>
          <a:endParaRPr lang="en-US"/>
        </a:p>
      </dgm:t>
    </dgm:pt>
    <dgm:pt modelId="{ACC3FDEA-0394-3A4B-8C58-B10E61CF783A}" type="pres">
      <dgm:prSet presAssocID="{F8CB98FA-9B39-421A-AD1E-FE3177F5C1EB}" presName="Name0" presStyleCnt="0">
        <dgm:presLayoutVars>
          <dgm:dir/>
          <dgm:animLvl val="lvl"/>
          <dgm:resizeHandles val="exact"/>
        </dgm:presLayoutVars>
      </dgm:prSet>
      <dgm:spPr/>
    </dgm:pt>
    <dgm:pt modelId="{99F15FEB-6846-D546-A436-C379D9A25099}" type="pres">
      <dgm:prSet presAssocID="{B51D56F6-49FD-4D86-A5B4-3061CE14070E}" presName="linNode" presStyleCnt="0"/>
      <dgm:spPr/>
    </dgm:pt>
    <dgm:pt modelId="{C99F7242-BBAE-E84A-AC4E-72B4703B516A}" type="pres">
      <dgm:prSet presAssocID="{B51D56F6-49FD-4D86-A5B4-3061CE14070E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60CB6114-843F-B543-9B70-BAD5B12E356C}" type="pres">
      <dgm:prSet presAssocID="{D377F40B-3D29-4F9D-B6E4-257970E93688}" presName="sp" presStyleCnt="0"/>
      <dgm:spPr/>
    </dgm:pt>
    <dgm:pt modelId="{E9BBEA24-9778-C542-A2CC-F6632D53A89C}" type="pres">
      <dgm:prSet presAssocID="{588D39DF-4E99-4AD4-890F-3414A616DA67}" presName="linNode" presStyleCnt="0"/>
      <dgm:spPr/>
    </dgm:pt>
    <dgm:pt modelId="{4D7A7EBA-2725-614E-BA55-DFC4E2B82B1D}" type="pres">
      <dgm:prSet presAssocID="{588D39DF-4E99-4AD4-890F-3414A616DA6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8B3C1E4-63A3-C742-861F-5FCB3074221C}" type="pres">
      <dgm:prSet presAssocID="{7CE896F3-AC1D-40CC-8564-52A32C03D582}" presName="sp" presStyleCnt="0"/>
      <dgm:spPr/>
    </dgm:pt>
    <dgm:pt modelId="{59334C46-414B-D047-AB38-AADCF0D0AE4D}" type="pres">
      <dgm:prSet presAssocID="{FB9E688D-52E4-4B38-8640-C7236A0DF386}" presName="linNode" presStyleCnt="0"/>
      <dgm:spPr/>
    </dgm:pt>
    <dgm:pt modelId="{C470DAF2-7CBC-EA4B-A50A-A9346D319406}" type="pres">
      <dgm:prSet presAssocID="{FB9E688D-52E4-4B38-8640-C7236A0DF386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9127AD53-28B5-7C41-93D8-5CB7A846F487}" type="presOf" srcId="{F8CB98FA-9B39-421A-AD1E-FE3177F5C1EB}" destId="{ACC3FDEA-0394-3A4B-8C58-B10E61CF783A}" srcOrd="0" destOrd="0" presId="urn:microsoft.com/office/officeart/2005/8/layout/vList5"/>
    <dgm:cxn modelId="{FC57D58A-6184-6F4B-88F5-A06F3F5FE312}" type="presOf" srcId="{588D39DF-4E99-4AD4-890F-3414A616DA67}" destId="{4D7A7EBA-2725-614E-BA55-DFC4E2B82B1D}" srcOrd="0" destOrd="0" presId="urn:microsoft.com/office/officeart/2005/8/layout/vList5"/>
    <dgm:cxn modelId="{190917C4-D34F-F34F-ADC9-21C094591A97}" type="presOf" srcId="{FB9E688D-52E4-4B38-8640-C7236A0DF386}" destId="{C470DAF2-7CBC-EA4B-A50A-A9346D319406}" srcOrd="0" destOrd="0" presId="urn:microsoft.com/office/officeart/2005/8/layout/vList5"/>
    <dgm:cxn modelId="{B8C552C4-6CDA-4831-9169-9BFB4A957C93}" srcId="{F8CB98FA-9B39-421A-AD1E-FE3177F5C1EB}" destId="{588D39DF-4E99-4AD4-890F-3414A616DA67}" srcOrd="1" destOrd="0" parTransId="{8B8E9940-CB15-47C3-ACCF-62E95524A317}" sibTransId="{7CE896F3-AC1D-40CC-8564-52A32C03D582}"/>
    <dgm:cxn modelId="{D64CFCC4-D80B-1C46-B2EB-816B616876CC}" type="presOf" srcId="{B51D56F6-49FD-4D86-A5B4-3061CE14070E}" destId="{C99F7242-BBAE-E84A-AC4E-72B4703B516A}" srcOrd="0" destOrd="0" presId="urn:microsoft.com/office/officeart/2005/8/layout/vList5"/>
    <dgm:cxn modelId="{09F786E0-D264-41F0-85FF-CAEA59C3A2E4}" srcId="{F8CB98FA-9B39-421A-AD1E-FE3177F5C1EB}" destId="{B51D56F6-49FD-4D86-A5B4-3061CE14070E}" srcOrd="0" destOrd="0" parTransId="{3D9FE5E7-2335-4CE2-80C1-BD5A2353CE2E}" sibTransId="{D377F40B-3D29-4F9D-B6E4-257970E93688}"/>
    <dgm:cxn modelId="{798C7FF8-8FEA-4173-AC4B-BE09ED478BCA}" srcId="{F8CB98FA-9B39-421A-AD1E-FE3177F5C1EB}" destId="{FB9E688D-52E4-4B38-8640-C7236A0DF386}" srcOrd="2" destOrd="0" parTransId="{2E4756AC-5165-4951-B553-98DDAF62F5AF}" sibTransId="{7DC8212B-0A46-4834-8A99-647FDEA87508}"/>
    <dgm:cxn modelId="{D3C6F576-51E3-B341-9EAD-4E5389F896A2}" type="presParOf" srcId="{ACC3FDEA-0394-3A4B-8C58-B10E61CF783A}" destId="{99F15FEB-6846-D546-A436-C379D9A25099}" srcOrd="0" destOrd="0" presId="urn:microsoft.com/office/officeart/2005/8/layout/vList5"/>
    <dgm:cxn modelId="{2D714267-BA05-2F4E-95F0-73B467B31102}" type="presParOf" srcId="{99F15FEB-6846-D546-A436-C379D9A25099}" destId="{C99F7242-BBAE-E84A-AC4E-72B4703B516A}" srcOrd="0" destOrd="0" presId="urn:microsoft.com/office/officeart/2005/8/layout/vList5"/>
    <dgm:cxn modelId="{256056D2-0D9E-8740-AD60-110D55B6BB4E}" type="presParOf" srcId="{ACC3FDEA-0394-3A4B-8C58-B10E61CF783A}" destId="{60CB6114-843F-B543-9B70-BAD5B12E356C}" srcOrd="1" destOrd="0" presId="urn:microsoft.com/office/officeart/2005/8/layout/vList5"/>
    <dgm:cxn modelId="{E3E2043C-BF48-4949-ABF2-C5DDA1CF9001}" type="presParOf" srcId="{ACC3FDEA-0394-3A4B-8C58-B10E61CF783A}" destId="{E9BBEA24-9778-C542-A2CC-F6632D53A89C}" srcOrd="2" destOrd="0" presId="urn:microsoft.com/office/officeart/2005/8/layout/vList5"/>
    <dgm:cxn modelId="{2F970918-D119-014D-B286-7AA7EFCDED94}" type="presParOf" srcId="{E9BBEA24-9778-C542-A2CC-F6632D53A89C}" destId="{4D7A7EBA-2725-614E-BA55-DFC4E2B82B1D}" srcOrd="0" destOrd="0" presId="urn:microsoft.com/office/officeart/2005/8/layout/vList5"/>
    <dgm:cxn modelId="{D6914301-F30D-024E-86D9-BFB293FAC99B}" type="presParOf" srcId="{ACC3FDEA-0394-3A4B-8C58-B10E61CF783A}" destId="{58B3C1E4-63A3-C742-861F-5FCB3074221C}" srcOrd="3" destOrd="0" presId="urn:microsoft.com/office/officeart/2005/8/layout/vList5"/>
    <dgm:cxn modelId="{67D4CEFA-F0DB-F340-98FF-65936CAEE940}" type="presParOf" srcId="{ACC3FDEA-0394-3A4B-8C58-B10E61CF783A}" destId="{59334C46-414B-D047-AB38-AADCF0D0AE4D}" srcOrd="4" destOrd="0" presId="urn:microsoft.com/office/officeart/2005/8/layout/vList5"/>
    <dgm:cxn modelId="{7B298766-DD8C-7D4D-AC16-FBDEBB468252}" type="presParOf" srcId="{59334C46-414B-D047-AB38-AADCF0D0AE4D}" destId="{C470DAF2-7CBC-EA4B-A50A-A9346D31940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CC3A450-4D3F-4462-BC1A-25C9F41FA02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69A9E25-71EB-4208-9AB8-4D8501870EDA}">
      <dgm:prSet/>
      <dgm:spPr/>
      <dgm:t>
        <a:bodyPr/>
        <a:lstStyle/>
        <a:p>
          <a:pPr>
            <a:defRPr cap="all"/>
          </a:pPr>
          <a:r>
            <a:rPr lang="en-US"/>
            <a:t>• Overcrowded classrooms, limited resources.</a:t>
          </a:r>
        </a:p>
      </dgm:t>
    </dgm:pt>
    <dgm:pt modelId="{AB21A65F-D2A8-42DE-B9DA-CCCC648F7B2A}" type="parTrans" cxnId="{F647A7A9-726C-41A4-A836-DC3265AF02FF}">
      <dgm:prSet/>
      <dgm:spPr/>
      <dgm:t>
        <a:bodyPr/>
        <a:lstStyle/>
        <a:p>
          <a:endParaRPr lang="en-US"/>
        </a:p>
      </dgm:t>
    </dgm:pt>
    <dgm:pt modelId="{3C5E9B70-FB86-42F0-AED0-3E79C4D55962}" type="sibTrans" cxnId="{F647A7A9-726C-41A4-A836-DC3265AF02FF}">
      <dgm:prSet/>
      <dgm:spPr/>
      <dgm:t>
        <a:bodyPr/>
        <a:lstStyle/>
        <a:p>
          <a:endParaRPr lang="en-US"/>
        </a:p>
      </dgm:t>
    </dgm:pt>
    <dgm:pt modelId="{63DF8A6B-C4F1-44E8-8902-5C9F0C299AEC}">
      <dgm:prSet/>
      <dgm:spPr/>
      <dgm:t>
        <a:bodyPr/>
        <a:lstStyle/>
        <a:p>
          <a:pPr>
            <a:defRPr cap="all"/>
          </a:pPr>
          <a:r>
            <a:rPr lang="en-US" dirty="0"/>
            <a:t>• Teachers lack sufficient training and approaches.</a:t>
          </a:r>
        </a:p>
      </dgm:t>
    </dgm:pt>
    <dgm:pt modelId="{3E86DC7C-32E7-4642-B935-969541824401}" type="parTrans" cxnId="{02AE6C32-82DC-41F0-8540-15EC6568CDC9}">
      <dgm:prSet/>
      <dgm:spPr/>
      <dgm:t>
        <a:bodyPr/>
        <a:lstStyle/>
        <a:p>
          <a:endParaRPr lang="en-US"/>
        </a:p>
      </dgm:t>
    </dgm:pt>
    <dgm:pt modelId="{A319B63D-3003-4AB0-8033-A21A6C9CED2D}" type="sibTrans" cxnId="{02AE6C32-82DC-41F0-8540-15EC6568CDC9}">
      <dgm:prSet/>
      <dgm:spPr/>
      <dgm:t>
        <a:bodyPr/>
        <a:lstStyle/>
        <a:p>
          <a:endParaRPr lang="en-US"/>
        </a:p>
      </dgm:t>
    </dgm:pt>
    <dgm:pt modelId="{F7441826-A3A0-4683-B92E-D65F07ABD438}">
      <dgm:prSet/>
      <dgm:spPr/>
      <dgm:t>
        <a:bodyPr/>
        <a:lstStyle/>
        <a:p>
          <a:pPr>
            <a:defRPr cap="all"/>
          </a:pPr>
          <a:r>
            <a:rPr lang="en-US" dirty="0"/>
            <a:t>• Pressure from </a:t>
          </a:r>
          <a:r>
            <a:rPr lang="en-US" dirty="0" err="1"/>
            <a:t>standardised</a:t>
          </a:r>
          <a:r>
            <a:rPr lang="en-US" dirty="0"/>
            <a:t> testing limits reform.</a:t>
          </a:r>
        </a:p>
      </dgm:t>
    </dgm:pt>
    <dgm:pt modelId="{274C7D91-1498-4812-ABD3-42D4C3E16ECC}" type="parTrans" cxnId="{544759FE-1A61-4BFF-988D-688EF8B717C2}">
      <dgm:prSet/>
      <dgm:spPr/>
      <dgm:t>
        <a:bodyPr/>
        <a:lstStyle/>
        <a:p>
          <a:endParaRPr lang="en-US"/>
        </a:p>
      </dgm:t>
    </dgm:pt>
    <dgm:pt modelId="{FBFD67F2-1CC4-4603-9A30-D723F610B8DB}" type="sibTrans" cxnId="{544759FE-1A61-4BFF-988D-688EF8B717C2}">
      <dgm:prSet/>
      <dgm:spPr/>
      <dgm:t>
        <a:bodyPr/>
        <a:lstStyle/>
        <a:p>
          <a:endParaRPr lang="en-US"/>
        </a:p>
      </dgm:t>
    </dgm:pt>
    <dgm:pt modelId="{FF366CDC-9332-45A7-9BA5-615FC45144C9}" type="pres">
      <dgm:prSet presAssocID="{CCC3A450-4D3F-4462-BC1A-25C9F41FA02E}" presName="root" presStyleCnt="0">
        <dgm:presLayoutVars>
          <dgm:dir/>
          <dgm:resizeHandles val="exact"/>
        </dgm:presLayoutVars>
      </dgm:prSet>
      <dgm:spPr/>
    </dgm:pt>
    <dgm:pt modelId="{EB7EFDDA-61DA-4654-B312-FC2591601538}" type="pres">
      <dgm:prSet presAssocID="{669A9E25-71EB-4208-9AB8-4D8501870EDA}" presName="compNode" presStyleCnt="0"/>
      <dgm:spPr/>
    </dgm:pt>
    <dgm:pt modelId="{F28E8644-48A3-4A85-B784-136F814D7011}" type="pres">
      <dgm:prSet presAssocID="{669A9E25-71EB-4208-9AB8-4D8501870EDA}" presName="iconBgRect" presStyleLbl="bgShp" presStyleIdx="0" presStyleCnt="3"/>
      <dgm:spPr/>
    </dgm:pt>
    <dgm:pt modelId="{E880A40F-CC38-4FC6-8298-37B1EE698B40}" type="pres">
      <dgm:prSet presAssocID="{669A9E25-71EB-4208-9AB8-4D8501870ED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56277B9F-AF32-442F-9804-1795A4113350}" type="pres">
      <dgm:prSet presAssocID="{669A9E25-71EB-4208-9AB8-4D8501870EDA}" presName="spaceRect" presStyleCnt="0"/>
      <dgm:spPr/>
    </dgm:pt>
    <dgm:pt modelId="{6143D137-5261-4618-A9EA-0ED86907020E}" type="pres">
      <dgm:prSet presAssocID="{669A9E25-71EB-4208-9AB8-4D8501870EDA}" presName="textRect" presStyleLbl="revTx" presStyleIdx="0" presStyleCnt="3">
        <dgm:presLayoutVars>
          <dgm:chMax val="1"/>
          <dgm:chPref val="1"/>
        </dgm:presLayoutVars>
      </dgm:prSet>
      <dgm:spPr/>
    </dgm:pt>
    <dgm:pt modelId="{6AB3492E-C2C1-4210-BEBD-8B7B7E19D7A2}" type="pres">
      <dgm:prSet presAssocID="{3C5E9B70-FB86-42F0-AED0-3E79C4D55962}" presName="sibTrans" presStyleCnt="0"/>
      <dgm:spPr/>
    </dgm:pt>
    <dgm:pt modelId="{B4C766D9-9B28-47CC-BECF-BC41F4CCFEE6}" type="pres">
      <dgm:prSet presAssocID="{63DF8A6B-C4F1-44E8-8902-5C9F0C299AEC}" presName="compNode" presStyleCnt="0"/>
      <dgm:spPr/>
    </dgm:pt>
    <dgm:pt modelId="{87E799FF-D674-4421-BA4D-CADBEA267685}" type="pres">
      <dgm:prSet presAssocID="{63DF8A6B-C4F1-44E8-8902-5C9F0C299AEC}" presName="iconBgRect" presStyleLbl="bgShp" presStyleIdx="1" presStyleCnt="3"/>
      <dgm:spPr/>
    </dgm:pt>
    <dgm:pt modelId="{D7E80692-5322-4A87-8399-1A8865B2ED0B}" type="pres">
      <dgm:prSet presAssocID="{63DF8A6B-C4F1-44E8-8902-5C9F0C299AE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E1652BF-8AF6-410D-BB3E-6ADD89F70DF6}" type="pres">
      <dgm:prSet presAssocID="{63DF8A6B-C4F1-44E8-8902-5C9F0C299AEC}" presName="spaceRect" presStyleCnt="0"/>
      <dgm:spPr/>
    </dgm:pt>
    <dgm:pt modelId="{208EA4EB-4A61-4897-8049-4A527F99D624}" type="pres">
      <dgm:prSet presAssocID="{63DF8A6B-C4F1-44E8-8902-5C9F0C299AEC}" presName="textRect" presStyleLbl="revTx" presStyleIdx="1" presStyleCnt="3">
        <dgm:presLayoutVars>
          <dgm:chMax val="1"/>
          <dgm:chPref val="1"/>
        </dgm:presLayoutVars>
      </dgm:prSet>
      <dgm:spPr/>
    </dgm:pt>
    <dgm:pt modelId="{3F459ED0-D801-40D3-A1F8-34649FC16885}" type="pres">
      <dgm:prSet presAssocID="{A319B63D-3003-4AB0-8033-A21A6C9CED2D}" presName="sibTrans" presStyleCnt="0"/>
      <dgm:spPr/>
    </dgm:pt>
    <dgm:pt modelId="{E9F981D0-04CD-4FF0-B6F6-7F32FAD12389}" type="pres">
      <dgm:prSet presAssocID="{F7441826-A3A0-4683-B92E-D65F07ABD438}" presName="compNode" presStyleCnt="0"/>
      <dgm:spPr/>
    </dgm:pt>
    <dgm:pt modelId="{F68662E0-2523-4031-856C-0FB2C9C85459}" type="pres">
      <dgm:prSet presAssocID="{F7441826-A3A0-4683-B92E-D65F07ABD438}" presName="iconBgRect" presStyleLbl="bgShp" presStyleIdx="2" presStyleCnt="3"/>
      <dgm:spPr/>
    </dgm:pt>
    <dgm:pt modelId="{9397903C-4A9B-4C21-82DB-2072C4ECCCD4}" type="pres">
      <dgm:prSet presAssocID="{F7441826-A3A0-4683-B92E-D65F07ABD43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9A11B1E6-48F6-45A6-B954-92A53A48F5A7}" type="pres">
      <dgm:prSet presAssocID="{F7441826-A3A0-4683-B92E-D65F07ABD438}" presName="spaceRect" presStyleCnt="0"/>
      <dgm:spPr/>
    </dgm:pt>
    <dgm:pt modelId="{78D65975-4003-49D3-AD3B-817CD2985F5D}" type="pres">
      <dgm:prSet presAssocID="{F7441826-A3A0-4683-B92E-D65F07ABD43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2AE6C32-82DC-41F0-8540-15EC6568CDC9}" srcId="{CCC3A450-4D3F-4462-BC1A-25C9F41FA02E}" destId="{63DF8A6B-C4F1-44E8-8902-5C9F0C299AEC}" srcOrd="1" destOrd="0" parTransId="{3E86DC7C-32E7-4642-B935-969541824401}" sibTransId="{A319B63D-3003-4AB0-8033-A21A6C9CED2D}"/>
    <dgm:cxn modelId="{9933FC3D-5FEC-4175-BA11-17F26881CD34}" type="presOf" srcId="{F7441826-A3A0-4683-B92E-D65F07ABD438}" destId="{78D65975-4003-49D3-AD3B-817CD2985F5D}" srcOrd="0" destOrd="0" presId="urn:microsoft.com/office/officeart/2018/5/layout/IconCircleLabelList"/>
    <dgm:cxn modelId="{F647A7A9-726C-41A4-A836-DC3265AF02FF}" srcId="{CCC3A450-4D3F-4462-BC1A-25C9F41FA02E}" destId="{669A9E25-71EB-4208-9AB8-4D8501870EDA}" srcOrd="0" destOrd="0" parTransId="{AB21A65F-D2A8-42DE-B9DA-CCCC648F7B2A}" sibTransId="{3C5E9B70-FB86-42F0-AED0-3E79C4D55962}"/>
    <dgm:cxn modelId="{E34B6ADE-C2CB-4501-89AB-93D29B8E16B2}" type="presOf" srcId="{CCC3A450-4D3F-4462-BC1A-25C9F41FA02E}" destId="{FF366CDC-9332-45A7-9BA5-615FC45144C9}" srcOrd="0" destOrd="0" presId="urn:microsoft.com/office/officeart/2018/5/layout/IconCircleLabelList"/>
    <dgm:cxn modelId="{6EF145EA-D688-4EB3-8E3C-7E0F85E21D49}" type="presOf" srcId="{669A9E25-71EB-4208-9AB8-4D8501870EDA}" destId="{6143D137-5261-4618-A9EA-0ED86907020E}" srcOrd="0" destOrd="0" presId="urn:microsoft.com/office/officeart/2018/5/layout/IconCircleLabelList"/>
    <dgm:cxn modelId="{76BE29EF-302B-4C4A-9144-9855AA86EB10}" type="presOf" srcId="{63DF8A6B-C4F1-44E8-8902-5C9F0C299AEC}" destId="{208EA4EB-4A61-4897-8049-4A527F99D624}" srcOrd="0" destOrd="0" presId="urn:microsoft.com/office/officeart/2018/5/layout/IconCircleLabelList"/>
    <dgm:cxn modelId="{544759FE-1A61-4BFF-988D-688EF8B717C2}" srcId="{CCC3A450-4D3F-4462-BC1A-25C9F41FA02E}" destId="{F7441826-A3A0-4683-B92E-D65F07ABD438}" srcOrd="2" destOrd="0" parTransId="{274C7D91-1498-4812-ABD3-42D4C3E16ECC}" sibTransId="{FBFD67F2-1CC4-4603-9A30-D723F610B8DB}"/>
    <dgm:cxn modelId="{260B5448-12F8-44D5-8E07-45AC142B68E8}" type="presParOf" srcId="{FF366CDC-9332-45A7-9BA5-615FC45144C9}" destId="{EB7EFDDA-61DA-4654-B312-FC2591601538}" srcOrd="0" destOrd="0" presId="urn:microsoft.com/office/officeart/2018/5/layout/IconCircleLabelList"/>
    <dgm:cxn modelId="{B4EF5FF2-69BC-4FAB-9BBC-8B646A42C551}" type="presParOf" srcId="{EB7EFDDA-61DA-4654-B312-FC2591601538}" destId="{F28E8644-48A3-4A85-B784-136F814D7011}" srcOrd="0" destOrd="0" presId="urn:microsoft.com/office/officeart/2018/5/layout/IconCircleLabelList"/>
    <dgm:cxn modelId="{9BEA2537-D94C-4A43-ACE9-D44AE50BBE43}" type="presParOf" srcId="{EB7EFDDA-61DA-4654-B312-FC2591601538}" destId="{E880A40F-CC38-4FC6-8298-37B1EE698B40}" srcOrd="1" destOrd="0" presId="urn:microsoft.com/office/officeart/2018/5/layout/IconCircleLabelList"/>
    <dgm:cxn modelId="{A3277399-E2AD-4573-B6D2-D20ED8B1153B}" type="presParOf" srcId="{EB7EFDDA-61DA-4654-B312-FC2591601538}" destId="{56277B9F-AF32-442F-9804-1795A4113350}" srcOrd="2" destOrd="0" presId="urn:microsoft.com/office/officeart/2018/5/layout/IconCircleLabelList"/>
    <dgm:cxn modelId="{9DD09293-5B03-4AEB-9F23-3655BE79C17E}" type="presParOf" srcId="{EB7EFDDA-61DA-4654-B312-FC2591601538}" destId="{6143D137-5261-4618-A9EA-0ED86907020E}" srcOrd="3" destOrd="0" presId="urn:microsoft.com/office/officeart/2018/5/layout/IconCircleLabelList"/>
    <dgm:cxn modelId="{4C0FA525-0D55-4BF0-9F59-60CE5C2FC312}" type="presParOf" srcId="{FF366CDC-9332-45A7-9BA5-615FC45144C9}" destId="{6AB3492E-C2C1-4210-BEBD-8B7B7E19D7A2}" srcOrd="1" destOrd="0" presId="urn:microsoft.com/office/officeart/2018/5/layout/IconCircleLabelList"/>
    <dgm:cxn modelId="{708AC088-F096-42AF-AAA8-8AB866B5C646}" type="presParOf" srcId="{FF366CDC-9332-45A7-9BA5-615FC45144C9}" destId="{B4C766D9-9B28-47CC-BECF-BC41F4CCFEE6}" srcOrd="2" destOrd="0" presId="urn:microsoft.com/office/officeart/2018/5/layout/IconCircleLabelList"/>
    <dgm:cxn modelId="{A61E5D57-C935-4F3D-A096-E425077EB899}" type="presParOf" srcId="{B4C766D9-9B28-47CC-BECF-BC41F4CCFEE6}" destId="{87E799FF-D674-4421-BA4D-CADBEA267685}" srcOrd="0" destOrd="0" presId="urn:microsoft.com/office/officeart/2018/5/layout/IconCircleLabelList"/>
    <dgm:cxn modelId="{81A35F0D-7DDA-4B71-B8BB-9B47DCB82FCA}" type="presParOf" srcId="{B4C766D9-9B28-47CC-BECF-BC41F4CCFEE6}" destId="{D7E80692-5322-4A87-8399-1A8865B2ED0B}" srcOrd="1" destOrd="0" presId="urn:microsoft.com/office/officeart/2018/5/layout/IconCircleLabelList"/>
    <dgm:cxn modelId="{2420B5D0-5564-48EF-B499-FDBE7C0FEE78}" type="presParOf" srcId="{B4C766D9-9B28-47CC-BECF-BC41F4CCFEE6}" destId="{5E1652BF-8AF6-410D-BB3E-6ADD89F70DF6}" srcOrd="2" destOrd="0" presId="urn:microsoft.com/office/officeart/2018/5/layout/IconCircleLabelList"/>
    <dgm:cxn modelId="{1C11E2C0-AA58-4982-979E-97CD7139EE81}" type="presParOf" srcId="{B4C766D9-9B28-47CC-BECF-BC41F4CCFEE6}" destId="{208EA4EB-4A61-4897-8049-4A527F99D624}" srcOrd="3" destOrd="0" presId="urn:microsoft.com/office/officeart/2018/5/layout/IconCircleLabelList"/>
    <dgm:cxn modelId="{48F24306-431E-4713-8D37-5577B7316919}" type="presParOf" srcId="{FF366CDC-9332-45A7-9BA5-615FC45144C9}" destId="{3F459ED0-D801-40D3-A1F8-34649FC16885}" srcOrd="3" destOrd="0" presId="urn:microsoft.com/office/officeart/2018/5/layout/IconCircleLabelList"/>
    <dgm:cxn modelId="{C9423672-527B-4859-ABD9-E410BB9E3FE7}" type="presParOf" srcId="{FF366CDC-9332-45A7-9BA5-615FC45144C9}" destId="{E9F981D0-04CD-4FF0-B6F6-7F32FAD12389}" srcOrd="4" destOrd="0" presId="urn:microsoft.com/office/officeart/2018/5/layout/IconCircleLabelList"/>
    <dgm:cxn modelId="{4322587C-F90F-48D4-829B-B4979B698446}" type="presParOf" srcId="{E9F981D0-04CD-4FF0-B6F6-7F32FAD12389}" destId="{F68662E0-2523-4031-856C-0FB2C9C85459}" srcOrd="0" destOrd="0" presId="urn:microsoft.com/office/officeart/2018/5/layout/IconCircleLabelList"/>
    <dgm:cxn modelId="{0BC24E04-27D6-484E-874C-667677951844}" type="presParOf" srcId="{E9F981D0-04CD-4FF0-B6F6-7F32FAD12389}" destId="{9397903C-4A9B-4C21-82DB-2072C4ECCCD4}" srcOrd="1" destOrd="0" presId="urn:microsoft.com/office/officeart/2018/5/layout/IconCircleLabelList"/>
    <dgm:cxn modelId="{3DBAA084-D44C-41BD-876B-DEE107258EE5}" type="presParOf" srcId="{E9F981D0-04CD-4FF0-B6F6-7F32FAD12389}" destId="{9A11B1E6-48F6-45A6-B954-92A53A48F5A7}" srcOrd="2" destOrd="0" presId="urn:microsoft.com/office/officeart/2018/5/layout/IconCircleLabelList"/>
    <dgm:cxn modelId="{B81FEA8E-2380-4F18-8328-97637E893AB0}" type="presParOf" srcId="{E9F981D0-04CD-4FF0-B6F6-7F32FAD12389}" destId="{78D65975-4003-49D3-AD3B-817CD2985F5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6D4A523-EC6E-41DF-8534-74EE6B49ED1A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57963C4-BD36-4C3F-8278-2C3EC9DFBA8E}">
      <dgm:prSet/>
      <dgm:spPr/>
      <dgm:t>
        <a:bodyPr/>
        <a:lstStyle/>
        <a:p>
          <a:pPr>
            <a:defRPr cap="all"/>
          </a:pPr>
          <a:r>
            <a:rPr lang="en-US" dirty="0"/>
            <a:t>• Combine teaching with resilience training.</a:t>
          </a:r>
        </a:p>
      </dgm:t>
    </dgm:pt>
    <dgm:pt modelId="{630DF5B9-D750-4B98-88F3-F8238BCED4E9}" type="parTrans" cxnId="{7CE84910-FB73-46C4-9D39-BD4F471DC680}">
      <dgm:prSet/>
      <dgm:spPr/>
      <dgm:t>
        <a:bodyPr/>
        <a:lstStyle/>
        <a:p>
          <a:endParaRPr lang="en-US"/>
        </a:p>
      </dgm:t>
    </dgm:pt>
    <dgm:pt modelId="{F481A63D-6C83-427F-93A2-5C1A60859151}" type="sibTrans" cxnId="{7CE84910-FB73-46C4-9D39-BD4F471DC680}">
      <dgm:prSet/>
      <dgm:spPr/>
      <dgm:t>
        <a:bodyPr/>
        <a:lstStyle/>
        <a:p>
          <a:endParaRPr lang="en-US"/>
        </a:p>
      </dgm:t>
    </dgm:pt>
    <dgm:pt modelId="{B012EE6E-5F5D-4E0A-BB5E-B0A7169A2697}">
      <dgm:prSet/>
      <dgm:spPr/>
      <dgm:t>
        <a:bodyPr/>
        <a:lstStyle/>
        <a:p>
          <a:pPr>
            <a:defRPr cap="all"/>
          </a:pPr>
          <a:r>
            <a:rPr lang="en-US" dirty="0"/>
            <a:t>• Normalize emotional challenges in learning.</a:t>
          </a:r>
        </a:p>
      </dgm:t>
    </dgm:pt>
    <dgm:pt modelId="{5D8E5084-C840-4743-83A5-174649B45EBF}" type="parTrans" cxnId="{084B6148-846B-4F1A-AE12-AE23AC2B3669}">
      <dgm:prSet/>
      <dgm:spPr/>
      <dgm:t>
        <a:bodyPr/>
        <a:lstStyle/>
        <a:p>
          <a:endParaRPr lang="en-US"/>
        </a:p>
      </dgm:t>
    </dgm:pt>
    <dgm:pt modelId="{A7A935FD-B1F1-479C-9BD9-E5AEA7CE0058}" type="sibTrans" cxnId="{084B6148-846B-4F1A-AE12-AE23AC2B3669}">
      <dgm:prSet/>
      <dgm:spPr/>
      <dgm:t>
        <a:bodyPr/>
        <a:lstStyle/>
        <a:p>
          <a:endParaRPr lang="en-US"/>
        </a:p>
      </dgm:t>
    </dgm:pt>
    <dgm:pt modelId="{7D2E876F-8A9C-480F-B4B5-757617FF8E46}">
      <dgm:prSet/>
      <dgm:spPr/>
      <dgm:t>
        <a:bodyPr/>
        <a:lstStyle/>
        <a:p>
          <a:pPr>
            <a:defRPr cap="all"/>
          </a:pPr>
          <a:r>
            <a:rPr lang="en-US" dirty="0"/>
            <a:t>• Promote internal coping strategies.</a:t>
          </a:r>
        </a:p>
      </dgm:t>
    </dgm:pt>
    <dgm:pt modelId="{C8498911-3DD1-4096-A879-A63AEA03159D}" type="parTrans" cxnId="{6C0D959E-B3DA-4AEE-B2CC-64620FEA8D82}">
      <dgm:prSet/>
      <dgm:spPr/>
      <dgm:t>
        <a:bodyPr/>
        <a:lstStyle/>
        <a:p>
          <a:endParaRPr lang="en-US"/>
        </a:p>
      </dgm:t>
    </dgm:pt>
    <dgm:pt modelId="{65DC2971-873E-4A14-B4C6-29EB45B40981}" type="sibTrans" cxnId="{6C0D959E-B3DA-4AEE-B2CC-64620FEA8D82}">
      <dgm:prSet/>
      <dgm:spPr/>
      <dgm:t>
        <a:bodyPr/>
        <a:lstStyle/>
        <a:p>
          <a:endParaRPr lang="en-US"/>
        </a:p>
      </dgm:t>
    </dgm:pt>
    <dgm:pt modelId="{3412746E-B62D-F943-8BA5-3EBB9A925A02}" type="pres">
      <dgm:prSet presAssocID="{B6D4A523-EC6E-41DF-8534-74EE6B49ED1A}" presName="outerComposite" presStyleCnt="0">
        <dgm:presLayoutVars>
          <dgm:chMax val="5"/>
          <dgm:dir/>
          <dgm:resizeHandles val="exact"/>
        </dgm:presLayoutVars>
      </dgm:prSet>
      <dgm:spPr/>
    </dgm:pt>
    <dgm:pt modelId="{A5EBED20-CBEF-A640-87B2-E8899B043E1B}" type="pres">
      <dgm:prSet presAssocID="{B6D4A523-EC6E-41DF-8534-74EE6B49ED1A}" presName="dummyMaxCanvas" presStyleCnt="0">
        <dgm:presLayoutVars/>
      </dgm:prSet>
      <dgm:spPr/>
    </dgm:pt>
    <dgm:pt modelId="{19D4A860-3BB6-914C-9A36-4F5F26AB5DF7}" type="pres">
      <dgm:prSet presAssocID="{B6D4A523-EC6E-41DF-8534-74EE6B49ED1A}" presName="ThreeNodes_1" presStyleLbl="node1" presStyleIdx="0" presStyleCnt="3">
        <dgm:presLayoutVars>
          <dgm:bulletEnabled val="1"/>
        </dgm:presLayoutVars>
      </dgm:prSet>
      <dgm:spPr/>
    </dgm:pt>
    <dgm:pt modelId="{741AE930-EC7A-CF40-B7A7-09C70FE201B9}" type="pres">
      <dgm:prSet presAssocID="{B6D4A523-EC6E-41DF-8534-74EE6B49ED1A}" presName="ThreeNodes_2" presStyleLbl="node1" presStyleIdx="1" presStyleCnt="3">
        <dgm:presLayoutVars>
          <dgm:bulletEnabled val="1"/>
        </dgm:presLayoutVars>
      </dgm:prSet>
      <dgm:spPr/>
    </dgm:pt>
    <dgm:pt modelId="{598531C7-A8A0-5145-B3FF-577F5053D5A8}" type="pres">
      <dgm:prSet presAssocID="{B6D4A523-EC6E-41DF-8534-74EE6B49ED1A}" presName="ThreeNodes_3" presStyleLbl="node1" presStyleIdx="2" presStyleCnt="3">
        <dgm:presLayoutVars>
          <dgm:bulletEnabled val="1"/>
        </dgm:presLayoutVars>
      </dgm:prSet>
      <dgm:spPr/>
    </dgm:pt>
    <dgm:pt modelId="{F45758E0-B159-5642-9A74-281486FD1F08}" type="pres">
      <dgm:prSet presAssocID="{B6D4A523-EC6E-41DF-8534-74EE6B49ED1A}" presName="ThreeConn_1-2" presStyleLbl="fgAccFollowNode1" presStyleIdx="0" presStyleCnt="2">
        <dgm:presLayoutVars>
          <dgm:bulletEnabled val="1"/>
        </dgm:presLayoutVars>
      </dgm:prSet>
      <dgm:spPr/>
    </dgm:pt>
    <dgm:pt modelId="{CF37739C-8DB1-F849-B50D-7596A5B27959}" type="pres">
      <dgm:prSet presAssocID="{B6D4A523-EC6E-41DF-8534-74EE6B49ED1A}" presName="ThreeConn_2-3" presStyleLbl="fgAccFollowNode1" presStyleIdx="1" presStyleCnt="2">
        <dgm:presLayoutVars>
          <dgm:bulletEnabled val="1"/>
        </dgm:presLayoutVars>
      </dgm:prSet>
      <dgm:spPr/>
    </dgm:pt>
    <dgm:pt modelId="{10E019C1-4511-7548-A9FB-324C928E6274}" type="pres">
      <dgm:prSet presAssocID="{B6D4A523-EC6E-41DF-8534-74EE6B49ED1A}" presName="ThreeNodes_1_text" presStyleLbl="node1" presStyleIdx="2" presStyleCnt="3">
        <dgm:presLayoutVars>
          <dgm:bulletEnabled val="1"/>
        </dgm:presLayoutVars>
      </dgm:prSet>
      <dgm:spPr/>
    </dgm:pt>
    <dgm:pt modelId="{E0B938E9-B30B-C343-8D6C-FCFA3B619B50}" type="pres">
      <dgm:prSet presAssocID="{B6D4A523-EC6E-41DF-8534-74EE6B49ED1A}" presName="ThreeNodes_2_text" presStyleLbl="node1" presStyleIdx="2" presStyleCnt="3">
        <dgm:presLayoutVars>
          <dgm:bulletEnabled val="1"/>
        </dgm:presLayoutVars>
      </dgm:prSet>
      <dgm:spPr/>
    </dgm:pt>
    <dgm:pt modelId="{AD40EFFC-57E6-8A41-98D5-0A5BB435155C}" type="pres">
      <dgm:prSet presAssocID="{B6D4A523-EC6E-41DF-8534-74EE6B49ED1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CE84910-FB73-46C4-9D39-BD4F471DC680}" srcId="{B6D4A523-EC6E-41DF-8534-74EE6B49ED1A}" destId="{657963C4-BD36-4C3F-8278-2C3EC9DFBA8E}" srcOrd="0" destOrd="0" parTransId="{630DF5B9-D750-4B98-88F3-F8238BCED4E9}" sibTransId="{F481A63D-6C83-427F-93A2-5C1A60859151}"/>
    <dgm:cxn modelId="{68B5CB23-4F22-9C49-900A-625D07550ECA}" type="presOf" srcId="{F481A63D-6C83-427F-93A2-5C1A60859151}" destId="{F45758E0-B159-5642-9A74-281486FD1F08}" srcOrd="0" destOrd="0" presId="urn:microsoft.com/office/officeart/2005/8/layout/vProcess5"/>
    <dgm:cxn modelId="{084B6148-846B-4F1A-AE12-AE23AC2B3669}" srcId="{B6D4A523-EC6E-41DF-8534-74EE6B49ED1A}" destId="{B012EE6E-5F5D-4E0A-BB5E-B0A7169A2697}" srcOrd="1" destOrd="0" parTransId="{5D8E5084-C840-4743-83A5-174649B45EBF}" sibTransId="{A7A935FD-B1F1-479C-9BD9-E5AEA7CE0058}"/>
    <dgm:cxn modelId="{574DA96D-E00F-7F45-95B3-2CEBEB2F57F8}" type="presOf" srcId="{7D2E876F-8A9C-480F-B4B5-757617FF8E46}" destId="{598531C7-A8A0-5145-B3FF-577F5053D5A8}" srcOrd="0" destOrd="0" presId="urn:microsoft.com/office/officeart/2005/8/layout/vProcess5"/>
    <dgm:cxn modelId="{ADE5D071-982A-E64E-86CF-C7DF5506D030}" type="presOf" srcId="{B6D4A523-EC6E-41DF-8534-74EE6B49ED1A}" destId="{3412746E-B62D-F943-8BA5-3EBB9A925A02}" srcOrd="0" destOrd="0" presId="urn:microsoft.com/office/officeart/2005/8/layout/vProcess5"/>
    <dgm:cxn modelId="{30D1D58C-420C-104F-81FF-6CACB9A6F90F}" type="presOf" srcId="{7D2E876F-8A9C-480F-B4B5-757617FF8E46}" destId="{AD40EFFC-57E6-8A41-98D5-0A5BB435155C}" srcOrd="1" destOrd="0" presId="urn:microsoft.com/office/officeart/2005/8/layout/vProcess5"/>
    <dgm:cxn modelId="{DBED6094-1018-9D45-8B41-17EEC1D9E907}" type="presOf" srcId="{657963C4-BD36-4C3F-8278-2C3EC9DFBA8E}" destId="{19D4A860-3BB6-914C-9A36-4F5F26AB5DF7}" srcOrd="0" destOrd="0" presId="urn:microsoft.com/office/officeart/2005/8/layout/vProcess5"/>
    <dgm:cxn modelId="{6C0D959E-B3DA-4AEE-B2CC-64620FEA8D82}" srcId="{B6D4A523-EC6E-41DF-8534-74EE6B49ED1A}" destId="{7D2E876F-8A9C-480F-B4B5-757617FF8E46}" srcOrd="2" destOrd="0" parTransId="{C8498911-3DD1-4096-A879-A63AEA03159D}" sibTransId="{65DC2971-873E-4A14-B4C6-29EB45B40981}"/>
    <dgm:cxn modelId="{9A0D37DE-F217-354D-BEA2-A49C9578576A}" type="presOf" srcId="{B012EE6E-5F5D-4E0A-BB5E-B0A7169A2697}" destId="{E0B938E9-B30B-C343-8D6C-FCFA3B619B50}" srcOrd="1" destOrd="0" presId="urn:microsoft.com/office/officeart/2005/8/layout/vProcess5"/>
    <dgm:cxn modelId="{78FB08F2-A8AB-9040-AFF2-7B4045209A32}" type="presOf" srcId="{657963C4-BD36-4C3F-8278-2C3EC9DFBA8E}" destId="{10E019C1-4511-7548-A9FB-324C928E6274}" srcOrd="1" destOrd="0" presId="urn:microsoft.com/office/officeart/2005/8/layout/vProcess5"/>
    <dgm:cxn modelId="{C943DDF3-430A-154A-A64C-CA91D621D113}" type="presOf" srcId="{B012EE6E-5F5D-4E0A-BB5E-B0A7169A2697}" destId="{741AE930-EC7A-CF40-B7A7-09C70FE201B9}" srcOrd="0" destOrd="0" presId="urn:microsoft.com/office/officeart/2005/8/layout/vProcess5"/>
    <dgm:cxn modelId="{46B51EFC-FAB6-CA47-AF64-7C7C3ABDCEEB}" type="presOf" srcId="{A7A935FD-B1F1-479C-9BD9-E5AEA7CE0058}" destId="{CF37739C-8DB1-F849-B50D-7596A5B27959}" srcOrd="0" destOrd="0" presId="urn:microsoft.com/office/officeart/2005/8/layout/vProcess5"/>
    <dgm:cxn modelId="{A8CD2FB0-972A-7343-9FEF-FFFED0B930F1}" type="presParOf" srcId="{3412746E-B62D-F943-8BA5-3EBB9A925A02}" destId="{A5EBED20-CBEF-A640-87B2-E8899B043E1B}" srcOrd="0" destOrd="0" presId="urn:microsoft.com/office/officeart/2005/8/layout/vProcess5"/>
    <dgm:cxn modelId="{B13DA6D9-B52A-C44A-9839-8BC41C9D5BB6}" type="presParOf" srcId="{3412746E-B62D-F943-8BA5-3EBB9A925A02}" destId="{19D4A860-3BB6-914C-9A36-4F5F26AB5DF7}" srcOrd="1" destOrd="0" presId="urn:microsoft.com/office/officeart/2005/8/layout/vProcess5"/>
    <dgm:cxn modelId="{CFF55EA8-1B85-4B48-9CE0-B5709AADEF0F}" type="presParOf" srcId="{3412746E-B62D-F943-8BA5-3EBB9A925A02}" destId="{741AE930-EC7A-CF40-B7A7-09C70FE201B9}" srcOrd="2" destOrd="0" presId="urn:microsoft.com/office/officeart/2005/8/layout/vProcess5"/>
    <dgm:cxn modelId="{8433B195-9AEE-994E-8720-53E196A6AEC1}" type="presParOf" srcId="{3412746E-B62D-F943-8BA5-3EBB9A925A02}" destId="{598531C7-A8A0-5145-B3FF-577F5053D5A8}" srcOrd="3" destOrd="0" presId="urn:microsoft.com/office/officeart/2005/8/layout/vProcess5"/>
    <dgm:cxn modelId="{C2850DCE-3DA2-5F4F-9082-36A294C360E5}" type="presParOf" srcId="{3412746E-B62D-F943-8BA5-3EBB9A925A02}" destId="{F45758E0-B159-5642-9A74-281486FD1F08}" srcOrd="4" destOrd="0" presId="urn:microsoft.com/office/officeart/2005/8/layout/vProcess5"/>
    <dgm:cxn modelId="{2E9DCC26-48A9-F146-8A3B-E80E73274A29}" type="presParOf" srcId="{3412746E-B62D-F943-8BA5-3EBB9A925A02}" destId="{CF37739C-8DB1-F849-B50D-7596A5B27959}" srcOrd="5" destOrd="0" presId="urn:microsoft.com/office/officeart/2005/8/layout/vProcess5"/>
    <dgm:cxn modelId="{435C55E6-9232-B241-9CD5-4D1AD017E233}" type="presParOf" srcId="{3412746E-B62D-F943-8BA5-3EBB9A925A02}" destId="{10E019C1-4511-7548-A9FB-324C928E6274}" srcOrd="6" destOrd="0" presId="urn:microsoft.com/office/officeart/2005/8/layout/vProcess5"/>
    <dgm:cxn modelId="{FA8666A6-CA91-6146-8D91-3A9676409DC6}" type="presParOf" srcId="{3412746E-B62D-F943-8BA5-3EBB9A925A02}" destId="{E0B938E9-B30B-C343-8D6C-FCFA3B619B50}" srcOrd="7" destOrd="0" presId="urn:microsoft.com/office/officeart/2005/8/layout/vProcess5"/>
    <dgm:cxn modelId="{06840325-C5C2-6A4E-B77C-13A9C4F49FC6}" type="presParOf" srcId="{3412746E-B62D-F943-8BA5-3EBB9A925A02}" destId="{AD40EFFC-57E6-8A41-98D5-0A5BB435155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A528F83-080E-42DB-9F86-8894F0DAE35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169FBAD-CC2D-41A7-B71B-17A259A95012}">
      <dgm:prSet/>
      <dgm:spPr/>
      <dgm:t>
        <a:bodyPr/>
        <a:lstStyle/>
        <a:p>
          <a:pPr>
            <a:defRPr cap="all"/>
          </a:pPr>
          <a:r>
            <a:rPr lang="en-US"/>
            <a:t>• Focus on autonomy, accountability.</a:t>
          </a:r>
        </a:p>
      </dgm:t>
    </dgm:pt>
    <dgm:pt modelId="{95F13051-293E-4995-924D-D7F26D5F1739}" type="parTrans" cxnId="{0CFA355C-BE11-40AA-8040-B1B65D58E6EE}">
      <dgm:prSet/>
      <dgm:spPr/>
      <dgm:t>
        <a:bodyPr/>
        <a:lstStyle/>
        <a:p>
          <a:endParaRPr lang="en-US"/>
        </a:p>
      </dgm:t>
    </dgm:pt>
    <dgm:pt modelId="{B9D06358-B63C-41DC-B412-0FDC55E7E6B2}" type="sibTrans" cxnId="{0CFA355C-BE11-40AA-8040-B1B65D58E6EE}">
      <dgm:prSet/>
      <dgm:spPr/>
      <dgm:t>
        <a:bodyPr/>
        <a:lstStyle/>
        <a:p>
          <a:endParaRPr lang="en-US"/>
        </a:p>
      </dgm:t>
    </dgm:pt>
    <dgm:pt modelId="{1F6C8516-E312-4BEC-98CC-4B0B6010B871}">
      <dgm:prSet/>
      <dgm:spPr/>
      <dgm:t>
        <a:bodyPr/>
        <a:lstStyle/>
        <a:p>
          <a:pPr>
            <a:defRPr cap="all"/>
          </a:pPr>
          <a:r>
            <a:rPr lang="en-US"/>
            <a:t>• Teachers as models of resilience.</a:t>
          </a:r>
        </a:p>
      </dgm:t>
    </dgm:pt>
    <dgm:pt modelId="{08A92BF1-F76B-473E-B54D-3B07A2464510}" type="parTrans" cxnId="{46AAA326-C46F-490E-AD26-DD3B42168498}">
      <dgm:prSet/>
      <dgm:spPr/>
      <dgm:t>
        <a:bodyPr/>
        <a:lstStyle/>
        <a:p>
          <a:endParaRPr lang="en-US"/>
        </a:p>
      </dgm:t>
    </dgm:pt>
    <dgm:pt modelId="{038322FB-E3E9-4FAC-AA07-0339111D27F9}" type="sibTrans" cxnId="{46AAA326-C46F-490E-AD26-DD3B42168498}">
      <dgm:prSet/>
      <dgm:spPr/>
      <dgm:t>
        <a:bodyPr/>
        <a:lstStyle/>
        <a:p>
          <a:endParaRPr lang="en-US"/>
        </a:p>
      </dgm:t>
    </dgm:pt>
    <dgm:pt modelId="{71A3F134-D91F-451C-AEC7-6B30DF028B5B}">
      <dgm:prSet/>
      <dgm:spPr/>
      <dgm:t>
        <a:bodyPr/>
        <a:lstStyle/>
        <a:p>
          <a:pPr>
            <a:defRPr cap="all"/>
          </a:pPr>
          <a:r>
            <a:rPr lang="en-US"/>
            <a:t>• Support decision-making and growth through mistakes.</a:t>
          </a:r>
        </a:p>
      </dgm:t>
    </dgm:pt>
    <dgm:pt modelId="{A9C5A502-272F-4D0D-89ED-8156DC97427B}" type="parTrans" cxnId="{10AD64D6-00CC-47F6-98A8-87CA0A220161}">
      <dgm:prSet/>
      <dgm:spPr/>
      <dgm:t>
        <a:bodyPr/>
        <a:lstStyle/>
        <a:p>
          <a:endParaRPr lang="en-US"/>
        </a:p>
      </dgm:t>
    </dgm:pt>
    <dgm:pt modelId="{CB1C14C2-4683-4FE5-8670-80B065F7B867}" type="sibTrans" cxnId="{10AD64D6-00CC-47F6-98A8-87CA0A220161}">
      <dgm:prSet/>
      <dgm:spPr/>
      <dgm:t>
        <a:bodyPr/>
        <a:lstStyle/>
        <a:p>
          <a:endParaRPr lang="en-US"/>
        </a:p>
      </dgm:t>
    </dgm:pt>
    <dgm:pt modelId="{578559E9-1AC2-412A-A148-45EF17013DAB}" type="pres">
      <dgm:prSet presAssocID="{FA528F83-080E-42DB-9F86-8894F0DAE359}" presName="root" presStyleCnt="0">
        <dgm:presLayoutVars>
          <dgm:dir/>
          <dgm:resizeHandles val="exact"/>
        </dgm:presLayoutVars>
      </dgm:prSet>
      <dgm:spPr/>
    </dgm:pt>
    <dgm:pt modelId="{9415662B-3941-4C0B-8FD5-6AF377A51CE7}" type="pres">
      <dgm:prSet presAssocID="{4169FBAD-CC2D-41A7-B71B-17A259A95012}" presName="compNode" presStyleCnt="0"/>
      <dgm:spPr/>
    </dgm:pt>
    <dgm:pt modelId="{86909B8E-2EFA-4A1F-994A-7DB567ACB0D2}" type="pres">
      <dgm:prSet presAssocID="{4169FBAD-CC2D-41A7-B71B-17A259A95012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5AD285A-3506-45E7-A50A-1B026952D136}" type="pres">
      <dgm:prSet presAssocID="{4169FBAD-CC2D-41A7-B71B-17A259A9501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4795725-11A6-4BFD-AC87-3F8B302B19F8}" type="pres">
      <dgm:prSet presAssocID="{4169FBAD-CC2D-41A7-B71B-17A259A95012}" presName="spaceRect" presStyleCnt="0"/>
      <dgm:spPr/>
    </dgm:pt>
    <dgm:pt modelId="{213B3C33-863C-4B53-B2C6-518E386ED2D1}" type="pres">
      <dgm:prSet presAssocID="{4169FBAD-CC2D-41A7-B71B-17A259A95012}" presName="textRect" presStyleLbl="revTx" presStyleIdx="0" presStyleCnt="3">
        <dgm:presLayoutVars>
          <dgm:chMax val="1"/>
          <dgm:chPref val="1"/>
        </dgm:presLayoutVars>
      </dgm:prSet>
      <dgm:spPr/>
    </dgm:pt>
    <dgm:pt modelId="{6F16EDA0-B9FA-43B4-8078-167503DB7630}" type="pres">
      <dgm:prSet presAssocID="{B9D06358-B63C-41DC-B412-0FDC55E7E6B2}" presName="sibTrans" presStyleCnt="0"/>
      <dgm:spPr/>
    </dgm:pt>
    <dgm:pt modelId="{29C270F7-5FA5-493F-ABB0-76E52C8EB3B7}" type="pres">
      <dgm:prSet presAssocID="{1F6C8516-E312-4BEC-98CC-4B0B6010B871}" presName="compNode" presStyleCnt="0"/>
      <dgm:spPr/>
    </dgm:pt>
    <dgm:pt modelId="{A416E940-696C-4D58-8066-D4377F44F29B}" type="pres">
      <dgm:prSet presAssocID="{1F6C8516-E312-4BEC-98CC-4B0B6010B871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3E9CAA1-EDE0-4E3B-802F-1A50765208DF}" type="pres">
      <dgm:prSet presAssocID="{1F6C8516-E312-4BEC-98CC-4B0B6010B87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B8EA469-4B48-4844-AC38-18AF508AD8B6}" type="pres">
      <dgm:prSet presAssocID="{1F6C8516-E312-4BEC-98CC-4B0B6010B871}" presName="spaceRect" presStyleCnt="0"/>
      <dgm:spPr/>
    </dgm:pt>
    <dgm:pt modelId="{EF3AE13D-2BA4-4F8E-8250-D44AB5B51D60}" type="pres">
      <dgm:prSet presAssocID="{1F6C8516-E312-4BEC-98CC-4B0B6010B871}" presName="textRect" presStyleLbl="revTx" presStyleIdx="1" presStyleCnt="3">
        <dgm:presLayoutVars>
          <dgm:chMax val="1"/>
          <dgm:chPref val="1"/>
        </dgm:presLayoutVars>
      </dgm:prSet>
      <dgm:spPr/>
    </dgm:pt>
    <dgm:pt modelId="{A7D8728F-2E06-4814-98E4-0C7AC55F583D}" type="pres">
      <dgm:prSet presAssocID="{038322FB-E3E9-4FAC-AA07-0339111D27F9}" presName="sibTrans" presStyleCnt="0"/>
      <dgm:spPr/>
    </dgm:pt>
    <dgm:pt modelId="{425FF9EB-5FB5-41E1-82EE-C8CE1AA0B74A}" type="pres">
      <dgm:prSet presAssocID="{71A3F134-D91F-451C-AEC7-6B30DF028B5B}" presName="compNode" presStyleCnt="0"/>
      <dgm:spPr/>
    </dgm:pt>
    <dgm:pt modelId="{53320BDA-14B0-4697-ADB2-CD369159CA06}" type="pres">
      <dgm:prSet presAssocID="{71A3F134-D91F-451C-AEC7-6B30DF028B5B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BEF3BF5-8BCA-42C1-BD4F-96056177FE81}" type="pres">
      <dgm:prSet presAssocID="{71A3F134-D91F-451C-AEC7-6B30DF028B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7C54AE54-FF8C-49C4-9D5A-D90517EF0499}" type="pres">
      <dgm:prSet presAssocID="{71A3F134-D91F-451C-AEC7-6B30DF028B5B}" presName="spaceRect" presStyleCnt="0"/>
      <dgm:spPr/>
    </dgm:pt>
    <dgm:pt modelId="{B949589D-8BDF-4DB5-B427-CCB84605CECA}" type="pres">
      <dgm:prSet presAssocID="{71A3F134-D91F-451C-AEC7-6B30DF028B5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9F22520-C6B6-46C3-8F90-87A8D00DCC5E}" type="presOf" srcId="{71A3F134-D91F-451C-AEC7-6B30DF028B5B}" destId="{B949589D-8BDF-4DB5-B427-CCB84605CECA}" srcOrd="0" destOrd="0" presId="urn:microsoft.com/office/officeart/2018/5/layout/IconLeafLabelList"/>
    <dgm:cxn modelId="{46AAA326-C46F-490E-AD26-DD3B42168498}" srcId="{FA528F83-080E-42DB-9F86-8894F0DAE359}" destId="{1F6C8516-E312-4BEC-98CC-4B0B6010B871}" srcOrd="1" destOrd="0" parTransId="{08A92BF1-F76B-473E-B54D-3B07A2464510}" sibTransId="{038322FB-E3E9-4FAC-AA07-0339111D27F9}"/>
    <dgm:cxn modelId="{0B927829-D186-4195-B03B-E201981446DD}" type="presOf" srcId="{4169FBAD-CC2D-41A7-B71B-17A259A95012}" destId="{213B3C33-863C-4B53-B2C6-518E386ED2D1}" srcOrd="0" destOrd="0" presId="urn:microsoft.com/office/officeart/2018/5/layout/IconLeafLabelList"/>
    <dgm:cxn modelId="{FC816D3A-473B-45A0-8CD5-8915336C6BB4}" type="presOf" srcId="{1F6C8516-E312-4BEC-98CC-4B0B6010B871}" destId="{EF3AE13D-2BA4-4F8E-8250-D44AB5B51D60}" srcOrd="0" destOrd="0" presId="urn:microsoft.com/office/officeart/2018/5/layout/IconLeafLabelList"/>
    <dgm:cxn modelId="{0CFA355C-BE11-40AA-8040-B1B65D58E6EE}" srcId="{FA528F83-080E-42DB-9F86-8894F0DAE359}" destId="{4169FBAD-CC2D-41A7-B71B-17A259A95012}" srcOrd="0" destOrd="0" parTransId="{95F13051-293E-4995-924D-D7F26D5F1739}" sibTransId="{B9D06358-B63C-41DC-B412-0FDC55E7E6B2}"/>
    <dgm:cxn modelId="{10AD64D6-00CC-47F6-98A8-87CA0A220161}" srcId="{FA528F83-080E-42DB-9F86-8894F0DAE359}" destId="{71A3F134-D91F-451C-AEC7-6B30DF028B5B}" srcOrd="2" destOrd="0" parTransId="{A9C5A502-272F-4D0D-89ED-8156DC97427B}" sibTransId="{CB1C14C2-4683-4FE5-8670-80B065F7B867}"/>
    <dgm:cxn modelId="{FB8074F8-41A2-4462-965B-9A3E977FFA80}" type="presOf" srcId="{FA528F83-080E-42DB-9F86-8894F0DAE359}" destId="{578559E9-1AC2-412A-A148-45EF17013DAB}" srcOrd="0" destOrd="0" presId="urn:microsoft.com/office/officeart/2018/5/layout/IconLeafLabelList"/>
    <dgm:cxn modelId="{F111EC8B-B7BA-4179-84D0-5BF4203DA23B}" type="presParOf" srcId="{578559E9-1AC2-412A-A148-45EF17013DAB}" destId="{9415662B-3941-4C0B-8FD5-6AF377A51CE7}" srcOrd="0" destOrd="0" presId="urn:microsoft.com/office/officeart/2018/5/layout/IconLeafLabelList"/>
    <dgm:cxn modelId="{BF28A599-4D13-416E-9A7B-C1CC08D4EED8}" type="presParOf" srcId="{9415662B-3941-4C0B-8FD5-6AF377A51CE7}" destId="{86909B8E-2EFA-4A1F-994A-7DB567ACB0D2}" srcOrd="0" destOrd="0" presId="urn:microsoft.com/office/officeart/2018/5/layout/IconLeafLabelList"/>
    <dgm:cxn modelId="{A8E8D73A-1D02-493B-959A-7B59E86B5973}" type="presParOf" srcId="{9415662B-3941-4C0B-8FD5-6AF377A51CE7}" destId="{65AD285A-3506-45E7-A50A-1B026952D136}" srcOrd="1" destOrd="0" presId="urn:microsoft.com/office/officeart/2018/5/layout/IconLeafLabelList"/>
    <dgm:cxn modelId="{617477AE-61FA-48AE-B2E2-1E8CF16860F5}" type="presParOf" srcId="{9415662B-3941-4C0B-8FD5-6AF377A51CE7}" destId="{04795725-11A6-4BFD-AC87-3F8B302B19F8}" srcOrd="2" destOrd="0" presId="urn:microsoft.com/office/officeart/2018/5/layout/IconLeafLabelList"/>
    <dgm:cxn modelId="{71C62E1A-8505-41B5-923E-E8627ABC0FFF}" type="presParOf" srcId="{9415662B-3941-4C0B-8FD5-6AF377A51CE7}" destId="{213B3C33-863C-4B53-B2C6-518E386ED2D1}" srcOrd="3" destOrd="0" presId="urn:microsoft.com/office/officeart/2018/5/layout/IconLeafLabelList"/>
    <dgm:cxn modelId="{22E2B285-BFCF-4C43-BD7F-5E5C8FD3918B}" type="presParOf" srcId="{578559E9-1AC2-412A-A148-45EF17013DAB}" destId="{6F16EDA0-B9FA-43B4-8078-167503DB7630}" srcOrd="1" destOrd="0" presId="urn:microsoft.com/office/officeart/2018/5/layout/IconLeafLabelList"/>
    <dgm:cxn modelId="{79D6F2F4-6CD8-4BDC-8824-0A56EB45A1C2}" type="presParOf" srcId="{578559E9-1AC2-412A-A148-45EF17013DAB}" destId="{29C270F7-5FA5-493F-ABB0-76E52C8EB3B7}" srcOrd="2" destOrd="0" presId="urn:microsoft.com/office/officeart/2018/5/layout/IconLeafLabelList"/>
    <dgm:cxn modelId="{73CBB050-F8A9-4325-9A4E-C399C9A6A52A}" type="presParOf" srcId="{29C270F7-5FA5-493F-ABB0-76E52C8EB3B7}" destId="{A416E940-696C-4D58-8066-D4377F44F29B}" srcOrd="0" destOrd="0" presId="urn:microsoft.com/office/officeart/2018/5/layout/IconLeafLabelList"/>
    <dgm:cxn modelId="{41646242-0A8C-4A7A-80CD-1CDA112BACCD}" type="presParOf" srcId="{29C270F7-5FA5-493F-ABB0-76E52C8EB3B7}" destId="{D3E9CAA1-EDE0-4E3B-802F-1A50765208DF}" srcOrd="1" destOrd="0" presId="urn:microsoft.com/office/officeart/2018/5/layout/IconLeafLabelList"/>
    <dgm:cxn modelId="{8C8FA24F-B619-4F3E-8ACA-4AA115BA136F}" type="presParOf" srcId="{29C270F7-5FA5-493F-ABB0-76E52C8EB3B7}" destId="{DB8EA469-4B48-4844-AC38-18AF508AD8B6}" srcOrd="2" destOrd="0" presId="urn:microsoft.com/office/officeart/2018/5/layout/IconLeafLabelList"/>
    <dgm:cxn modelId="{6FE23F71-7E93-4B2E-811C-51217523BDC7}" type="presParOf" srcId="{29C270F7-5FA5-493F-ABB0-76E52C8EB3B7}" destId="{EF3AE13D-2BA4-4F8E-8250-D44AB5B51D60}" srcOrd="3" destOrd="0" presId="urn:microsoft.com/office/officeart/2018/5/layout/IconLeafLabelList"/>
    <dgm:cxn modelId="{AA1E8587-2DF7-4032-A127-CCBBFB801825}" type="presParOf" srcId="{578559E9-1AC2-412A-A148-45EF17013DAB}" destId="{A7D8728F-2E06-4814-98E4-0C7AC55F583D}" srcOrd="3" destOrd="0" presId="urn:microsoft.com/office/officeart/2018/5/layout/IconLeafLabelList"/>
    <dgm:cxn modelId="{80B4F79C-73D9-464D-BC7E-643480F5142E}" type="presParOf" srcId="{578559E9-1AC2-412A-A148-45EF17013DAB}" destId="{425FF9EB-5FB5-41E1-82EE-C8CE1AA0B74A}" srcOrd="4" destOrd="0" presId="urn:microsoft.com/office/officeart/2018/5/layout/IconLeafLabelList"/>
    <dgm:cxn modelId="{3862C614-4E82-40B3-9501-4FC90AF6AD0E}" type="presParOf" srcId="{425FF9EB-5FB5-41E1-82EE-C8CE1AA0B74A}" destId="{53320BDA-14B0-4697-ADB2-CD369159CA06}" srcOrd="0" destOrd="0" presId="urn:microsoft.com/office/officeart/2018/5/layout/IconLeafLabelList"/>
    <dgm:cxn modelId="{F0979F5E-F3A4-47D5-9B20-379D292B098B}" type="presParOf" srcId="{425FF9EB-5FB5-41E1-82EE-C8CE1AA0B74A}" destId="{8BEF3BF5-8BCA-42C1-BD4F-96056177FE81}" srcOrd="1" destOrd="0" presId="urn:microsoft.com/office/officeart/2018/5/layout/IconLeafLabelList"/>
    <dgm:cxn modelId="{A4485BFE-2C23-41F9-8031-7B7F0FB3DC65}" type="presParOf" srcId="{425FF9EB-5FB5-41E1-82EE-C8CE1AA0B74A}" destId="{7C54AE54-FF8C-49C4-9D5A-D90517EF0499}" srcOrd="2" destOrd="0" presId="urn:microsoft.com/office/officeart/2018/5/layout/IconLeafLabelList"/>
    <dgm:cxn modelId="{6A0B579D-C8FF-4A84-8B95-9C155B68CC59}" type="presParOf" srcId="{425FF9EB-5FB5-41E1-82EE-C8CE1AA0B74A}" destId="{B949589D-8BDF-4DB5-B427-CCB84605CEC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E164213-1740-4300-BBC5-B9332397F44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97330B3-10E0-437B-840D-B57F4D6E47FD}">
      <dgm:prSet/>
      <dgm:spPr/>
      <dgm:t>
        <a:bodyPr/>
        <a:lstStyle/>
        <a:p>
          <a:r>
            <a:rPr lang="en-US"/>
            <a:t>• Reduce class sizes, increase funding.</a:t>
          </a:r>
        </a:p>
      </dgm:t>
    </dgm:pt>
    <dgm:pt modelId="{7A661455-0E61-43C2-89CF-FD9D47B533B6}" type="parTrans" cxnId="{99BA0BC7-D923-4BC2-90EF-CCC92B25E6D1}">
      <dgm:prSet/>
      <dgm:spPr/>
      <dgm:t>
        <a:bodyPr/>
        <a:lstStyle/>
        <a:p>
          <a:endParaRPr lang="en-US"/>
        </a:p>
      </dgm:t>
    </dgm:pt>
    <dgm:pt modelId="{5D0A9DB4-4AC6-4E78-A7FC-D15117D44DCB}" type="sibTrans" cxnId="{99BA0BC7-D923-4BC2-90EF-CCC92B25E6D1}">
      <dgm:prSet/>
      <dgm:spPr/>
      <dgm:t>
        <a:bodyPr/>
        <a:lstStyle/>
        <a:p>
          <a:endParaRPr lang="en-US"/>
        </a:p>
      </dgm:t>
    </dgm:pt>
    <dgm:pt modelId="{51FCD083-4897-428F-AABC-723DCB8CD291}">
      <dgm:prSet/>
      <dgm:spPr/>
      <dgm:t>
        <a:bodyPr/>
        <a:lstStyle/>
        <a:p>
          <a:r>
            <a:rPr lang="en-US"/>
            <a:t>• Provide teacher training in resilience-building.</a:t>
          </a:r>
        </a:p>
      </dgm:t>
    </dgm:pt>
    <dgm:pt modelId="{958DE65B-512E-4684-82FD-E7A596C24474}" type="parTrans" cxnId="{D9B3D081-D987-48B4-87E3-787BF0BA55CE}">
      <dgm:prSet/>
      <dgm:spPr/>
      <dgm:t>
        <a:bodyPr/>
        <a:lstStyle/>
        <a:p>
          <a:endParaRPr lang="en-US"/>
        </a:p>
      </dgm:t>
    </dgm:pt>
    <dgm:pt modelId="{28AAE0D8-7DD4-458D-BE6C-30FFC4F8555F}" type="sibTrans" cxnId="{D9B3D081-D987-48B4-87E3-787BF0BA55CE}">
      <dgm:prSet/>
      <dgm:spPr/>
      <dgm:t>
        <a:bodyPr/>
        <a:lstStyle/>
        <a:p>
          <a:endParaRPr lang="en-US"/>
        </a:p>
      </dgm:t>
    </dgm:pt>
    <dgm:pt modelId="{A7B0E83F-054A-41EB-953E-DEB31D323F9F}">
      <dgm:prSet/>
      <dgm:spPr/>
      <dgm:t>
        <a:bodyPr/>
        <a:lstStyle/>
        <a:p>
          <a:r>
            <a:rPr lang="en-US"/>
            <a:t>• Move beyond testing-focused systems.</a:t>
          </a:r>
        </a:p>
      </dgm:t>
    </dgm:pt>
    <dgm:pt modelId="{E9E241BD-3765-4BC5-B36D-5CB05941B41F}" type="parTrans" cxnId="{E17058C8-380E-4575-A460-11A0CE275882}">
      <dgm:prSet/>
      <dgm:spPr/>
      <dgm:t>
        <a:bodyPr/>
        <a:lstStyle/>
        <a:p>
          <a:endParaRPr lang="en-US"/>
        </a:p>
      </dgm:t>
    </dgm:pt>
    <dgm:pt modelId="{AFF3151B-F1F0-4DCF-8475-0441E52C9FAE}" type="sibTrans" cxnId="{E17058C8-380E-4575-A460-11A0CE275882}">
      <dgm:prSet/>
      <dgm:spPr/>
      <dgm:t>
        <a:bodyPr/>
        <a:lstStyle/>
        <a:p>
          <a:endParaRPr lang="en-US"/>
        </a:p>
      </dgm:t>
    </dgm:pt>
    <dgm:pt modelId="{B64BB422-281B-8E4D-9984-D94D2C63202D}" type="pres">
      <dgm:prSet presAssocID="{9E164213-1740-4300-BBC5-B9332397F44B}" presName="linear" presStyleCnt="0">
        <dgm:presLayoutVars>
          <dgm:animLvl val="lvl"/>
          <dgm:resizeHandles val="exact"/>
        </dgm:presLayoutVars>
      </dgm:prSet>
      <dgm:spPr/>
    </dgm:pt>
    <dgm:pt modelId="{E6CB2251-B01A-5F47-BF35-DBCCF32CCD00}" type="pres">
      <dgm:prSet presAssocID="{197330B3-10E0-437B-840D-B57F4D6E47F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958C8BF-0C71-B24B-A387-3FB4466AFC9D}" type="pres">
      <dgm:prSet presAssocID="{5D0A9DB4-4AC6-4E78-A7FC-D15117D44DCB}" presName="spacer" presStyleCnt="0"/>
      <dgm:spPr/>
    </dgm:pt>
    <dgm:pt modelId="{DECB2B3B-F515-A548-9B7D-9227DBEE59BC}" type="pres">
      <dgm:prSet presAssocID="{51FCD083-4897-428F-AABC-723DCB8CD29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0519D97-F2C4-7348-8524-9F8B29C5572E}" type="pres">
      <dgm:prSet presAssocID="{28AAE0D8-7DD4-458D-BE6C-30FFC4F8555F}" presName="spacer" presStyleCnt="0"/>
      <dgm:spPr/>
    </dgm:pt>
    <dgm:pt modelId="{0CE1B6F0-0841-1A4C-8FEC-C53AB59C990C}" type="pres">
      <dgm:prSet presAssocID="{A7B0E83F-054A-41EB-953E-DEB31D323F9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2E42312-2749-B645-B8C3-CB2947A70FC2}" type="presOf" srcId="{9E164213-1740-4300-BBC5-B9332397F44B}" destId="{B64BB422-281B-8E4D-9984-D94D2C63202D}" srcOrd="0" destOrd="0" presId="urn:microsoft.com/office/officeart/2005/8/layout/vList2"/>
    <dgm:cxn modelId="{D9B3D081-D987-48B4-87E3-787BF0BA55CE}" srcId="{9E164213-1740-4300-BBC5-B9332397F44B}" destId="{51FCD083-4897-428F-AABC-723DCB8CD291}" srcOrd="1" destOrd="0" parTransId="{958DE65B-512E-4684-82FD-E7A596C24474}" sibTransId="{28AAE0D8-7DD4-458D-BE6C-30FFC4F8555F}"/>
    <dgm:cxn modelId="{7706FA8C-6E49-6145-A139-E15AE14AB90B}" type="presOf" srcId="{51FCD083-4897-428F-AABC-723DCB8CD291}" destId="{DECB2B3B-F515-A548-9B7D-9227DBEE59BC}" srcOrd="0" destOrd="0" presId="urn:microsoft.com/office/officeart/2005/8/layout/vList2"/>
    <dgm:cxn modelId="{A577FDB5-5D8F-6045-AD31-763A1AFF3B15}" type="presOf" srcId="{A7B0E83F-054A-41EB-953E-DEB31D323F9F}" destId="{0CE1B6F0-0841-1A4C-8FEC-C53AB59C990C}" srcOrd="0" destOrd="0" presId="urn:microsoft.com/office/officeart/2005/8/layout/vList2"/>
    <dgm:cxn modelId="{0FA51BC2-ABF5-BD46-9E5F-6AE780582ED0}" type="presOf" srcId="{197330B3-10E0-437B-840D-B57F4D6E47FD}" destId="{E6CB2251-B01A-5F47-BF35-DBCCF32CCD00}" srcOrd="0" destOrd="0" presId="urn:microsoft.com/office/officeart/2005/8/layout/vList2"/>
    <dgm:cxn modelId="{99BA0BC7-D923-4BC2-90EF-CCC92B25E6D1}" srcId="{9E164213-1740-4300-BBC5-B9332397F44B}" destId="{197330B3-10E0-437B-840D-B57F4D6E47FD}" srcOrd="0" destOrd="0" parTransId="{7A661455-0E61-43C2-89CF-FD9D47B533B6}" sibTransId="{5D0A9DB4-4AC6-4E78-A7FC-D15117D44DCB}"/>
    <dgm:cxn modelId="{E17058C8-380E-4575-A460-11A0CE275882}" srcId="{9E164213-1740-4300-BBC5-B9332397F44B}" destId="{A7B0E83F-054A-41EB-953E-DEB31D323F9F}" srcOrd="2" destOrd="0" parTransId="{E9E241BD-3765-4BC5-B36D-5CB05941B41F}" sibTransId="{AFF3151B-F1F0-4DCF-8475-0441E52C9FAE}"/>
    <dgm:cxn modelId="{30779E58-1B56-3B4E-A373-A05DEF11ABB5}" type="presParOf" srcId="{B64BB422-281B-8E4D-9984-D94D2C63202D}" destId="{E6CB2251-B01A-5F47-BF35-DBCCF32CCD00}" srcOrd="0" destOrd="0" presId="urn:microsoft.com/office/officeart/2005/8/layout/vList2"/>
    <dgm:cxn modelId="{E5B2CADD-D17B-D64C-BBE1-13C5ED2AA64B}" type="presParOf" srcId="{B64BB422-281B-8E4D-9984-D94D2C63202D}" destId="{B958C8BF-0C71-B24B-A387-3FB4466AFC9D}" srcOrd="1" destOrd="0" presId="urn:microsoft.com/office/officeart/2005/8/layout/vList2"/>
    <dgm:cxn modelId="{21FEE65C-7D69-6744-9374-0859DEA214E3}" type="presParOf" srcId="{B64BB422-281B-8E4D-9984-D94D2C63202D}" destId="{DECB2B3B-F515-A548-9B7D-9227DBEE59BC}" srcOrd="2" destOrd="0" presId="urn:microsoft.com/office/officeart/2005/8/layout/vList2"/>
    <dgm:cxn modelId="{20444499-9849-6E4E-B3F8-01BCFD8E2811}" type="presParOf" srcId="{B64BB422-281B-8E4D-9984-D94D2C63202D}" destId="{E0519D97-F2C4-7348-8524-9F8B29C5572E}" srcOrd="3" destOrd="0" presId="urn:microsoft.com/office/officeart/2005/8/layout/vList2"/>
    <dgm:cxn modelId="{C46CF6E2-1C33-E94F-97FF-9F3DD1E30097}" type="presParOf" srcId="{B64BB422-281B-8E4D-9984-D94D2C63202D}" destId="{0CE1B6F0-0841-1A4C-8FEC-C53AB59C990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55632D5-7399-49B2-B33B-B3EEA9D07C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F62F37CA-E46C-4505-AC3D-3D70B874FBDE}">
      <dgm:prSet/>
      <dgm:spPr/>
      <dgm:t>
        <a:bodyPr/>
        <a:lstStyle/>
        <a:p>
          <a:r>
            <a:rPr lang="en-US"/>
            <a:t>• Value failure as a learning tool.</a:t>
          </a:r>
        </a:p>
      </dgm:t>
    </dgm:pt>
    <dgm:pt modelId="{F1C33F1A-5DCF-4757-A8A7-4F90724712BC}" type="parTrans" cxnId="{AB8159A2-3DAB-41BB-BBB2-E5AD04C8FAA4}">
      <dgm:prSet/>
      <dgm:spPr/>
      <dgm:t>
        <a:bodyPr/>
        <a:lstStyle/>
        <a:p>
          <a:endParaRPr lang="en-US"/>
        </a:p>
      </dgm:t>
    </dgm:pt>
    <dgm:pt modelId="{4AE19ACA-B282-49F3-8054-BF0A5496066B}" type="sibTrans" cxnId="{AB8159A2-3DAB-41BB-BBB2-E5AD04C8FAA4}">
      <dgm:prSet/>
      <dgm:spPr/>
      <dgm:t>
        <a:bodyPr/>
        <a:lstStyle/>
        <a:p>
          <a:endParaRPr lang="en-US"/>
        </a:p>
      </dgm:t>
    </dgm:pt>
    <dgm:pt modelId="{FA6D5DEA-F8DD-4758-BA53-2B05876B7747}">
      <dgm:prSet/>
      <dgm:spPr/>
      <dgm:t>
        <a:bodyPr/>
        <a:lstStyle/>
        <a:p>
          <a:r>
            <a:rPr lang="en-US"/>
            <a:t>• Prepare students for life, not just exams.</a:t>
          </a:r>
        </a:p>
      </dgm:t>
    </dgm:pt>
    <dgm:pt modelId="{F52FE14C-DB60-4EB1-9E59-4782DBEED88F}" type="parTrans" cxnId="{6F940523-1131-4CC8-B64C-578BB5A89370}">
      <dgm:prSet/>
      <dgm:spPr/>
      <dgm:t>
        <a:bodyPr/>
        <a:lstStyle/>
        <a:p>
          <a:endParaRPr lang="en-US"/>
        </a:p>
      </dgm:t>
    </dgm:pt>
    <dgm:pt modelId="{28C81588-C380-4F70-852A-F4096BB25BBF}" type="sibTrans" cxnId="{6F940523-1131-4CC8-B64C-578BB5A89370}">
      <dgm:prSet/>
      <dgm:spPr/>
      <dgm:t>
        <a:bodyPr/>
        <a:lstStyle/>
        <a:p>
          <a:endParaRPr lang="en-US"/>
        </a:p>
      </dgm:t>
    </dgm:pt>
    <dgm:pt modelId="{2BF7D740-9B1C-4FEC-9069-F0106A717E46}">
      <dgm:prSet/>
      <dgm:spPr/>
      <dgm:t>
        <a:bodyPr/>
        <a:lstStyle/>
        <a:p>
          <a:r>
            <a:rPr lang="en-US"/>
            <a:t>• Resilience = essential life skill.</a:t>
          </a:r>
        </a:p>
      </dgm:t>
    </dgm:pt>
    <dgm:pt modelId="{0DC12FB8-7934-48F6-9B61-2036649E09B4}" type="parTrans" cxnId="{5D67AAEB-69EE-4998-8C22-F48A707F1C18}">
      <dgm:prSet/>
      <dgm:spPr/>
      <dgm:t>
        <a:bodyPr/>
        <a:lstStyle/>
        <a:p>
          <a:endParaRPr lang="en-US"/>
        </a:p>
      </dgm:t>
    </dgm:pt>
    <dgm:pt modelId="{A1D87DF0-8034-4419-9AB4-32B4B4159039}" type="sibTrans" cxnId="{5D67AAEB-69EE-4998-8C22-F48A707F1C18}">
      <dgm:prSet/>
      <dgm:spPr/>
      <dgm:t>
        <a:bodyPr/>
        <a:lstStyle/>
        <a:p>
          <a:endParaRPr lang="en-US"/>
        </a:p>
      </dgm:t>
    </dgm:pt>
    <dgm:pt modelId="{37D53772-67D2-45DD-8912-AB4BD6F31E7D}" type="pres">
      <dgm:prSet presAssocID="{855632D5-7399-49B2-B33B-B3EEA9D07C40}" presName="root" presStyleCnt="0">
        <dgm:presLayoutVars>
          <dgm:dir/>
          <dgm:resizeHandles val="exact"/>
        </dgm:presLayoutVars>
      </dgm:prSet>
      <dgm:spPr/>
    </dgm:pt>
    <dgm:pt modelId="{52CCC312-F417-40FB-BC0E-71548938B0F3}" type="pres">
      <dgm:prSet presAssocID="{F62F37CA-E46C-4505-AC3D-3D70B874FBDE}" presName="compNode" presStyleCnt="0"/>
      <dgm:spPr/>
    </dgm:pt>
    <dgm:pt modelId="{C68169B3-2415-471B-9042-35BC5AD633E6}" type="pres">
      <dgm:prSet presAssocID="{F62F37CA-E46C-4505-AC3D-3D70B874FBDE}" presName="bgRect" presStyleLbl="bgShp" presStyleIdx="0" presStyleCnt="3"/>
      <dgm:spPr/>
    </dgm:pt>
    <dgm:pt modelId="{AE57DC70-3A30-4794-A920-F0F0C5160671}" type="pres">
      <dgm:prSet presAssocID="{F62F37CA-E46C-4505-AC3D-3D70B874FB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EAC137D3-E817-49D1-9309-1A305708B41D}" type="pres">
      <dgm:prSet presAssocID="{F62F37CA-E46C-4505-AC3D-3D70B874FBDE}" presName="spaceRect" presStyleCnt="0"/>
      <dgm:spPr/>
    </dgm:pt>
    <dgm:pt modelId="{77941A55-3F11-457E-8CB0-3586273F9E8A}" type="pres">
      <dgm:prSet presAssocID="{F62F37CA-E46C-4505-AC3D-3D70B874FBDE}" presName="parTx" presStyleLbl="revTx" presStyleIdx="0" presStyleCnt="3">
        <dgm:presLayoutVars>
          <dgm:chMax val="0"/>
          <dgm:chPref val="0"/>
        </dgm:presLayoutVars>
      </dgm:prSet>
      <dgm:spPr/>
    </dgm:pt>
    <dgm:pt modelId="{D978221A-D956-463A-9D1E-A14DBE0251E1}" type="pres">
      <dgm:prSet presAssocID="{4AE19ACA-B282-49F3-8054-BF0A5496066B}" presName="sibTrans" presStyleCnt="0"/>
      <dgm:spPr/>
    </dgm:pt>
    <dgm:pt modelId="{BA83F2F4-C209-4B8F-AA16-D0CEE8E4ECB0}" type="pres">
      <dgm:prSet presAssocID="{FA6D5DEA-F8DD-4758-BA53-2B05876B7747}" presName="compNode" presStyleCnt="0"/>
      <dgm:spPr/>
    </dgm:pt>
    <dgm:pt modelId="{44B18568-730B-4D4A-9307-762266A4C7D6}" type="pres">
      <dgm:prSet presAssocID="{FA6D5DEA-F8DD-4758-BA53-2B05876B7747}" presName="bgRect" presStyleLbl="bgShp" presStyleIdx="1" presStyleCnt="3"/>
      <dgm:spPr/>
    </dgm:pt>
    <dgm:pt modelId="{D04C40FB-D007-400A-AEBD-4CA0AB7BD747}" type="pres">
      <dgm:prSet presAssocID="{FA6D5DEA-F8DD-4758-BA53-2B05876B774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1948CB3-CF48-4DB7-AB92-715CB79700BF}" type="pres">
      <dgm:prSet presAssocID="{FA6D5DEA-F8DD-4758-BA53-2B05876B7747}" presName="spaceRect" presStyleCnt="0"/>
      <dgm:spPr/>
    </dgm:pt>
    <dgm:pt modelId="{EDA8E72A-0705-4B07-B5A4-B0B403B4148F}" type="pres">
      <dgm:prSet presAssocID="{FA6D5DEA-F8DD-4758-BA53-2B05876B7747}" presName="parTx" presStyleLbl="revTx" presStyleIdx="1" presStyleCnt="3">
        <dgm:presLayoutVars>
          <dgm:chMax val="0"/>
          <dgm:chPref val="0"/>
        </dgm:presLayoutVars>
      </dgm:prSet>
      <dgm:spPr/>
    </dgm:pt>
    <dgm:pt modelId="{4DB9B8EF-7B72-4C31-9430-44599E0AB207}" type="pres">
      <dgm:prSet presAssocID="{28C81588-C380-4F70-852A-F4096BB25BBF}" presName="sibTrans" presStyleCnt="0"/>
      <dgm:spPr/>
    </dgm:pt>
    <dgm:pt modelId="{8E1DBCF5-73F5-4F73-AEF4-663A68BF5021}" type="pres">
      <dgm:prSet presAssocID="{2BF7D740-9B1C-4FEC-9069-F0106A717E46}" presName="compNode" presStyleCnt="0"/>
      <dgm:spPr/>
    </dgm:pt>
    <dgm:pt modelId="{B91A6BE4-569A-4D53-B44C-7EBA7E513A6F}" type="pres">
      <dgm:prSet presAssocID="{2BF7D740-9B1C-4FEC-9069-F0106A717E46}" presName="bgRect" presStyleLbl="bgShp" presStyleIdx="2" presStyleCnt="3"/>
      <dgm:spPr/>
    </dgm:pt>
    <dgm:pt modelId="{FDA477EF-CD48-4615-8127-7C841A73DE1A}" type="pres">
      <dgm:prSet presAssocID="{2BF7D740-9B1C-4FEC-9069-F0106A717E4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032F6F5B-7596-41C2-921F-80C3FD3E2A6C}" type="pres">
      <dgm:prSet presAssocID="{2BF7D740-9B1C-4FEC-9069-F0106A717E46}" presName="spaceRect" presStyleCnt="0"/>
      <dgm:spPr/>
    </dgm:pt>
    <dgm:pt modelId="{5546DAE8-61D7-4BD7-9F21-6A718B252202}" type="pres">
      <dgm:prSet presAssocID="{2BF7D740-9B1C-4FEC-9069-F0106A717E4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93A1904-41F7-45B6-93F1-ADE28286CF18}" type="presOf" srcId="{2BF7D740-9B1C-4FEC-9069-F0106A717E46}" destId="{5546DAE8-61D7-4BD7-9F21-6A718B252202}" srcOrd="0" destOrd="0" presId="urn:microsoft.com/office/officeart/2018/2/layout/IconVerticalSolidList"/>
    <dgm:cxn modelId="{BEE0EC05-E866-47E3-9FA2-17290F5C51F1}" type="presOf" srcId="{FA6D5DEA-F8DD-4758-BA53-2B05876B7747}" destId="{EDA8E72A-0705-4B07-B5A4-B0B403B4148F}" srcOrd="0" destOrd="0" presId="urn:microsoft.com/office/officeart/2018/2/layout/IconVerticalSolidList"/>
    <dgm:cxn modelId="{1DA34510-AAE4-47C1-A015-C88DADE24BBD}" type="presOf" srcId="{F62F37CA-E46C-4505-AC3D-3D70B874FBDE}" destId="{77941A55-3F11-457E-8CB0-3586273F9E8A}" srcOrd="0" destOrd="0" presId="urn:microsoft.com/office/officeart/2018/2/layout/IconVerticalSolidList"/>
    <dgm:cxn modelId="{6F940523-1131-4CC8-B64C-578BB5A89370}" srcId="{855632D5-7399-49B2-B33B-B3EEA9D07C40}" destId="{FA6D5DEA-F8DD-4758-BA53-2B05876B7747}" srcOrd="1" destOrd="0" parTransId="{F52FE14C-DB60-4EB1-9E59-4782DBEED88F}" sibTransId="{28C81588-C380-4F70-852A-F4096BB25BBF}"/>
    <dgm:cxn modelId="{AB8159A2-3DAB-41BB-BBB2-E5AD04C8FAA4}" srcId="{855632D5-7399-49B2-B33B-B3EEA9D07C40}" destId="{F62F37CA-E46C-4505-AC3D-3D70B874FBDE}" srcOrd="0" destOrd="0" parTransId="{F1C33F1A-5DCF-4757-A8A7-4F90724712BC}" sibTransId="{4AE19ACA-B282-49F3-8054-BF0A5496066B}"/>
    <dgm:cxn modelId="{ADEBA5AB-CE45-4611-81C2-E7514307ECAC}" type="presOf" srcId="{855632D5-7399-49B2-B33B-B3EEA9D07C40}" destId="{37D53772-67D2-45DD-8912-AB4BD6F31E7D}" srcOrd="0" destOrd="0" presId="urn:microsoft.com/office/officeart/2018/2/layout/IconVerticalSolidList"/>
    <dgm:cxn modelId="{5D67AAEB-69EE-4998-8C22-F48A707F1C18}" srcId="{855632D5-7399-49B2-B33B-B3EEA9D07C40}" destId="{2BF7D740-9B1C-4FEC-9069-F0106A717E46}" srcOrd="2" destOrd="0" parTransId="{0DC12FB8-7934-48F6-9B61-2036649E09B4}" sibTransId="{A1D87DF0-8034-4419-9AB4-32B4B4159039}"/>
    <dgm:cxn modelId="{1823687B-196C-4DBA-8F77-EE1774199A08}" type="presParOf" srcId="{37D53772-67D2-45DD-8912-AB4BD6F31E7D}" destId="{52CCC312-F417-40FB-BC0E-71548938B0F3}" srcOrd="0" destOrd="0" presId="urn:microsoft.com/office/officeart/2018/2/layout/IconVerticalSolidList"/>
    <dgm:cxn modelId="{5CA39A78-5A22-4D15-9033-FE3FC045F08F}" type="presParOf" srcId="{52CCC312-F417-40FB-BC0E-71548938B0F3}" destId="{C68169B3-2415-471B-9042-35BC5AD633E6}" srcOrd="0" destOrd="0" presId="urn:microsoft.com/office/officeart/2018/2/layout/IconVerticalSolidList"/>
    <dgm:cxn modelId="{4C610D9B-3837-4FFB-AE37-591FC463C761}" type="presParOf" srcId="{52CCC312-F417-40FB-BC0E-71548938B0F3}" destId="{AE57DC70-3A30-4794-A920-F0F0C5160671}" srcOrd="1" destOrd="0" presId="urn:microsoft.com/office/officeart/2018/2/layout/IconVerticalSolidList"/>
    <dgm:cxn modelId="{2519B151-13ED-4551-B372-3EC5E07785ED}" type="presParOf" srcId="{52CCC312-F417-40FB-BC0E-71548938B0F3}" destId="{EAC137D3-E817-49D1-9309-1A305708B41D}" srcOrd="2" destOrd="0" presId="urn:microsoft.com/office/officeart/2018/2/layout/IconVerticalSolidList"/>
    <dgm:cxn modelId="{AC4D5D82-E297-4EBB-88AF-4DF6C8006F84}" type="presParOf" srcId="{52CCC312-F417-40FB-BC0E-71548938B0F3}" destId="{77941A55-3F11-457E-8CB0-3586273F9E8A}" srcOrd="3" destOrd="0" presId="urn:microsoft.com/office/officeart/2018/2/layout/IconVerticalSolidList"/>
    <dgm:cxn modelId="{62517364-16E5-4029-B9F4-CAC529464A0C}" type="presParOf" srcId="{37D53772-67D2-45DD-8912-AB4BD6F31E7D}" destId="{D978221A-D956-463A-9D1E-A14DBE0251E1}" srcOrd="1" destOrd="0" presId="urn:microsoft.com/office/officeart/2018/2/layout/IconVerticalSolidList"/>
    <dgm:cxn modelId="{D80DCD92-C56A-4AA7-B39B-A4313F9D6040}" type="presParOf" srcId="{37D53772-67D2-45DD-8912-AB4BD6F31E7D}" destId="{BA83F2F4-C209-4B8F-AA16-D0CEE8E4ECB0}" srcOrd="2" destOrd="0" presId="urn:microsoft.com/office/officeart/2018/2/layout/IconVerticalSolidList"/>
    <dgm:cxn modelId="{DFD6E551-90AA-4ED3-8A46-D94D0D95E4F4}" type="presParOf" srcId="{BA83F2F4-C209-4B8F-AA16-D0CEE8E4ECB0}" destId="{44B18568-730B-4D4A-9307-762266A4C7D6}" srcOrd="0" destOrd="0" presId="urn:microsoft.com/office/officeart/2018/2/layout/IconVerticalSolidList"/>
    <dgm:cxn modelId="{52496774-56DD-4F40-9123-84A02B0B79E7}" type="presParOf" srcId="{BA83F2F4-C209-4B8F-AA16-D0CEE8E4ECB0}" destId="{D04C40FB-D007-400A-AEBD-4CA0AB7BD747}" srcOrd="1" destOrd="0" presId="urn:microsoft.com/office/officeart/2018/2/layout/IconVerticalSolidList"/>
    <dgm:cxn modelId="{0DABC112-9777-4320-9A24-63B1ECB5250A}" type="presParOf" srcId="{BA83F2F4-C209-4B8F-AA16-D0CEE8E4ECB0}" destId="{C1948CB3-CF48-4DB7-AB92-715CB79700BF}" srcOrd="2" destOrd="0" presId="urn:microsoft.com/office/officeart/2018/2/layout/IconVerticalSolidList"/>
    <dgm:cxn modelId="{438761C4-D621-498D-B35A-BA3AD4EC959A}" type="presParOf" srcId="{BA83F2F4-C209-4B8F-AA16-D0CEE8E4ECB0}" destId="{EDA8E72A-0705-4B07-B5A4-B0B403B4148F}" srcOrd="3" destOrd="0" presId="urn:microsoft.com/office/officeart/2018/2/layout/IconVerticalSolidList"/>
    <dgm:cxn modelId="{52A7AF24-3FB7-47C5-B2E2-CDAAF2CB0842}" type="presParOf" srcId="{37D53772-67D2-45DD-8912-AB4BD6F31E7D}" destId="{4DB9B8EF-7B72-4C31-9430-44599E0AB207}" srcOrd="3" destOrd="0" presId="urn:microsoft.com/office/officeart/2018/2/layout/IconVerticalSolidList"/>
    <dgm:cxn modelId="{89302038-D4E2-424B-B24C-3D21A32B5042}" type="presParOf" srcId="{37D53772-67D2-45DD-8912-AB4BD6F31E7D}" destId="{8E1DBCF5-73F5-4F73-AEF4-663A68BF5021}" srcOrd="4" destOrd="0" presId="urn:microsoft.com/office/officeart/2018/2/layout/IconVerticalSolidList"/>
    <dgm:cxn modelId="{C5E1AAE1-9C5E-4D03-BAE8-34916EF49CC3}" type="presParOf" srcId="{8E1DBCF5-73F5-4F73-AEF4-663A68BF5021}" destId="{B91A6BE4-569A-4D53-B44C-7EBA7E513A6F}" srcOrd="0" destOrd="0" presId="urn:microsoft.com/office/officeart/2018/2/layout/IconVerticalSolidList"/>
    <dgm:cxn modelId="{A56549B1-45EE-4865-857D-C9C005464F82}" type="presParOf" srcId="{8E1DBCF5-73F5-4F73-AEF4-663A68BF5021}" destId="{FDA477EF-CD48-4615-8127-7C841A73DE1A}" srcOrd="1" destOrd="0" presId="urn:microsoft.com/office/officeart/2018/2/layout/IconVerticalSolidList"/>
    <dgm:cxn modelId="{0409793C-FBE4-4D39-9682-524AA85D284D}" type="presParOf" srcId="{8E1DBCF5-73F5-4F73-AEF4-663A68BF5021}" destId="{032F6F5B-7596-41C2-921F-80C3FD3E2A6C}" srcOrd="2" destOrd="0" presId="urn:microsoft.com/office/officeart/2018/2/layout/IconVerticalSolidList"/>
    <dgm:cxn modelId="{4C9DB428-6889-463E-9FDF-E1D3490E6B8B}" type="presParOf" srcId="{8E1DBCF5-73F5-4F73-AEF4-663A68BF5021}" destId="{5546DAE8-61D7-4BD7-9F21-6A718B2522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D1EF1D0-FD31-4BAF-B22D-EA4E836253F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6076A9A-68F6-4F9D-A091-FAC16BE57669}">
      <dgm:prSet/>
      <dgm:spPr/>
      <dgm:t>
        <a:bodyPr/>
        <a:lstStyle/>
        <a:p>
          <a:r>
            <a:rPr lang="en-US"/>
            <a:t>• EQ and therapy matter—but can't replace resilience.</a:t>
          </a:r>
        </a:p>
      </dgm:t>
    </dgm:pt>
    <dgm:pt modelId="{BF2D5A4B-5174-4393-AA13-013AC9AF4C1C}" type="parTrans" cxnId="{7AE45D10-D3F1-4A34-9A7D-BE3D9AB75B42}">
      <dgm:prSet/>
      <dgm:spPr/>
      <dgm:t>
        <a:bodyPr/>
        <a:lstStyle/>
        <a:p>
          <a:endParaRPr lang="en-US"/>
        </a:p>
      </dgm:t>
    </dgm:pt>
    <dgm:pt modelId="{440B44B8-3D09-491C-A4A0-5734EA1173F0}" type="sibTrans" cxnId="{7AE45D10-D3F1-4A34-9A7D-BE3D9AB75B42}">
      <dgm:prSet/>
      <dgm:spPr/>
      <dgm:t>
        <a:bodyPr/>
        <a:lstStyle/>
        <a:p>
          <a:endParaRPr lang="en-US"/>
        </a:p>
      </dgm:t>
    </dgm:pt>
    <dgm:pt modelId="{F4A59A68-8856-4D96-9564-970B804A0697}">
      <dgm:prSet/>
      <dgm:spPr/>
      <dgm:t>
        <a:bodyPr/>
        <a:lstStyle/>
        <a:p>
          <a:r>
            <a:rPr lang="en-US"/>
            <a:t>• True growth comes from facing adversity.</a:t>
          </a:r>
        </a:p>
      </dgm:t>
    </dgm:pt>
    <dgm:pt modelId="{256C224B-5C09-41FB-B16B-CE9ADDA406D1}" type="parTrans" cxnId="{AC85808B-8891-4615-A759-009869E9EAA9}">
      <dgm:prSet/>
      <dgm:spPr/>
      <dgm:t>
        <a:bodyPr/>
        <a:lstStyle/>
        <a:p>
          <a:endParaRPr lang="en-US"/>
        </a:p>
      </dgm:t>
    </dgm:pt>
    <dgm:pt modelId="{87CCF2A1-CF51-4C67-A40C-7F9554A1A05E}" type="sibTrans" cxnId="{AC85808B-8891-4615-A759-009869E9EAA9}">
      <dgm:prSet/>
      <dgm:spPr/>
      <dgm:t>
        <a:bodyPr/>
        <a:lstStyle/>
        <a:p>
          <a:endParaRPr lang="en-US"/>
        </a:p>
      </dgm:t>
    </dgm:pt>
    <dgm:pt modelId="{945B9FEC-48B2-46D4-8457-C1CE631E04C3}">
      <dgm:prSet/>
      <dgm:spPr/>
      <dgm:t>
        <a:bodyPr/>
        <a:lstStyle/>
        <a:p>
          <a:r>
            <a:rPr lang="en-US"/>
            <a:t>• Shift focus: build emotionally strong, self-reliant learners.</a:t>
          </a:r>
        </a:p>
      </dgm:t>
    </dgm:pt>
    <dgm:pt modelId="{5E9C3FEC-F20B-4CD3-AA84-F9D5A90E394B}" type="parTrans" cxnId="{7CA15537-BFBA-4718-BDB6-27EA4791C580}">
      <dgm:prSet/>
      <dgm:spPr/>
      <dgm:t>
        <a:bodyPr/>
        <a:lstStyle/>
        <a:p>
          <a:endParaRPr lang="en-US"/>
        </a:p>
      </dgm:t>
    </dgm:pt>
    <dgm:pt modelId="{EAF5318A-E483-4B10-AB46-240405AA5881}" type="sibTrans" cxnId="{7CA15537-BFBA-4718-BDB6-27EA4791C580}">
      <dgm:prSet/>
      <dgm:spPr/>
      <dgm:t>
        <a:bodyPr/>
        <a:lstStyle/>
        <a:p>
          <a:endParaRPr lang="en-US"/>
        </a:p>
      </dgm:t>
    </dgm:pt>
    <dgm:pt modelId="{2DF93C4B-0E6A-4F45-86A6-1EAA8E7AF2DC}" type="pres">
      <dgm:prSet presAssocID="{2D1EF1D0-FD31-4BAF-B22D-EA4E836253F7}" presName="linear" presStyleCnt="0">
        <dgm:presLayoutVars>
          <dgm:animLvl val="lvl"/>
          <dgm:resizeHandles val="exact"/>
        </dgm:presLayoutVars>
      </dgm:prSet>
      <dgm:spPr/>
    </dgm:pt>
    <dgm:pt modelId="{FFBD1ACD-EAB8-C046-81BE-01F9A51ED664}" type="pres">
      <dgm:prSet presAssocID="{26076A9A-68F6-4F9D-A091-FAC16BE5766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42624D2-40FC-0E4B-BE39-94B3981F4124}" type="pres">
      <dgm:prSet presAssocID="{440B44B8-3D09-491C-A4A0-5734EA1173F0}" presName="spacer" presStyleCnt="0"/>
      <dgm:spPr/>
    </dgm:pt>
    <dgm:pt modelId="{A44AA95C-EC8F-BA4B-88CD-4ED3B940EAFD}" type="pres">
      <dgm:prSet presAssocID="{F4A59A68-8856-4D96-9564-970B804A069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86534AD-D69B-924F-AC78-655D83EC068A}" type="pres">
      <dgm:prSet presAssocID="{87CCF2A1-CF51-4C67-A40C-7F9554A1A05E}" presName="spacer" presStyleCnt="0"/>
      <dgm:spPr/>
    </dgm:pt>
    <dgm:pt modelId="{6BAAEDE6-5F38-9F49-B672-365A013D77E4}" type="pres">
      <dgm:prSet presAssocID="{945B9FEC-48B2-46D4-8457-C1CE631E04C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AE45D10-D3F1-4A34-9A7D-BE3D9AB75B42}" srcId="{2D1EF1D0-FD31-4BAF-B22D-EA4E836253F7}" destId="{26076A9A-68F6-4F9D-A091-FAC16BE57669}" srcOrd="0" destOrd="0" parTransId="{BF2D5A4B-5174-4393-AA13-013AC9AF4C1C}" sibTransId="{440B44B8-3D09-491C-A4A0-5734EA1173F0}"/>
    <dgm:cxn modelId="{6C754235-509D-AD45-87EA-E13988C2266F}" type="presOf" srcId="{945B9FEC-48B2-46D4-8457-C1CE631E04C3}" destId="{6BAAEDE6-5F38-9F49-B672-365A013D77E4}" srcOrd="0" destOrd="0" presId="urn:microsoft.com/office/officeart/2005/8/layout/vList2"/>
    <dgm:cxn modelId="{7CA15537-BFBA-4718-BDB6-27EA4791C580}" srcId="{2D1EF1D0-FD31-4BAF-B22D-EA4E836253F7}" destId="{945B9FEC-48B2-46D4-8457-C1CE631E04C3}" srcOrd="2" destOrd="0" parTransId="{5E9C3FEC-F20B-4CD3-AA84-F9D5A90E394B}" sibTransId="{EAF5318A-E483-4B10-AB46-240405AA5881}"/>
    <dgm:cxn modelId="{AC85808B-8891-4615-A759-009869E9EAA9}" srcId="{2D1EF1D0-FD31-4BAF-B22D-EA4E836253F7}" destId="{F4A59A68-8856-4D96-9564-970B804A0697}" srcOrd="1" destOrd="0" parTransId="{256C224B-5C09-41FB-B16B-CE9ADDA406D1}" sibTransId="{87CCF2A1-CF51-4C67-A40C-7F9554A1A05E}"/>
    <dgm:cxn modelId="{0ED5A1A7-63EC-D741-8B72-9C6965E81FE1}" type="presOf" srcId="{F4A59A68-8856-4D96-9564-970B804A0697}" destId="{A44AA95C-EC8F-BA4B-88CD-4ED3B940EAFD}" srcOrd="0" destOrd="0" presId="urn:microsoft.com/office/officeart/2005/8/layout/vList2"/>
    <dgm:cxn modelId="{587997D3-A722-4B43-9E7A-3B279A2F7A41}" type="presOf" srcId="{26076A9A-68F6-4F9D-A091-FAC16BE57669}" destId="{FFBD1ACD-EAB8-C046-81BE-01F9A51ED664}" srcOrd="0" destOrd="0" presId="urn:microsoft.com/office/officeart/2005/8/layout/vList2"/>
    <dgm:cxn modelId="{8B5320EA-C40A-7C4C-95ED-8CB8694C9BA9}" type="presOf" srcId="{2D1EF1D0-FD31-4BAF-B22D-EA4E836253F7}" destId="{2DF93C4B-0E6A-4F45-86A6-1EAA8E7AF2DC}" srcOrd="0" destOrd="0" presId="urn:microsoft.com/office/officeart/2005/8/layout/vList2"/>
    <dgm:cxn modelId="{4B8291BF-9512-074B-B8FB-973880FB2887}" type="presParOf" srcId="{2DF93C4B-0E6A-4F45-86A6-1EAA8E7AF2DC}" destId="{FFBD1ACD-EAB8-C046-81BE-01F9A51ED664}" srcOrd="0" destOrd="0" presId="urn:microsoft.com/office/officeart/2005/8/layout/vList2"/>
    <dgm:cxn modelId="{27632B30-1D3F-AE4A-99E3-CAD15FB20633}" type="presParOf" srcId="{2DF93C4B-0E6A-4F45-86A6-1EAA8E7AF2DC}" destId="{F42624D2-40FC-0E4B-BE39-94B3981F4124}" srcOrd="1" destOrd="0" presId="urn:microsoft.com/office/officeart/2005/8/layout/vList2"/>
    <dgm:cxn modelId="{7CB40D14-60D3-FD4C-A212-D06CBCC690CC}" type="presParOf" srcId="{2DF93C4B-0E6A-4F45-86A6-1EAA8E7AF2DC}" destId="{A44AA95C-EC8F-BA4B-88CD-4ED3B940EAFD}" srcOrd="2" destOrd="0" presId="urn:microsoft.com/office/officeart/2005/8/layout/vList2"/>
    <dgm:cxn modelId="{D1BDAEEF-FFF3-3641-96E2-3AB4F9C6A199}" type="presParOf" srcId="{2DF93C4B-0E6A-4F45-86A6-1EAA8E7AF2DC}" destId="{186534AD-D69B-924F-AC78-655D83EC068A}" srcOrd="3" destOrd="0" presId="urn:microsoft.com/office/officeart/2005/8/layout/vList2"/>
    <dgm:cxn modelId="{3F0E3BCC-2364-3B4C-B0AC-311CB978377B}" type="presParOf" srcId="{2DF93C4B-0E6A-4F45-86A6-1EAA8E7AF2DC}" destId="{6BAAEDE6-5F38-9F49-B672-365A013D77E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DCD5AFC-04CA-42F3-8FBE-0C14A3EC75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4FAC1AC-06CA-4D0B-BA54-A86313C4A88C}">
      <dgm:prSet/>
      <dgm:spPr/>
      <dgm:t>
        <a:bodyPr/>
        <a:lstStyle/>
        <a:p>
          <a:r>
            <a:rPr lang="en-US" dirty="0"/>
            <a:t>• Thoughts on resilience vs support in school?</a:t>
          </a:r>
        </a:p>
      </dgm:t>
    </dgm:pt>
    <dgm:pt modelId="{96387FE2-8985-430E-AC02-945314A96F4E}" type="parTrans" cxnId="{E041C41A-3054-44E7-BB33-AC7D656BB496}">
      <dgm:prSet/>
      <dgm:spPr/>
      <dgm:t>
        <a:bodyPr/>
        <a:lstStyle/>
        <a:p>
          <a:endParaRPr lang="en-US"/>
        </a:p>
      </dgm:t>
    </dgm:pt>
    <dgm:pt modelId="{4A8AF07D-1170-43F4-B843-840693AAA6D9}" type="sibTrans" cxnId="{E041C41A-3054-44E7-BB33-AC7D656BB496}">
      <dgm:prSet/>
      <dgm:spPr/>
      <dgm:t>
        <a:bodyPr/>
        <a:lstStyle/>
        <a:p>
          <a:endParaRPr lang="en-US"/>
        </a:p>
      </dgm:t>
    </dgm:pt>
    <dgm:pt modelId="{514BEA95-30B2-4924-A93C-A3B7C80C0238}">
      <dgm:prSet/>
      <dgm:spPr/>
      <dgm:t>
        <a:bodyPr/>
        <a:lstStyle/>
        <a:p>
          <a:r>
            <a:rPr lang="en-US"/>
            <a:t>• How can we better equip teachers for this shift?</a:t>
          </a:r>
        </a:p>
      </dgm:t>
    </dgm:pt>
    <dgm:pt modelId="{CAFB4671-355A-46A9-94EC-414A0FB134C2}" type="parTrans" cxnId="{8B94132D-8764-4488-AD15-365EA3D87E16}">
      <dgm:prSet/>
      <dgm:spPr/>
      <dgm:t>
        <a:bodyPr/>
        <a:lstStyle/>
        <a:p>
          <a:endParaRPr lang="en-US"/>
        </a:p>
      </dgm:t>
    </dgm:pt>
    <dgm:pt modelId="{D1FCE7FD-2B75-40ED-88C4-ADB7C65C1A4E}" type="sibTrans" cxnId="{8B94132D-8764-4488-AD15-365EA3D87E16}">
      <dgm:prSet/>
      <dgm:spPr/>
      <dgm:t>
        <a:bodyPr/>
        <a:lstStyle/>
        <a:p>
          <a:endParaRPr lang="en-US"/>
        </a:p>
      </dgm:t>
    </dgm:pt>
    <dgm:pt modelId="{F24E5536-D5D0-4177-8E17-75F555B6EC6C}">
      <dgm:prSet/>
      <dgm:spPr/>
      <dgm:t>
        <a:bodyPr/>
        <a:lstStyle/>
        <a:p>
          <a:r>
            <a:rPr lang="en-US"/>
            <a:t>• Are current policies promoting or preventing resilience?</a:t>
          </a:r>
        </a:p>
      </dgm:t>
    </dgm:pt>
    <dgm:pt modelId="{B76056A3-D4AC-4692-A1EF-09F79FFB9E04}" type="parTrans" cxnId="{C85F6F0E-93AD-426A-84D3-5CE373B8C5A9}">
      <dgm:prSet/>
      <dgm:spPr/>
      <dgm:t>
        <a:bodyPr/>
        <a:lstStyle/>
        <a:p>
          <a:endParaRPr lang="en-US"/>
        </a:p>
      </dgm:t>
    </dgm:pt>
    <dgm:pt modelId="{61C1B54D-D345-435E-801F-3FE293E06AAA}" type="sibTrans" cxnId="{C85F6F0E-93AD-426A-84D3-5CE373B8C5A9}">
      <dgm:prSet/>
      <dgm:spPr/>
      <dgm:t>
        <a:bodyPr/>
        <a:lstStyle/>
        <a:p>
          <a:endParaRPr lang="en-US"/>
        </a:p>
      </dgm:t>
    </dgm:pt>
    <dgm:pt modelId="{AC3808A6-91C2-734A-85FD-EE454A372E35}" type="pres">
      <dgm:prSet presAssocID="{2DCD5AFC-04CA-42F3-8FBE-0C14A3EC7556}" presName="linear" presStyleCnt="0">
        <dgm:presLayoutVars>
          <dgm:animLvl val="lvl"/>
          <dgm:resizeHandles val="exact"/>
        </dgm:presLayoutVars>
      </dgm:prSet>
      <dgm:spPr/>
    </dgm:pt>
    <dgm:pt modelId="{29573437-17DF-D047-A158-2E03750CB49B}" type="pres">
      <dgm:prSet presAssocID="{44FAC1AC-06CA-4D0B-BA54-A86313C4A88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9E862F1-3E6A-9142-AB9C-ACFE94667DB5}" type="pres">
      <dgm:prSet presAssocID="{4A8AF07D-1170-43F4-B843-840693AAA6D9}" presName="spacer" presStyleCnt="0"/>
      <dgm:spPr/>
    </dgm:pt>
    <dgm:pt modelId="{56363F0D-0DB0-8941-A6B0-FD30C6B7275C}" type="pres">
      <dgm:prSet presAssocID="{514BEA95-30B2-4924-A93C-A3B7C80C023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44DD1F-04AD-DE41-B213-23C74E43B17F}" type="pres">
      <dgm:prSet presAssocID="{D1FCE7FD-2B75-40ED-88C4-ADB7C65C1A4E}" presName="spacer" presStyleCnt="0"/>
      <dgm:spPr/>
    </dgm:pt>
    <dgm:pt modelId="{F3E5F066-7DA2-7546-ACDB-A6DA7A63EFCB}" type="pres">
      <dgm:prSet presAssocID="{F24E5536-D5D0-4177-8E17-75F555B6EC6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85F6F0E-93AD-426A-84D3-5CE373B8C5A9}" srcId="{2DCD5AFC-04CA-42F3-8FBE-0C14A3EC7556}" destId="{F24E5536-D5D0-4177-8E17-75F555B6EC6C}" srcOrd="2" destOrd="0" parTransId="{B76056A3-D4AC-4692-A1EF-09F79FFB9E04}" sibTransId="{61C1B54D-D345-435E-801F-3FE293E06AAA}"/>
    <dgm:cxn modelId="{E041C41A-3054-44E7-BB33-AC7D656BB496}" srcId="{2DCD5AFC-04CA-42F3-8FBE-0C14A3EC7556}" destId="{44FAC1AC-06CA-4D0B-BA54-A86313C4A88C}" srcOrd="0" destOrd="0" parTransId="{96387FE2-8985-430E-AC02-945314A96F4E}" sibTransId="{4A8AF07D-1170-43F4-B843-840693AAA6D9}"/>
    <dgm:cxn modelId="{8B94132D-8764-4488-AD15-365EA3D87E16}" srcId="{2DCD5AFC-04CA-42F3-8FBE-0C14A3EC7556}" destId="{514BEA95-30B2-4924-A93C-A3B7C80C0238}" srcOrd="1" destOrd="0" parTransId="{CAFB4671-355A-46A9-94EC-414A0FB134C2}" sibTransId="{D1FCE7FD-2B75-40ED-88C4-ADB7C65C1A4E}"/>
    <dgm:cxn modelId="{111A7149-1ABB-EE46-A9CF-1C503F58F9A2}" type="presOf" srcId="{2DCD5AFC-04CA-42F3-8FBE-0C14A3EC7556}" destId="{AC3808A6-91C2-734A-85FD-EE454A372E35}" srcOrd="0" destOrd="0" presId="urn:microsoft.com/office/officeart/2005/8/layout/vList2"/>
    <dgm:cxn modelId="{C8DB8D4E-CBA2-4243-8D89-837CF014CDD7}" type="presOf" srcId="{F24E5536-D5D0-4177-8E17-75F555B6EC6C}" destId="{F3E5F066-7DA2-7546-ACDB-A6DA7A63EFCB}" srcOrd="0" destOrd="0" presId="urn:microsoft.com/office/officeart/2005/8/layout/vList2"/>
    <dgm:cxn modelId="{BDC4BDBD-693A-F94C-A969-D3213E9F4570}" type="presOf" srcId="{44FAC1AC-06CA-4D0B-BA54-A86313C4A88C}" destId="{29573437-17DF-D047-A158-2E03750CB49B}" srcOrd="0" destOrd="0" presId="urn:microsoft.com/office/officeart/2005/8/layout/vList2"/>
    <dgm:cxn modelId="{CCCFD5C3-740F-9C4B-B769-B0BEDC076C40}" type="presOf" srcId="{514BEA95-30B2-4924-A93C-A3B7C80C0238}" destId="{56363F0D-0DB0-8941-A6B0-FD30C6B7275C}" srcOrd="0" destOrd="0" presId="urn:microsoft.com/office/officeart/2005/8/layout/vList2"/>
    <dgm:cxn modelId="{445CF02D-50C6-804E-B93D-30E78F1927CB}" type="presParOf" srcId="{AC3808A6-91C2-734A-85FD-EE454A372E35}" destId="{29573437-17DF-D047-A158-2E03750CB49B}" srcOrd="0" destOrd="0" presId="urn:microsoft.com/office/officeart/2005/8/layout/vList2"/>
    <dgm:cxn modelId="{B916F680-340D-2B40-9C40-CEC7B1CC2469}" type="presParOf" srcId="{AC3808A6-91C2-734A-85FD-EE454A372E35}" destId="{19E862F1-3E6A-9142-AB9C-ACFE94667DB5}" srcOrd="1" destOrd="0" presId="urn:microsoft.com/office/officeart/2005/8/layout/vList2"/>
    <dgm:cxn modelId="{94133891-E0CE-2F4A-A5DE-73957863C3C9}" type="presParOf" srcId="{AC3808A6-91C2-734A-85FD-EE454A372E35}" destId="{56363F0D-0DB0-8941-A6B0-FD30C6B7275C}" srcOrd="2" destOrd="0" presId="urn:microsoft.com/office/officeart/2005/8/layout/vList2"/>
    <dgm:cxn modelId="{E2922335-99F4-4043-868F-84E8DED5E9E6}" type="presParOf" srcId="{AC3808A6-91C2-734A-85FD-EE454A372E35}" destId="{7A44DD1F-04AD-DE41-B213-23C74E43B17F}" srcOrd="3" destOrd="0" presId="urn:microsoft.com/office/officeart/2005/8/layout/vList2"/>
    <dgm:cxn modelId="{B4CD45FF-2B2A-9845-978C-56062334FC85}" type="presParOf" srcId="{AC3808A6-91C2-734A-85FD-EE454A372E35}" destId="{F3E5F066-7DA2-7546-ACDB-A6DA7A63EFC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01EC6-0AAE-B949-A274-72852DF69205}">
      <dsp:nvSpPr>
        <dsp:cNvPr id="0" name=""/>
        <dsp:cNvSpPr/>
      </dsp:nvSpPr>
      <dsp:spPr>
        <a:xfrm>
          <a:off x="0" y="0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• Rise in </a:t>
          </a:r>
          <a:r>
            <a:rPr lang="en-US" sz="2100" kern="1200" dirty="0" err="1"/>
            <a:t>behavioural</a:t>
          </a:r>
          <a:r>
            <a:rPr lang="en-US" sz="2100" kern="1200" dirty="0"/>
            <a:t> and emotional issues in education.</a:t>
          </a:r>
        </a:p>
      </dsp:txBody>
      <dsp:txXfrm>
        <a:off x="23773" y="23773"/>
        <a:ext cx="5612256" cy="764123"/>
      </dsp:txXfrm>
    </dsp:sp>
    <dsp:sp modelId="{002145DA-CF1A-DA45-BECF-4C09A5E419AF}">
      <dsp:nvSpPr>
        <dsp:cNvPr id="0" name=""/>
        <dsp:cNvSpPr/>
      </dsp:nvSpPr>
      <dsp:spPr>
        <a:xfrm>
          <a:off x="549123" y="959245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• Schools increasingly adopt emotional intelligence (EQ) and therapy.</a:t>
          </a:r>
        </a:p>
      </dsp:txBody>
      <dsp:txXfrm>
        <a:off x="572896" y="983018"/>
        <a:ext cx="5432442" cy="764123"/>
      </dsp:txXfrm>
    </dsp:sp>
    <dsp:sp modelId="{0F41D020-CAB6-904E-8CCF-1AF4A4808056}">
      <dsp:nvSpPr>
        <dsp:cNvPr id="0" name=""/>
        <dsp:cNvSpPr/>
      </dsp:nvSpPr>
      <dsp:spPr>
        <a:xfrm>
          <a:off x="1090050" y="1918490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• Key question: Are we promoting growth or dependency?</a:t>
          </a:r>
        </a:p>
      </dsp:txBody>
      <dsp:txXfrm>
        <a:off x="1113823" y="1942263"/>
        <a:ext cx="5440638" cy="764123"/>
      </dsp:txXfrm>
    </dsp:sp>
    <dsp:sp modelId="{2F5D827B-A7F5-2041-83D1-A23ECCBE79F0}">
      <dsp:nvSpPr>
        <dsp:cNvPr id="0" name=""/>
        <dsp:cNvSpPr/>
      </dsp:nvSpPr>
      <dsp:spPr>
        <a:xfrm>
          <a:off x="1639174" y="2877735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Resilience may be the long-term solution.</a:t>
          </a:r>
        </a:p>
      </dsp:txBody>
      <dsp:txXfrm>
        <a:off x="1662947" y="2901508"/>
        <a:ext cx="5432442" cy="764123"/>
      </dsp:txXfrm>
    </dsp:sp>
    <dsp:sp modelId="{837A19D2-99AE-0049-BC19-06E5BC5E9D47}">
      <dsp:nvSpPr>
        <dsp:cNvPr id="0" name=""/>
        <dsp:cNvSpPr/>
      </dsp:nvSpPr>
      <dsp:spPr>
        <a:xfrm>
          <a:off x="6029111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147817" y="621664"/>
        <a:ext cx="290172" cy="397007"/>
      </dsp:txXfrm>
    </dsp:sp>
    <dsp:sp modelId="{7FD23ACE-C92E-D548-B51B-097F7676F5CA}">
      <dsp:nvSpPr>
        <dsp:cNvPr id="0" name=""/>
        <dsp:cNvSpPr/>
      </dsp:nvSpPr>
      <dsp:spPr>
        <a:xfrm>
          <a:off x="6578235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96941" y="1580910"/>
        <a:ext cx="290172" cy="397007"/>
      </dsp:txXfrm>
    </dsp:sp>
    <dsp:sp modelId="{5A78EB56-50B5-404D-BCD7-91F597BE59BE}">
      <dsp:nvSpPr>
        <dsp:cNvPr id="0" name=""/>
        <dsp:cNvSpPr/>
      </dsp:nvSpPr>
      <dsp:spPr>
        <a:xfrm>
          <a:off x="7119162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237868" y="2540155"/>
        <a:ext cx="290172" cy="397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ACB14E-EE0B-C44C-A17F-AACAB0394426}">
      <dsp:nvSpPr>
        <dsp:cNvPr id="0" name=""/>
        <dsp:cNvSpPr/>
      </dsp:nvSpPr>
      <dsp:spPr>
        <a:xfrm>
          <a:off x="0" y="0"/>
          <a:ext cx="6703694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• Explore resilience vs. emotional support in education.</a:t>
          </a:r>
        </a:p>
      </dsp:txBody>
      <dsp:txXfrm>
        <a:off x="38234" y="38234"/>
        <a:ext cx="5295064" cy="1228933"/>
      </dsp:txXfrm>
    </dsp:sp>
    <dsp:sp modelId="{9EF44F12-508D-424C-99F5-E2AEC29C3D46}">
      <dsp:nvSpPr>
        <dsp:cNvPr id="0" name=""/>
        <dsp:cNvSpPr/>
      </dsp:nvSpPr>
      <dsp:spPr>
        <a:xfrm>
          <a:off x="591502" y="1522968"/>
          <a:ext cx="6703694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• Assess therapy's role in student independence.</a:t>
          </a:r>
        </a:p>
      </dsp:txBody>
      <dsp:txXfrm>
        <a:off x="629736" y="1561202"/>
        <a:ext cx="5187213" cy="1228933"/>
      </dsp:txXfrm>
    </dsp:sp>
    <dsp:sp modelId="{6AB12EFA-171E-AC49-A461-6E9009864AC1}">
      <dsp:nvSpPr>
        <dsp:cNvPr id="0" name=""/>
        <dsp:cNvSpPr/>
      </dsp:nvSpPr>
      <dsp:spPr>
        <a:xfrm>
          <a:off x="1183005" y="3045936"/>
          <a:ext cx="6703694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• Reconsider the emphasis on </a:t>
          </a:r>
          <a:r>
            <a:rPr lang="en-US" sz="3000" kern="1200" dirty="0" err="1"/>
            <a:t>behavio</a:t>
          </a:r>
          <a:r>
            <a:rPr lang="en-GB" sz="3000" kern="1200" dirty="0"/>
            <a:t>u</a:t>
          </a:r>
          <a:r>
            <a:rPr lang="en-US" sz="3000" kern="1200" dirty="0"/>
            <a:t>r management.</a:t>
          </a:r>
        </a:p>
      </dsp:txBody>
      <dsp:txXfrm>
        <a:off x="1221239" y="3084170"/>
        <a:ext cx="5187213" cy="1228933"/>
      </dsp:txXfrm>
    </dsp:sp>
    <dsp:sp modelId="{DDF15B0D-F063-2A48-B5EA-3F69B8E2250A}">
      <dsp:nvSpPr>
        <dsp:cNvPr id="0" name=""/>
        <dsp:cNvSpPr/>
      </dsp:nvSpPr>
      <dsp:spPr>
        <a:xfrm>
          <a:off x="5855184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46099" y="989929"/>
        <a:ext cx="466680" cy="638504"/>
      </dsp:txXfrm>
    </dsp:sp>
    <dsp:sp modelId="{F1A79E87-F20A-4049-B953-87D746C97B95}">
      <dsp:nvSpPr>
        <dsp:cNvPr id="0" name=""/>
        <dsp:cNvSpPr/>
      </dsp:nvSpPr>
      <dsp:spPr>
        <a:xfrm>
          <a:off x="6446686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637601" y="2504195"/>
        <a:ext cx="466680" cy="6385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20CE44-7CAE-4FB5-9508-7766A7EEDE30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97CEFE-D5D2-42C5-B84F-44D17DBA3463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F3C30-DA9B-402E-A180-C2E57FD7AB7F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1. Examine resilience, EQ, and </a:t>
          </a:r>
          <a:r>
            <a:rPr lang="en-US" sz="1600" kern="1200" dirty="0" err="1"/>
            <a:t>behavioural</a:t>
          </a:r>
          <a:r>
            <a:rPr lang="en-US" sz="1600" kern="1200" dirty="0"/>
            <a:t> challenges in schools.</a:t>
          </a:r>
        </a:p>
      </dsp:txBody>
      <dsp:txXfrm>
        <a:off x="46529" y="2703902"/>
        <a:ext cx="2418750" cy="720000"/>
      </dsp:txXfrm>
    </dsp:sp>
    <dsp:sp modelId="{2AAF6BBE-D2C7-4329-AC59-7297E2D98066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E77E3-F116-49E1-B16B-403B7941523B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E8E80F-F1D6-4BE1-8773-D92D52BA10CF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2. Investigate whether therapy supports or hinders resilience.</a:t>
          </a:r>
        </a:p>
      </dsp:txBody>
      <dsp:txXfrm>
        <a:off x="2888560" y="2703902"/>
        <a:ext cx="2418750" cy="720000"/>
      </dsp:txXfrm>
    </dsp:sp>
    <dsp:sp modelId="{71A3FF0A-73D3-4BAD-9A7D-46E7A48BDCB7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BCA94-A00A-4FBB-B656-D014862514B1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CE1296-D9BA-4E0D-9C9C-C0FD2026C56C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3. Evaluate the impact of behaviour management on student growth.</a:t>
          </a:r>
        </a:p>
      </dsp:txBody>
      <dsp:txXfrm>
        <a:off x="5730591" y="2703902"/>
        <a:ext cx="2418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4E03F9-0231-7C4B-8E34-8B6EBC901C4E}">
      <dsp:nvSpPr>
        <dsp:cNvPr id="0" name=""/>
        <dsp:cNvSpPr/>
      </dsp:nvSpPr>
      <dsp:spPr>
        <a:xfrm>
          <a:off x="0" y="4188770"/>
          <a:ext cx="5051582" cy="13748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3. Is behaviour management taking away from resilience-building</a:t>
          </a:r>
          <a:r>
            <a:rPr lang="en-GB" sz="2400" kern="1200"/>
            <a:t> and education itself</a:t>
          </a:r>
          <a:r>
            <a:rPr lang="en-US" sz="2400" kern="1200"/>
            <a:t>?</a:t>
          </a:r>
        </a:p>
      </dsp:txBody>
      <dsp:txXfrm>
        <a:off x="0" y="4188770"/>
        <a:ext cx="5051582" cy="1374847"/>
      </dsp:txXfrm>
    </dsp:sp>
    <dsp:sp modelId="{A38190CE-2EB2-F942-8776-F1732E6E8CAD}">
      <dsp:nvSpPr>
        <dsp:cNvPr id="0" name=""/>
        <dsp:cNvSpPr/>
      </dsp:nvSpPr>
      <dsp:spPr>
        <a:xfrm rot="10800000">
          <a:off x="0" y="2094877"/>
          <a:ext cx="5051582" cy="2114516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2. Is resilience the right approach to behavioural/emotional issues?</a:t>
          </a:r>
        </a:p>
      </dsp:txBody>
      <dsp:txXfrm rot="10800000">
        <a:off x="0" y="2094877"/>
        <a:ext cx="5051582" cy="1373949"/>
      </dsp:txXfrm>
    </dsp:sp>
    <dsp:sp modelId="{BDDB8947-C7E3-D441-B086-F5273A23469C}">
      <dsp:nvSpPr>
        <dsp:cNvPr id="0" name=""/>
        <dsp:cNvSpPr/>
      </dsp:nvSpPr>
      <dsp:spPr>
        <a:xfrm rot="10800000">
          <a:off x="0" y="983"/>
          <a:ext cx="5051582" cy="2114516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1. Does EQ/therapy prevent the development of true resilience?</a:t>
          </a:r>
        </a:p>
      </dsp:txBody>
      <dsp:txXfrm rot="10800000">
        <a:off x="0" y="983"/>
        <a:ext cx="5051582" cy="13739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E27C8-B87F-F24A-9B55-CA24FAA8E7C3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Interplay between Resilience, EQ, Therapy, Behaviour Management.</a:t>
          </a:r>
        </a:p>
      </dsp:txBody>
      <dsp:txXfrm>
        <a:off x="429570" y="472"/>
        <a:ext cx="3346456" cy="2007873"/>
      </dsp:txXfrm>
    </dsp:sp>
    <dsp:sp modelId="{32345B0C-0125-E34A-82C3-7C8719B1E3C0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Overlaps and conflicts shape student support approaches.</a:t>
          </a:r>
        </a:p>
      </dsp:txBody>
      <dsp:txXfrm>
        <a:off x="4110672" y="472"/>
        <a:ext cx="3346456" cy="2007873"/>
      </dsp:txXfrm>
    </dsp:sp>
    <dsp:sp modelId="{63AA832A-F79D-9C4A-BABA-C7A9372C75AC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• Finding balance is essential for long-term outcomes.</a:t>
          </a:r>
        </a:p>
      </dsp:txBody>
      <dsp:txXfrm>
        <a:off x="2270121" y="2342991"/>
        <a:ext cx="3346456" cy="20078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C563C8-9658-3647-8402-9685C8CDDAF8}">
      <dsp:nvSpPr>
        <dsp:cNvPr id="0" name=""/>
        <dsp:cNvSpPr/>
      </dsp:nvSpPr>
      <dsp:spPr>
        <a:xfrm>
          <a:off x="0" y="29907"/>
          <a:ext cx="4718785" cy="1034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Goleman (1995): EQ is vital but not sufficient.</a:t>
          </a:r>
        </a:p>
      </dsp:txBody>
      <dsp:txXfrm>
        <a:off x="50489" y="80396"/>
        <a:ext cx="4617807" cy="933302"/>
      </dsp:txXfrm>
    </dsp:sp>
    <dsp:sp modelId="{969D19B7-258D-AB43-806D-F8A3318C7BE8}">
      <dsp:nvSpPr>
        <dsp:cNvPr id="0" name=""/>
        <dsp:cNvSpPr/>
      </dsp:nvSpPr>
      <dsp:spPr>
        <a:xfrm>
          <a:off x="0" y="1139067"/>
          <a:ext cx="4718785" cy="1034280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Duckworth (2016): Grit and perseverance matter.</a:t>
          </a:r>
        </a:p>
      </dsp:txBody>
      <dsp:txXfrm>
        <a:off x="50489" y="1189556"/>
        <a:ext cx="4617807" cy="933302"/>
      </dsp:txXfrm>
    </dsp:sp>
    <dsp:sp modelId="{4B00916A-D94D-ED4B-AE30-C48B64C28591}">
      <dsp:nvSpPr>
        <dsp:cNvPr id="0" name=""/>
        <dsp:cNvSpPr/>
      </dsp:nvSpPr>
      <dsp:spPr>
        <a:xfrm>
          <a:off x="0" y="2248227"/>
          <a:ext cx="4718785" cy="103428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Dweck (2006): Growth mindset = learning from failure.</a:t>
          </a:r>
        </a:p>
      </dsp:txBody>
      <dsp:txXfrm>
        <a:off x="50489" y="2298716"/>
        <a:ext cx="4617807" cy="933302"/>
      </dsp:txXfrm>
    </dsp:sp>
    <dsp:sp modelId="{294D29B9-BBD1-2C47-B840-8449DCFFF104}">
      <dsp:nvSpPr>
        <dsp:cNvPr id="0" name=""/>
        <dsp:cNvSpPr/>
      </dsp:nvSpPr>
      <dsp:spPr>
        <a:xfrm>
          <a:off x="0" y="3357387"/>
          <a:ext cx="4718785" cy="1034280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Noddings (1984): Importance of emotional care.</a:t>
          </a:r>
        </a:p>
      </dsp:txBody>
      <dsp:txXfrm>
        <a:off x="50489" y="3407876"/>
        <a:ext cx="4617807" cy="933302"/>
      </dsp:txXfrm>
    </dsp:sp>
    <dsp:sp modelId="{DE9FD641-E753-A347-B4F1-8F3655DF871D}">
      <dsp:nvSpPr>
        <dsp:cNvPr id="0" name=""/>
        <dsp:cNvSpPr/>
      </dsp:nvSpPr>
      <dsp:spPr>
        <a:xfrm>
          <a:off x="0" y="4466547"/>
          <a:ext cx="4718785" cy="103428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YoungMinds (2023): Mental health gaps in schools.</a:t>
          </a:r>
        </a:p>
      </dsp:txBody>
      <dsp:txXfrm>
        <a:off x="50489" y="4517036"/>
        <a:ext cx="4617807" cy="9333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E4EF57-1A68-4B84-B9A3-310EDC9E22D5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85E283-6A9C-4A84-96E4-A5AF11A5BD21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C4900-41B4-4DE8-ADDB-1BC17521321F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Resilience = internal strength to overcome adversity.</a:t>
          </a:r>
        </a:p>
      </dsp:txBody>
      <dsp:txXfrm>
        <a:off x="80381" y="2738169"/>
        <a:ext cx="2306250" cy="720000"/>
      </dsp:txXfrm>
    </dsp:sp>
    <dsp:sp modelId="{1CA58FEB-8057-4B56-BFB3-B3B8E15CD7E1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CF37CB-9975-47CA-9F36-DF5EB6C83CC9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2B041-FE89-4410-BD2A-262BB39C681A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Students with resilience show independence and adaptability.</a:t>
          </a:r>
        </a:p>
      </dsp:txBody>
      <dsp:txXfrm>
        <a:off x="2790224" y="2738169"/>
        <a:ext cx="2306250" cy="720000"/>
      </dsp:txXfrm>
    </dsp:sp>
    <dsp:sp modelId="{85668E4E-87D8-47A2-83B3-2300B4BFBD3A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70CA4-DBA1-4113-9A5D-FFE23567E3E1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6EFEAC-84EC-45F9-847E-F59AE5623D65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• Essential for long-term well-being and academic success.</a:t>
          </a:r>
        </a:p>
      </dsp:txBody>
      <dsp:txXfrm>
        <a:off x="5500068" y="2738169"/>
        <a:ext cx="230625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50D9B-1B06-B840-B8D9-77AE8E349485}">
      <dsp:nvSpPr>
        <dsp:cNvPr id="0" name=""/>
        <dsp:cNvSpPr/>
      </dsp:nvSpPr>
      <dsp:spPr>
        <a:xfrm>
          <a:off x="0" y="2700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942C6-2494-5246-8121-D862A27ADDC9}">
      <dsp:nvSpPr>
        <dsp:cNvPr id="0" name=""/>
        <dsp:cNvSpPr/>
      </dsp:nvSpPr>
      <dsp:spPr>
        <a:xfrm>
          <a:off x="0" y="2700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Supports short-term regulation and awareness.</a:t>
          </a:r>
        </a:p>
      </dsp:txBody>
      <dsp:txXfrm>
        <a:off x="0" y="2700"/>
        <a:ext cx="4718785" cy="1841777"/>
      </dsp:txXfrm>
    </dsp:sp>
    <dsp:sp modelId="{1724266F-B65E-8945-A6E3-871BC1E49BFD}">
      <dsp:nvSpPr>
        <dsp:cNvPr id="0" name=""/>
        <dsp:cNvSpPr/>
      </dsp:nvSpPr>
      <dsp:spPr>
        <a:xfrm>
          <a:off x="0" y="1844478"/>
          <a:ext cx="4718785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E137A0-103D-A44E-ADA8-E242B587CFE5}">
      <dsp:nvSpPr>
        <dsp:cNvPr id="0" name=""/>
        <dsp:cNvSpPr/>
      </dsp:nvSpPr>
      <dsp:spPr>
        <a:xfrm>
          <a:off x="0" y="1844478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Risk: Over-reliance may hinder independence.</a:t>
          </a:r>
        </a:p>
      </dsp:txBody>
      <dsp:txXfrm>
        <a:off x="0" y="1844478"/>
        <a:ext cx="4718785" cy="1841777"/>
      </dsp:txXfrm>
    </dsp:sp>
    <dsp:sp modelId="{0E7481A7-A258-0544-9CC3-5347683F8507}">
      <dsp:nvSpPr>
        <dsp:cNvPr id="0" name=""/>
        <dsp:cNvSpPr/>
      </dsp:nvSpPr>
      <dsp:spPr>
        <a:xfrm>
          <a:off x="0" y="3686256"/>
          <a:ext cx="4718785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FEA5C-7F54-D248-AF68-593A841B1910}">
      <dsp:nvSpPr>
        <dsp:cNvPr id="0" name=""/>
        <dsp:cNvSpPr/>
      </dsp:nvSpPr>
      <dsp:spPr>
        <a:xfrm>
          <a:off x="0" y="3686256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EQ and therapy should supplement, not replace resilience.</a:t>
          </a:r>
        </a:p>
      </dsp:txBody>
      <dsp:txXfrm>
        <a:off x="0" y="3686256"/>
        <a:ext cx="4718785" cy="184177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9F7242-BBAE-E84A-AC4E-72B4703B516A}">
      <dsp:nvSpPr>
        <dsp:cNvPr id="0" name=""/>
        <dsp:cNvSpPr/>
      </dsp:nvSpPr>
      <dsp:spPr>
        <a:xfrm>
          <a:off x="2622678" y="2047"/>
          <a:ext cx="2950513" cy="13511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Necessary for structure but often reactive.</a:t>
          </a:r>
        </a:p>
      </dsp:txBody>
      <dsp:txXfrm>
        <a:off x="2688638" y="68007"/>
        <a:ext cx="2818593" cy="1219276"/>
      </dsp:txXfrm>
    </dsp:sp>
    <dsp:sp modelId="{4D7A7EBA-2725-614E-BA55-DFC4E2B82B1D}">
      <dsp:nvSpPr>
        <dsp:cNvPr id="0" name=""/>
        <dsp:cNvSpPr/>
      </dsp:nvSpPr>
      <dsp:spPr>
        <a:xfrm>
          <a:off x="2622678" y="1420804"/>
          <a:ext cx="2950513" cy="135119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Excessive focus may miss growth opportunities.</a:t>
          </a:r>
        </a:p>
      </dsp:txBody>
      <dsp:txXfrm>
        <a:off x="2688638" y="1486764"/>
        <a:ext cx="2818593" cy="1219276"/>
      </dsp:txXfrm>
    </dsp:sp>
    <dsp:sp modelId="{C470DAF2-7CBC-EA4B-A50A-A9346D319406}">
      <dsp:nvSpPr>
        <dsp:cNvPr id="0" name=""/>
        <dsp:cNvSpPr/>
      </dsp:nvSpPr>
      <dsp:spPr>
        <a:xfrm>
          <a:off x="2622678" y="2839560"/>
          <a:ext cx="2950513" cy="13511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Should shift to building self-regulation.</a:t>
          </a:r>
        </a:p>
      </dsp:txBody>
      <dsp:txXfrm>
        <a:off x="2688638" y="2905520"/>
        <a:ext cx="2818593" cy="121927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8E8644-48A3-4A85-B784-136F814D7011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80A40F-CC38-4FC6-8298-37B1EE698B40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3D137-5261-4618-A9EA-0ED86907020E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Overcrowded classrooms, limited resources.</a:t>
          </a:r>
        </a:p>
      </dsp:txBody>
      <dsp:txXfrm>
        <a:off x="80381" y="2738169"/>
        <a:ext cx="2306250" cy="720000"/>
      </dsp:txXfrm>
    </dsp:sp>
    <dsp:sp modelId="{87E799FF-D674-4421-BA4D-CADBEA267685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E80692-5322-4A87-8399-1A8865B2ED0B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EA4EB-4A61-4897-8049-4A527F99D624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• Teachers lack sufficient training and approaches.</a:t>
          </a:r>
        </a:p>
      </dsp:txBody>
      <dsp:txXfrm>
        <a:off x="2790224" y="2738169"/>
        <a:ext cx="2306250" cy="720000"/>
      </dsp:txXfrm>
    </dsp:sp>
    <dsp:sp modelId="{F68662E0-2523-4031-856C-0FB2C9C85459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97903C-4A9B-4C21-82DB-2072C4ECCCD4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65975-4003-49D3-AD3B-817CD2985F5D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• Pressure from </a:t>
          </a:r>
          <a:r>
            <a:rPr lang="en-US" sz="1700" kern="1200" dirty="0" err="1"/>
            <a:t>standardised</a:t>
          </a:r>
          <a:r>
            <a:rPr lang="en-US" sz="1700" kern="1200" dirty="0"/>
            <a:t> testing limits reform.</a:t>
          </a:r>
        </a:p>
      </dsp:txBody>
      <dsp:txXfrm>
        <a:off x="5500068" y="2738169"/>
        <a:ext cx="230625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D4A860-3BB6-914C-9A36-4F5F26AB5DF7}">
      <dsp:nvSpPr>
        <dsp:cNvPr id="0" name=""/>
        <dsp:cNvSpPr/>
      </dsp:nvSpPr>
      <dsp:spPr>
        <a:xfrm>
          <a:off x="0" y="0"/>
          <a:ext cx="6703694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400" kern="1200" dirty="0"/>
            <a:t>• Combine teaching with resilience training.</a:t>
          </a:r>
        </a:p>
      </dsp:txBody>
      <dsp:txXfrm>
        <a:off x="38234" y="38234"/>
        <a:ext cx="5295064" cy="1228933"/>
      </dsp:txXfrm>
    </dsp:sp>
    <dsp:sp modelId="{741AE930-EC7A-CF40-B7A7-09C70FE201B9}">
      <dsp:nvSpPr>
        <dsp:cNvPr id="0" name=""/>
        <dsp:cNvSpPr/>
      </dsp:nvSpPr>
      <dsp:spPr>
        <a:xfrm>
          <a:off x="591502" y="1522968"/>
          <a:ext cx="6703694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400" kern="1200" dirty="0"/>
            <a:t>• Normalize emotional challenges in learning.</a:t>
          </a:r>
        </a:p>
      </dsp:txBody>
      <dsp:txXfrm>
        <a:off x="629736" y="1561202"/>
        <a:ext cx="5187213" cy="1228933"/>
      </dsp:txXfrm>
    </dsp:sp>
    <dsp:sp modelId="{598531C7-A8A0-5145-B3FF-577F5053D5A8}">
      <dsp:nvSpPr>
        <dsp:cNvPr id="0" name=""/>
        <dsp:cNvSpPr/>
      </dsp:nvSpPr>
      <dsp:spPr>
        <a:xfrm>
          <a:off x="1183005" y="3045936"/>
          <a:ext cx="6703694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400" kern="1200" dirty="0"/>
            <a:t>• Promote internal coping strategies.</a:t>
          </a:r>
        </a:p>
      </dsp:txBody>
      <dsp:txXfrm>
        <a:off x="1221239" y="3084170"/>
        <a:ext cx="5187213" cy="1228933"/>
      </dsp:txXfrm>
    </dsp:sp>
    <dsp:sp modelId="{F45758E0-B159-5642-9A74-281486FD1F08}">
      <dsp:nvSpPr>
        <dsp:cNvPr id="0" name=""/>
        <dsp:cNvSpPr/>
      </dsp:nvSpPr>
      <dsp:spPr>
        <a:xfrm>
          <a:off x="5855184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46099" y="989929"/>
        <a:ext cx="466680" cy="638504"/>
      </dsp:txXfrm>
    </dsp:sp>
    <dsp:sp modelId="{CF37739C-8DB1-F849-B50D-7596A5B27959}">
      <dsp:nvSpPr>
        <dsp:cNvPr id="0" name=""/>
        <dsp:cNvSpPr/>
      </dsp:nvSpPr>
      <dsp:spPr>
        <a:xfrm>
          <a:off x="6446686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637601" y="2504195"/>
        <a:ext cx="466680" cy="63850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909B8E-2EFA-4A1F-994A-7DB567ACB0D2}">
      <dsp:nvSpPr>
        <dsp:cNvPr id="0" name=""/>
        <dsp:cNvSpPr/>
      </dsp:nvSpPr>
      <dsp:spPr>
        <a:xfrm>
          <a:off x="518185" y="5172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D285A-3506-45E7-A50A-1B026952D136}">
      <dsp:nvSpPr>
        <dsp:cNvPr id="0" name=""/>
        <dsp:cNvSpPr/>
      </dsp:nvSpPr>
      <dsp:spPr>
        <a:xfrm>
          <a:off x="832623" y="831639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B3C33-863C-4B53-B2C6-518E386ED2D1}">
      <dsp:nvSpPr>
        <dsp:cNvPr id="0" name=""/>
        <dsp:cNvSpPr/>
      </dsp:nvSpPr>
      <dsp:spPr>
        <a:xfrm>
          <a:off x="46529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Focus on autonomy, accountability.</a:t>
          </a:r>
        </a:p>
      </dsp:txBody>
      <dsp:txXfrm>
        <a:off x="46529" y="2452202"/>
        <a:ext cx="2418750" cy="720000"/>
      </dsp:txXfrm>
    </dsp:sp>
    <dsp:sp modelId="{A416E940-696C-4D58-8066-D4377F44F29B}">
      <dsp:nvSpPr>
        <dsp:cNvPr id="0" name=""/>
        <dsp:cNvSpPr/>
      </dsp:nvSpPr>
      <dsp:spPr>
        <a:xfrm>
          <a:off x="3360216" y="5172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E9CAA1-EDE0-4E3B-802F-1A50765208DF}">
      <dsp:nvSpPr>
        <dsp:cNvPr id="0" name=""/>
        <dsp:cNvSpPr/>
      </dsp:nvSpPr>
      <dsp:spPr>
        <a:xfrm>
          <a:off x="3674654" y="831639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AE13D-2BA4-4F8E-8250-D44AB5B51D60}">
      <dsp:nvSpPr>
        <dsp:cNvPr id="0" name=""/>
        <dsp:cNvSpPr/>
      </dsp:nvSpPr>
      <dsp:spPr>
        <a:xfrm>
          <a:off x="2888560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Teachers as models of resilience.</a:t>
          </a:r>
        </a:p>
      </dsp:txBody>
      <dsp:txXfrm>
        <a:off x="2888560" y="2452202"/>
        <a:ext cx="2418750" cy="720000"/>
      </dsp:txXfrm>
    </dsp:sp>
    <dsp:sp modelId="{53320BDA-14B0-4697-ADB2-CD369159CA06}">
      <dsp:nvSpPr>
        <dsp:cNvPr id="0" name=""/>
        <dsp:cNvSpPr/>
      </dsp:nvSpPr>
      <dsp:spPr>
        <a:xfrm>
          <a:off x="6202248" y="517202"/>
          <a:ext cx="1475437" cy="1475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EF3BF5-8BCA-42C1-BD4F-96056177FE81}">
      <dsp:nvSpPr>
        <dsp:cNvPr id="0" name=""/>
        <dsp:cNvSpPr/>
      </dsp:nvSpPr>
      <dsp:spPr>
        <a:xfrm>
          <a:off x="6516685" y="831639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9589D-8BDF-4DB5-B427-CCB84605CECA}">
      <dsp:nvSpPr>
        <dsp:cNvPr id="0" name=""/>
        <dsp:cNvSpPr/>
      </dsp:nvSpPr>
      <dsp:spPr>
        <a:xfrm>
          <a:off x="5730591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Support decision-making and growth through mistakes.</a:t>
          </a:r>
        </a:p>
      </dsp:txBody>
      <dsp:txXfrm>
        <a:off x="5730591" y="2452202"/>
        <a:ext cx="241875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B2251-B01A-5F47-BF35-DBCCF32CCD00}">
      <dsp:nvSpPr>
        <dsp:cNvPr id="0" name=""/>
        <dsp:cNvSpPr/>
      </dsp:nvSpPr>
      <dsp:spPr>
        <a:xfrm>
          <a:off x="0" y="763767"/>
          <a:ext cx="4718785" cy="1272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Reduce class sizes, increase funding.</a:t>
          </a:r>
        </a:p>
      </dsp:txBody>
      <dsp:txXfrm>
        <a:off x="62141" y="825908"/>
        <a:ext cx="4594503" cy="1148678"/>
      </dsp:txXfrm>
    </dsp:sp>
    <dsp:sp modelId="{DECB2B3B-F515-A548-9B7D-9227DBEE59BC}">
      <dsp:nvSpPr>
        <dsp:cNvPr id="0" name=""/>
        <dsp:cNvSpPr/>
      </dsp:nvSpPr>
      <dsp:spPr>
        <a:xfrm>
          <a:off x="0" y="2128887"/>
          <a:ext cx="4718785" cy="127296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Provide teacher training in resilience-building.</a:t>
          </a:r>
        </a:p>
      </dsp:txBody>
      <dsp:txXfrm>
        <a:off x="62141" y="2191028"/>
        <a:ext cx="4594503" cy="1148678"/>
      </dsp:txXfrm>
    </dsp:sp>
    <dsp:sp modelId="{0CE1B6F0-0841-1A4C-8FEC-C53AB59C990C}">
      <dsp:nvSpPr>
        <dsp:cNvPr id="0" name=""/>
        <dsp:cNvSpPr/>
      </dsp:nvSpPr>
      <dsp:spPr>
        <a:xfrm>
          <a:off x="0" y="3494007"/>
          <a:ext cx="4718785" cy="127296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Move beyond testing-focused systems.</a:t>
          </a:r>
        </a:p>
      </dsp:txBody>
      <dsp:txXfrm>
        <a:off x="62141" y="3556148"/>
        <a:ext cx="4594503" cy="114867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8169B3-2415-471B-9042-35BC5AD633E6}">
      <dsp:nvSpPr>
        <dsp:cNvPr id="0" name=""/>
        <dsp:cNvSpPr/>
      </dsp:nvSpPr>
      <dsp:spPr>
        <a:xfrm>
          <a:off x="0" y="664"/>
          <a:ext cx="5122926" cy="1554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57DC70-3A30-4794-A920-F0F0C5160671}">
      <dsp:nvSpPr>
        <dsp:cNvPr id="0" name=""/>
        <dsp:cNvSpPr/>
      </dsp:nvSpPr>
      <dsp:spPr>
        <a:xfrm>
          <a:off x="470115" y="350336"/>
          <a:ext cx="854755" cy="8547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941A55-3F11-457E-8CB0-3586273F9E8A}">
      <dsp:nvSpPr>
        <dsp:cNvPr id="0" name=""/>
        <dsp:cNvSpPr/>
      </dsp:nvSpPr>
      <dsp:spPr>
        <a:xfrm>
          <a:off x="1794986" y="664"/>
          <a:ext cx="3327939" cy="155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476" tIns="164476" rIns="164476" bIns="16447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Value failure as a learning tool.</a:t>
          </a:r>
        </a:p>
      </dsp:txBody>
      <dsp:txXfrm>
        <a:off x="1794986" y="664"/>
        <a:ext cx="3327939" cy="1554100"/>
      </dsp:txXfrm>
    </dsp:sp>
    <dsp:sp modelId="{44B18568-730B-4D4A-9307-762266A4C7D6}">
      <dsp:nvSpPr>
        <dsp:cNvPr id="0" name=""/>
        <dsp:cNvSpPr/>
      </dsp:nvSpPr>
      <dsp:spPr>
        <a:xfrm>
          <a:off x="0" y="1943289"/>
          <a:ext cx="5122926" cy="1554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4C40FB-D007-400A-AEBD-4CA0AB7BD747}">
      <dsp:nvSpPr>
        <dsp:cNvPr id="0" name=""/>
        <dsp:cNvSpPr/>
      </dsp:nvSpPr>
      <dsp:spPr>
        <a:xfrm>
          <a:off x="470115" y="2292962"/>
          <a:ext cx="854755" cy="8547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8E72A-0705-4B07-B5A4-B0B403B4148F}">
      <dsp:nvSpPr>
        <dsp:cNvPr id="0" name=""/>
        <dsp:cNvSpPr/>
      </dsp:nvSpPr>
      <dsp:spPr>
        <a:xfrm>
          <a:off x="1794986" y="1943289"/>
          <a:ext cx="3327939" cy="155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476" tIns="164476" rIns="164476" bIns="16447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Prepare students for life, not just exams.</a:t>
          </a:r>
        </a:p>
      </dsp:txBody>
      <dsp:txXfrm>
        <a:off x="1794986" y="1943289"/>
        <a:ext cx="3327939" cy="1554100"/>
      </dsp:txXfrm>
    </dsp:sp>
    <dsp:sp modelId="{B91A6BE4-569A-4D53-B44C-7EBA7E513A6F}">
      <dsp:nvSpPr>
        <dsp:cNvPr id="0" name=""/>
        <dsp:cNvSpPr/>
      </dsp:nvSpPr>
      <dsp:spPr>
        <a:xfrm>
          <a:off x="0" y="3885915"/>
          <a:ext cx="5122926" cy="1554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A477EF-CD48-4615-8127-7C841A73DE1A}">
      <dsp:nvSpPr>
        <dsp:cNvPr id="0" name=""/>
        <dsp:cNvSpPr/>
      </dsp:nvSpPr>
      <dsp:spPr>
        <a:xfrm>
          <a:off x="470115" y="4235587"/>
          <a:ext cx="854755" cy="8547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6DAE8-61D7-4BD7-9F21-6A718B252202}">
      <dsp:nvSpPr>
        <dsp:cNvPr id="0" name=""/>
        <dsp:cNvSpPr/>
      </dsp:nvSpPr>
      <dsp:spPr>
        <a:xfrm>
          <a:off x="1794986" y="3885915"/>
          <a:ext cx="3327939" cy="155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476" tIns="164476" rIns="164476" bIns="16447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Resilience = essential life skill.</a:t>
          </a:r>
        </a:p>
      </dsp:txBody>
      <dsp:txXfrm>
        <a:off x="1794986" y="3885915"/>
        <a:ext cx="3327939" cy="15541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D1ACD-EAB8-C046-81BE-01F9A51ED664}">
      <dsp:nvSpPr>
        <dsp:cNvPr id="0" name=""/>
        <dsp:cNvSpPr/>
      </dsp:nvSpPr>
      <dsp:spPr>
        <a:xfrm>
          <a:off x="0" y="36440"/>
          <a:ext cx="5000124" cy="17341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EQ and therapy matter—but can't replace resilience.</a:t>
          </a:r>
        </a:p>
      </dsp:txBody>
      <dsp:txXfrm>
        <a:off x="84655" y="121095"/>
        <a:ext cx="4830814" cy="1564849"/>
      </dsp:txXfrm>
    </dsp:sp>
    <dsp:sp modelId="{A44AA95C-EC8F-BA4B-88CD-4ED3B940EAFD}">
      <dsp:nvSpPr>
        <dsp:cNvPr id="0" name=""/>
        <dsp:cNvSpPr/>
      </dsp:nvSpPr>
      <dsp:spPr>
        <a:xfrm>
          <a:off x="0" y="1859880"/>
          <a:ext cx="5000124" cy="1734159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True growth comes from facing adversity.</a:t>
          </a:r>
        </a:p>
      </dsp:txBody>
      <dsp:txXfrm>
        <a:off x="84655" y="1944535"/>
        <a:ext cx="4830814" cy="1564849"/>
      </dsp:txXfrm>
    </dsp:sp>
    <dsp:sp modelId="{6BAAEDE6-5F38-9F49-B672-365A013D77E4}">
      <dsp:nvSpPr>
        <dsp:cNvPr id="0" name=""/>
        <dsp:cNvSpPr/>
      </dsp:nvSpPr>
      <dsp:spPr>
        <a:xfrm>
          <a:off x="0" y="3683319"/>
          <a:ext cx="5000124" cy="1734159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Shift focus: build emotionally strong, self-reliant learners.</a:t>
          </a:r>
        </a:p>
      </dsp:txBody>
      <dsp:txXfrm>
        <a:off x="84655" y="3767974"/>
        <a:ext cx="4830814" cy="156484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73437-17DF-D047-A158-2E03750CB49B}">
      <dsp:nvSpPr>
        <dsp:cNvPr id="0" name=""/>
        <dsp:cNvSpPr/>
      </dsp:nvSpPr>
      <dsp:spPr>
        <a:xfrm>
          <a:off x="0" y="48969"/>
          <a:ext cx="7886700" cy="1352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• Thoughts on resilience vs support in school?</a:t>
          </a:r>
        </a:p>
      </dsp:txBody>
      <dsp:txXfrm>
        <a:off x="66025" y="114994"/>
        <a:ext cx="7754650" cy="1220470"/>
      </dsp:txXfrm>
    </dsp:sp>
    <dsp:sp modelId="{56363F0D-0DB0-8941-A6B0-FD30C6B7275C}">
      <dsp:nvSpPr>
        <dsp:cNvPr id="0" name=""/>
        <dsp:cNvSpPr/>
      </dsp:nvSpPr>
      <dsp:spPr>
        <a:xfrm>
          <a:off x="0" y="1499409"/>
          <a:ext cx="7886700" cy="135252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How can we better equip teachers for this shift?</a:t>
          </a:r>
        </a:p>
      </dsp:txBody>
      <dsp:txXfrm>
        <a:off x="66025" y="1565434"/>
        <a:ext cx="7754650" cy="1220470"/>
      </dsp:txXfrm>
    </dsp:sp>
    <dsp:sp modelId="{F3E5F066-7DA2-7546-ACDB-A6DA7A63EFCB}">
      <dsp:nvSpPr>
        <dsp:cNvPr id="0" name=""/>
        <dsp:cNvSpPr/>
      </dsp:nvSpPr>
      <dsp:spPr>
        <a:xfrm>
          <a:off x="0" y="2949848"/>
          <a:ext cx="7886700" cy="135252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Are current policies promoting or preventing resilience?</a:t>
          </a:r>
        </a:p>
      </dsp:txBody>
      <dsp:txXfrm>
        <a:off x="66025" y="3015873"/>
        <a:ext cx="7754650" cy="1220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704BD7-701E-7242-891A-D4C6E6F0CEAD}" type="datetimeFigureOut">
              <a:rPr lang="en-US" smtClean="0"/>
              <a:t>4/6/25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3F7FD-DDAD-664C-AC5E-67A19EAF48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436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3F7FD-DDAD-664C-AC5E-67A19EAF488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251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463EB0A-3D7C-4AA5-BFA5-8EE5B4BA5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3988" y="1122363"/>
            <a:ext cx="8276021" cy="317469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5400" dirty="0"/>
              <a:t>Is Resilience the Key to Overcoming Behavioural and Systemic Challenges in Education?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3988" y="4723637"/>
            <a:ext cx="8276021" cy="1481396"/>
          </a:xfrm>
        </p:spPr>
        <p:txBody>
          <a:bodyPr>
            <a:normAutofit/>
          </a:bodyPr>
          <a:lstStyle/>
          <a:p>
            <a:pPr algn="l"/>
            <a:r>
              <a:rPr lang="en-GB" sz="2400" dirty="0"/>
              <a:t>Dissertation Presentation</a:t>
            </a:r>
          </a:p>
          <a:p>
            <a:pPr algn="l"/>
            <a:r>
              <a:rPr lang="en-GB" sz="2400" dirty="0"/>
              <a:t>Nicola Sperry </a:t>
            </a:r>
          </a:p>
          <a:p>
            <a:pPr algn="l"/>
            <a:r>
              <a:rPr lang="en-GB" sz="2400" dirty="0"/>
              <a:t>UWTSD / BA Philosophy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945AD00-F967-454D-A4B2-39ABA5C88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24870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9BC5B79-B912-427C-8219-E3E50943F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33989" y="4501201"/>
            <a:ext cx="827602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Introduction to the Topic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98F437-D736-5148-1CD9-0C6E81BBF5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6305549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F90DB57-8CF9-3265-8BE3-013E815B6DE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9001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dirty="0"/>
              <a:t>Purpose of the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12BB1C-00FE-31D2-934D-B51E88B46D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082984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Research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92F447-45A5-0528-19E9-A2AC106277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4431619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8946" y="859948"/>
            <a:ext cx="2240924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Key Research Questions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64089" y="434266"/>
            <a:ext cx="5413275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7FA077-E54B-6098-93EF-573C31C5EB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946984"/>
              </p:ext>
            </p:extLst>
          </p:nvPr>
        </p:nvGraphicFramePr>
        <p:xfrm>
          <a:off x="3572933" y="609600"/>
          <a:ext cx="5051582" cy="556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26EA1FD-D20B-7C52-B2C2-3196D090191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Conceptual Framework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295267-D1A7-B56D-3D57-CB3342979C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062882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Literature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3FDEB6-27CB-301C-C15B-6EEBDF1587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9372755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Findings: Resilience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7AB994-A8A2-5055-DEFD-3B5C20F92A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9493929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Findings: Emotional Intelligence &amp; Therapy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3E901C-2940-5BD3-203B-C75CA822A9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3131936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Findings: Behaviour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3EECE0-EA2B-7081-9FE7-0E5EE13829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049762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Systemic Challenges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B6BFD6-A827-996B-7C5F-2C4DEED341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6921892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6D4E4ED-232A-4A0F-4748-143D3340B67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3325" r="21675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Recommendation: Balance Support &amp; Resilience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DBE2DD-248C-C37B-0898-7A4C824C01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459392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Recommendation: Shift from Behaviour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2C8AA7-4166-CD32-2DF5-086F7E0EA3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1476765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rgbClr val="FFFFFF"/>
                </a:solidFill>
              </a:rPr>
              <a:t>Recommendation: Address Systemic 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8C35A4-CBDF-0282-60FD-0BA9E8DEB5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4091205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507160"/>
            <a:ext cx="2245179" cy="5438730"/>
          </a:xfrm>
        </p:spPr>
        <p:txBody>
          <a:bodyPr>
            <a:normAutofit/>
          </a:bodyPr>
          <a:lstStyle/>
          <a:p>
            <a:r>
              <a:rPr lang="en-GB" sz="2800"/>
              <a:t>Shifting Educational Priorities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2874481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EA96E0-E1D2-AC78-1771-8ECC5B306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8734885"/>
              </p:ext>
            </p:extLst>
          </p:nvPr>
        </p:nvGraphicFramePr>
        <p:xfrm>
          <a:off x="3394710" y="512064"/>
          <a:ext cx="5122926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Final Thoughts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00CEF5-87FF-03F2-CCB2-0F8A5F5970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1820427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 fontScale="90000"/>
          </a:bodyPr>
          <a:lstStyle/>
          <a:p>
            <a:r>
              <a:rPr lang="en-GB" sz="4500" dirty="0"/>
              <a:t>Questions &amp; Discussion </a:t>
            </a:r>
            <a:r>
              <a:rPr lang="en-GB" sz="4500"/>
              <a:t>on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603991-5512-F74B-273A-6B4B492033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334860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555</Words>
  <Application>Microsoft Macintosh PowerPoint</Application>
  <PresentationFormat>On-screen Show (4:3)</PresentationFormat>
  <Paragraphs>72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Is Resilience the Key to Overcoming Behavioural and Systemic Challenges in Education?</vt:lpstr>
      <vt:lpstr>Introduction to the Topic</vt:lpstr>
      <vt:lpstr>Purpose of the Research</vt:lpstr>
      <vt:lpstr>Research Objectives</vt:lpstr>
      <vt:lpstr>Key Research Questions</vt:lpstr>
      <vt:lpstr>Conceptual Framework</vt:lpstr>
      <vt:lpstr>Literature Overview</vt:lpstr>
      <vt:lpstr>Findings: Resilience</vt:lpstr>
      <vt:lpstr>Findings: Emotional Intelligence &amp; Therapy</vt:lpstr>
      <vt:lpstr>Findings: Behaviour Management</vt:lpstr>
      <vt:lpstr>Systemic Challenges</vt:lpstr>
      <vt:lpstr>Recommendation: Balance Support &amp; Resilience</vt:lpstr>
      <vt:lpstr>Recommendation: Shift from Behaviour Management</vt:lpstr>
      <vt:lpstr>Recommendation: Address Systemic Challenges</vt:lpstr>
      <vt:lpstr>Shifting Educational Priorities</vt:lpstr>
      <vt:lpstr>Final Thoughts</vt:lpstr>
      <vt:lpstr>Questions &amp; Discussion on Findings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Resilience the Key to Overcoming Behavioural and Systemic Challenges in Education?</dc:title>
  <dc:subject/>
  <dc:creator/>
  <cp:keywords/>
  <dc:description>generated using python-pptx</dc:description>
  <cp:lastModifiedBy>Nicola Sperry</cp:lastModifiedBy>
  <cp:revision>4</cp:revision>
  <dcterms:created xsi:type="dcterms:W3CDTF">2013-01-27T09:14:16Z</dcterms:created>
  <dcterms:modified xsi:type="dcterms:W3CDTF">2025-04-06T11:36:03Z</dcterms:modified>
  <cp:category/>
</cp:coreProperties>
</file>