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1" r:id="rId3"/>
    <p:sldId id="262" r:id="rId4"/>
    <p:sldId id="263" r:id="rId5"/>
    <p:sldId id="264" r:id="rId6"/>
    <p:sldId id="265" r:id="rId7"/>
    <p:sldId id="257" r:id="rId8"/>
    <p:sldId id="258" r:id="rId9"/>
    <p:sldId id="259" r:id="rId10"/>
    <p:sldId id="260" r:id="rId1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D0B7F9B9-6EEF-4A42-AABC-A41E10D15367}" v="10" dt="2023-03-27T21:11:39.522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022" autoAdjust="0"/>
    <p:restoredTop sz="94660"/>
  </p:normalViewPr>
  <p:slideViewPr>
    <p:cSldViewPr snapToGrid="0">
      <p:cViewPr>
        <p:scale>
          <a:sx n="76" d="100"/>
          <a:sy n="76" d="100"/>
        </p:scale>
        <p:origin x="72" y="58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17" Type="http://schemas.microsoft.com/office/2015/10/relationships/revisionInfo" Target="revisionInfo.xml"/><Relationship Id="rId2" Type="http://schemas.openxmlformats.org/officeDocument/2006/relationships/slide" Target="slides/slide1.xml"/><Relationship Id="rId16" Type="http://schemas.microsoft.com/office/2016/11/relationships/changesInfo" Target="changesInfos/changesInfo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Jacqui Jones" userId="67ebcc1a-b75c-4eb5-9b86-38230d81d233" providerId="ADAL" clId="{D0B7F9B9-6EEF-4A42-AABC-A41E10D15367}"/>
    <pc:docChg chg="custSel modSld">
      <pc:chgData name="Jacqui Jones" userId="67ebcc1a-b75c-4eb5-9b86-38230d81d233" providerId="ADAL" clId="{D0B7F9B9-6EEF-4A42-AABC-A41E10D15367}" dt="2023-03-27T21:12:13.489" v="107" actId="255"/>
      <pc:docMkLst>
        <pc:docMk/>
      </pc:docMkLst>
      <pc:sldChg chg="addSp modSp mod setBg">
        <pc:chgData name="Jacqui Jones" userId="67ebcc1a-b75c-4eb5-9b86-38230d81d233" providerId="ADAL" clId="{D0B7F9B9-6EEF-4A42-AABC-A41E10D15367}" dt="2023-03-27T21:04:44.552" v="7" actId="14100"/>
        <pc:sldMkLst>
          <pc:docMk/>
          <pc:sldMk cId="386549770" sldId="256"/>
        </pc:sldMkLst>
        <pc:spChg chg="mod">
          <ac:chgData name="Jacqui Jones" userId="67ebcc1a-b75c-4eb5-9b86-38230d81d233" providerId="ADAL" clId="{D0B7F9B9-6EEF-4A42-AABC-A41E10D15367}" dt="2023-03-27T21:04:35.871" v="5" actId="14100"/>
          <ac:spMkLst>
            <pc:docMk/>
            <pc:sldMk cId="386549770" sldId="256"/>
            <ac:spMk id="2" creationId="{6DFE8189-8B78-F44A-8A87-3BCF00797AC5}"/>
          </ac:spMkLst>
        </pc:spChg>
        <pc:spChg chg="mod">
          <ac:chgData name="Jacqui Jones" userId="67ebcc1a-b75c-4eb5-9b86-38230d81d233" providerId="ADAL" clId="{D0B7F9B9-6EEF-4A42-AABC-A41E10D15367}" dt="2023-03-27T21:04:44.552" v="7" actId="14100"/>
          <ac:spMkLst>
            <pc:docMk/>
            <pc:sldMk cId="386549770" sldId="256"/>
            <ac:spMk id="3" creationId="{057651C1-8A02-3889-E146-5A90D41297DB}"/>
          </ac:spMkLst>
        </pc:spChg>
        <pc:spChg chg="add">
          <ac:chgData name="Jacqui Jones" userId="67ebcc1a-b75c-4eb5-9b86-38230d81d233" providerId="ADAL" clId="{D0B7F9B9-6EEF-4A42-AABC-A41E10D15367}" dt="2023-03-27T21:04:18.413" v="2" actId="26606"/>
          <ac:spMkLst>
            <pc:docMk/>
            <pc:sldMk cId="386549770" sldId="256"/>
            <ac:spMk id="9" creationId="{C1DD1A8A-57D5-4A81-AD04-532B043C5611}"/>
          </ac:spMkLst>
        </pc:spChg>
        <pc:spChg chg="add">
          <ac:chgData name="Jacqui Jones" userId="67ebcc1a-b75c-4eb5-9b86-38230d81d233" providerId="ADAL" clId="{D0B7F9B9-6EEF-4A42-AABC-A41E10D15367}" dt="2023-03-27T21:04:18.413" v="2" actId="26606"/>
          <ac:spMkLst>
            <pc:docMk/>
            <pc:sldMk cId="386549770" sldId="256"/>
            <ac:spMk id="11" creationId="{007891EC-4501-44ED-A8C8-B11B6DB767AB}"/>
          </ac:spMkLst>
        </pc:spChg>
        <pc:picChg chg="add mod ord">
          <ac:chgData name="Jacqui Jones" userId="67ebcc1a-b75c-4eb5-9b86-38230d81d233" providerId="ADAL" clId="{D0B7F9B9-6EEF-4A42-AABC-A41E10D15367}" dt="2023-03-27T21:04:18.413" v="2" actId="26606"/>
          <ac:picMkLst>
            <pc:docMk/>
            <pc:sldMk cId="386549770" sldId="256"/>
            <ac:picMk id="4" creationId="{AB8D79AD-5EDB-2412-3BFF-679833880A4D}"/>
          </ac:picMkLst>
        </pc:picChg>
      </pc:sldChg>
      <pc:sldChg chg="addSp modSp mod setBg">
        <pc:chgData name="Jacqui Jones" userId="67ebcc1a-b75c-4eb5-9b86-38230d81d233" providerId="ADAL" clId="{D0B7F9B9-6EEF-4A42-AABC-A41E10D15367}" dt="2023-03-27T21:10:31.389" v="89" actId="20577"/>
        <pc:sldMkLst>
          <pc:docMk/>
          <pc:sldMk cId="400125194" sldId="257"/>
        </pc:sldMkLst>
        <pc:spChg chg="mod">
          <ac:chgData name="Jacqui Jones" userId="67ebcc1a-b75c-4eb5-9b86-38230d81d233" providerId="ADAL" clId="{D0B7F9B9-6EEF-4A42-AABC-A41E10D15367}" dt="2023-03-27T21:09:24.484" v="65" actId="27636"/>
          <ac:spMkLst>
            <pc:docMk/>
            <pc:sldMk cId="400125194" sldId="257"/>
            <ac:spMk id="2" creationId="{01050C4D-1FAF-F682-D20D-69A7E5E7FDF3}"/>
          </ac:spMkLst>
        </pc:spChg>
        <pc:spChg chg="mod">
          <ac:chgData name="Jacqui Jones" userId="67ebcc1a-b75c-4eb5-9b86-38230d81d233" providerId="ADAL" clId="{D0B7F9B9-6EEF-4A42-AABC-A41E10D15367}" dt="2023-03-27T21:10:31.389" v="89" actId="20577"/>
          <ac:spMkLst>
            <pc:docMk/>
            <pc:sldMk cId="400125194" sldId="257"/>
            <ac:spMk id="3" creationId="{28466DC1-EC58-68CF-DEF3-1CADECC3820E}"/>
          </ac:spMkLst>
        </pc:spChg>
        <pc:spChg chg="add">
          <ac:chgData name="Jacqui Jones" userId="67ebcc1a-b75c-4eb5-9b86-38230d81d233" providerId="ADAL" clId="{D0B7F9B9-6EEF-4A42-AABC-A41E10D15367}" dt="2023-03-27T21:09:14.988" v="61" actId="26606"/>
          <ac:spMkLst>
            <pc:docMk/>
            <pc:sldMk cId="400125194" sldId="257"/>
            <ac:spMk id="9" creationId="{D009D6D5-DAC2-4A8B-A17A-E206B9012D09}"/>
          </ac:spMkLst>
        </pc:spChg>
        <pc:picChg chg="add mod">
          <ac:chgData name="Jacqui Jones" userId="67ebcc1a-b75c-4eb5-9b86-38230d81d233" providerId="ADAL" clId="{D0B7F9B9-6EEF-4A42-AABC-A41E10D15367}" dt="2023-03-27T21:10:05.584" v="74" actId="14100"/>
          <ac:picMkLst>
            <pc:docMk/>
            <pc:sldMk cId="400125194" sldId="257"/>
            <ac:picMk id="4" creationId="{B0437C44-E7E1-DF55-9F4A-3E0DD8238A3F}"/>
          </ac:picMkLst>
        </pc:picChg>
      </pc:sldChg>
      <pc:sldChg chg="addSp modSp mod setBg">
        <pc:chgData name="Jacqui Jones" userId="67ebcc1a-b75c-4eb5-9b86-38230d81d233" providerId="ADAL" clId="{D0B7F9B9-6EEF-4A42-AABC-A41E10D15367}" dt="2023-03-27T21:10:54.538" v="93" actId="14100"/>
        <pc:sldMkLst>
          <pc:docMk/>
          <pc:sldMk cId="2167068101" sldId="258"/>
        </pc:sldMkLst>
        <pc:spChg chg="mod">
          <ac:chgData name="Jacqui Jones" userId="67ebcc1a-b75c-4eb5-9b86-38230d81d233" providerId="ADAL" clId="{D0B7F9B9-6EEF-4A42-AABC-A41E10D15367}" dt="2023-03-27T21:10:42.774" v="91" actId="26606"/>
          <ac:spMkLst>
            <pc:docMk/>
            <pc:sldMk cId="2167068101" sldId="258"/>
            <ac:spMk id="2" creationId="{CDD84166-CCB3-798B-9BE3-E84D4D862C86}"/>
          </ac:spMkLst>
        </pc:spChg>
        <pc:spChg chg="mod">
          <ac:chgData name="Jacqui Jones" userId="67ebcc1a-b75c-4eb5-9b86-38230d81d233" providerId="ADAL" clId="{D0B7F9B9-6EEF-4A42-AABC-A41E10D15367}" dt="2023-03-27T21:10:54.538" v="93" actId="14100"/>
          <ac:spMkLst>
            <pc:docMk/>
            <pc:sldMk cId="2167068101" sldId="258"/>
            <ac:spMk id="3" creationId="{4C9E1D6E-198C-14AE-ACF5-255BFFB9003B}"/>
          </ac:spMkLst>
        </pc:spChg>
        <pc:spChg chg="add">
          <ac:chgData name="Jacqui Jones" userId="67ebcc1a-b75c-4eb5-9b86-38230d81d233" providerId="ADAL" clId="{D0B7F9B9-6EEF-4A42-AABC-A41E10D15367}" dt="2023-03-27T21:10:42.774" v="91" actId="26606"/>
          <ac:spMkLst>
            <pc:docMk/>
            <pc:sldMk cId="2167068101" sldId="258"/>
            <ac:spMk id="9" creationId="{F13C74B1-5B17-4795-BED0-7140497B445A}"/>
          </ac:spMkLst>
        </pc:spChg>
        <pc:spChg chg="add">
          <ac:chgData name="Jacqui Jones" userId="67ebcc1a-b75c-4eb5-9b86-38230d81d233" providerId="ADAL" clId="{D0B7F9B9-6EEF-4A42-AABC-A41E10D15367}" dt="2023-03-27T21:10:42.774" v="91" actId="26606"/>
          <ac:spMkLst>
            <pc:docMk/>
            <pc:sldMk cId="2167068101" sldId="258"/>
            <ac:spMk id="11" creationId="{D4974D33-8DC5-464E-8C6D-BE58F0669C17}"/>
          </ac:spMkLst>
        </pc:spChg>
        <pc:picChg chg="add mod">
          <ac:chgData name="Jacqui Jones" userId="67ebcc1a-b75c-4eb5-9b86-38230d81d233" providerId="ADAL" clId="{D0B7F9B9-6EEF-4A42-AABC-A41E10D15367}" dt="2023-03-27T21:10:42.774" v="91" actId="26606"/>
          <ac:picMkLst>
            <pc:docMk/>
            <pc:sldMk cId="2167068101" sldId="258"/>
            <ac:picMk id="4" creationId="{6C1A379C-7E4D-94D9-04B7-3AEF2F164AF8}"/>
          </ac:picMkLst>
        </pc:picChg>
      </pc:sldChg>
      <pc:sldChg chg="addSp modSp mod setBg">
        <pc:chgData name="Jacqui Jones" userId="67ebcc1a-b75c-4eb5-9b86-38230d81d233" providerId="ADAL" clId="{D0B7F9B9-6EEF-4A42-AABC-A41E10D15367}" dt="2023-03-27T21:11:31.865" v="99" actId="255"/>
        <pc:sldMkLst>
          <pc:docMk/>
          <pc:sldMk cId="396450461" sldId="259"/>
        </pc:sldMkLst>
        <pc:spChg chg="mod">
          <ac:chgData name="Jacqui Jones" userId="67ebcc1a-b75c-4eb5-9b86-38230d81d233" providerId="ADAL" clId="{D0B7F9B9-6EEF-4A42-AABC-A41E10D15367}" dt="2023-03-27T21:11:14.027" v="95" actId="26606"/>
          <ac:spMkLst>
            <pc:docMk/>
            <pc:sldMk cId="396450461" sldId="259"/>
            <ac:spMk id="2" creationId="{BDBE2BAE-363C-72F8-05B5-8AC9BEE9264E}"/>
          </ac:spMkLst>
        </pc:spChg>
        <pc:spChg chg="mod">
          <ac:chgData name="Jacqui Jones" userId="67ebcc1a-b75c-4eb5-9b86-38230d81d233" providerId="ADAL" clId="{D0B7F9B9-6EEF-4A42-AABC-A41E10D15367}" dt="2023-03-27T21:11:31.865" v="99" actId="255"/>
          <ac:spMkLst>
            <pc:docMk/>
            <pc:sldMk cId="396450461" sldId="259"/>
            <ac:spMk id="3" creationId="{11BFE0F9-87A2-0647-6D3B-5F3123FC873B}"/>
          </ac:spMkLst>
        </pc:spChg>
        <pc:spChg chg="add">
          <ac:chgData name="Jacqui Jones" userId="67ebcc1a-b75c-4eb5-9b86-38230d81d233" providerId="ADAL" clId="{D0B7F9B9-6EEF-4A42-AABC-A41E10D15367}" dt="2023-03-27T21:11:14.027" v="95" actId="26606"/>
          <ac:spMkLst>
            <pc:docMk/>
            <pc:sldMk cId="396450461" sldId="259"/>
            <ac:spMk id="9" creationId="{F13C74B1-5B17-4795-BED0-7140497B445A}"/>
          </ac:spMkLst>
        </pc:spChg>
        <pc:spChg chg="add">
          <ac:chgData name="Jacqui Jones" userId="67ebcc1a-b75c-4eb5-9b86-38230d81d233" providerId="ADAL" clId="{D0B7F9B9-6EEF-4A42-AABC-A41E10D15367}" dt="2023-03-27T21:11:14.027" v="95" actId="26606"/>
          <ac:spMkLst>
            <pc:docMk/>
            <pc:sldMk cId="396450461" sldId="259"/>
            <ac:spMk id="11" creationId="{D4974D33-8DC5-464E-8C6D-BE58F0669C17}"/>
          </ac:spMkLst>
        </pc:spChg>
        <pc:picChg chg="add mod">
          <ac:chgData name="Jacqui Jones" userId="67ebcc1a-b75c-4eb5-9b86-38230d81d233" providerId="ADAL" clId="{D0B7F9B9-6EEF-4A42-AABC-A41E10D15367}" dt="2023-03-27T21:11:14.027" v="95" actId="26606"/>
          <ac:picMkLst>
            <pc:docMk/>
            <pc:sldMk cId="396450461" sldId="259"/>
            <ac:picMk id="4" creationId="{8D621331-AE54-82C7-8374-A17851BFE3BE}"/>
          </ac:picMkLst>
        </pc:picChg>
      </pc:sldChg>
      <pc:sldChg chg="addSp modSp mod setBg">
        <pc:chgData name="Jacqui Jones" userId="67ebcc1a-b75c-4eb5-9b86-38230d81d233" providerId="ADAL" clId="{D0B7F9B9-6EEF-4A42-AABC-A41E10D15367}" dt="2023-03-27T21:12:13.489" v="107" actId="255"/>
        <pc:sldMkLst>
          <pc:docMk/>
          <pc:sldMk cId="59320974" sldId="260"/>
        </pc:sldMkLst>
        <pc:spChg chg="mod">
          <ac:chgData name="Jacqui Jones" userId="67ebcc1a-b75c-4eb5-9b86-38230d81d233" providerId="ADAL" clId="{D0B7F9B9-6EEF-4A42-AABC-A41E10D15367}" dt="2023-03-27T21:11:54.262" v="103" actId="113"/>
          <ac:spMkLst>
            <pc:docMk/>
            <pc:sldMk cId="59320974" sldId="260"/>
            <ac:spMk id="2" creationId="{E9C67F27-7730-AF52-6ABE-F5D70FABFC1C}"/>
          </ac:spMkLst>
        </pc:spChg>
        <pc:spChg chg="mod">
          <ac:chgData name="Jacqui Jones" userId="67ebcc1a-b75c-4eb5-9b86-38230d81d233" providerId="ADAL" clId="{D0B7F9B9-6EEF-4A42-AABC-A41E10D15367}" dt="2023-03-27T21:12:13.489" v="107" actId="255"/>
          <ac:spMkLst>
            <pc:docMk/>
            <pc:sldMk cId="59320974" sldId="260"/>
            <ac:spMk id="3" creationId="{210015A1-6777-1039-71D5-314CA54BEDB9}"/>
          </ac:spMkLst>
        </pc:spChg>
        <pc:spChg chg="add">
          <ac:chgData name="Jacqui Jones" userId="67ebcc1a-b75c-4eb5-9b86-38230d81d233" providerId="ADAL" clId="{D0B7F9B9-6EEF-4A42-AABC-A41E10D15367}" dt="2023-03-27T21:11:44.549" v="101" actId="26606"/>
          <ac:spMkLst>
            <pc:docMk/>
            <pc:sldMk cId="59320974" sldId="260"/>
            <ac:spMk id="9" creationId="{D009D6D5-DAC2-4A8B-A17A-E206B9012D09}"/>
          </ac:spMkLst>
        </pc:spChg>
        <pc:picChg chg="add mod">
          <ac:chgData name="Jacqui Jones" userId="67ebcc1a-b75c-4eb5-9b86-38230d81d233" providerId="ADAL" clId="{D0B7F9B9-6EEF-4A42-AABC-A41E10D15367}" dt="2023-03-27T21:11:44.549" v="101" actId="26606"/>
          <ac:picMkLst>
            <pc:docMk/>
            <pc:sldMk cId="59320974" sldId="260"/>
            <ac:picMk id="4" creationId="{4F6EE9A6-F382-7FB9-F29D-1E1FCDC2491B}"/>
          </ac:picMkLst>
        </pc:picChg>
      </pc:sldChg>
      <pc:sldChg chg="addSp modSp mod setBg">
        <pc:chgData name="Jacqui Jones" userId="67ebcc1a-b75c-4eb5-9b86-38230d81d233" providerId="ADAL" clId="{D0B7F9B9-6EEF-4A42-AABC-A41E10D15367}" dt="2023-03-27T21:05:25.715" v="13" actId="255"/>
        <pc:sldMkLst>
          <pc:docMk/>
          <pc:sldMk cId="701295377" sldId="261"/>
        </pc:sldMkLst>
        <pc:spChg chg="mod">
          <ac:chgData name="Jacqui Jones" userId="67ebcc1a-b75c-4eb5-9b86-38230d81d233" providerId="ADAL" clId="{D0B7F9B9-6EEF-4A42-AABC-A41E10D15367}" dt="2023-03-27T21:05:03.903" v="9" actId="26606"/>
          <ac:spMkLst>
            <pc:docMk/>
            <pc:sldMk cId="701295377" sldId="261"/>
            <ac:spMk id="2" creationId="{1A8FFFFB-282B-D6B2-F858-3DFB5EB89C06}"/>
          </ac:spMkLst>
        </pc:spChg>
        <pc:spChg chg="mod">
          <ac:chgData name="Jacqui Jones" userId="67ebcc1a-b75c-4eb5-9b86-38230d81d233" providerId="ADAL" clId="{D0B7F9B9-6EEF-4A42-AABC-A41E10D15367}" dt="2023-03-27T21:05:25.715" v="13" actId="255"/>
          <ac:spMkLst>
            <pc:docMk/>
            <pc:sldMk cId="701295377" sldId="261"/>
            <ac:spMk id="3" creationId="{41C3458C-C954-B2CE-CB13-47AD4D9621DB}"/>
          </ac:spMkLst>
        </pc:spChg>
        <pc:spChg chg="add">
          <ac:chgData name="Jacqui Jones" userId="67ebcc1a-b75c-4eb5-9b86-38230d81d233" providerId="ADAL" clId="{D0B7F9B9-6EEF-4A42-AABC-A41E10D15367}" dt="2023-03-27T21:05:03.903" v="9" actId="26606"/>
          <ac:spMkLst>
            <pc:docMk/>
            <pc:sldMk cId="701295377" sldId="261"/>
            <ac:spMk id="9" creationId="{F13C74B1-5B17-4795-BED0-7140497B445A}"/>
          </ac:spMkLst>
        </pc:spChg>
        <pc:spChg chg="add">
          <ac:chgData name="Jacqui Jones" userId="67ebcc1a-b75c-4eb5-9b86-38230d81d233" providerId="ADAL" clId="{D0B7F9B9-6EEF-4A42-AABC-A41E10D15367}" dt="2023-03-27T21:05:03.903" v="9" actId="26606"/>
          <ac:spMkLst>
            <pc:docMk/>
            <pc:sldMk cId="701295377" sldId="261"/>
            <ac:spMk id="11" creationId="{D4974D33-8DC5-464E-8C6D-BE58F0669C17}"/>
          </ac:spMkLst>
        </pc:spChg>
        <pc:picChg chg="add mod">
          <ac:chgData name="Jacqui Jones" userId="67ebcc1a-b75c-4eb5-9b86-38230d81d233" providerId="ADAL" clId="{D0B7F9B9-6EEF-4A42-AABC-A41E10D15367}" dt="2023-03-27T21:05:03.903" v="9" actId="26606"/>
          <ac:picMkLst>
            <pc:docMk/>
            <pc:sldMk cId="701295377" sldId="261"/>
            <ac:picMk id="4" creationId="{2369CBCC-19AE-1AB6-1C4A-A72E311C8398}"/>
          </ac:picMkLst>
        </pc:picChg>
      </pc:sldChg>
      <pc:sldChg chg="addSp modSp mod setBg">
        <pc:chgData name="Jacqui Jones" userId="67ebcc1a-b75c-4eb5-9b86-38230d81d233" providerId="ADAL" clId="{D0B7F9B9-6EEF-4A42-AABC-A41E10D15367}" dt="2023-03-27T21:06:27.114" v="28" actId="14100"/>
        <pc:sldMkLst>
          <pc:docMk/>
          <pc:sldMk cId="1251822790" sldId="262"/>
        </pc:sldMkLst>
        <pc:spChg chg="mod">
          <ac:chgData name="Jacqui Jones" userId="67ebcc1a-b75c-4eb5-9b86-38230d81d233" providerId="ADAL" clId="{D0B7F9B9-6EEF-4A42-AABC-A41E10D15367}" dt="2023-03-27T21:06:23.757" v="27" actId="14100"/>
          <ac:spMkLst>
            <pc:docMk/>
            <pc:sldMk cId="1251822790" sldId="262"/>
            <ac:spMk id="2" creationId="{4AA5CADA-ECA5-B42D-0A78-C1BACB80626E}"/>
          </ac:spMkLst>
        </pc:spChg>
        <pc:spChg chg="mod">
          <ac:chgData name="Jacqui Jones" userId="67ebcc1a-b75c-4eb5-9b86-38230d81d233" providerId="ADAL" clId="{D0B7F9B9-6EEF-4A42-AABC-A41E10D15367}" dt="2023-03-27T21:06:27.114" v="28" actId="14100"/>
          <ac:spMkLst>
            <pc:docMk/>
            <pc:sldMk cId="1251822790" sldId="262"/>
            <ac:spMk id="3" creationId="{C9707F67-1D60-854F-620F-C56ADEACEB5E}"/>
          </ac:spMkLst>
        </pc:spChg>
        <pc:spChg chg="add">
          <ac:chgData name="Jacqui Jones" userId="67ebcc1a-b75c-4eb5-9b86-38230d81d233" providerId="ADAL" clId="{D0B7F9B9-6EEF-4A42-AABC-A41E10D15367}" dt="2023-03-27T21:05:45.435" v="16" actId="26606"/>
          <ac:spMkLst>
            <pc:docMk/>
            <pc:sldMk cId="1251822790" sldId="262"/>
            <ac:spMk id="9" creationId="{D009D6D5-DAC2-4A8B-A17A-E206B9012D09}"/>
          </ac:spMkLst>
        </pc:spChg>
        <pc:picChg chg="add mod">
          <ac:chgData name="Jacqui Jones" userId="67ebcc1a-b75c-4eb5-9b86-38230d81d233" providerId="ADAL" clId="{D0B7F9B9-6EEF-4A42-AABC-A41E10D15367}" dt="2023-03-27T21:05:45.435" v="16" actId="26606"/>
          <ac:picMkLst>
            <pc:docMk/>
            <pc:sldMk cId="1251822790" sldId="262"/>
            <ac:picMk id="4" creationId="{3D4AFCAE-1847-07E5-8913-94D38C9AB8A7}"/>
          </ac:picMkLst>
        </pc:picChg>
      </pc:sldChg>
      <pc:sldChg chg="addSp modSp mod setBg">
        <pc:chgData name="Jacqui Jones" userId="67ebcc1a-b75c-4eb5-9b86-38230d81d233" providerId="ADAL" clId="{D0B7F9B9-6EEF-4A42-AABC-A41E10D15367}" dt="2023-03-27T21:06:55.770" v="34" actId="255"/>
        <pc:sldMkLst>
          <pc:docMk/>
          <pc:sldMk cId="1257439225" sldId="263"/>
        </pc:sldMkLst>
        <pc:spChg chg="mod">
          <ac:chgData name="Jacqui Jones" userId="67ebcc1a-b75c-4eb5-9b86-38230d81d233" providerId="ADAL" clId="{D0B7F9B9-6EEF-4A42-AABC-A41E10D15367}" dt="2023-03-27T21:06:38.827" v="31" actId="26606"/>
          <ac:spMkLst>
            <pc:docMk/>
            <pc:sldMk cId="1257439225" sldId="263"/>
            <ac:spMk id="2" creationId="{F8DF4F0A-8A40-B450-2134-1ADF6D69EE03}"/>
          </ac:spMkLst>
        </pc:spChg>
        <pc:spChg chg="mod">
          <ac:chgData name="Jacqui Jones" userId="67ebcc1a-b75c-4eb5-9b86-38230d81d233" providerId="ADAL" clId="{D0B7F9B9-6EEF-4A42-AABC-A41E10D15367}" dt="2023-03-27T21:06:55.770" v="34" actId="255"/>
          <ac:spMkLst>
            <pc:docMk/>
            <pc:sldMk cId="1257439225" sldId="263"/>
            <ac:spMk id="3" creationId="{63ADBB55-5347-D779-A1D9-C10D9C9DE449}"/>
          </ac:spMkLst>
        </pc:spChg>
        <pc:spChg chg="add">
          <ac:chgData name="Jacqui Jones" userId="67ebcc1a-b75c-4eb5-9b86-38230d81d233" providerId="ADAL" clId="{D0B7F9B9-6EEF-4A42-AABC-A41E10D15367}" dt="2023-03-27T21:06:38.827" v="31" actId="26606"/>
          <ac:spMkLst>
            <pc:docMk/>
            <pc:sldMk cId="1257439225" sldId="263"/>
            <ac:spMk id="9" creationId="{D009D6D5-DAC2-4A8B-A17A-E206B9012D09}"/>
          </ac:spMkLst>
        </pc:spChg>
        <pc:picChg chg="add mod">
          <ac:chgData name="Jacqui Jones" userId="67ebcc1a-b75c-4eb5-9b86-38230d81d233" providerId="ADAL" clId="{D0B7F9B9-6EEF-4A42-AABC-A41E10D15367}" dt="2023-03-27T21:06:38.827" v="31" actId="26606"/>
          <ac:picMkLst>
            <pc:docMk/>
            <pc:sldMk cId="1257439225" sldId="263"/>
            <ac:picMk id="4" creationId="{683EB67D-C0C1-B343-CBD9-BB728A77ABB5}"/>
          </ac:picMkLst>
        </pc:picChg>
      </pc:sldChg>
      <pc:sldChg chg="addSp modSp mod setBg">
        <pc:chgData name="Jacqui Jones" userId="67ebcc1a-b75c-4eb5-9b86-38230d81d233" providerId="ADAL" clId="{D0B7F9B9-6EEF-4A42-AABC-A41E10D15367}" dt="2023-03-27T21:07:45.621" v="46" actId="255"/>
        <pc:sldMkLst>
          <pc:docMk/>
          <pc:sldMk cId="71895488" sldId="264"/>
        </pc:sldMkLst>
        <pc:spChg chg="mod">
          <ac:chgData name="Jacqui Jones" userId="67ebcc1a-b75c-4eb5-9b86-38230d81d233" providerId="ADAL" clId="{D0B7F9B9-6EEF-4A42-AABC-A41E10D15367}" dt="2023-03-27T21:07:24.703" v="41" actId="14100"/>
          <ac:spMkLst>
            <pc:docMk/>
            <pc:sldMk cId="71895488" sldId="264"/>
            <ac:spMk id="2" creationId="{2E2EF77C-1F8D-9D0C-A0A3-125ECD3DF4EF}"/>
          </ac:spMkLst>
        </pc:spChg>
        <pc:spChg chg="mod">
          <ac:chgData name="Jacqui Jones" userId="67ebcc1a-b75c-4eb5-9b86-38230d81d233" providerId="ADAL" clId="{D0B7F9B9-6EEF-4A42-AABC-A41E10D15367}" dt="2023-03-27T21:07:45.621" v="46" actId="255"/>
          <ac:spMkLst>
            <pc:docMk/>
            <pc:sldMk cId="71895488" sldId="264"/>
            <ac:spMk id="3" creationId="{A58AC344-734F-204E-861E-3CBA64A9129C}"/>
          </ac:spMkLst>
        </pc:spChg>
        <pc:spChg chg="add">
          <ac:chgData name="Jacqui Jones" userId="67ebcc1a-b75c-4eb5-9b86-38230d81d233" providerId="ADAL" clId="{D0B7F9B9-6EEF-4A42-AABC-A41E10D15367}" dt="2023-03-27T21:07:11.165" v="36" actId="26606"/>
          <ac:spMkLst>
            <pc:docMk/>
            <pc:sldMk cId="71895488" sldId="264"/>
            <ac:spMk id="9" creationId="{04812C46-200A-4DEB-A05E-3ED6C68C2387}"/>
          </ac:spMkLst>
        </pc:spChg>
        <pc:spChg chg="add">
          <ac:chgData name="Jacqui Jones" userId="67ebcc1a-b75c-4eb5-9b86-38230d81d233" providerId="ADAL" clId="{D0B7F9B9-6EEF-4A42-AABC-A41E10D15367}" dt="2023-03-27T21:07:11.165" v="36" actId="26606"/>
          <ac:spMkLst>
            <pc:docMk/>
            <pc:sldMk cId="71895488" sldId="264"/>
            <ac:spMk id="11" creationId="{D1EA859B-E555-4109-94F3-6700E046E008}"/>
          </ac:spMkLst>
        </pc:spChg>
        <pc:picChg chg="add mod ord">
          <ac:chgData name="Jacqui Jones" userId="67ebcc1a-b75c-4eb5-9b86-38230d81d233" providerId="ADAL" clId="{D0B7F9B9-6EEF-4A42-AABC-A41E10D15367}" dt="2023-03-27T21:07:11.165" v="36" actId="26606"/>
          <ac:picMkLst>
            <pc:docMk/>
            <pc:sldMk cId="71895488" sldId="264"/>
            <ac:picMk id="4" creationId="{9222E823-7396-EA5D-332B-5A3611551F94}"/>
          </ac:picMkLst>
        </pc:picChg>
      </pc:sldChg>
      <pc:sldChg chg="addSp modSp mod setBg">
        <pc:chgData name="Jacqui Jones" userId="67ebcc1a-b75c-4eb5-9b86-38230d81d233" providerId="ADAL" clId="{D0B7F9B9-6EEF-4A42-AABC-A41E10D15367}" dt="2023-03-27T21:09:02.372" v="59" actId="113"/>
        <pc:sldMkLst>
          <pc:docMk/>
          <pc:sldMk cId="3118060595" sldId="265"/>
        </pc:sldMkLst>
        <pc:spChg chg="mod">
          <ac:chgData name="Jacqui Jones" userId="67ebcc1a-b75c-4eb5-9b86-38230d81d233" providerId="ADAL" clId="{D0B7F9B9-6EEF-4A42-AABC-A41E10D15367}" dt="2023-03-27T21:09:02.372" v="59" actId="113"/>
          <ac:spMkLst>
            <pc:docMk/>
            <pc:sldMk cId="3118060595" sldId="265"/>
            <ac:spMk id="2" creationId="{18D18C6F-3EA5-7196-3A11-2D10410C4B89}"/>
          </ac:spMkLst>
        </pc:spChg>
        <pc:spChg chg="mod">
          <ac:chgData name="Jacqui Jones" userId="67ebcc1a-b75c-4eb5-9b86-38230d81d233" providerId="ADAL" clId="{D0B7F9B9-6EEF-4A42-AABC-A41E10D15367}" dt="2023-03-27T21:08:55.879" v="58" actId="255"/>
          <ac:spMkLst>
            <pc:docMk/>
            <pc:sldMk cId="3118060595" sldId="265"/>
            <ac:spMk id="3" creationId="{DFDFADA6-5DAC-F725-B0AC-13BB33FC8737}"/>
          </ac:spMkLst>
        </pc:spChg>
        <pc:spChg chg="add">
          <ac:chgData name="Jacqui Jones" userId="67ebcc1a-b75c-4eb5-9b86-38230d81d233" providerId="ADAL" clId="{D0B7F9B9-6EEF-4A42-AABC-A41E10D15367}" dt="2023-03-27T21:08:19.715" v="48" actId="26606"/>
          <ac:spMkLst>
            <pc:docMk/>
            <pc:sldMk cId="3118060595" sldId="265"/>
            <ac:spMk id="9" creationId="{D009D6D5-DAC2-4A8B-A17A-E206B9012D09}"/>
          </ac:spMkLst>
        </pc:spChg>
        <pc:picChg chg="add mod">
          <ac:chgData name="Jacqui Jones" userId="67ebcc1a-b75c-4eb5-9b86-38230d81d233" providerId="ADAL" clId="{D0B7F9B9-6EEF-4A42-AABC-A41E10D15367}" dt="2023-03-27T21:08:19.715" v="48" actId="26606"/>
          <ac:picMkLst>
            <pc:docMk/>
            <pc:sldMk cId="3118060595" sldId="265"/>
            <ac:picMk id="4" creationId="{3C3F6685-EEC3-FF50-11CB-BB04D5ABA610}"/>
          </ac:picMkLst>
        </pc:pic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3415CC5-8A73-4223-20F3-4BC21799F84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8050D45-499A-10A3-A9FE-E22406365F9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8972579-8618-6469-3394-E156265B800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032611-472D-46EC-B882-6A62BF5F57EE}" type="datetimeFigureOut">
              <a:rPr lang="en-GB" smtClean="0"/>
              <a:t>27/03/2023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D7ECF9B-B86E-64A5-013F-B7BDC41594F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73C91BF-DFA4-BABB-3FBC-446D16E789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041E13-0B02-4015-8823-5E7C078C4C0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34285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5178186-2A60-9B23-D7E7-24B6C8E4251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C77E017-8862-4C9E-B813-FB3D0F0EA77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F041FC7-29C6-2F72-0EA5-56E7FF1CCF7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032611-472D-46EC-B882-6A62BF5F57EE}" type="datetimeFigureOut">
              <a:rPr lang="en-GB" smtClean="0"/>
              <a:t>27/03/2023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20075DB-EF27-EE3B-25AB-FC867B7C96D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F4C69AE-EFB4-2675-9B0F-F9AFD0DFF55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041E13-0B02-4015-8823-5E7C078C4C0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39845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2DC521-E65E-E146-F67F-2D4E97804CF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F68B819-F0ED-71EB-C936-9D7E37CDC81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AE19E64-9BF2-693F-989C-1B4F701621C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032611-472D-46EC-B882-6A62BF5F57EE}" type="datetimeFigureOut">
              <a:rPr lang="en-GB" smtClean="0"/>
              <a:t>27/03/2023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87B22FC-F73A-DD4C-F50C-8B7262B025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9120A93-17C4-4C43-8AD7-CBE76BE58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041E13-0B02-4015-8823-5E7C078C4C0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4742010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4468ACE-2105-6652-32A4-41A692E213E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2007DB9-0A87-0E88-F70B-F08FDC17B52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AEC5756-FCDE-8C3C-1ACF-4ADAC757E65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65FEE40-A2CC-2E6A-43A0-E4760E2385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032611-472D-46EC-B882-6A62BF5F57EE}" type="datetimeFigureOut">
              <a:rPr lang="en-GB" smtClean="0"/>
              <a:t>27/03/2023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DF3E687-640E-8942-2188-05B13DB9FD6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BA7DAC8-BE76-F388-928F-1E28D171485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041E13-0B02-4015-8823-5E7C078C4C0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370053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D25914F-F75A-1380-A430-B6E4283FB44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13C2631-3B06-2E9B-CEED-557CFF72BCB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8772210-1648-5FED-45A4-D645236B2B4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7CF0C3C-D418-E542-8A48-D0D9C4E19BAC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6F4F3777-FB97-05B9-004A-BFCF244F2310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84CFCB0C-0C7F-9375-F337-D91DAB928D9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032611-472D-46EC-B882-6A62BF5F57EE}" type="datetimeFigureOut">
              <a:rPr lang="en-GB" smtClean="0"/>
              <a:t>27/03/2023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DF207C63-FF31-86DD-105A-7E912EF2A33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84E9C71F-515E-3380-1A21-63B2EF179C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041E13-0B02-4015-8823-5E7C078C4C0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3382626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231E750-9195-8909-7D45-90FD265A483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9F34CB51-2487-E90E-E822-B2849EEE3A7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032611-472D-46EC-B882-6A62BF5F57EE}" type="datetimeFigureOut">
              <a:rPr lang="en-GB" smtClean="0"/>
              <a:t>27/03/2023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F5BACCB5-D2C2-00A9-9546-938381FB071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AB735306-EC3D-D047-0E2C-5CEEBABA3E4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041E13-0B02-4015-8823-5E7C078C4C0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4958822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6CEDB913-E4D7-C527-4453-26EE02FB123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032611-472D-46EC-B882-6A62BF5F57EE}" type="datetimeFigureOut">
              <a:rPr lang="en-GB" smtClean="0"/>
              <a:t>27/03/2023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EA9A500C-59B1-FC80-C815-392F79FAF9B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D8B4250-F8A1-E49B-D50F-8728858BEC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041E13-0B02-4015-8823-5E7C078C4C0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47120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254044F-0514-150C-67E4-72F9DD8F578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C141CE8-1FC4-EEF9-44A7-72C171901FE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10FEAEA-6CAA-BD30-947F-8A98C8DDBC8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5E54725-33FB-D225-B790-C396CCBA3A2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032611-472D-46EC-B882-6A62BF5F57EE}" type="datetimeFigureOut">
              <a:rPr lang="en-GB" smtClean="0"/>
              <a:t>27/03/2023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6801BBC-CA3B-1D82-388B-99287802851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6064201-C384-5B2F-8EEE-65CA9E92581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041E13-0B02-4015-8823-5E7C078C4C0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427221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78AA7B1-0423-CFF6-3369-EB8821FEE82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45B9E6D1-B3F6-FDB0-2CB3-702766B98275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0308203-1A7C-08F1-4A14-D80EE2B308A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F879B98-5A1A-3253-11C9-B56DD9635D7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032611-472D-46EC-B882-6A62BF5F57EE}" type="datetimeFigureOut">
              <a:rPr lang="en-GB" smtClean="0"/>
              <a:t>27/03/2023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41EA2DD-359B-3206-0925-D2B5113C4B1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4A7D67C-79CE-D201-C675-A612FC5A826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041E13-0B02-4015-8823-5E7C078C4C0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9151359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3DE2FD6-FFAD-FD29-C900-76618B0F1F0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F4883D0-6467-4A07-1A8D-F06B84F34B2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150CBD2-5F23-E2EC-668A-DB1F3F0D5F6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032611-472D-46EC-B882-6A62BF5F57EE}" type="datetimeFigureOut">
              <a:rPr lang="en-GB" smtClean="0"/>
              <a:t>27/03/2023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E60436B-5F08-D168-2BD1-4073747E86B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3B685A6-AA82-5075-3664-FE4F2186B2B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041E13-0B02-4015-8823-5E7C078C4C0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5137738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A0479252-B76B-45AE-D664-79C3680686F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E15C760-8AE6-BEBE-A77A-E918B31DC6E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81FD421-4857-39E7-3E54-D4C8EF060DB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032611-472D-46EC-B882-6A62BF5F57EE}" type="datetimeFigureOut">
              <a:rPr lang="en-GB" smtClean="0"/>
              <a:t>27/03/2023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799CECF-3CFB-9879-18BC-53BD2C10845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33D7E8F-3CA8-A932-062A-D4A0EADDBBB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041E13-0B02-4015-8823-5E7C078C4C0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7530753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F547D521-1739-A987-4A4C-8C595AB547C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93F9043-74D9-A311-C626-BAB62B912A7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EE1A14D-96BE-F3F8-0581-0C463A8CCB7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9032611-472D-46EC-B882-6A62BF5F57EE}" type="datetimeFigureOut">
              <a:rPr lang="en-GB" smtClean="0"/>
              <a:t>27/03/2023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F0B17D5-8FA8-BB85-A40F-DD7F2C838E3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F833970-9EAE-79C7-22EC-CA1C192C380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4041E13-0B02-4015-8823-5E7C078C4C0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793258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C1DD1A8A-57D5-4A81-AD04-532B043C561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AB8D79AD-5EDB-2412-3BFF-679833880A4D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16875" r="-1" b="-1"/>
          <a:stretch/>
        </p:blipFill>
        <p:spPr>
          <a:xfrm>
            <a:off x="-3047" y="10"/>
            <a:ext cx="12191999" cy="6857990"/>
          </a:xfrm>
          <a:prstGeom prst="rect">
            <a:avLst/>
          </a:prstGeom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007891EC-4501-44ED-A8C8-B11B6DB767A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2207602"/>
            <a:ext cx="12191999" cy="3162146"/>
          </a:xfrm>
          <a:prstGeom prst="rect">
            <a:avLst/>
          </a:prstGeom>
          <a:gradFill flip="none" rotWithShape="1">
            <a:gsLst>
              <a:gs pos="0">
                <a:srgbClr val="000000">
                  <a:alpha val="0"/>
                </a:srgbClr>
              </a:gs>
              <a:gs pos="25000">
                <a:srgbClr val="000000">
                  <a:alpha val="15000"/>
                </a:srgbClr>
              </a:gs>
              <a:gs pos="75000">
                <a:srgbClr val="000000">
                  <a:alpha val="15000"/>
                </a:srgbClr>
              </a:gs>
              <a:gs pos="50000">
                <a:srgbClr val="000000">
                  <a:alpha val="30000"/>
                </a:srgbClr>
              </a:gs>
              <a:gs pos="100000">
                <a:srgbClr val="000000">
                  <a:alpha val="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6DFE8189-8B78-F44A-8A87-3BCF00797AC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669409" y="325550"/>
            <a:ext cx="12021423" cy="3827000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>
            <a:normAutofit/>
          </a:bodyPr>
          <a:lstStyle/>
          <a:p>
            <a:r>
              <a:rPr lang="en-GB" sz="5200" dirty="0">
                <a:solidFill>
                  <a:srgbClr val="FFFFFF"/>
                </a:solidFill>
              </a:rPr>
              <a:t>CRISIS MANAGEMENT SCENARIO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057651C1-8A02-3889-E146-5A90D41297D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00051" y="6140741"/>
            <a:ext cx="10058400" cy="1199626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>
            <a:normAutofit/>
          </a:bodyPr>
          <a:lstStyle/>
          <a:p>
            <a:r>
              <a:rPr lang="en-GB" dirty="0">
                <a:solidFill>
                  <a:srgbClr val="FFFFFF"/>
                </a:solidFill>
              </a:rPr>
              <a:t>CASE STUDY REVIEW ASSIGNMENT </a:t>
            </a:r>
          </a:p>
        </p:txBody>
      </p:sp>
    </p:spTree>
    <p:extLst>
      <p:ext uri="{BB962C8B-B14F-4D97-AF65-F5344CB8AC3E}">
        <p14:creationId xmlns:p14="http://schemas.microsoft.com/office/powerpoint/2010/main" val="38654977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F13C74B1-5B17-4795-BED0-7140497B445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A8FFFFB-282B-D6B2-F858-3DFB5EB89C0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0080" y="325369"/>
            <a:ext cx="4368602" cy="1956841"/>
          </a:xfrm>
        </p:spPr>
        <p:txBody>
          <a:bodyPr anchor="b">
            <a:normAutofit/>
          </a:bodyPr>
          <a:lstStyle/>
          <a:p>
            <a:r>
              <a:rPr lang="en-GB" sz="5400"/>
              <a:t>Turn the clock back!</a:t>
            </a:r>
          </a:p>
        </p:txBody>
      </p:sp>
      <p:sp>
        <p:nvSpPr>
          <p:cNvPr id="11" name="sketchy line">
            <a:extLst>
              <a:ext uri="{FF2B5EF4-FFF2-40B4-BE49-F238E27FC236}">
                <a16:creationId xmlns:a16="http://schemas.microsoft.com/office/drawing/2014/main" id="{D4974D33-8DC5-464E-8C6D-BE58F0669C1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0080" y="2586994"/>
            <a:ext cx="3474720" cy="18288"/>
          </a:xfrm>
          <a:custGeom>
            <a:avLst/>
            <a:gdLst>
              <a:gd name="connsiteX0" fmla="*/ 0 w 3474720"/>
              <a:gd name="connsiteY0" fmla="*/ 0 h 18288"/>
              <a:gd name="connsiteX1" fmla="*/ 694944 w 3474720"/>
              <a:gd name="connsiteY1" fmla="*/ 0 h 18288"/>
              <a:gd name="connsiteX2" fmla="*/ 1355141 w 3474720"/>
              <a:gd name="connsiteY2" fmla="*/ 0 h 18288"/>
              <a:gd name="connsiteX3" fmla="*/ 2015338 w 3474720"/>
              <a:gd name="connsiteY3" fmla="*/ 0 h 18288"/>
              <a:gd name="connsiteX4" fmla="*/ 2779776 w 3474720"/>
              <a:gd name="connsiteY4" fmla="*/ 0 h 18288"/>
              <a:gd name="connsiteX5" fmla="*/ 3474720 w 3474720"/>
              <a:gd name="connsiteY5" fmla="*/ 0 h 18288"/>
              <a:gd name="connsiteX6" fmla="*/ 3474720 w 3474720"/>
              <a:gd name="connsiteY6" fmla="*/ 18288 h 18288"/>
              <a:gd name="connsiteX7" fmla="*/ 2779776 w 3474720"/>
              <a:gd name="connsiteY7" fmla="*/ 18288 h 18288"/>
              <a:gd name="connsiteX8" fmla="*/ 2189074 w 3474720"/>
              <a:gd name="connsiteY8" fmla="*/ 18288 h 18288"/>
              <a:gd name="connsiteX9" fmla="*/ 1528877 w 3474720"/>
              <a:gd name="connsiteY9" fmla="*/ 18288 h 18288"/>
              <a:gd name="connsiteX10" fmla="*/ 868680 w 3474720"/>
              <a:gd name="connsiteY10" fmla="*/ 18288 h 18288"/>
              <a:gd name="connsiteX11" fmla="*/ 0 w 3474720"/>
              <a:gd name="connsiteY11" fmla="*/ 18288 h 18288"/>
              <a:gd name="connsiteX12" fmla="*/ 0 w 3474720"/>
              <a:gd name="connsiteY12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3474720" h="18288" fill="none" extrusionOk="0">
                <a:moveTo>
                  <a:pt x="0" y="0"/>
                </a:moveTo>
                <a:cubicBezTo>
                  <a:pt x="224454" y="-14544"/>
                  <a:pt x="495407" y="26540"/>
                  <a:pt x="694944" y="0"/>
                </a:cubicBezTo>
                <a:cubicBezTo>
                  <a:pt x="894481" y="-26540"/>
                  <a:pt x="1130063" y="24713"/>
                  <a:pt x="1355141" y="0"/>
                </a:cubicBezTo>
                <a:cubicBezTo>
                  <a:pt x="1580219" y="-24713"/>
                  <a:pt x="1820099" y="26695"/>
                  <a:pt x="2015338" y="0"/>
                </a:cubicBezTo>
                <a:cubicBezTo>
                  <a:pt x="2210577" y="-26695"/>
                  <a:pt x="2402045" y="165"/>
                  <a:pt x="2779776" y="0"/>
                </a:cubicBezTo>
                <a:cubicBezTo>
                  <a:pt x="3157507" y="-165"/>
                  <a:pt x="3286859" y="-15571"/>
                  <a:pt x="3474720" y="0"/>
                </a:cubicBezTo>
                <a:cubicBezTo>
                  <a:pt x="3474286" y="7551"/>
                  <a:pt x="3474253" y="9822"/>
                  <a:pt x="3474720" y="18288"/>
                </a:cubicBezTo>
                <a:cubicBezTo>
                  <a:pt x="3233904" y="29845"/>
                  <a:pt x="2945134" y="-5256"/>
                  <a:pt x="2779776" y="18288"/>
                </a:cubicBezTo>
                <a:cubicBezTo>
                  <a:pt x="2614418" y="41832"/>
                  <a:pt x="2339768" y="22709"/>
                  <a:pt x="2189074" y="18288"/>
                </a:cubicBezTo>
                <a:cubicBezTo>
                  <a:pt x="2038380" y="13867"/>
                  <a:pt x="1817434" y="-4947"/>
                  <a:pt x="1528877" y="18288"/>
                </a:cubicBezTo>
                <a:cubicBezTo>
                  <a:pt x="1240320" y="41523"/>
                  <a:pt x="1042447" y="37198"/>
                  <a:pt x="868680" y="18288"/>
                </a:cubicBezTo>
                <a:cubicBezTo>
                  <a:pt x="694913" y="-622"/>
                  <a:pt x="233232" y="44909"/>
                  <a:pt x="0" y="18288"/>
                </a:cubicBezTo>
                <a:cubicBezTo>
                  <a:pt x="60" y="11696"/>
                  <a:pt x="66" y="3758"/>
                  <a:pt x="0" y="0"/>
                </a:cubicBezTo>
                <a:close/>
              </a:path>
              <a:path w="3474720" h="18288" stroke="0" extrusionOk="0">
                <a:moveTo>
                  <a:pt x="0" y="0"/>
                </a:moveTo>
                <a:cubicBezTo>
                  <a:pt x="202328" y="-14716"/>
                  <a:pt x="332722" y="-11499"/>
                  <a:pt x="625450" y="0"/>
                </a:cubicBezTo>
                <a:cubicBezTo>
                  <a:pt x="918178" y="11499"/>
                  <a:pt x="1096688" y="5123"/>
                  <a:pt x="1389888" y="0"/>
                </a:cubicBezTo>
                <a:cubicBezTo>
                  <a:pt x="1683088" y="-5123"/>
                  <a:pt x="1835981" y="-14038"/>
                  <a:pt x="1980590" y="0"/>
                </a:cubicBezTo>
                <a:cubicBezTo>
                  <a:pt x="2125199" y="14038"/>
                  <a:pt x="2396099" y="-7203"/>
                  <a:pt x="2571293" y="0"/>
                </a:cubicBezTo>
                <a:cubicBezTo>
                  <a:pt x="2746487" y="7203"/>
                  <a:pt x="3041609" y="-12036"/>
                  <a:pt x="3474720" y="0"/>
                </a:cubicBezTo>
                <a:cubicBezTo>
                  <a:pt x="3474638" y="4406"/>
                  <a:pt x="3474631" y="9982"/>
                  <a:pt x="3474720" y="18288"/>
                </a:cubicBezTo>
                <a:cubicBezTo>
                  <a:pt x="3324873" y="21876"/>
                  <a:pt x="3136771" y="12587"/>
                  <a:pt x="2814523" y="18288"/>
                </a:cubicBezTo>
                <a:cubicBezTo>
                  <a:pt x="2492275" y="23989"/>
                  <a:pt x="2294402" y="47111"/>
                  <a:pt x="2154326" y="18288"/>
                </a:cubicBezTo>
                <a:cubicBezTo>
                  <a:pt x="2014250" y="-10535"/>
                  <a:pt x="1820317" y="33903"/>
                  <a:pt x="1494130" y="18288"/>
                </a:cubicBezTo>
                <a:cubicBezTo>
                  <a:pt x="1167943" y="2673"/>
                  <a:pt x="948432" y="14868"/>
                  <a:pt x="729691" y="18288"/>
                </a:cubicBezTo>
                <a:cubicBezTo>
                  <a:pt x="510950" y="21708"/>
                  <a:pt x="264032" y="24354"/>
                  <a:pt x="0" y="18288"/>
                </a:cubicBezTo>
                <a:cubicBezTo>
                  <a:pt x="189" y="14288"/>
                  <a:pt x="-703" y="3747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4450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2863741219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1C3458C-C954-B2CE-CB13-47AD4D9621D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42613" y="2872899"/>
            <a:ext cx="5167563" cy="3838294"/>
          </a:xfrm>
        </p:spPr>
        <p:txBody>
          <a:bodyPr>
            <a:normAutofit/>
          </a:bodyPr>
          <a:lstStyle/>
          <a:p>
            <a:r>
              <a:rPr lang="en-GB" sz="2000" dirty="0"/>
              <a:t>It’s 2017 &amp; the Champion’s League Final is coming to Cardiff!</a:t>
            </a:r>
          </a:p>
          <a:p>
            <a:endParaRPr lang="en-GB" sz="2000" dirty="0"/>
          </a:p>
          <a:p>
            <a:r>
              <a:rPr lang="en-GB" sz="2000" dirty="0"/>
              <a:t>The date of the event is now 25</a:t>
            </a:r>
            <a:r>
              <a:rPr lang="en-GB" sz="2000" baseline="30000" dirty="0"/>
              <a:t>th</a:t>
            </a:r>
            <a:r>
              <a:rPr lang="en-GB" sz="2000" dirty="0"/>
              <a:t> April …..</a:t>
            </a:r>
          </a:p>
          <a:p>
            <a:endParaRPr lang="en-GB" sz="2000" dirty="0"/>
          </a:p>
          <a:p>
            <a:r>
              <a:rPr lang="en-GB" sz="2000" dirty="0"/>
              <a:t>You are being given the 3 week warning &amp; that the teams that have qualified are </a:t>
            </a:r>
          </a:p>
          <a:p>
            <a:endParaRPr lang="en-GB" sz="2000" dirty="0"/>
          </a:p>
          <a:p>
            <a:r>
              <a:rPr lang="en-GB" sz="2000" dirty="0"/>
              <a:t>Liverpool …….</a:t>
            </a:r>
          </a:p>
          <a:p>
            <a:r>
              <a:rPr lang="en-GB" sz="2000" dirty="0"/>
              <a:t>Bayern Munich……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2369CBCC-19AE-1AB6-1C4A-A72E311C8398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5323" r="6803"/>
          <a:stretch/>
        </p:blipFill>
        <p:spPr>
          <a:xfrm>
            <a:off x="5311702" y="10"/>
            <a:ext cx="6878775" cy="6857990"/>
          </a:xfrm>
          <a:custGeom>
            <a:avLst/>
            <a:gdLst/>
            <a:ahLst/>
            <a:cxnLst/>
            <a:rect l="l" t="t" r="r" b="b"/>
            <a:pathLst>
              <a:path w="6878775" h="6858000">
                <a:moveTo>
                  <a:pt x="1102973" y="0"/>
                </a:moveTo>
                <a:lnTo>
                  <a:pt x="1160688" y="0"/>
                </a:lnTo>
                <a:lnTo>
                  <a:pt x="983189" y="331786"/>
                </a:lnTo>
                <a:cubicBezTo>
                  <a:pt x="914866" y="469145"/>
                  <a:pt x="850355" y="608712"/>
                  <a:pt x="789261" y="750263"/>
                </a:cubicBezTo>
                <a:cubicBezTo>
                  <a:pt x="774307" y="784928"/>
                  <a:pt x="759992" y="819849"/>
                  <a:pt x="745295" y="854514"/>
                </a:cubicBezTo>
                <a:cubicBezTo>
                  <a:pt x="756682" y="845393"/>
                  <a:pt x="765489" y="833492"/>
                  <a:pt x="770857" y="819975"/>
                </a:cubicBezTo>
                <a:cubicBezTo>
                  <a:pt x="879943" y="589569"/>
                  <a:pt x="999605" y="365513"/>
                  <a:pt x="1131329" y="148742"/>
                </a:cubicBezTo>
                <a:lnTo>
                  <a:pt x="1227589" y="0"/>
                </a:lnTo>
                <a:lnTo>
                  <a:pt x="6878775" y="0"/>
                </a:lnTo>
                <a:lnTo>
                  <a:pt x="6878775" y="6858000"/>
                </a:lnTo>
                <a:lnTo>
                  <a:pt x="713521" y="6858000"/>
                </a:lnTo>
                <a:lnTo>
                  <a:pt x="625642" y="6670527"/>
                </a:lnTo>
                <a:cubicBezTo>
                  <a:pt x="507232" y="6398531"/>
                  <a:pt x="403083" y="6118381"/>
                  <a:pt x="312785" y="5830359"/>
                </a:cubicBezTo>
                <a:cubicBezTo>
                  <a:pt x="278149" y="5719759"/>
                  <a:pt x="248879" y="5607635"/>
                  <a:pt x="212198" y="5480401"/>
                </a:cubicBezTo>
                <a:cubicBezTo>
                  <a:pt x="212208" y="5491601"/>
                  <a:pt x="212803" y="5502788"/>
                  <a:pt x="213988" y="5513923"/>
                </a:cubicBezTo>
                <a:cubicBezTo>
                  <a:pt x="264089" y="5723695"/>
                  <a:pt x="307290" y="5935370"/>
                  <a:pt x="365826" y="6142729"/>
                </a:cubicBezTo>
                <a:cubicBezTo>
                  <a:pt x="433152" y="6380817"/>
                  <a:pt x="510068" y="6614016"/>
                  <a:pt x="597975" y="6841549"/>
                </a:cubicBezTo>
                <a:lnTo>
                  <a:pt x="604824" y="6858000"/>
                </a:lnTo>
                <a:lnTo>
                  <a:pt x="552056" y="6858000"/>
                </a:lnTo>
                <a:lnTo>
                  <a:pt x="539576" y="6828295"/>
                </a:lnTo>
                <a:cubicBezTo>
                  <a:pt x="380597" y="6414594"/>
                  <a:pt x="260223" y="5988893"/>
                  <a:pt x="171555" y="5552906"/>
                </a:cubicBezTo>
                <a:cubicBezTo>
                  <a:pt x="91163" y="5157998"/>
                  <a:pt x="43746" y="4758899"/>
                  <a:pt x="12305" y="4357388"/>
                </a:cubicBezTo>
                <a:cubicBezTo>
                  <a:pt x="-14281" y="4013908"/>
                  <a:pt x="4507" y="3672965"/>
                  <a:pt x="46684" y="3331516"/>
                </a:cubicBezTo>
                <a:cubicBezTo>
                  <a:pt x="127203" y="2664286"/>
                  <a:pt x="277819" y="2007265"/>
                  <a:pt x="496065" y="1371196"/>
                </a:cubicBezTo>
                <a:cubicBezTo>
                  <a:pt x="636273" y="966066"/>
                  <a:pt x="800445" y="573253"/>
                  <a:pt x="995723" y="196614"/>
                </a:cubicBez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70129537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D009D6D5-DAC2-4A8B-A17A-E206B9012D0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AA5CADA-ECA5-B42D-0A78-C1BACB8062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86560" y="-176168"/>
            <a:ext cx="6476301" cy="1661020"/>
          </a:xfrm>
        </p:spPr>
        <p:txBody>
          <a:bodyPr>
            <a:normAutofit/>
          </a:bodyPr>
          <a:lstStyle/>
          <a:p>
            <a:r>
              <a:rPr lang="en-GB" dirty="0"/>
              <a:t>EVENT PLANS &amp; Now Over To You!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9707F67-1D60-854F-620F-C56ADEACEB5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7446" y="1350628"/>
            <a:ext cx="6207853" cy="5419288"/>
          </a:xfrm>
        </p:spPr>
        <p:txBody>
          <a:bodyPr>
            <a:noAutofit/>
          </a:bodyPr>
          <a:lstStyle/>
          <a:p>
            <a:r>
              <a:rPr lang="en-GB" sz="2000" dirty="0"/>
              <a:t>28</a:t>
            </a:r>
            <a:r>
              <a:rPr lang="en-GB" sz="2000" baseline="30000" dirty="0"/>
              <a:t>th</a:t>
            </a:r>
            <a:r>
              <a:rPr lang="en-GB" sz="2000" dirty="0"/>
              <a:t> March Briefing &amp; announcement of finalists!</a:t>
            </a:r>
          </a:p>
          <a:p>
            <a:r>
              <a:rPr lang="en-GB" sz="2000" dirty="0"/>
              <a:t>EVENT PLANNING</a:t>
            </a:r>
          </a:p>
          <a:p>
            <a:r>
              <a:rPr lang="en-GB" sz="2000" dirty="0"/>
              <a:t>RISK ASSESSMENTS</a:t>
            </a:r>
          </a:p>
          <a:p>
            <a:r>
              <a:rPr lang="en-GB" sz="2000" dirty="0"/>
              <a:t>EMERGENCY PLANNING</a:t>
            </a:r>
          </a:p>
          <a:p>
            <a:r>
              <a:rPr lang="en-GB" sz="2000" dirty="0"/>
              <a:t>25</a:t>
            </a:r>
            <a:r>
              <a:rPr lang="en-GB" sz="2000" baseline="30000" dirty="0"/>
              <a:t>th</a:t>
            </a:r>
            <a:r>
              <a:rPr lang="en-GB" sz="2000" dirty="0"/>
              <a:t> April – Event – Principality Stadium</a:t>
            </a:r>
          </a:p>
          <a:p>
            <a:endParaRPr lang="en-GB" sz="2000" dirty="0"/>
          </a:p>
          <a:p>
            <a:r>
              <a:rPr lang="en-GB" sz="2000" dirty="0"/>
              <a:t>Women’s Final 2 days before</a:t>
            </a:r>
          </a:p>
          <a:p>
            <a:r>
              <a:rPr lang="en-GB" sz="2000" dirty="0"/>
              <a:t>Fan Zone Cardiff Bay - Day1 10am-11pm, Day 2 11am-11pm Day 3 Match Day 11am-5pm, Day 4 11am-5pm</a:t>
            </a:r>
          </a:p>
          <a:p>
            <a:r>
              <a:rPr lang="en-GB" sz="2000" dirty="0"/>
              <a:t>Main Stage </a:t>
            </a:r>
            <a:r>
              <a:rPr lang="en-GB" sz="2000" dirty="0" err="1"/>
              <a:t>Roal</a:t>
            </a:r>
            <a:r>
              <a:rPr lang="en-GB" sz="2000" dirty="0"/>
              <a:t> Dahl Plaza &amp; Floating Pitch</a:t>
            </a:r>
          </a:p>
          <a:p>
            <a:r>
              <a:rPr lang="en-GB" sz="2000" dirty="0"/>
              <a:t>No watching Match except in Stadium</a:t>
            </a:r>
          </a:p>
          <a:p>
            <a:r>
              <a:rPr lang="en-GB" sz="2000" dirty="0"/>
              <a:t>Hospitality Cardiff Castle</a:t>
            </a:r>
          </a:p>
          <a:p>
            <a:r>
              <a:rPr lang="en-GB" sz="2000" dirty="0"/>
              <a:t>Media Cardiff Arms Park</a:t>
            </a:r>
          </a:p>
          <a:p>
            <a:r>
              <a:rPr lang="en-GB" sz="2000" dirty="0"/>
              <a:t>Security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3D4AFCAE-1847-07E5-8913-94D38C9AB8A7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9842" r="11322"/>
          <a:stretch/>
        </p:blipFill>
        <p:spPr>
          <a:xfrm>
            <a:off x="6229215" y="10"/>
            <a:ext cx="5962785" cy="6857990"/>
          </a:xfrm>
          <a:custGeom>
            <a:avLst/>
            <a:gdLst/>
            <a:ahLst/>
            <a:cxnLst/>
            <a:rect l="l" t="t" r="r" b="b"/>
            <a:pathLst>
              <a:path w="5962785" h="6858000">
                <a:moveTo>
                  <a:pt x="1044839" y="0"/>
                </a:moveTo>
                <a:lnTo>
                  <a:pt x="5962785" y="0"/>
                </a:lnTo>
                <a:lnTo>
                  <a:pt x="5962785" y="6858000"/>
                </a:lnTo>
                <a:lnTo>
                  <a:pt x="1469886" y="6858000"/>
                </a:lnTo>
                <a:lnTo>
                  <a:pt x="1416006" y="6823984"/>
                </a:lnTo>
                <a:cubicBezTo>
                  <a:pt x="1356767" y="6787940"/>
                  <a:pt x="1296437" y="6755500"/>
                  <a:pt x="1232473" y="6733873"/>
                </a:cubicBezTo>
                <a:cubicBezTo>
                  <a:pt x="1145250" y="6705037"/>
                  <a:pt x="1060933" y="6654575"/>
                  <a:pt x="1075471" y="6503186"/>
                </a:cubicBezTo>
                <a:cubicBezTo>
                  <a:pt x="1078378" y="6459932"/>
                  <a:pt x="1055118" y="6427493"/>
                  <a:pt x="1020229" y="6438306"/>
                </a:cubicBezTo>
                <a:cubicBezTo>
                  <a:pt x="953358" y="6459932"/>
                  <a:pt x="921375" y="6398656"/>
                  <a:pt x="883579" y="6351798"/>
                </a:cubicBezTo>
                <a:cubicBezTo>
                  <a:pt x="816707" y="6268895"/>
                  <a:pt x="752743" y="6182387"/>
                  <a:pt x="645167" y="6167969"/>
                </a:cubicBezTo>
                <a:cubicBezTo>
                  <a:pt x="665519" y="6103088"/>
                  <a:pt x="700408" y="6110298"/>
                  <a:pt x="732391" y="6124716"/>
                </a:cubicBezTo>
                <a:cubicBezTo>
                  <a:pt x="816707" y="6160761"/>
                  <a:pt x="901023" y="6200410"/>
                  <a:pt x="985339" y="6236455"/>
                </a:cubicBezTo>
                <a:cubicBezTo>
                  <a:pt x="1040581" y="6258081"/>
                  <a:pt x="1095822" y="6290522"/>
                  <a:pt x="1168509" y="6265291"/>
                </a:cubicBezTo>
                <a:cubicBezTo>
                  <a:pt x="1104545" y="6135530"/>
                  <a:pt x="996969" y="6110298"/>
                  <a:pt x="909746" y="6070649"/>
                </a:cubicBezTo>
                <a:cubicBezTo>
                  <a:pt x="802169" y="6020185"/>
                  <a:pt x="738206" y="5926470"/>
                  <a:pt x="659704" y="5818335"/>
                </a:cubicBezTo>
                <a:cubicBezTo>
                  <a:pt x="738206" y="5789500"/>
                  <a:pt x="787632" y="5868798"/>
                  <a:pt x="851597" y="5865193"/>
                </a:cubicBezTo>
                <a:cubicBezTo>
                  <a:pt x="854504" y="5854380"/>
                  <a:pt x="860319" y="5832753"/>
                  <a:pt x="860319" y="5832753"/>
                </a:cubicBezTo>
                <a:cubicBezTo>
                  <a:pt x="755650" y="5775081"/>
                  <a:pt x="709132" y="5666947"/>
                  <a:pt x="691686" y="5533581"/>
                </a:cubicBezTo>
                <a:cubicBezTo>
                  <a:pt x="685872" y="5465095"/>
                  <a:pt x="648075" y="5443468"/>
                  <a:pt x="610278" y="5411029"/>
                </a:cubicBezTo>
                <a:cubicBezTo>
                  <a:pt x="482350" y="5299289"/>
                  <a:pt x="345700" y="5198364"/>
                  <a:pt x="238123" y="5046976"/>
                </a:cubicBezTo>
                <a:cubicBezTo>
                  <a:pt x="363144" y="5064998"/>
                  <a:pt x="461997" y="5165924"/>
                  <a:pt x="592833" y="5209177"/>
                </a:cubicBezTo>
                <a:cubicBezTo>
                  <a:pt x="488165" y="5043371"/>
                  <a:pt x="351514" y="4956864"/>
                  <a:pt x="226494" y="4855939"/>
                </a:cubicBezTo>
                <a:cubicBezTo>
                  <a:pt x="168344" y="4809081"/>
                  <a:pt x="116011" y="4751408"/>
                  <a:pt x="49139" y="4726177"/>
                </a:cubicBezTo>
                <a:cubicBezTo>
                  <a:pt x="25879" y="4718968"/>
                  <a:pt x="-14825" y="4700947"/>
                  <a:pt x="5527" y="4650483"/>
                </a:cubicBezTo>
                <a:cubicBezTo>
                  <a:pt x="22972" y="4607230"/>
                  <a:pt x="54954" y="4621648"/>
                  <a:pt x="84029" y="4632460"/>
                </a:cubicBezTo>
                <a:cubicBezTo>
                  <a:pt x="153807" y="4661296"/>
                  <a:pt x="229401" y="4661296"/>
                  <a:pt x="325347" y="4661296"/>
                </a:cubicBezTo>
                <a:cubicBezTo>
                  <a:pt x="243939" y="4524326"/>
                  <a:pt x="95658" y="4567580"/>
                  <a:pt x="25879" y="4423401"/>
                </a:cubicBezTo>
                <a:cubicBezTo>
                  <a:pt x="113103" y="4398170"/>
                  <a:pt x="179975" y="4448632"/>
                  <a:pt x="249753" y="4459446"/>
                </a:cubicBezTo>
                <a:cubicBezTo>
                  <a:pt x="313718" y="4470259"/>
                  <a:pt x="328254" y="4445028"/>
                  <a:pt x="313718" y="4365729"/>
                </a:cubicBezTo>
                <a:cubicBezTo>
                  <a:pt x="290458" y="4243177"/>
                  <a:pt x="325347" y="4181900"/>
                  <a:pt x="418386" y="4214341"/>
                </a:cubicBezTo>
                <a:cubicBezTo>
                  <a:pt x="505609" y="4246781"/>
                  <a:pt x="514332" y="4199922"/>
                  <a:pt x="491072" y="4131438"/>
                </a:cubicBezTo>
                <a:cubicBezTo>
                  <a:pt x="456183" y="4030512"/>
                  <a:pt x="493979" y="3951214"/>
                  <a:pt x="520147" y="3864706"/>
                </a:cubicBezTo>
                <a:cubicBezTo>
                  <a:pt x="560851" y="3734945"/>
                  <a:pt x="543407" y="3670064"/>
                  <a:pt x="459090" y="3572743"/>
                </a:cubicBezTo>
                <a:cubicBezTo>
                  <a:pt x="409664" y="3518676"/>
                  <a:pt x="360236" y="3471818"/>
                  <a:pt x="290458" y="3424959"/>
                </a:cubicBezTo>
                <a:cubicBezTo>
                  <a:pt x="450368" y="3399728"/>
                  <a:pt x="284643" y="3313221"/>
                  <a:pt x="339884" y="3259153"/>
                </a:cubicBezTo>
                <a:cubicBezTo>
                  <a:pt x="453275" y="3237527"/>
                  <a:pt x="543407" y="3410542"/>
                  <a:pt x="697501" y="3360078"/>
                </a:cubicBezTo>
                <a:cubicBezTo>
                  <a:pt x="511425" y="3212294"/>
                  <a:pt x="302087" y="3165436"/>
                  <a:pt x="165437" y="2967190"/>
                </a:cubicBezTo>
                <a:cubicBezTo>
                  <a:pt x="197419" y="2923937"/>
                  <a:pt x="229401" y="2967190"/>
                  <a:pt x="255568" y="2949167"/>
                </a:cubicBezTo>
                <a:cubicBezTo>
                  <a:pt x="255568" y="2938354"/>
                  <a:pt x="560851" y="3006840"/>
                  <a:pt x="578296" y="2725691"/>
                </a:cubicBezTo>
                <a:cubicBezTo>
                  <a:pt x="584111" y="2725691"/>
                  <a:pt x="589926" y="2725691"/>
                  <a:pt x="595740" y="2714876"/>
                </a:cubicBezTo>
                <a:cubicBezTo>
                  <a:pt x="627722" y="2675228"/>
                  <a:pt x="598648" y="2581510"/>
                  <a:pt x="650982" y="2574301"/>
                </a:cubicBezTo>
                <a:cubicBezTo>
                  <a:pt x="709132" y="2567092"/>
                  <a:pt x="764373" y="2534653"/>
                  <a:pt x="825429" y="2552674"/>
                </a:cubicBezTo>
                <a:cubicBezTo>
                  <a:pt x="871949" y="2567092"/>
                  <a:pt x="921375" y="2585115"/>
                  <a:pt x="970802" y="2585115"/>
                </a:cubicBezTo>
                <a:cubicBezTo>
                  <a:pt x="1023136" y="2585115"/>
                  <a:pt x="1095822" y="2707668"/>
                  <a:pt x="1127805" y="2545465"/>
                </a:cubicBezTo>
                <a:cubicBezTo>
                  <a:pt x="1127805" y="2538257"/>
                  <a:pt x="1217936" y="2556280"/>
                  <a:pt x="1267362" y="2563488"/>
                </a:cubicBezTo>
                <a:cubicBezTo>
                  <a:pt x="1308067" y="2570698"/>
                  <a:pt x="1357494" y="2603137"/>
                  <a:pt x="1386568" y="2538257"/>
                </a:cubicBezTo>
                <a:cubicBezTo>
                  <a:pt x="1401105" y="2498607"/>
                  <a:pt x="1331326" y="2426518"/>
                  <a:pt x="1270270" y="2419309"/>
                </a:cubicBezTo>
                <a:cubicBezTo>
                  <a:pt x="1215029" y="2412101"/>
                  <a:pt x="1159787" y="2404892"/>
                  <a:pt x="1107453" y="2419309"/>
                </a:cubicBezTo>
                <a:cubicBezTo>
                  <a:pt x="1043489" y="2437331"/>
                  <a:pt x="1008599" y="2408495"/>
                  <a:pt x="991154" y="2343615"/>
                </a:cubicBezTo>
                <a:cubicBezTo>
                  <a:pt x="970802" y="2275131"/>
                  <a:pt x="933005" y="2239085"/>
                  <a:pt x="880671" y="2206645"/>
                </a:cubicBezTo>
                <a:cubicBezTo>
                  <a:pt x="752743" y="2127346"/>
                  <a:pt x="630630" y="2033629"/>
                  <a:pt x="491072" y="1986771"/>
                </a:cubicBezTo>
                <a:cubicBezTo>
                  <a:pt x="464905" y="1979562"/>
                  <a:pt x="432923" y="1965145"/>
                  <a:pt x="421293" y="1903868"/>
                </a:cubicBezTo>
                <a:cubicBezTo>
                  <a:pt x="799262" y="1997584"/>
                  <a:pt x="1142342" y="2239085"/>
                  <a:pt x="1531941" y="2224667"/>
                </a:cubicBezTo>
                <a:cubicBezTo>
                  <a:pt x="1427272" y="2148974"/>
                  <a:pt x="1302252" y="2145369"/>
                  <a:pt x="1188861" y="2091301"/>
                </a:cubicBezTo>
                <a:cubicBezTo>
                  <a:pt x="1270270" y="2051652"/>
                  <a:pt x="1345864" y="2094906"/>
                  <a:pt x="1421458" y="2116532"/>
                </a:cubicBezTo>
                <a:cubicBezTo>
                  <a:pt x="1485422" y="2134554"/>
                  <a:pt x="1543571" y="2138160"/>
                  <a:pt x="1549386" y="2026420"/>
                </a:cubicBezTo>
                <a:cubicBezTo>
                  <a:pt x="1549386" y="2015607"/>
                  <a:pt x="1549386" y="2008398"/>
                  <a:pt x="1549386" y="1997584"/>
                </a:cubicBezTo>
                <a:cubicBezTo>
                  <a:pt x="1526126" y="1950727"/>
                  <a:pt x="1494144" y="1929099"/>
                  <a:pt x="1453440" y="1914682"/>
                </a:cubicBezTo>
                <a:cubicBezTo>
                  <a:pt x="1430180" y="1907473"/>
                  <a:pt x="1398198" y="1893056"/>
                  <a:pt x="1398198" y="1860614"/>
                </a:cubicBezTo>
                <a:cubicBezTo>
                  <a:pt x="1401105" y="1738063"/>
                  <a:pt x="1322604" y="1702018"/>
                  <a:pt x="1247011" y="1665972"/>
                </a:cubicBezTo>
                <a:cubicBezTo>
                  <a:pt x="1287715" y="1604696"/>
                  <a:pt x="1322604" y="1647950"/>
                  <a:pt x="1354586" y="1644345"/>
                </a:cubicBezTo>
                <a:cubicBezTo>
                  <a:pt x="1374939" y="1640741"/>
                  <a:pt x="1395290" y="1637138"/>
                  <a:pt x="1395290" y="1604696"/>
                </a:cubicBezTo>
                <a:cubicBezTo>
                  <a:pt x="1395290" y="1579465"/>
                  <a:pt x="1386568" y="1547025"/>
                  <a:pt x="1366216" y="1547025"/>
                </a:cubicBezTo>
                <a:cubicBezTo>
                  <a:pt x="1238288" y="1543420"/>
                  <a:pt x="1165601" y="1370405"/>
                  <a:pt x="1031858" y="1370405"/>
                </a:cubicBezTo>
                <a:cubicBezTo>
                  <a:pt x="950450" y="1370405"/>
                  <a:pt x="1072563" y="1273083"/>
                  <a:pt x="1005692" y="1233435"/>
                </a:cubicBezTo>
                <a:cubicBezTo>
                  <a:pt x="991154" y="1222621"/>
                  <a:pt x="1046396" y="1208203"/>
                  <a:pt x="1069655" y="1211808"/>
                </a:cubicBezTo>
                <a:cubicBezTo>
                  <a:pt x="1092915" y="1215412"/>
                  <a:pt x="1113268" y="1240644"/>
                  <a:pt x="1142342" y="1222621"/>
                </a:cubicBezTo>
                <a:cubicBezTo>
                  <a:pt x="1156879" y="1157741"/>
                  <a:pt x="1119082" y="1132510"/>
                  <a:pt x="1084193" y="1114487"/>
                </a:cubicBezTo>
                <a:cubicBezTo>
                  <a:pt x="1008599" y="1071234"/>
                  <a:pt x="933005" y="1020771"/>
                  <a:pt x="848689" y="1006353"/>
                </a:cubicBezTo>
                <a:cubicBezTo>
                  <a:pt x="819615" y="1002748"/>
                  <a:pt x="802169" y="984726"/>
                  <a:pt x="805077" y="948681"/>
                </a:cubicBezTo>
                <a:cubicBezTo>
                  <a:pt x="810892" y="901822"/>
                  <a:pt x="839967" y="916240"/>
                  <a:pt x="863226" y="919844"/>
                </a:cubicBezTo>
                <a:cubicBezTo>
                  <a:pt x="877764" y="923450"/>
                  <a:pt x="892301" y="934263"/>
                  <a:pt x="906838" y="909031"/>
                </a:cubicBezTo>
                <a:cubicBezTo>
                  <a:pt x="566666" y="653113"/>
                  <a:pt x="386404" y="667532"/>
                  <a:pt x="5527" y="458471"/>
                </a:cubicBezTo>
                <a:cubicBezTo>
                  <a:pt x="89843" y="418822"/>
                  <a:pt x="150900" y="447658"/>
                  <a:pt x="209049" y="454867"/>
                </a:cubicBezTo>
                <a:cubicBezTo>
                  <a:pt x="354422" y="472890"/>
                  <a:pt x="264290" y="505329"/>
                  <a:pt x="409664" y="526956"/>
                </a:cubicBezTo>
                <a:cubicBezTo>
                  <a:pt x="479443" y="537770"/>
                  <a:pt x="543407" y="573815"/>
                  <a:pt x="621908" y="516143"/>
                </a:cubicBezTo>
                <a:cubicBezTo>
                  <a:pt x="674242" y="476494"/>
                  <a:pt x="758558" y="519747"/>
                  <a:pt x="822522" y="552188"/>
                </a:cubicBezTo>
                <a:cubicBezTo>
                  <a:pt x="874856" y="581024"/>
                  <a:pt x="927190" y="588232"/>
                  <a:pt x="996969" y="552188"/>
                </a:cubicBezTo>
                <a:cubicBezTo>
                  <a:pt x="933005" y="530562"/>
                  <a:pt x="883579" y="512539"/>
                  <a:pt x="834151" y="498120"/>
                </a:cubicBezTo>
                <a:cubicBezTo>
                  <a:pt x="793447" y="487307"/>
                  <a:pt x="770187" y="462076"/>
                  <a:pt x="773095" y="408008"/>
                </a:cubicBezTo>
                <a:cubicBezTo>
                  <a:pt x="773095" y="379172"/>
                  <a:pt x="764373" y="339523"/>
                  <a:pt x="793447" y="325106"/>
                </a:cubicBezTo>
                <a:cubicBezTo>
                  <a:pt x="816707" y="310688"/>
                  <a:pt x="848689" y="325106"/>
                  <a:pt x="860319" y="350336"/>
                </a:cubicBezTo>
                <a:cubicBezTo>
                  <a:pt x="874856" y="397195"/>
                  <a:pt x="889393" y="440449"/>
                  <a:pt x="938820" y="444054"/>
                </a:cubicBezTo>
                <a:cubicBezTo>
                  <a:pt x="1005692" y="451262"/>
                  <a:pt x="967894" y="422426"/>
                  <a:pt x="956265" y="386381"/>
                </a:cubicBezTo>
                <a:cubicBezTo>
                  <a:pt x="944635" y="346733"/>
                  <a:pt x="979525" y="335919"/>
                  <a:pt x="1002784" y="343127"/>
                </a:cubicBezTo>
                <a:cubicBezTo>
                  <a:pt x="1090008" y="375569"/>
                  <a:pt x="1180139" y="317897"/>
                  <a:pt x="1270270" y="364755"/>
                </a:cubicBezTo>
                <a:cubicBezTo>
                  <a:pt x="1247011" y="249411"/>
                  <a:pt x="1197583" y="198949"/>
                  <a:pt x="1092915" y="180926"/>
                </a:cubicBezTo>
                <a:cubicBezTo>
                  <a:pt x="1055118" y="177322"/>
                  <a:pt x="1014414" y="184530"/>
                  <a:pt x="979525" y="152090"/>
                </a:cubicBezTo>
                <a:cubicBezTo>
                  <a:pt x="959172" y="134068"/>
                  <a:pt x="938820" y="112441"/>
                  <a:pt x="953358" y="76396"/>
                </a:cubicBezTo>
                <a:cubicBezTo>
                  <a:pt x="962080" y="51165"/>
                  <a:pt x="985339" y="51165"/>
                  <a:pt x="1005692" y="58373"/>
                </a:cubicBezTo>
                <a:cubicBezTo>
                  <a:pt x="1090008" y="98023"/>
                  <a:pt x="1180139" y="108837"/>
                  <a:pt x="1267362" y="123254"/>
                </a:cubicBezTo>
                <a:cubicBezTo>
                  <a:pt x="1281900" y="126859"/>
                  <a:pt x="1296437" y="134068"/>
                  <a:pt x="1310975" y="98023"/>
                </a:cubicBezTo>
                <a:cubicBezTo>
                  <a:pt x="1260095" y="81803"/>
                  <a:pt x="1209941" y="62879"/>
                  <a:pt x="1159787" y="43505"/>
                </a:cubicBez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125182279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D009D6D5-DAC2-4A8B-A17A-E206B9012D0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F8DF4F0A-8A40-B450-2134-1ADF6D69EE0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1" y="365125"/>
            <a:ext cx="5251316" cy="1807305"/>
          </a:xfrm>
        </p:spPr>
        <p:txBody>
          <a:bodyPr>
            <a:normAutofit/>
          </a:bodyPr>
          <a:lstStyle/>
          <a:p>
            <a:r>
              <a:rPr lang="en-GB" dirty="0"/>
              <a:t>City Arrangements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3ADBB55-5347-D779-A1D9-C10D9C9DE44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677798"/>
            <a:ext cx="4619621" cy="5108896"/>
          </a:xfrm>
        </p:spPr>
        <p:txBody>
          <a:bodyPr>
            <a:normAutofit/>
          </a:bodyPr>
          <a:lstStyle/>
          <a:p>
            <a:r>
              <a:rPr lang="en-GB" sz="2400" dirty="0"/>
              <a:t>AIRPORT</a:t>
            </a:r>
          </a:p>
          <a:p>
            <a:r>
              <a:rPr lang="en-GB" sz="2400" dirty="0"/>
              <a:t>STATIONS – CARDIFF CENTRAL, QUEENS ST &amp; BAY</a:t>
            </a:r>
          </a:p>
          <a:p>
            <a:r>
              <a:rPr lang="en-GB" sz="2400" dirty="0"/>
              <a:t>PARK &amp; RIDE</a:t>
            </a:r>
          </a:p>
          <a:p>
            <a:r>
              <a:rPr lang="en-GB" sz="2400" dirty="0"/>
              <a:t>BUSES</a:t>
            </a:r>
          </a:p>
          <a:p>
            <a:endParaRPr lang="en-GB" sz="2400" dirty="0"/>
          </a:p>
          <a:p>
            <a:r>
              <a:rPr lang="en-GB" sz="2400" dirty="0"/>
              <a:t>2 ZONES – HOTELS &amp; BARS</a:t>
            </a:r>
          </a:p>
          <a:p>
            <a:endParaRPr lang="en-GB" sz="2400" dirty="0"/>
          </a:p>
          <a:p>
            <a:r>
              <a:rPr lang="en-GB" sz="2400" dirty="0"/>
              <a:t>CONTAINER VILLAGE</a:t>
            </a:r>
          </a:p>
          <a:p>
            <a:endParaRPr lang="en-GB" sz="2400" dirty="0"/>
          </a:p>
          <a:p>
            <a:r>
              <a:rPr lang="en-GB" sz="2400" dirty="0"/>
              <a:t>EXPECT 200k Fans – Split the City</a:t>
            </a:r>
          </a:p>
          <a:p>
            <a:endParaRPr lang="en-GB" sz="1700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683EB67D-C0C1-B343-CBD9-BB728A77ABB5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9842" r="11322"/>
          <a:stretch/>
        </p:blipFill>
        <p:spPr>
          <a:xfrm>
            <a:off x="6229215" y="10"/>
            <a:ext cx="5962785" cy="6857990"/>
          </a:xfrm>
          <a:custGeom>
            <a:avLst/>
            <a:gdLst/>
            <a:ahLst/>
            <a:cxnLst/>
            <a:rect l="l" t="t" r="r" b="b"/>
            <a:pathLst>
              <a:path w="5962785" h="6858000">
                <a:moveTo>
                  <a:pt x="1044839" y="0"/>
                </a:moveTo>
                <a:lnTo>
                  <a:pt x="5962785" y="0"/>
                </a:lnTo>
                <a:lnTo>
                  <a:pt x="5962785" y="6858000"/>
                </a:lnTo>
                <a:lnTo>
                  <a:pt x="1469886" y="6858000"/>
                </a:lnTo>
                <a:lnTo>
                  <a:pt x="1416006" y="6823984"/>
                </a:lnTo>
                <a:cubicBezTo>
                  <a:pt x="1356767" y="6787940"/>
                  <a:pt x="1296437" y="6755500"/>
                  <a:pt x="1232473" y="6733873"/>
                </a:cubicBezTo>
                <a:cubicBezTo>
                  <a:pt x="1145250" y="6705037"/>
                  <a:pt x="1060933" y="6654575"/>
                  <a:pt x="1075471" y="6503186"/>
                </a:cubicBezTo>
                <a:cubicBezTo>
                  <a:pt x="1078378" y="6459932"/>
                  <a:pt x="1055118" y="6427493"/>
                  <a:pt x="1020229" y="6438306"/>
                </a:cubicBezTo>
                <a:cubicBezTo>
                  <a:pt x="953358" y="6459932"/>
                  <a:pt x="921375" y="6398656"/>
                  <a:pt x="883579" y="6351798"/>
                </a:cubicBezTo>
                <a:cubicBezTo>
                  <a:pt x="816707" y="6268895"/>
                  <a:pt x="752743" y="6182387"/>
                  <a:pt x="645167" y="6167969"/>
                </a:cubicBezTo>
                <a:cubicBezTo>
                  <a:pt x="665519" y="6103088"/>
                  <a:pt x="700408" y="6110298"/>
                  <a:pt x="732391" y="6124716"/>
                </a:cubicBezTo>
                <a:cubicBezTo>
                  <a:pt x="816707" y="6160761"/>
                  <a:pt x="901023" y="6200410"/>
                  <a:pt x="985339" y="6236455"/>
                </a:cubicBezTo>
                <a:cubicBezTo>
                  <a:pt x="1040581" y="6258081"/>
                  <a:pt x="1095822" y="6290522"/>
                  <a:pt x="1168509" y="6265291"/>
                </a:cubicBezTo>
                <a:cubicBezTo>
                  <a:pt x="1104545" y="6135530"/>
                  <a:pt x="996969" y="6110298"/>
                  <a:pt x="909746" y="6070649"/>
                </a:cubicBezTo>
                <a:cubicBezTo>
                  <a:pt x="802169" y="6020185"/>
                  <a:pt x="738206" y="5926470"/>
                  <a:pt x="659704" y="5818335"/>
                </a:cubicBezTo>
                <a:cubicBezTo>
                  <a:pt x="738206" y="5789500"/>
                  <a:pt x="787632" y="5868798"/>
                  <a:pt x="851597" y="5865193"/>
                </a:cubicBezTo>
                <a:cubicBezTo>
                  <a:pt x="854504" y="5854380"/>
                  <a:pt x="860319" y="5832753"/>
                  <a:pt x="860319" y="5832753"/>
                </a:cubicBezTo>
                <a:cubicBezTo>
                  <a:pt x="755650" y="5775081"/>
                  <a:pt x="709132" y="5666947"/>
                  <a:pt x="691686" y="5533581"/>
                </a:cubicBezTo>
                <a:cubicBezTo>
                  <a:pt x="685872" y="5465095"/>
                  <a:pt x="648075" y="5443468"/>
                  <a:pt x="610278" y="5411029"/>
                </a:cubicBezTo>
                <a:cubicBezTo>
                  <a:pt x="482350" y="5299289"/>
                  <a:pt x="345700" y="5198364"/>
                  <a:pt x="238123" y="5046976"/>
                </a:cubicBezTo>
                <a:cubicBezTo>
                  <a:pt x="363144" y="5064998"/>
                  <a:pt x="461997" y="5165924"/>
                  <a:pt x="592833" y="5209177"/>
                </a:cubicBezTo>
                <a:cubicBezTo>
                  <a:pt x="488165" y="5043371"/>
                  <a:pt x="351514" y="4956864"/>
                  <a:pt x="226494" y="4855939"/>
                </a:cubicBezTo>
                <a:cubicBezTo>
                  <a:pt x="168344" y="4809081"/>
                  <a:pt x="116011" y="4751408"/>
                  <a:pt x="49139" y="4726177"/>
                </a:cubicBezTo>
                <a:cubicBezTo>
                  <a:pt x="25879" y="4718968"/>
                  <a:pt x="-14825" y="4700947"/>
                  <a:pt x="5527" y="4650483"/>
                </a:cubicBezTo>
                <a:cubicBezTo>
                  <a:pt x="22972" y="4607230"/>
                  <a:pt x="54954" y="4621648"/>
                  <a:pt x="84029" y="4632460"/>
                </a:cubicBezTo>
                <a:cubicBezTo>
                  <a:pt x="153807" y="4661296"/>
                  <a:pt x="229401" y="4661296"/>
                  <a:pt x="325347" y="4661296"/>
                </a:cubicBezTo>
                <a:cubicBezTo>
                  <a:pt x="243939" y="4524326"/>
                  <a:pt x="95658" y="4567580"/>
                  <a:pt x="25879" y="4423401"/>
                </a:cubicBezTo>
                <a:cubicBezTo>
                  <a:pt x="113103" y="4398170"/>
                  <a:pt x="179975" y="4448632"/>
                  <a:pt x="249753" y="4459446"/>
                </a:cubicBezTo>
                <a:cubicBezTo>
                  <a:pt x="313718" y="4470259"/>
                  <a:pt x="328254" y="4445028"/>
                  <a:pt x="313718" y="4365729"/>
                </a:cubicBezTo>
                <a:cubicBezTo>
                  <a:pt x="290458" y="4243177"/>
                  <a:pt x="325347" y="4181900"/>
                  <a:pt x="418386" y="4214341"/>
                </a:cubicBezTo>
                <a:cubicBezTo>
                  <a:pt x="505609" y="4246781"/>
                  <a:pt x="514332" y="4199922"/>
                  <a:pt x="491072" y="4131438"/>
                </a:cubicBezTo>
                <a:cubicBezTo>
                  <a:pt x="456183" y="4030512"/>
                  <a:pt x="493979" y="3951214"/>
                  <a:pt x="520147" y="3864706"/>
                </a:cubicBezTo>
                <a:cubicBezTo>
                  <a:pt x="560851" y="3734945"/>
                  <a:pt x="543407" y="3670064"/>
                  <a:pt x="459090" y="3572743"/>
                </a:cubicBezTo>
                <a:cubicBezTo>
                  <a:pt x="409664" y="3518676"/>
                  <a:pt x="360236" y="3471818"/>
                  <a:pt x="290458" y="3424959"/>
                </a:cubicBezTo>
                <a:cubicBezTo>
                  <a:pt x="450368" y="3399728"/>
                  <a:pt x="284643" y="3313221"/>
                  <a:pt x="339884" y="3259153"/>
                </a:cubicBezTo>
                <a:cubicBezTo>
                  <a:pt x="453275" y="3237527"/>
                  <a:pt x="543407" y="3410542"/>
                  <a:pt x="697501" y="3360078"/>
                </a:cubicBezTo>
                <a:cubicBezTo>
                  <a:pt x="511425" y="3212294"/>
                  <a:pt x="302087" y="3165436"/>
                  <a:pt x="165437" y="2967190"/>
                </a:cubicBezTo>
                <a:cubicBezTo>
                  <a:pt x="197419" y="2923937"/>
                  <a:pt x="229401" y="2967190"/>
                  <a:pt x="255568" y="2949167"/>
                </a:cubicBezTo>
                <a:cubicBezTo>
                  <a:pt x="255568" y="2938354"/>
                  <a:pt x="560851" y="3006840"/>
                  <a:pt x="578296" y="2725691"/>
                </a:cubicBezTo>
                <a:cubicBezTo>
                  <a:pt x="584111" y="2725691"/>
                  <a:pt x="589926" y="2725691"/>
                  <a:pt x="595740" y="2714876"/>
                </a:cubicBezTo>
                <a:cubicBezTo>
                  <a:pt x="627722" y="2675228"/>
                  <a:pt x="598648" y="2581510"/>
                  <a:pt x="650982" y="2574301"/>
                </a:cubicBezTo>
                <a:cubicBezTo>
                  <a:pt x="709132" y="2567092"/>
                  <a:pt x="764373" y="2534653"/>
                  <a:pt x="825429" y="2552674"/>
                </a:cubicBezTo>
                <a:cubicBezTo>
                  <a:pt x="871949" y="2567092"/>
                  <a:pt x="921375" y="2585115"/>
                  <a:pt x="970802" y="2585115"/>
                </a:cubicBezTo>
                <a:cubicBezTo>
                  <a:pt x="1023136" y="2585115"/>
                  <a:pt x="1095822" y="2707668"/>
                  <a:pt x="1127805" y="2545465"/>
                </a:cubicBezTo>
                <a:cubicBezTo>
                  <a:pt x="1127805" y="2538257"/>
                  <a:pt x="1217936" y="2556280"/>
                  <a:pt x="1267362" y="2563488"/>
                </a:cubicBezTo>
                <a:cubicBezTo>
                  <a:pt x="1308067" y="2570698"/>
                  <a:pt x="1357494" y="2603137"/>
                  <a:pt x="1386568" y="2538257"/>
                </a:cubicBezTo>
                <a:cubicBezTo>
                  <a:pt x="1401105" y="2498607"/>
                  <a:pt x="1331326" y="2426518"/>
                  <a:pt x="1270270" y="2419309"/>
                </a:cubicBezTo>
                <a:cubicBezTo>
                  <a:pt x="1215029" y="2412101"/>
                  <a:pt x="1159787" y="2404892"/>
                  <a:pt x="1107453" y="2419309"/>
                </a:cubicBezTo>
                <a:cubicBezTo>
                  <a:pt x="1043489" y="2437331"/>
                  <a:pt x="1008599" y="2408495"/>
                  <a:pt x="991154" y="2343615"/>
                </a:cubicBezTo>
                <a:cubicBezTo>
                  <a:pt x="970802" y="2275131"/>
                  <a:pt x="933005" y="2239085"/>
                  <a:pt x="880671" y="2206645"/>
                </a:cubicBezTo>
                <a:cubicBezTo>
                  <a:pt x="752743" y="2127346"/>
                  <a:pt x="630630" y="2033629"/>
                  <a:pt x="491072" y="1986771"/>
                </a:cubicBezTo>
                <a:cubicBezTo>
                  <a:pt x="464905" y="1979562"/>
                  <a:pt x="432923" y="1965145"/>
                  <a:pt x="421293" y="1903868"/>
                </a:cubicBezTo>
                <a:cubicBezTo>
                  <a:pt x="799262" y="1997584"/>
                  <a:pt x="1142342" y="2239085"/>
                  <a:pt x="1531941" y="2224667"/>
                </a:cubicBezTo>
                <a:cubicBezTo>
                  <a:pt x="1427272" y="2148974"/>
                  <a:pt x="1302252" y="2145369"/>
                  <a:pt x="1188861" y="2091301"/>
                </a:cubicBezTo>
                <a:cubicBezTo>
                  <a:pt x="1270270" y="2051652"/>
                  <a:pt x="1345864" y="2094906"/>
                  <a:pt x="1421458" y="2116532"/>
                </a:cubicBezTo>
                <a:cubicBezTo>
                  <a:pt x="1485422" y="2134554"/>
                  <a:pt x="1543571" y="2138160"/>
                  <a:pt x="1549386" y="2026420"/>
                </a:cubicBezTo>
                <a:cubicBezTo>
                  <a:pt x="1549386" y="2015607"/>
                  <a:pt x="1549386" y="2008398"/>
                  <a:pt x="1549386" y="1997584"/>
                </a:cubicBezTo>
                <a:cubicBezTo>
                  <a:pt x="1526126" y="1950727"/>
                  <a:pt x="1494144" y="1929099"/>
                  <a:pt x="1453440" y="1914682"/>
                </a:cubicBezTo>
                <a:cubicBezTo>
                  <a:pt x="1430180" y="1907473"/>
                  <a:pt x="1398198" y="1893056"/>
                  <a:pt x="1398198" y="1860614"/>
                </a:cubicBezTo>
                <a:cubicBezTo>
                  <a:pt x="1401105" y="1738063"/>
                  <a:pt x="1322604" y="1702018"/>
                  <a:pt x="1247011" y="1665972"/>
                </a:cubicBezTo>
                <a:cubicBezTo>
                  <a:pt x="1287715" y="1604696"/>
                  <a:pt x="1322604" y="1647950"/>
                  <a:pt x="1354586" y="1644345"/>
                </a:cubicBezTo>
                <a:cubicBezTo>
                  <a:pt x="1374939" y="1640741"/>
                  <a:pt x="1395290" y="1637138"/>
                  <a:pt x="1395290" y="1604696"/>
                </a:cubicBezTo>
                <a:cubicBezTo>
                  <a:pt x="1395290" y="1579465"/>
                  <a:pt x="1386568" y="1547025"/>
                  <a:pt x="1366216" y="1547025"/>
                </a:cubicBezTo>
                <a:cubicBezTo>
                  <a:pt x="1238288" y="1543420"/>
                  <a:pt x="1165601" y="1370405"/>
                  <a:pt x="1031858" y="1370405"/>
                </a:cubicBezTo>
                <a:cubicBezTo>
                  <a:pt x="950450" y="1370405"/>
                  <a:pt x="1072563" y="1273083"/>
                  <a:pt x="1005692" y="1233435"/>
                </a:cubicBezTo>
                <a:cubicBezTo>
                  <a:pt x="991154" y="1222621"/>
                  <a:pt x="1046396" y="1208203"/>
                  <a:pt x="1069655" y="1211808"/>
                </a:cubicBezTo>
                <a:cubicBezTo>
                  <a:pt x="1092915" y="1215412"/>
                  <a:pt x="1113268" y="1240644"/>
                  <a:pt x="1142342" y="1222621"/>
                </a:cubicBezTo>
                <a:cubicBezTo>
                  <a:pt x="1156879" y="1157741"/>
                  <a:pt x="1119082" y="1132510"/>
                  <a:pt x="1084193" y="1114487"/>
                </a:cubicBezTo>
                <a:cubicBezTo>
                  <a:pt x="1008599" y="1071234"/>
                  <a:pt x="933005" y="1020771"/>
                  <a:pt x="848689" y="1006353"/>
                </a:cubicBezTo>
                <a:cubicBezTo>
                  <a:pt x="819615" y="1002748"/>
                  <a:pt x="802169" y="984726"/>
                  <a:pt x="805077" y="948681"/>
                </a:cubicBezTo>
                <a:cubicBezTo>
                  <a:pt x="810892" y="901822"/>
                  <a:pt x="839967" y="916240"/>
                  <a:pt x="863226" y="919844"/>
                </a:cubicBezTo>
                <a:cubicBezTo>
                  <a:pt x="877764" y="923450"/>
                  <a:pt x="892301" y="934263"/>
                  <a:pt x="906838" y="909031"/>
                </a:cubicBezTo>
                <a:cubicBezTo>
                  <a:pt x="566666" y="653113"/>
                  <a:pt x="386404" y="667532"/>
                  <a:pt x="5527" y="458471"/>
                </a:cubicBezTo>
                <a:cubicBezTo>
                  <a:pt x="89843" y="418822"/>
                  <a:pt x="150900" y="447658"/>
                  <a:pt x="209049" y="454867"/>
                </a:cubicBezTo>
                <a:cubicBezTo>
                  <a:pt x="354422" y="472890"/>
                  <a:pt x="264290" y="505329"/>
                  <a:pt x="409664" y="526956"/>
                </a:cubicBezTo>
                <a:cubicBezTo>
                  <a:pt x="479443" y="537770"/>
                  <a:pt x="543407" y="573815"/>
                  <a:pt x="621908" y="516143"/>
                </a:cubicBezTo>
                <a:cubicBezTo>
                  <a:pt x="674242" y="476494"/>
                  <a:pt x="758558" y="519747"/>
                  <a:pt x="822522" y="552188"/>
                </a:cubicBezTo>
                <a:cubicBezTo>
                  <a:pt x="874856" y="581024"/>
                  <a:pt x="927190" y="588232"/>
                  <a:pt x="996969" y="552188"/>
                </a:cubicBezTo>
                <a:cubicBezTo>
                  <a:pt x="933005" y="530562"/>
                  <a:pt x="883579" y="512539"/>
                  <a:pt x="834151" y="498120"/>
                </a:cubicBezTo>
                <a:cubicBezTo>
                  <a:pt x="793447" y="487307"/>
                  <a:pt x="770187" y="462076"/>
                  <a:pt x="773095" y="408008"/>
                </a:cubicBezTo>
                <a:cubicBezTo>
                  <a:pt x="773095" y="379172"/>
                  <a:pt x="764373" y="339523"/>
                  <a:pt x="793447" y="325106"/>
                </a:cubicBezTo>
                <a:cubicBezTo>
                  <a:pt x="816707" y="310688"/>
                  <a:pt x="848689" y="325106"/>
                  <a:pt x="860319" y="350336"/>
                </a:cubicBezTo>
                <a:cubicBezTo>
                  <a:pt x="874856" y="397195"/>
                  <a:pt x="889393" y="440449"/>
                  <a:pt x="938820" y="444054"/>
                </a:cubicBezTo>
                <a:cubicBezTo>
                  <a:pt x="1005692" y="451262"/>
                  <a:pt x="967894" y="422426"/>
                  <a:pt x="956265" y="386381"/>
                </a:cubicBezTo>
                <a:cubicBezTo>
                  <a:pt x="944635" y="346733"/>
                  <a:pt x="979525" y="335919"/>
                  <a:pt x="1002784" y="343127"/>
                </a:cubicBezTo>
                <a:cubicBezTo>
                  <a:pt x="1090008" y="375569"/>
                  <a:pt x="1180139" y="317897"/>
                  <a:pt x="1270270" y="364755"/>
                </a:cubicBezTo>
                <a:cubicBezTo>
                  <a:pt x="1247011" y="249411"/>
                  <a:pt x="1197583" y="198949"/>
                  <a:pt x="1092915" y="180926"/>
                </a:cubicBezTo>
                <a:cubicBezTo>
                  <a:pt x="1055118" y="177322"/>
                  <a:pt x="1014414" y="184530"/>
                  <a:pt x="979525" y="152090"/>
                </a:cubicBezTo>
                <a:cubicBezTo>
                  <a:pt x="959172" y="134068"/>
                  <a:pt x="938820" y="112441"/>
                  <a:pt x="953358" y="76396"/>
                </a:cubicBezTo>
                <a:cubicBezTo>
                  <a:pt x="962080" y="51165"/>
                  <a:pt x="985339" y="51165"/>
                  <a:pt x="1005692" y="58373"/>
                </a:cubicBezTo>
                <a:cubicBezTo>
                  <a:pt x="1090008" y="98023"/>
                  <a:pt x="1180139" y="108837"/>
                  <a:pt x="1267362" y="123254"/>
                </a:cubicBezTo>
                <a:cubicBezTo>
                  <a:pt x="1281900" y="126859"/>
                  <a:pt x="1296437" y="134068"/>
                  <a:pt x="1310975" y="98023"/>
                </a:cubicBezTo>
                <a:cubicBezTo>
                  <a:pt x="1260095" y="81803"/>
                  <a:pt x="1209941" y="62879"/>
                  <a:pt x="1159787" y="43505"/>
                </a:cubicBez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125743922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04812C46-200A-4DEB-A05E-3ED6C68C238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9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9222E823-7396-EA5D-332B-5A3611551F94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4588"/>
          <a:stretch/>
        </p:blipFill>
        <p:spPr>
          <a:xfrm>
            <a:off x="2522356" y="10"/>
            <a:ext cx="9669642" cy="6857990"/>
          </a:xfrm>
          <a:prstGeom prst="rect">
            <a:avLst/>
          </a:prstGeom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D1EA859B-E555-4109-94F3-6700E046E00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7390263" cy="6858000"/>
          </a:xfrm>
          <a:prstGeom prst="rect">
            <a:avLst/>
          </a:prstGeom>
          <a:gradFill>
            <a:gsLst>
              <a:gs pos="48000">
                <a:schemeClr val="bg1"/>
              </a:gs>
              <a:gs pos="35000">
                <a:schemeClr val="bg1">
                  <a:alpha val="77000"/>
                </a:schemeClr>
              </a:gs>
              <a:gs pos="19000">
                <a:schemeClr val="bg1">
                  <a:alpha val="38000"/>
                </a:schemeClr>
              </a:gs>
              <a:gs pos="0">
                <a:schemeClr val="bg1">
                  <a:alpha val="0"/>
                </a:schemeClr>
              </a:gs>
              <a:gs pos="100000">
                <a:schemeClr val="bg1"/>
              </a:gs>
            </a:gsLst>
            <a:lin ang="10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E2EF77C-1F8D-9D0C-A0A3-125ECD3DF4E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-83890"/>
            <a:ext cx="8129631" cy="889233"/>
          </a:xfrm>
        </p:spPr>
        <p:txBody>
          <a:bodyPr>
            <a:normAutofit/>
          </a:bodyPr>
          <a:lstStyle/>
          <a:p>
            <a:r>
              <a:rPr lang="en-GB" sz="3100" dirty="0"/>
              <a:t>PRE WORK – 2 MINUTE – 1 POWERPOINT - RISKS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58AC344-734F-204E-861E-3CBA64A9129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721453"/>
            <a:ext cx="3822189" cy="6136537"/>
          </a:xfrm>
        </p:spPr>
        <p:txBody>
          <a:bodyPr>
            <a:normAutofit/>
          </a:bodyPr>
          <a:lstStyle/>
          <a:p>
            <a:r>
              <a:rPr lang="en-GB" sz="1200" dirty="0"/>
              <a:t>UEFA</a:t>
            </a:r>
          </a:p>
          <a:p>
            <a:r>
              <a:rPr lang="en-GB" sz="1200" dirty="0"/>
              <a:t>FAW</a:t>
            </a:r>
          </a:p>
          <a:p>
            <a:r>
              <a:rPr lang="en-GB" sz="1200" dirty="0"/>
              <a:t>WG</a:t>
            </a:r>
          </a:p>
          <a:p>
            <a:r>
              <a:rPr lang="en-GB" sz="1200" dirty="0"/>
              <a:t>CARDIFF CC</a:t>
            </a:r>
          </a:p>
          <a:p>
            <a:r>
              <a:rPr lang="en-GB" sz="1200" dirty="0"/>
              <a:t>SPORT WALES</a:t>
            </a:r>
          </a:p>
          <a:p>
            <a:r>
              <a:rPr lang="en-GB" sz="1200" dirty="0"/>
              <a:t>VISIT WALES</a:t>
            </a:r>
          </a:p>
          <a:p>
            <a:r>
              <a:rPr lang="en-GB" sz="1200" dirty="0"/>
              <a:t>PRINCIPALITY STADIUM</a:t>
            </a:r>
          </a:p>
          <a:p>
            <a:r>
              <a:rPr lang="en-GB" sz="1200" dirty="0"/>
              <a:t>CARDIFF ARMS PARK</a:t>
            </a:r>
          </a:p>
          <a:p>
            <a:r>
              <a:rPr lang="en-GB" sz="1200" dirty="0"/>
              <a:t>CARDIFF CASTLE</a:t>
            </a:r>
          </a:p>
          <a:p>
            <a:r>
              <a:rPr lang="en-GB" sz="1200" dirty="0"/>
              <a:t>PARKGATE HOTEL</a:t>
            </a:r>
          </a:p>
          <a:p>
            <a:r>
              <a:rPr lang="en-GB" sz="1200" dirty="0"/>
              <a:t>VALE OF GLAMORGAN RESORT </a:t>
            </a:r>
          </a:p>
          <a:p>
            <a:r>
              <a:rPr lang="en-GB" sz="1200" dirty="0"/>
              <a:t>CELTIC MANOR</a:t>
            </a:r>
          </a:p>
          <a:p>
            <a:r>
              <a:rPr lang="en-GB" sz="1200" dirty="0"/>
              <a:t>CARDIFF BAY</a:t>
            </a:r>
          </a:p>
          <a:p>
            <a:r>
              <a:rPr lang="en-GB" sz="1200" dirty="0"/>
              <a:t>FESTIVAL OF FOOTBALL</a:t>
            </a:r>
          </a:p>
          <a:p>
            <a:r>
              <a:rPr lang="en-GB" sz="1200" dirty="0"/>
              <a:t>AIRPORT</a:t>
            </a:r>
          </a:p>
          <a:p>
            <a:r>
              <a:rPr lang="en-GB" sz="1200" dirty="0"/>
              <a:t>TRAINS &amp; STATIONS</a:t>
            </a:r>
          </a:p>
          <a:p>
            <a:r>
              <a:rPr lang="en-GB" sz="1200" dirty="0"/>
              <a:t>CARDIFF BUS &amp; PARK &amp; RIDE</a:t>
            </a:r>
          </a:p>
          <a:p>
            <a:r>
              <a:rPr lang="en-GB" sz="1200" dirty="0"/>
              <a:t>NHS &amp; HOSPITALS</a:t>
            </a:r>
          </a:p>
          <a:p>
            <a:r>
              <a:rPr lang="en-GB" sz="1200" dirty="0"/>
              <a:t>AMBULANCE </a:t>
            </a:r>
          </a:p>
          <a:p>
            <a:r>
              <a:rPr lang="en-GB" sz="1200" dirty="0"/>
              <a:t>POLICE</a:t>
            </a:r>
          </a:p>
          <a:p>
            <a:r>
              <a:rPr lang="en-GB" sz="1200" dirty="0"/>
              <a:t>MEDIA</a:t>
            </a:r>
          </a:p>
        </p:txBody>
      </p:sp>
    </p:spTree>
    <p:extLst>
      <p:ext uri="{BB962C8B-B14F-4D97-AF65-F5344CB8AC3E}">
        <p14:creationId xmlns:p14="http://schemas.microsoft.com/office/powerpoint/2010/main" val="7189548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D009D6D5-DAC2-4A8B-A17A-E206B9012D0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8D18C6F-3EA5-7196-3A11-2D10410C4B8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09726" y="-436227"/>
            <a:ext cx="7155808" cy="1812021"/>
          </a:xfrm>
        </p:spPr>
        <p:txBody>
          <a:bodyPr>
            <a:normAutofit/>
          </a:bodyPr>
          <a:lstStyle/>
          <a:p>
            <a:r>
              <a:rPr lang="en-GB" b="1" dirty="0"/>
              <a:t>ROLES &amp; RESPONSIBILITIES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FDFADA6-5DAC-F725-B0AC-13BB33FC873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33215" y="1098958"/>
            <a:ext cx="5962785" cy="5759041"/>
          </a:xfrm>
        </p:spPr>
        <p:txBody>
          <a:bodyPr>
            <a:normAutofit/>
          </a:bodyPr>
          <a:lstStyle/>
          <a:p>
            <a:r>
              <a:rPr lang="en-GB" sz="3200" dirty="0"/>
              <a:t>GOLD – AMY D, ANNA, CHLOE, JESSIE, LARA, MEL &amp; SHANNON P</a:t>
            </a:r>
          </a:p>
          <a:p>
            <a:endParaRPr lang="en-GB" sz="3200" dirty="0"/>
          </a:p>
          <a:p>
            <a:r>
              <a:rPr lang="en-GB" sz="3200" dirty="0"/>
              <a:t>SILVER - AMANDA, CARYS, FLO, HANNAH, JASMINE &amp; JOSHUA</a:t>
            </a:r>
          </a:p>
          <a:p>
            <a:endParaRPr lang="en-GB" sz="3200" dirty="0"/>
          </a:p>
          <a:p>
            <a:r>
              <a:rPr lang="en-GB" sz="3200" dirty="0"/>
              <a:t>BRONZE – AMY H, EDEN, EMMA, NATALIE, SANDRA, STAS &amp; SARAH</a:t>
            </a:r>
          </a:p>
          <a:p>
            <a:endParaRPr lang="en-GB" sz="3200" dirty="0"/>
          </a:p>
          <a:p>
            <a:r>
              <a:rPr lang="en-GB" sz="3200" dirty="0"/>
              <a:t>ARMED RESPONSE TEAM - TANIA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3C3F6685-EEC3-FF50-11CB-BB04D5ABA610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9842" r="11322"/>
          <a:stretch/>
        </p:blipFill>
        <p:spPr>
          <a:xfrm>
            <a:off x="6229215" y="10"/>
            <a:ext cx="5962785" cy="6857990"/>
          </a:xfrm>
          <a:custGeom>
            <a:avLst/>
            <a:gdLst/>
            <a:ahLst/>
            <a:cxnLst/>
            <a:rect l="l" t="t" r="r" b="b"/>
            <a:pathLst>
              <a:path w="5962785" h="6858000">
                <a:moveTo>
                  <a:pt x="1044839" y="0"/>
                </a:moveTo>
                <a:lnTo>
                  <a:pt x="5962785" y="0"/>
                </a:lnTo>
                <a:lnTo>
                  <a:pt x="5962785" y="6858000"/>
                </a:lnTo>
                <a:lnTo>
                  <a:pt x="1469886" y="6858000"/>
                </a:lnTo>
                <a:lnTo>
                  <a:pt x="1416006" y="6823984"/>
                </a:lnTo>
                <a:cubicBezTo>
                  <a:pt x="1356767" y="6787940"/>
                  <a:pt x="1296437" y="6755500"/>
                  <a:pt x="1232473" y="6733873"/>
                </a:cubicBezTo>
                <a:cubicBezTo>
                  <a:pt x="1145250" y="6705037"/>
                  <a:pt x="1060933" y="6654575"/>
                  <a:pt x="1075471" y="6503186"/>
                </a:cubicBezTo>
                <a:cubicBezTo>
                  <a:pt x="1078378" y="6459932"/>
                  <a:pt x="1055118" y="6427493"/>
                  <a:pt x="1020229" y="6438306"/>
                </a:cubicBezTo>
                <a:cubicBezTo>
                  <a:pt x="953358" y="6459932"/>
                  <a:pt x="921375" y="6398656"/>
                  <a:pt x="883579" y="6351798"/>
                </a:cubicBezTo>
                <a:cubicBezTo>
                  <a:pt x="816707" y="6268895"/>
                  <a:pt x="752743" y="6182387"/>
                  <a:pt x="645167" y="6167969"/>
                </a:cubicBezTo>
                <a:cubicBezTo>
                  <a:pt x="665519" y="6103088"/>
                  <a:pt x="700408" y="6110298"/>
                  <a:pt x="732391" y="6124716"/>
                </a:cubicBezTo>
                <a:cubicBezTo>
                  <a:pt x="816707" y="6160761"/>
                  <a:pt x="901023" y="6200410"/>
                  <a:pt x="985339" y="6236455"/>
                </a:cubicBezTo>
                <a:cubicBezTo>
                  <a:pt x="1040581" y="6258081"/>
                  <a:pt x="1095822" y="6290522"/>
                  <a:pt x="1168509" y="6265291"/>
                </a:cubicBezTo>
                <a:cubicBezTo>
                  <a:pt x="1104545" y="6135530"/>
                  <a:pt x="996969" y="6110298"/>
                  <a:pt x="909746" y="6070649"/>
                </a:cubicBezTo>
                <a:cubicBezTo>
                  <a:pt x="802169" y="6020185"/>
                  <a:pt x="738206" y="5926470"/>
                  <a:pt x="659704" y="5818335"/>
                </a:cubicBezTo>
                <a:cubicBezTo>
                  <a:pt x="738206" y="5789500"/>
                  <a:pt x="787632" y="5868798"/>
                  <a:pt x="851597" y="5865193"/>
                </a:cubicBezTo>
                <a:cubicBezTo>
                  <a:pt x="854504" y="5854380"/>
                  <a:pt x="860319" y="5832753"/>
                  <a:pt x="860319" y="5832753"/>
                </a:cubicBezTo>
                <a:cubicBezTo>
                  <a:pt x="755650" y="5775081"/>
                  <a:pt x="709132" y="5666947"/>
                  <a:pt x="691686" y="5533581"/>
                </a:cubicBezTo>
                <a:cubicBezTo>
                  <a:pt x="685872" y="5465095"/>
                  <a:pt x="648075" y="5443468"/>
                  <a:pt x="610278" y="5411029"/>
                </a:cubicBezTo>
                <a:cubicBezTo>
                  <a:pt x="482350" y="5299289"/>
                  <a:pt x="345700" y="5198364"/>
                  <a:pt x="238123" y="5046976"/>
                </a:cubicBezTo>
                <a:cubicBezTo>
                  <a:pt x="363144" y="5064998"/>
                  <a:pt x="461997" y="5165924"/>
                  <a:pt x="592833" y="5209177"/>
                </a:cubicBezTo>
                <a:cubicBezTo>
                  <a:pt x="488165" y="5043371"/>
                  <a:pt x="351514" y="4956864"/>
                  <a:pt x="226494" y="4855939"/>
                </a:cubicBezTo>
                <a:cubicBezTo>
                  <a:pt x="168344" y="4809081"/>
                  <a:pt x="116011" y="4751408"/>
                  <a:pt x="49139" y="4726177"/>
                </a:cubicBezTo>
                <a:cubicBezTo>
                  <a:pt x="25879" y="4718968"/>
                  <a:pt x="-14825" y="4700947"/>
                  <a:pt x="5527" y="4650483"/>
                </a:cubicBezTo>
                <a:cubicBezTo>
                  <a:pt x="22972" y="4607230"/>
                  <a:pt x="54954" y="4621648"/>
                  <a:pt x="84029" y="4632460"/>
                </a:cubicBezTo>
                <a:cubicBezTo>
                  <a:pt x="153807" y="4661296"/>
                  <a:pt x="229401" y="4661296"/>
                  <a:pt x="325347" y="4661296"/>
                </a:cubicBezTo>
                <a:cubicBezTo>
                  <a:pt x="243939" y="4524326"/>
                  <a:pt x="95658" y="4567580"/>
                  <a:pt x="25879" y="4423401"/>
                </a:cubicBezTo>
                <a:cubicBezTo>
                  <a:pt x="113103" y="4398170"/>
                  <a:pt x="179975" y="4448632"/>
                  <a:pt x="249753" y="4459446"/>
                </a:cubicBezTo>
                <a:cubicBezTo>
                  <a:pt x="313718" y="4470259"/>
                  <a:pt x="328254" y="4445028"/>
                  <a:pt x="313718" y="4365729"/>
                </a:cubicBezTo>
                <a:cubicBezTo>
                  <a:pt x="290458" y="4243177"/>
                  <a:pt x="325347" y="4181900"/>
                  <a:pt x="418386" y="4214341"/>
                </a:cubicBezTo>
                <a:cubicBezTo>
                  <a:pt x="505609" y="4246781"/>
                  <a:pt x="514332" y="4199922"/>
                  <a:pt x="491072" y="4131438"/>
                </a:cubicBezTo>
                <a:cubicBezTo>
                  <a:pt x="456183" y="4030512"/>
                  <a:pt x="493979" y="3951214"/>
                  <a:pt x="520147" y="3864706"/>
                </a:cubicBezTo>
                <a:cubicBezTo>
                  <a:pt x="560851" y="3734945"/>
                  <a:pt x="543407" y="3670064"/>
                  <a:pt x="459090" y="3572743"/>
                </a:cubicBezTo>
                <a:cubicBezTo>
                  <a:pt x="409664" y="3518676"/>
                  <a:pt x="360236" y="3471818"/>
                  <a:pt x="290458" y="3424959"/>
                </a:cubicBezTo>
                <a:cubicBezTo>
                  <a:pt x="450368" y="3399728"/>
                  <a:pt x="284643" y="3313221"/>
                  <a:pt x="339884" y="3259153"/>
                </a:cubicBezTo>
                <a:cubicBezTo>
                  <a:pt x="453275" y="3237527"/>
                  <a:pt x="543407" y="3410542"/>
                  <a:pt x="697501" y="3360078"/>
                </a:cubicBezTo>
                <a:cubicBezTo>
                  <a:pt x="511425" y="3212294"/>
                  <a:pt x="302087" y="3165436"/>
                  <a:pt x="165437" y="2967190"/>
                </a:cubicBezTo>
                <a:cubicBezTo>
                  <a:pt x="197419" y="2923937"/>
                  <a:pt x="229401" y="2967190"/>
                  <a:pt x="255568" y="2949167"/>
                </a:cubicBezTo>
                <a:cubicBezTo>
                  <a:pt x="255568" y="2938354"/>
                  <a:pt x="560851" y="3006840"/>
                  <a:pt x="578296" y="2725691"/>
                </a:cubicBezTo>
                <a:cubicBezTo>
                  <a:pt x="584111" y="2725691"/>
                  <a:pt x="589926" y="2725691"/>
                  <a:pt x="595740" y="2714876"/>
                </a:cubicBezTo>
                <a:cubicBezTo>
                  <a:pt x="627722" y="2675228"/>
                  <a:pt x="598648" y="2581510"/>
                  <a:pt x="650982" y="2574301"/>
                </a:cubicBezTo>
                <a:cubicBezTo>
                  <a:pt x="709132" y="2567092"/>
                  <a:pt x="764373" y="2534653"/>
                  <a:pt x="825429" y="2552674"/>
                </a:cubicBezTo>
                <a:cubicBezTo>
                  <a:pt x="871949" y="2567092"/>
                  <a:pt x="921375" y="2585115"/>
                  <a:pt x="970802" y="2585115"/>
                </a:cubicBezTo>
                <a:cubicBezTo>
                  <a:pt x="1023136" y="2585115"/>
                  <a:pt x="1095822" y="2707668"/>
                  <a:pt x="1127805" y="2545465"/>
                </a:cubicBezTo>
                <a:cubicBezTo>
                  <a:pt x="1127805" y="2538257"/>
                  <a:pt x="1217936" y="2556280"/>
                  <a:pt x="1267362" y="2563488"/>
                </a:cubicBezTo>
                <a:cubicBezTo>
                  <a:pt x="1308067" y="2570698"/>
                  <a:pt x="1357494" y="2603137"/>
                  <a:pt x="1386568" y="2538257"/>
                </a:cubicBezTo>
                <a:cubicBezTo>
                  <a:pt x="1401105" y="2498607"/>
                  <a:pt x="1331326" y="2426518"/>
                  <a:pt x="1270270" y="2419309"/>
                </a:cubicBezTo>
                <a:cubicBezTo>
                  <a:pt x="1215029" y="2412101"/>
                  <a:pt x="1159787" y="2404892"/>
                  <a:pt x="1107453" y="2419309"/>
                </a:cubicBezTo>
                <a:cubicBezTo>
                  <a:pt x="1043489" y="2437331"/>
                  <a:pt x="1008599" y="2408495"/>
                  <a:pt x="991154" y="2343615"/>
                </a:cubicBezTo>
                <a:cubicBezTo>
                  <a:pt x="970802" y="2275131"/>
                  <a:pt x="933005" y="2239085"/>
                  <a:pt x="880671" y="2206645"/>
                </a:cubicBezTo>
                <a:cubicBezTo>
                  <a:pt x="752743" y="2127346"/>
                  <a:pt x="630630" y="2033629"/>
                  <a:pt x="491072" y="1986771"/>
                </a:cubicBezTo>
                <a:cubicBezTo>
                  <a:pt x="464905" y="1979562"/>
                  <a:pt x="432923" y="1965145"/>
                  <a:pt x="421293" y="1903868"/>
                </a:cubicBezTo>
                <a:cubicBezTo>
                  <a:pt x="799262" y="1997584"/>
                  <a:pt x="1142342" y="2239085"/>
                  <a:pt x="1531941" y="2224667"/>
                </a:cubicBezTo>
                <a:cubicBezTo>
                  <a:pt x="1427272" y="2148974"/>
                  <a:pt x="1302252" y="2145369"/>
                  <a:pt x="1188861" y="2091301"/>
                </a:cubicBezTo>
                <a:cubicBezTo>
                  <a:pt x="1270270" y="2051652"/>
                  <a:pt x="1345864" y="2094906"/>
                  <a:pt x="1421458" y="2116532"/>
                </a:cubicBezTo>
                <a:cubicBezTo>
                  <a:pt x="1485422" y="2134554"/>
                  <a:pt x="1543571" y="2138160"/>
                  <a:pt x="1549386" y="2026420"/>
                </a:cubicBezTo>
                <a:cubicBezTo>
                  <a:pt x="1549386" y="2015607"/>
                  <a:pt x="1549386" y="2008398"/>
                  <a:pt x="1549386" y="1997584"/>
                </a:cubicBezTo>
                <a:cubicBezTo>
                  <a:pt x="1526126" y="1950727"/>
                  <a:pt x="1494144" y="1929099"/>
                  <a:pt x="1453440" y="1914682"/>
                </a:cubicBezTo>
                <a:cubicBezTo>
                  <a:pt x="1430180" y="1907473"/>
                  <a:pt x="1398198" y="1893056"/>
                  <a:pt x="1398198" y="1860614"/>
                </a:cubicBezTo>
                <a:cubicBezTo>
                  <a:pt x="1401105" y="1738063"/>
                  <a:pt x="1322604" y="1702018"/>
                  <a:pt x="1247011" y="1665972"/>
                </a:cubicBezTo>
                <a:cubicBezTo>
                  <a:pt x="1287715" y="1604696"/>
                  <a:pt x="1322604" y="1647950"/>
                  <a:pt x="1354586" y="1644345"/>
                </a:cubicBezTo>
                <a:cubicBezTo>
                  <a:pt x="1374939" y="1640741"/>
                  <a:pt x="1395290" y="1637138"/>
                  <a:pt x="1395290" y="1604696"/>
                </a:cubicBezTo>
                <a:cubicBezTo>
                  <a:pt x="1395290" y="1579465"/>
                  <a:pt x="1386568" y="1547025"/>
                  <a:pt x="1366216" y="1547025"/>
                </a:cubicBezTo>
                <a:cubicBezTo>
                  <a:pt x="1238288" y="1543420"/>
                  <a:pt x="1165601" y="1370405"/>
                  <a:pt x="1031858" y="1370405"/>
                </a:cubicBezTo>
                <a:cubicBezTo>
                  <a:pt x="950450" y="1370405"/>
                  <a:pt x="1072563" y="1273083"/>
                  <a:pt x="1005692" y="1233435"/>
                </a:cubicBezTo>
                <a:cubicBezTo>
                  <a:pt x="991154" y="1222621"/>
                  <a:pt x="1046396" y="1208203"/>
                  <a:pt x="1069655" y="1211808"/>
                </a:cubicBezTo>
                <a:cubicBezTo>
                  <a:pt x="1092915" y="1215412"/>
                  <a:pt x="1113268" y="1240644"/>
                  <a:pt x="1142342" y="1222621"/>
                </a:cubicBezTo>
                <a:cubicBezTo>
                  <a:pt x="1156879" y="1157741"/>
                  <a:pt x="1119082" y="1132510"/>
                  <a:pt x="1084193" y="1114487"/>
                </a:cubicBezTo>
                <a:cubicBezTo>
                  <a:pt x="1008599" y="1071234"/>
                  <a:pt x="933005" y="1020771"/>
                  <a:pt x="848689" y="1006353"/>
                </a:cubicBezTo>
                <a:cubicBezTo>
                  <a:pt x="819615" y="1002748"/>
                  <a:pt x="802169" y="984726"/>
                  <a:pt x="805077" y="948681"/>
                </a:cubicBezTo>
                <a:cubicBezTo>
                  <a:pt x="810892" y="901822"/>
                  <a:pt x="839967" y="916240"/>
                  <a:pt x="863226" y="919844"/>
                </a:cubicBezTo>
                <a:cubicBezTo>
                  <a:pt x="877764" y="923450"/>
                  <a:pt x="892301" y="934263"/>
                  <a:pt x="906838" y="909031"/>
                </a:cubicBezTo>
                <a:cubicBezTo>
                  <a:pt x="566666" y="653113"/>
                  <a:pt x="386404" y="667532"/>
                  <a:pt x="5527" y="458471"/>
                </a:cubicBezTo>
                <a:cubicBezTo>
                  <a:pt x="89843" y="418822"/>
                  <a:pt x="150900" y="447658"/>
                  <a:pt x="209049" y="454867"/>
                </a:cubicBezTo>
                <a:cubicBezTo>
                  <a:pt x="354422" y="472890"/>
                  <a:pt x="264290" y="505329"/>
                  <a:pt x="409664" y="526956"/>
                </a:cubicBezTo>
                <a:cubicBezTo>
                  <a:pt x="479443" y="537770"/>
                  <a:pt x="543407" y="573815"/>
                  <a:pt x="621908" y="516143"/>
                </a:cubicBezTo>
                <a:cubicBezTo>
                  <a:pt x="674242" y="476494"/>
                  <a:pt x="758558" y="519747"/>
                  <a:pt x="822522" y="552188"/>
                </a:cubicBezTo>
                <a:cubicBezTo>
                  <a:pt x="874856" y="581024"/>
                  <a:pt x="927190" y="588232"/>
                  <a:pt x="996969" y="552188"/>
                </a:cubicBezTo>
                <a:cubicBezTo>
                  <a:pt x="933005" y="530562"/>
                  <a:pt x="883579" y="512539"/>
                  <a:pt x="834151" y="498120"/>
                </a:cubicBezTo>
                <a:cubicBezTo>
                  <a:pt x="793447" y="487307"/>
                  <a:pt x="770187" y="462076"/>
                  <a:pt x="773095" y="408008"/>
                </a:cubicBezTo>
                <a:cubicBezTo>
                  <a:pt x="773095" y="379172"/>
                  <a:pt x="764373" y="339523"/>
                  <a:pt x="793447" y="325106"/>
                </a:cubicBezTo>
                <a:cubicBezTo>
                  <a:pt x="816707" y="310688"/>
                  <a:pt x="848689" y="325106"/>
                  <a:pt x="860319" y="350336"/>
                </a:cubicBezTo>
                <a:cubicBezTo>
                  <a:pt x="874856" y="397195"/>
                  <a:pt x="889393" y="440449"/>
                  <a:pt x="938820" y="444054"/>
                </a:cubicBezTo>
                <a:cubicBezTo>
                  <a:pt x="1005692" y="451262"/>
                  <a:pt x="967894" y="422426"/>
                  <a:pt x="956265" y="386381"/>
                </a:cubicBezTo>
                <a:cubicBezTo>
                  <a:pt x="944635" y="346733"/>
                  <a:pt x="979525" y="335919"/>
                  <a:pt x="1002784" y="343127"/>
                </a:cubicBezTo>
                <a:cubicBezTo>
                  <a:pt x="1090008" y="375569"/>
                  <a:pt x="1180139" y="317897"/>
                  <a:pt x="1270270" y="364755"/>
                </a:cubicBezTo>
                <a:cubicBezTo>
                  <a:pt x="1247011" y="249411"/>
                  <a:pt x="1197583" y="198949"/>
                  <a:pt x="1092915" y="180926"/>
                </a:cubicBezTo>
                <a:cubicBezTo>
                  <a:pt x="1055118" y="177322"/>
                  <a:pt x="1014414" y="184530"/>
                  <a:pt x="979525" y="152090"/>
                </a:cubicBezTo>
                <a:cubicBezTo>
                  <a:pt x="959172" y="134068"/>
                  <a:pt x="938820" y="112441"/>
                  <a:pt x="953358" y="76396"/>
                </a:cubicBezTo>
                <a:cubicBezTo>
                  <a:pt x="962080" y="51165"/>
                  <a:pt x="985339" y="51165"/>
                  <a:pt x="1005692" y="58373"/>
                </a:cubicBezTo>
                <a:cubicBezTo>
                  <a:pt x="1090008" y="98023"/>
                  <a:pt x="1180139" y="108837"/>
                  <a:pt x="1267362" y="123254"/>
                </a:cubicBezTo>
                <a:cubicBezTo>
                  <a:pt x="1281900" y="126859"/>
                  <a:pt x="1296437" y="134068"/>
                  <a:pt x="1310975" y="98023"/>
                </a:cubicBezTo>
                <a:cubicBezTo>
                  <a:pt x="1260095" y="81803"/>
                  <a:pt x="1209941" y="62879"/>
                  <a:pt x="1159787" y="43505"/>
                </a:cubicBez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311806059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D009D6D5-DAC2-4A8B-A17A-E206B9012D0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01050C4D-1FAF-F682-D20D-69A7E5E7FDF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1" y="58723"/>
            <a:ext cx="5251316" cy="989901"/>
          </a:xfrm>
        </p:spPr>
        <p:txBody>
          <a:bodyPr>
            <a:normAutofit/>
          </a:bodyPr>
          <a:lstStyle/>
          <a:p>
            <a:r>
              <a:rPr lang="en-GB" dirty="0"/>
              <a:t>The Notion!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8466DC1-EC58-68CF-DEF3-1CADECC3820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2278" y="1747007"/>
            <a:ext cx="7046753" cy="5343787"/>
          </a:xfrm>
        </p:spPr>
        <p:txBody>
          <a:bodyPr>
            <a:normAutofit/>
          </a:bodyPr>
          <a:lstStyle/>
          <a:p>
            <a:r>
              <a:rPr lang="en-GB" dirty="0"/>
              <a:t>A CULTURE OF CONTINUAL IMPROVEMENT, A GROWTH MINDSET THAT FOCUSES ON LEARNING FROM CRISIS RATHER THAN APPORTIONING BLAME FROM FAILINGS, &amp; CAREFUL KNOWLEDGE MANAGEMENT ARE ALL NECESSARY FOR CRISIS PREPAREDNESS &amp; RESILLIENCE IN THE TOURISM SECTOR</a:t>
            </a:r>
          </a:p>
          <a:p>
            <a:endParaRPr lang="en-GB" dirty="0"/>
          </a:p>
          <a:p>
            <a:r>
              <a:rPr lang="en-GB" sz="1700" dirty="0"/>
              <a:t>WORLD TRAVEL &amp; TOURISM COUNCIL 2022</a:t>
            </a:r>
          </a:p>
          <a:p>
            <a:pPr marL="0" indent="0">
              <a:buNone/>
            </a:pPr>
            <a:endParaRPr lang="en-GB" sz="1700" dirty="0"/>
          </a:p>
          <a:p>
            <a:r>
              <a:rPr lang="en-GB" sz="2400" dirty="0"/>
              <a:t>THIS IS NO LESS TRUE FOR THE EVENTS INDUSTRY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B0437C44-E7E1-DF55-9F4A-3E0DD8238A3F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9842" r="11322"/>
          <a:stretch/>
        </p:blipFill>
        <p:spPr>
          <a:xfrm>
            <a:off x="6727970" y="10"/>
            <a:ext cx="5472419" cy="6857990"/>
          </a:xfrm>
          <a:custGeom>
            <a:avLst/>
            <a:gdLst/>
            <a:ahLst/>
            <a:cxnLst/>
            <a:rect l="l" t="t" r="r" b="b"/>
            <a:pathLst>
              <a:path w="5962785" h="6858000">
                <a:moveTo>
                  <a:pt x="1044839" y="0"/>
                </a:moveTo>
                <a:lnTo>
                  <a:pt x="5962785" y="0"/>
                </a:lnTo>
                <a:lnTo>
                  <a:pt x="5962785" y="6858000"/>
                </a:lnTo>
                <a:lnTo>
                  <a:pt x="1469886" y="6858000"/>
                </a:lnTo>
                <a:lnTo>
                  <a:pt x="1416006" y="6823984"/>
                </a:lnTo>
                <a:cubicBezTo>
                  <a:pt x="1356767" y="6787940"/>
                  <a:pt x="1296437" y="6755500"/>
                  <a:pt x="1232473" y="6733873"/>
                </a:cubicBezTo>
                <a:cubicBezTo>
                  <a:pt x="1145250" y="6705037"/>
                  <a:pt x="1060933" y="6654575"/>
                  <a:pt x="1075471" y="6503186"/>
                </a:cubicBezTo>
                <a:cubicBezTo>
                  <a:pt x="1078378" y="6459932"/>
                  <a:pt x="1055118" y="6427493"/>
                  <a:pt x="1020229" y="6438306"/>
                </a:cubicBezTo>
                <a:cubicBezTo>
                  <a:pt x="953358" y="6459932"/>
                  <a:pt x="921375" y="6398656"/>
                  <a:pt x="883579" y="6351798"/>
                </a:cubicBezTo>
                <a:cubicBezTo>
                  <a:pt x="816707" y="6268895"/>
                  <a:pt x="752743" y="6182387"/>
                  <a:pt x="645167" y="6167969"/>
                </a:cubicBezTo>
                <a:cubicBezTo>
                  <a:pt x="665519" y="6103088"/>
                  <a:pt x="700408" y="6110298"/>
                  <a:pt x="732391" y="6124716"/>
                </a:cubicBezTo>
                <a:cubicBezTo>
                  <a:pt x="816707" y="6160761"/>
                  <a:pt x="901023" y="6200410"/>
                  <a:pt x="985339" y="6236455"/>
                </a:cubicBezTo>
                <a:cubicBezTo>
                  <a:pt x="1040581" y="6258081"/>
                  <a:pt x="1095822" y="6290522"/>
                  <a:pt x="1168509" y="6265291"/>
                </a:cubicBezTo>
                <a:cubicBezTo>
                  <a:pt x="1104545" y="6135530"/>
                  <a:pt x="996969" y="6110298"/>
                  <a:pt x="909746" y="6070649"/>
                </a:cubicBezTo>
                <a:cubicBezTo>
                  <a:pt x="802169" y="6020185"/>
                  <a:pt x="738206" y="5926470"/>
                  <a:pt x="659704" y="5818335"/>
                </a:cubicBezTo>
                <a:cubicBezTo>
                  <a:pt x="738206" y="5789500"/>
                  <a:pt x="787632" y="5868798"/>
                  <a:pt x="851597" y="5865193"/>
                </a:cubicBezTo>
                <a:cubicBezTo>
                  <a:pt x="854504" y="5854380"/>
                  <a:pt x="860319" y="5832753"/>
                  <a:pt x="860319" y="5832753"/>
                </a:cubicBezTo>
                <a:cubicBezTo>
                  <a:pt x="755650" y="5775081"/>
                  <a:pt x="709132" y="5666947"/>
                  <a:pt x="691686" y="5533581"/>
                </a:cubicBezTo>
                <a:cubicBezTo>
                  <a:pt x="685872" y="5465095"/>
                  <a:pt x="648075" y="5443468"/>
                  <a:pt x="610278" y="5411029"/>
                </a:cubicBezTo>
                <a:cubicBezTo>
                  <a:pt x="482350" y="5299289"/>
                  <a:pt x="345700" y="5198364"/>
                  <a:pt x="238123" y="5046976"/>
                </a:cubicBezTo>
                <a:cubicBezTo>
                  <a:pt x="363144" y="5064998"/>
                  <a:pt x="461997" y="5165924"/>
                  <a:pt x="592833" y="5209177"/>
                </a:cubicBezTo>
                <a:cubicBezTo>
                  <a:pt x="488165" y="5043371"/>
                  <a:pt x="351514" y="4956864"/>
                  <a:pt x="226494" y="4855939"/>
                </a:cubicBezTo>
                <a:cubicBezTo>
                  <a:pt x="168344" y="4809081"/>
                  <a:pt x="116011" y="4751408"/>
                  <a:pt x="49139" y="4726177"/>
                </a:cubicBezTo>
                <a:cubicBezTo>
                  <a:pt x="25879" y="4718968"/>
                  <a:pt x="-14825" y="4700947"/>
                  <a:pt x="5527" y="4650483"/>
                </a:cubicBezTo>
                <a:cubicBezTo>
                  <a:pt x="22972" y="4607230"/>
                  <a:pt x="54954" y="4621648"/>
                  <a:pt x="84029" y="4632460"/>
                </a:cubicBezTo>
                <a:cubicBezTo>
                  <a:pt x="153807" y="4661296"/>
                  <a:pt x="229401" y="4661296"/>
                  <a:pt x="325347" y="4661296"/>
                </a:cubicBezTo>
                <a:cubicBezTo>
                  <a:pt x="243939" y="4524326"/>
                  <a:pt x="95658" y="4567580"/>
                  <a:pt x="25879" y="4423401"/>
                </a:cubicBezTo>
                <a:cubicBezTo>
                  <a:pt x="113103" y="4398170"/>
                  <a:pt x="179975" y="4448632"/>
                  <a:pt x="249753" y="4459446"/>
                </a:cubicBezTo>
                <a:cubicBezTo>
                  <a:pt x="313718" y="4470259"/>
                  <a:pt x="328254" y="4445028"/>
                  <a:pt x="313718" y="4365729"/>
                </a:cubicBezTo>
                <a:cubicBezTo>
                  <a:pt x="290458" y="4243177"/>
                  <a:pt x="325347" y="4181900"/>
                  <a:pt x="418386" y="4214341"/>
                </a:cubicBezTo>
                <a:cubicBezTo>
                  <a:pt x="505609" y="4246781"/>
                  <a:pt x="514332" y="4199922"/>
                  <a:pt x="491072" y="4131438"/>
                </a:cubicBezTo>
                <a:cubicBezTo>
                  <a:pt x="456183" y="4030512"/>
                  <a:pt x="493979" y="3951214"/>
                  <a:pt x="520147" y="3864706"/>
                </a:cubicBezTo>
                <a:cubicBezTo>
                  <a:pt x="560851" y="3734945"/>
                  <a:pt x="543407" y="3670064"/>
                  <a:pt x="459090" y="3572743"/>
                </a:cubicBezTo>
                <a:cubicBezTo>
                  <a:pt x="409664" y="3518676"/>
                  <a:pt x="360236" y="3471818"/>
                  <a:pt x="290458" y="3424959"/>
                </a:cubicBezTo>
                <a:cubicBezTo>
                  <a:pt x="450368" y="3399728"/>
                  <a:pt x="284643" y="3313221"/>
                  <a:pt x="339884" y="3259153"/>
                </a:cubicBezTo>
                <a:cubicBezTo>
                  <a:pt x="453275" y="3237527"/>
                  <a:pt x="543407" y="3410542"/>
                  <a:pt x="697501" y="3360078"/>
                </a:cubicBezTo>
                <a:cubicBezTo>
                  <a:pt x="511425" y="3212294"/>
                  <a:pt x="302087" y="3165436"/>
                  <a:pt x="165437" y="2967190"/>
                </a:cubicBezTo>
                <a:cubicBezTo>
                  <a:pt x="197419" y="2923937"/>
                  <a:pt x="229401" y="2967190"/>
                  <a:pt x="255568" y="2949167"/>
                </a:cubicBezTo>
                <a:cubicBezTo>
                  <a:pt x="255568" y="2938354"/>
                  <a:pt x="560851" y="3006840"/>
                  <a:pt x="578296" y="2725691"/>
                </a:cubicBezTo>
                <a:cubicBezTo>
                  <a:pt x="584111" y="2725691"/>
                  <a:pt x="589926" y="2725691"/>
                  <a:pt x="595740" y="2714876"/>
                </a:cubicBezTo>
                <a:cubicBezTo>
                  <a:pt x="627722" y="2675228"/>
                  <a:pt x="598648" y="2581510"/>
                  <a:pt x="650982" y="2574301"/>
                </a:cubicBezTo>
                <a:cubicBezTo>
                  <a:pt x="709132" y="2567092"/>
                  <a:pt x="764373" y="2534653"/>
                  <a:pt x="825429" y="2552674"/>
                </a:cubicBezTo>
                <a:cubicBezTo>
                  <a:pt x="871949" y="2567092"/>
                  <a:pt x="921375" y="2585115"/>
                  <a:pt x="970802" y="2585115"/>
                </a:cubicBezTo>
                <a:cubicBezTo>
                  <a:pt x="1023136" y="2585115"/>
                  <a:pt x="1095822" y="2707668"/>
                  <a:pt x="1127805" y="2545465"/>
                </a:cubicBezTo>
                <a:cubicBezTo>
                  <a:pt x="1127805" y="2538257"/>
                  <a:pt x="1217936" y="2556280"/>
                  <a:pt x="1267362" y="2563488"/>
                </a:cubicBezTo>
                <a:cubicBezTo>
                  <a:pt x="1308067" y="2570698"/>
                  <a:pt x="1357494" y="2603137"/>
                  <a:pt x="1386568" y="2538257"/>
                </a:cubicBezTo>
                <a:cubicBezTo>
                  <a:pt x="1401105" y="2498607"/>
                  <a:pt x="1331326" y="2426518"/>
                  <a:pt x="1270270" y="2419309"/>
                </a:cubicBezTo>
                <a:cubicBezTo>
                  <a:pt x="1215029" y="2412101"/>
                  <a:pt x="1159787" y="2404892"/>
                  <a:pt x="1107453" y="2419309"/>
                </a:cubicBezTo>
                <a:cubicBezTo>
                  <a:pt x="1043489" y="2437331"/>
                  <a:pt x="1008599" y="2408495"/>
                  <a:pt x="991154" y="2343615"/>
                </a:cubicBezTo>
                <a:cubicBezTo>
                  <a:pt x="970802" y="2275131"/>
                  <a:pt x="933005" y="2239085"/>
                  <a:pt x="880671" y="2206645"/>
                </a:cubicBezTo>
                <a:cubicBezTo>
                  <a:pt x="752743" y="2127346"/>
                  <a:pt x="630630" y="2033629"/>
                  <a:pt x="491072" y="1986771"/>
                </a:cubicBezTo>
                <a:cubicBezTo>
                  <a:pt x="464905" y="1979562"/>
                  <a:pt x="432923" y="1965145"/>
                  <a:pt x="421293" y="1903868"/>
                </a:cubicBezTo>
                <a:cubicBezTo>
                  <a:pt x="799262" y="1997584"/>
                  <a:pt x="1142342" y="2239085"/>
                  <a:pt x="1531941" y="2224667"/>
                </a:cubicBezTo>
                <a:cubicBezTo>
                  <a:pt x="1427272" y="2148974"/>
                  <a:pt x="1302252" y="2145369"/>
                  <a:pt x="1188861" y="2091301"/>
                </a:cubicBezTo>
                <a:cubicBezTo>
                  <a:pt x="1270270" y="2051652"/>
                  <a:pt x="1345864" y="2094906"/>
                  <a:pt x="1421458" y="2116532"/>
                </a:cubicBezTo>
                <a:cubicBezTo>
                  <a:pt x="1485422" y="2134554"/>
                  <a:pt x="1543571" y="2138160"/>
                  <a:pt x="1549386" y="2026420"/>
                </a:cubicBezTo>
                <a:cubicBezTo>
                  <a:pt x="1549386" y="2015607"/>
                  <a:pt x="1549386" y="2008398"/>
                  <a:pt x="1549386" y="1997584"/>
                </a:cubicBezTo>
                <a:cubicBezTo>
                  <a:pt x="1526126" y="1950727"/>
                  <a:pt x="1494144" y="1929099"/>
                  <a:pt x="1453440" y="1914682"/>
                </a:cubicBezTo>
                <a:cubicBezTo>
                  <a:pt x="1430180" y="1907473"/>
                  <a:pt x="1398198" y="1893056"/>
                  <a:pt x="1398198" y="1860614"/>
                </a:cubicBezTo>
                <a:cubicBezTo>
                  <a:pt x="1401105" y="1738063"/>
                  <a:pt x="1322604" y="1702018"/>
                  <a:pt x="1247011" y="1665972"/>
                </a:cubicBezTo>
                <a:cubicBezTo>
                  <a:pt x="1287715" y="1604696"/>
                  <a:pt x="1322604" y="1647950"/>
                  <a:pt x="1354586" y="1644345"/>
                </a:cubicBezTo>
                <a:cubicBezTo>
                  <a:pt x="1374939" y="1640741"/>
                  <a:pt x="1395290" y="1637138"/>
                  <a:pt x="1395290" y="1604696"/>
                </a:cubicBezTo>
                <a:cubicBezTo>
                  <a:pt x="1395290" y="1579465"/>
                  <a:pt x="1386568" y="1547025"/>
                  <a:pt x="1366216" y="1547025"/>
                </a:cubicBezTo>
                <a:cubicBezTo>
                  <a:pt x="1238288" y="1543420"/>
                  <a:pt x="1165601" y="1370405"/>
                  <a:pt x="1031858" y="1370405"/>
                </a:cubicBezTo>
                <a:cubicBezTo>
                  <a:pt x="950450" y="1370405"/>
                  <a:pt x="1072563" y="1273083"/>
                  <a:pt x="1005692" y="1233435"/>
                </a:cubicBezTo>
                <a:cubicBezTo>
                  <a:pt x="991154" y="1222621"/>
                  <a:pt x="1046396" y="1208203"/>
                  <a:pt x="1069655" y="1211808"/>
                </a:cubicBezTo>
                <a:cubicBezTo>
                  <a:pt x="1092915" y="1215412"/>
                  <a:pt x="1113268" y="1240644"/>
                  <a:pt x="1142342" y="1222621"/>
                </a:cubicBezTo>
                <a:cubicBezTo>
                  <a:pt x="1156879" y="1157741"/>
                  <a:pt x="1119082" y="1132510"/>
                  <a:pt x="1084193" y="1114487"/>
                </a:cubicBezTo>
                <a:cubicBezTo>
                  <a:pt x="1008599" y="1071234"/>
                  <a:pt x="933005" y="1020771"/>
                  <a:pt x="848689" y="1006353"/>
                </a:cubicBezTo>
                <a:cubicBezTo>
                  <a:pt x="819615" y="1002748"/>
                  <a:pt x="802169" y="984726"/>
                  <a:pt x="805077" y="948681"/>
                </a:cubicBezTo>
                <a:cubicBezTo>
                  <a:pt x="810892" y="901822"/>
                  <a:pt x="839967" y="916240"/>
                  <a:pt x="863226" y="919844"/>
                </a:cubicBezTo>
                <a:cubicBezTo>
                  <a:pt x="877764" y="923450"/>
                  <a:pt x="892301" y="934263"/>
                  <a:pt x="906838" y="909031"/>
                </a:cubicBezTo>
                <a:cubicBezTo>
                  <a:pt x="566666" y="653113"/>
                  <a:pt x="386404" y="667532"/>
                  <a:pt x="5527" y="458471"/>
                </a:cubicBezTo>
                <a:cubicBezTo>
                  <a:pt x="89843" y="418822"/>
                  <a:pt x="150900" y="447658"/>
                  <a:pt x="209049" y="454867"/>
                </a:cubicBezTo>
                <a:cubicBezTo>
                  <a:pt x="354422" y="472890"/>
                  <a:pt x="264290" y="505329"/>
                  <a:pt x="409664" y="526956"/>
                </a:cubicBezTo>
                <a:cubicBezTo>
                  <a:pt x="479443" y="537770"/>
                  <a:pt x="543407" y="573815"/>
                  <a:pt x="621908" y="516143"/>
                </a:cubicBezTo>
                <a:cubicBezTo>
                  <a:pt x="674242" y="476494"/>
                  <a:pt x="758558" y="519747"/>
                  <a:pt x="822522" y="552188"/>
                </a:cubicBezTo>
                <a:cubicBezTo>
                  <a:pt x="874856" y="581024"/>
                  <a:pt x="927190" y="588232"/>
                  <a:pt x="996969" y="552188"/>
                </a:cubicBezTo>
                <a:cubicBezTo>
                  <a:pt x="933005" y="530562"/>
                  <a:pt x="883579" y="512539"/>
                  <a:pt x="834151" y="498120"/>
                </a:cubicBezTo>
                <a:cubicBezTo>
                  <a:pt x="793447" y="487307"/>
                  <a:pt x="770187" y="462076"/>
                  <a:pt x="773095" y="408008"/>
                </a:cubicBezTo>
                <a:cubicBezTo>
                  <a:pt x="773095" y="379172"/>
                  <a:pt x="764373" y="339523"/>
                  <a:pt x="793447" y="325106"/>
                </a:cubicBezTo>
                <a:cubicBezTo>
                  <a:pt x="816707" y="310688"/>
                  <a:pt x="848689" y="325106"/>
                  <a:pt x="860319" y="350336"/>
                </a:cubicBezTo>
                <a:cubicBezTo>
                  <a:pt x="874856" y="397195"/>
                  <a:pt x="889393" y="440449"/>
                  <a:pt x="938820" y="444054"/>
                </a:cubicBezTo>
                <a:cubicBezTo>
                  <a:pt x="1005692" y="451262"/>
                  <a:pt x="967894" y="422426"/>
                  <a:pt x="956265" y="386381"/>
                </a:cubicBezTo>
                <a:cubicBezTo>
                  <a:pt x="944635" y="346733"/>
                  <a:pt x="979525" y="335919"/>
                  <a:pt x="1002784" y="343127"/>
                </a:cubicBezTo>
                <a:cubicBezTo>
                  <a:pt x="1090008" y="375569"/>
                  <a:pt x="1180139" y="317897"/>
                  <a:pt x="1270270" y="364755"/>
                </a:cubicBezTo>
                <a:cubicBezTo>
                  <a:pt x="1247011" y="249411"/>
                  <a:pt x="1197583" y="198949"/>
                  <a:pt x="1092915" y="180926"/>
                </a:cubicBezTo>
                <a:cubicBezTo>
                  <a:pt x="1055118" y="177322"/>
                  <a:pt x="1014414" y="184530"/>
                  <a:pt x="979525" y="152090"/>
                </a:cubicBezTo>
                <a:cubicBezTo>
                  <a:pt x="959172" y="134068"/>
                  <a:pt x="938820" y="112441"/>
                  <a:pt x="953358" y="76396"/>
                </a:cubicBezTo>
                <a:cubicBezTo>
                  <a:pt x="962080" y="51165"/>
                  <a:pt x="985339" y="51165"/>
                  <a:pt x="1005692" y="58373"/>
                </a:cubicBezTo>
                <a:cubicBezTo>
                  <a:pt x="1090008" y="98023"/>
                  <a:pt x="1180139" y="108837"/>
                  <a:pt x="1267362" y="123254"/>
                </a:cubicBezTo>
                <a:cubicBezTo>
                  <a:pt x="1281900" y="126859"/>
                  <a:pt x="1296437" y="134068"/>
                  <a:pt x="1310975" y="98023"/>
                </a:cubicBezTo>
                <a:cubicBezTo>
                  <a:pt x="1260095" y="81803"/>
                  <a:pt x="1209941" y="62879"/>
                  <a:pt x="1159787" y="43505"/>
                </a:cubicBez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40012519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F13C74B1-5B17-4795-BED0-7140497B445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CDD84166-CCB3-798B-9BE3-E84D4D862C8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0080" y="325369"/>
            <a:ext cx="4368602" cy="1956841"/>
          </a:xfrm>
        </p:spPr>
        <p:txBody>
          <a:bodyPr anchor="b">
            <a:normAutofit/>
          </a:bodyPr>
          <a:lstStyle/>
          <a:p>
            <a:r>
              <a:rPr lang="en-GB" sz="5400"/>
              <a:t>PREPARATION</a:t>
            </a:r>
          </a:p>
        </p:txBody>
      </p:sp>
      <p:sp>
        <p:nvSpPr>
          <p:cNvPr id="11" name="sketchy line">
            <a:extLst>
              <a:ext uri="{FF2B5EF4-FFF2-40B4-BE49-F238E27FC236}">
                <a16:creationId xmlns:a16="http://schemas.microsoft.com/office/drawing/2014/main" id="{D4974D33-8DC5-464E-8C6D-BE58F0669C1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0080" y="2586994"/>
            <a:ext cx="3474720" cy="18288"/>
          </a:xfrm>
          <a:custGeom>
            <a:avLst/>
            <a:gdLst>
              <a:gd name="connsiteX0" fmla="*/ 0 w 3474720"/>
              <a:gd name="connsiteY0" fmla="*/ 0 h 18288"/>
              <a:gd name="connsiteX1" fmla="*/ 694944 w 3474720"/>
              <a:gd name="connsiteY1" fmla="*/ 0 h 18288"/>
              <a:gd name="connsiteX2" fmla="*/ 1355141 w 3474720"/>
              <a:gd name="connsiteY2" fmla="*/ 0 h 18288"/>
              <a:gd name="connsiteX3" fmla="*/ 2015338 w 3474720"/>
              <a:gd name="connsiteY3" fmla="*/ 0 h 18288"/>
              <a:gd name="connsiteX4" fmla="*/ 2779776 w 3474720"/>
              <a:gd name="connsiteY4" fmla="*/ 0 h 18288"/>
              <a:gd name="connsiteX5" fmla="*/ 3474720 w 3474720"/>
              <a:gd name="connsiteY5" fmla="*/ 0 h 18288"/>
              <a:gd name="connsiteX6" fmla="*/ 3474720 w 3474720"/>
              <a:gd name="connsiteY6" fmla="*/ 18288 h 18288"/>
              <a:gd name="connsiteX7" fmla="*/ 2779776 w 3474720"/>
              <a:gd name="connsiteY7" fmla="*/ 18288 h 18288"/>
              <a:gd name="connsiteX8" fmla="*/ 2189074 w 3474720"/>
              <a:gd name="connsiteY8" fmla="*/ 18288 h 18288"/>
              <a:gd name="connsiteX9" fmla="*/ 1528877 w 3474720"/>
              <a:gd name="connsiteY9" fmla="*/ 18288 h 18288"/>
              <a:gd name="connsiteX10" fmla="*/ 868680 w 3474720"/>
              <a:gd name="connsiteY10" fmla="*/ 18288 h 18288"/>
              <a:gd name="connsiteX11" fmla="*/ 0 w 3474720"/>
              <a:gd name="connsiteY11" fmla="*/ 18288 h 18288"/>
              <a:gd name="connsiteX12" fmla="*/ 0 w 3474720"/>
              <a:gd name="connsiteY12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3474720" h="18288" fill="none" extrusionOk="0">
                <a:moveTo>
                  <a:pt x="0" y="0"/>
                </a:moveTo>
                <a:cubicBezTo>
                  <a:pt x="224454" y="-14544"/>
                  <a:pt x="495407" y="26540"/>
                  <a:pt x="694944" y="0"/>
                </a:cubicBezTo>
                <a:cubicBezTo>
                  <a:pt x="894481" y="-26540"/>
                  <a:pt x="1130063" y="24713"/>
                  <a:pt x="1355141" y="0"/>
                </a:cubicBezTo>
                <a:cubicBezTo>
                  <a:pt x="1580219" y="-24713"/>
                  <a:pt x="1820099" y="26695"/>
                  <a:pt x="2015338" y="0"/>
                </a:cubicBezTo>
                <a:cubicBezTo>
                  <a:pt x="2210577" y="-26695"/>
                  <a:pt x="2402045" y="165"/>
                  <a:pt x="2779776" y="0"/>
                </a:cubicBezTo>
                <a:cubicBezTo>
                  <a:pt x="3157507" y="-165"/>
                  <a:pt x="3286859" y="-15571"/>
                  <a:pt x="3474720" y="0"/>
                </a:cubicBezTo>
                <a:cubicBezTo>
                  <a:pt x="3474286" y="7551"/>
                  <a:pt x="3474253" y="9822"/>
                  <a:pt x="3474720" y="18288"/>
                </a:cubicBezTo>
                <a:cubicBezTo>
                  <a:pt x="3233904" y="29845"/>
                  <a:pt x="2945134" y="-5256"/>
                  <a:pt x="2779776" y="18288"/>
                </a:cubicBezTo>
                <a:cubicBezTo>
                  <a:pt x="2614418" y="41832"/>
                  <a:pt x="2339768" y="22709"/>
                  <a:pt x="2189074" y="18288"/>
                </a:cubicBezTo>
                <a:cubicBezTo>
                  <a:pt x="2038380" y="13867"/>
                  <a:pt x="1817434" y="-4947"/>
                  <a:pt x="1528877" y="18288"/>
                </a:cubicBezTo>
                <a:cubicBezTo>
                  <a:pt x="1240320" y="41523"/>
                  <a:pt x="1042447" y="37198"/>
                  <a:pt x="868680" y="18288"/>
                </a:cubicBezTo>
                <a:cubicBezTo>
                  <a:pt x="694913" y="-622"/>
                  <a:pt x="233232" y="44909"/>
                  <a:pt x="0" y="18288"/>
                </a:cubicBezTo>
                <a:cubicBezTo>
                  <a:pt x="60" y="11696"/>
                  <a:pt x="66" y="3758"/>
                  <a:pt x="0" y="0"/>
                </a:cubicBezTo>
                <a:close/>
              </a:path>
              <a:path w="3474720" h="18288" stroke="0" extrusionOk="0">
                <a:moveTo>
                  <a:pt x="0" y="0"/>
                </a:moveTo>
                <a:cubicBezTo>
                  <a:pt x="202328" y="-14716"/>
                  <a:pt x="332722" y="-11499"/>
                  <a:pt x="625450" y="0"/>
                </a:cubicBezTo>
                <a:cubicBezTo>
                  <a:pt x="918178" y="11499"/>
                  <a:pt x="1096688" y="5123"/>
                  <a:pt x="1389888" y="0"/>
                </a:cubicBezTo>
                <a:cubicBezTo>
                  <a:pt x="1683088" y="-5123"/>
                  <a:pt x="1835981" y="-14038"/>
                  <a:pt x="1980590" y="0"/>
                </a:cubicBezTo>
                <a:cubicBezTo>
                  <a:pt x="2125199" y="14038"/>
                  <a:pt x="2396099" y="-7203"/>
                  <a:pt x="2571293" y="0"/>
                </a:cubicBezTo>
                <a:cubicBezTo>
                  <a:pt x="2746487" y="7203"/>
                  <a:pt x="3041609" y="-12036"/>
                  <a:pt x="3474720" y="0"/>
                </a:cubicBezTo>
                <a:cubicBezTo>
                  <a:pt x="3474638" y="4406"/>
                  <a:pt x="3474631" y="9982"/>
                  <a:pt x="3474720" y="18288"/>
                </a:cubicBezTo>
                <a:cubicBezTo>
                  <a:pt x="3324873" y="21876"/>
                  <a:pt x="3136771" y="12587"/>
                  <a:pt x="2814523" y="18288"/>
                </a:cubicBezTo>
                <a:cubicBezTo>
                  <a:pt x="2492275" y="23989"/>
                  <a:pt x="2294402" y="47111"/>
                  <a:pt x="2154326" y="18288"/>
                </a:cubicBezTo>
                <a:cubicBezTo>
                  <a:pt x="2014250" y="-10535"/>
                  <a:pt x="1820317" y="33903"/>
                  <a:pt x="1494130" y="18288"/>
                </a:cubicBezTo>
                <a:cubicBezTo>
                  <a:pt x="1167943" y="2673"/>
                  <a:pt x="948432" y="14868"/>
                  <a:pt x="729691" y="18288"/>
                </a:cubicBezTo>
                <a:cubicBezTo>
                  <a:pt x="510950" y="21708"/>
                  <a:pt x="264032" y="24354"/>
                  <a:pt x="0" y="18288"/>
                </a:cubicBezTo>
                <a:cubicBezTo>
                  <a:pt x="189" y="14288"/>
                  <a:pt x="-703" y="3747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4450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2863741219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C9E1D6E-198C-14AE-ACF5-255BFFB9003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40080" y="2753099"/>
            <a:ext cx="4243589" cy="3440468"/>
          </a:xfrm>
        </p:spPr>
        <p:txBody>
          <a:bodyPr>
            <a:noAutofit/>
          </a:bodyPr>
          <a:lstStyle/>
          <a:p>
            <a:r>
              <a:rPr lang="en-GB" sz="2000" dirty="0"/>
              <a:t>INDUSTRY LEADERS OF THE FUTURE</a:t>
            </a:r>
          </a:p>
          <a:p>
            <a:r>
              <a:rPr lang="en-GB" sz="2000" dirty="0"/>
              <a:t>PRACTICAL &amp; INTERACTIVE REAL LIFE CRISIS MANAGEMENT </a:t>
            </a:r>
          </a:p>
          <a:p>
            <a:r>
              <a:rPr lang="en-GB" sz="2000" dirty="0"/>
              <a:t>TOURISM &amp; EVENTS MANAGEMENT</a:t>
            </a:r>
          </a:p>
          <a:p>
            <a:r>
              <a:rPr lang="en-GB" sz="2000" dirty="0"/>
              <a:t>REVIEW GROUP</a:t>
            </a:r>
          </a:p>
          <a:p>
            <a:endParaRPr lang="en-GB" sz="2000" dirty="0"/>
          </a:p>
          <a:p>
            <a:r>
              <a:rPr lang="en-GB" sz="2000" dirty="0"/>
              <a:t>PRE EVENT PREP</a:t>
            </a:r>
          </a:p>
          <a:p>
            <a:r>
              <a:rPr lang="en-GB" sz="2000" dirty="0"/>
              <a:t>I PAGE POWER POINT TO SHARE &amp; DISCUSS</a:t>
            </a:r>
          </a:p>
          <a:p>
            <a:r>
              <a:rPr lang="en-GB" sz="2000" dirty="0"/>
              <a:t>PROJECT FILE</a:t>
            </a:r>
          </a:p>
          <a:p>
            <a:r>
              <a:rPr lang="en-GB" sz="2000" dirty="0"/>
              <a:t>PRE EVENT INFO &amp; PLANNING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6C1A379C-7E4D-94D9-04B7-3AEF2F164AF8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5323" r="6803"/>
          <a:stretch/>
        </p:blipFill>
        <p:spPr>
          <a:xfrm>
            <a:off x="5311702" y="10"/>
            <a:ext cx="6878775" cy="6857990"/>
          </a:xfrm>
          <a:custGeom>
            <a:avLst/>
            <a:gdLst/>
            <a:ahLst/>
            <a:cxnLst/>
            <a:rect l="l" t="t" r="r" b="b"/>
            <a:pathLst>
              <a:path w="6878775" h="6858000">
                <a:moveTo>
                  <a:pt x="1102973" y="0"/>
                </a:moveTo>
                <a:lnTo>
                  <a:pt x="1160688" y="0"/>
                </a:lnTo>
                <a:lnTo>
                  <a:pt x="983189" y="331786"/>
                </a:lnTo>
                <a:cubicBezTo>
                  <a:pt x="914866" y="469145"/>
                  <a:pt x="850355" y="608712"/>
                  <a:pt x="789261" y="750263"/>
                </a:cubicBezTo>
                <a:cubicBezTo>
                  <a:pt x="774307" y="784928"/>
                  <a:pt x="759992" y="819849"/>
                  <a:pt x="745295" y="854514"/>
                </a:cubicBezTo>
                <a:cubicBezTo>
                  <a:pt x="756682" y="845393"/>
                  <a:pt x="765489" y="833492"/>
                  <a:pt x="770857" y="819975"/>
                </a:cubicBezTo>
                <a:cubicBezTo>
                  <a:pt x="879943" y="589569"/>
                  <a:pt x="999605" y="365513"/>
                  <a:pt x="1131329" y="148742"/>
                </a:cubicBezTo>
                <a:lnTo>
                  <a:pt x="1227589" y="0"/>
                </a:lnTo>
                <a:lnTo>
                  <a:pt x="6878775" y="0"/>
                </a:lnTo>
                <a:lnTo>
                  <a:pt x="6878775" y="6858000"/>
                </a:lnTo>
                <a:lnTo>
                  <a:pt x="713521" y="6858000"/>
                </a:lnTo>
                <a:lnTo>
                  <a:pt x="625642" y="6670527"/>
                </a:lnTo>
                <a:cubicBezTo>
                  <a:pt x="507232" y="6398531"/>
                  <a:pt x="403083" y="6118381"/>
                  <a:pt x="312785" y="5830359"/>
                </a:cubicBezTo>
                <a:cubicBezTo>
                  <a:pt x="278149" y="5719759"/>
                  <a:pt x="248879" y="5607635"/>
                  <a:pt x="212198" y="5480401"/>
                </a:cubicBezTo>
                <a:cubicBezTo>
                  <a:pt x="212208" y="5491601"/>
                  <a:pt x="212803" y="5502788"/>
                  <a:pt x="213988" y="5513923"/>
                </a:cubicBezTo>
                <a:cubicBezTo>
                  <a:pt x="264089" y="5723695"/>
                  <a:pt x="307290" y="5935370"/>
                  <a:pt x="365826" y="6142729"/>
                </a:cubicBezTo>
                <a:cubicBezTo>
                  <a:pt x="433152" y="6380817"/>
                  <a:pt x="510068" y="6614016"/>
                  <a:pt x="597975" y="6841549"/>
                </a:cubicBezTo>
                <a:lnTo>
                  <a:pt x="604824" y="6858000"/>
                </a:lnTo>
                <a:lnTo>
                  <a:pt x="552056" y="6858000"/>
                </a:lnTo>
                <a:lnTo>
                  <a:pt x="539576" y="6828295"/>
                </a:lnTo>
                <a:cubicBezTo>
                  <a:pt x="380597" y="6414594"/>
                  <a:pt x="260223" y="5988893"/>
                  <a:pt x="171555" y="5552906"/>
                </a:cubicBezTo>
                <a:cubicBezTo>
                  <a:pt x="91163" y="5157998"/>
                  <a:pt x="43746" y="4758899"/>
                  <a:pt x="12305" y="4357388"/>
                </a:cubicBezTo>
                <a:cubicBezTo>
                  <a:pt x="-14281" y="4013908"/>
                  <a:pt x="4507" y="3672965"/>
                  <a:pt x="46684" y="3331516"/>
                </a:cubicBezTo>
                <a:cubicBezTo>
                  <a:pt x="127203" y="2664286"/>
                  <a:pt x="277819" y="2007265"/>
                  <a:pt x="496065" y="1371196"/>
                </a:cubicBezTo>
                <a:cubicBezTo>
                  <a:pt x="636273" y="966066"/>
                  <a:pt x="800445" y="573253"/>
                  <a:pt x="995723" y="196614"/>
                </a:cubicBez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216706810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F13C74B1-5B17-4795-BED0-7140497B445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DBE2BAE-363C-72F8-05B5-8AC9BEE9264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0080" y="325369"/>
            <a:ext cx="4368602" cy="1956841"/>
          </a:xfrm>
        </p:spPr>
        <p:txBody>
          <a:bodyPr anchor="b">
            <a:normAutofit/>
          </a:bodyPr>
          <a:lstStyle/>
          <a:p>
            <a:r>
              <a:rPr lang="en-GB" sz="4200" dirty="0"/>
              <a:t>CASE STUDY REVIEW – 5</a:t>
            </a:r>
            <a:r>
              <a:rPr lang="en-GB" sz="4200" baseline="30000" dirty="0"/>
              <a:t>TH</a:t>
            </a:r>
            <a:r>
              <a:rPr lang="en-GB" sz="4200" dirty="0"/>
              <a:t> MAY</a:t>
            </a:r>
          </a:p>
        </p:txBody>
      </p:sp>
      <p:sp>
        <p:nvSpPr>
          <p:cNvPr id="11" name="sketchy line">
            <a:extLst>
              <a:ext uri="{FF2B5EF4-FFF2-40B4-BE49-F238E27FC236}">
                <a16:creationId xmlns:a16="http://schemas.microsoft.com/office/drawing/2014/main" id="{D4974D33-8DC5-464E-8C6D-BE58F0669C1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0080" y="2586994"/>
            <a:ext cx="3474720" cy="18288"/>
          </a:xfrm>
          <a:custGeom>
            <a:avLst/>
            <a:gdLst>
              <a:gd name="connsiteX0" fmla="*/ 0 w 3474720"/>
              <a:gd name="connsiteY0" fmla="*/ 0 h 18288"/>
              <a:gd name="connsiteX1" fmla="*/ 694944 w 3474720"/>
              <a:gd name="connsiteY1" fmla="*/ 0 h 18288"/>
              <a:gd name="connsiteX2" fmla="*/ 1355141 w 3474720"/>
              <a:gd name="connsiteY2" fmla="*/ 0 h 18288"/>
              <a:gd name="connsiteX3" fmla="*/ 2015338 w 3474720"/>
              <a:gd name="connsiteY3" fmla="*/ 0 h 18288"/>
              <a:gd name="connsiteX4" fmla="*/ 2779776 w 3474720"/>
              <a:gd name="connsiteY4" fmla="*/ 0 h 18288"/>
              <a:gd name="connsiteX5" fmla="*/ 3474720 w 3474720"/>
              <a:gd name="connsiteY5" fmla="*/ 0 h 18288"/>
              <a:gd name="connsiteX6" fmla="*/ 3474720 w 3474720"/>
              <a:gd name="connsiteY6" fmla="*/ 18288 h 18288"/>
              <a:gd name="connsiteX7" fmla="*/ 2779776 w 3474720"/>
              <a:gd name="connsiteY7" fmla="*/ 18288 h 18288"/>
              <a:gd name="connsiteX8" fmla="*/ 2189074 w 3474720"/>
              <a:gd name="connsiteY8" fmla="*/ 18288 h 18288"/>
              <a:gd name="connsiteX9" fmla="*/ 1528877 w 3474720"/>
              <a:gd name="connsiteY9" fmla="*/ 18288 h 18288"/>
              <a:gd name="connsiteX10" fmla="*/ 868680 w 3474720"/>
              <a:gd name="connsiteY10" fmla="*/ 18288 h 18288"/>
              <a:gd name="connsiteX11" fmla="*/ 0 w 3474720"/>
              <a:gd name="connsiteY11" fmla="*/ 18288 h 18288"/>
              <a:gd name="connsiteX12" fmla="*/ 0 w 3474720"/>
              <a:gd name="connsiteY12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3474720" h="18288" fill="none" extrusionOk="0">
                <a:moveTo>
                  <a:pt x="0" y="0"/>
                </a:moveTo>
                <a:cubicBezTo>
                  <a:pt x="224454" y="-14544"/>
                  <a:pt x="495407" y="26540"/>
                  <a:pt x="694944" y="0"/>
                </a:cubicBezTo>
                <a:cubicBezTo>
                  <a:pt x="894481" y="-26540"/>
                  <a:pt x="1130063" y="24713"/>
                  <a:pt x="1355141" y="0"/>
                </a:cubicBezTo>
                <a:cubicBezTo>
                  <a:pt x="1580219" y="-24713"/>
                  <a:pt x="1820099" y="26695"/>
                  <a:pt x="2015338" y="0"/>
                </a:cubicBezTo>
                <a:cubicBezTo>
                  <a:pt x="2210577" y="-26695"/>
                  <a:pt x="2402045" y="165"/>
                  <a:pt x="2779776" y="0"/>
                </a:cubicBezTo>
                <a:cubicBezTo>
                  <a:pt x="3157507" y="-165"/>
                  <a:pt x="3286859" y="-15571"/>
                  <a:pt x="3474720" y="0"/>
                </a:cubicBezTo>
                <a:cubicBezTo>
                  <a:pt x="3474286" y="7551"/>
                  <a:pt x="3474253" y="9822"/>
                  <a:pt x="3474720" y="18288"/>
                </a:cubicBezTo>
                <a:cubicBezTo>
                  <a:pt x="3233904" y="29845"/>
                  <a:pt x="2945134" y="-5256"/>
                  <a:pt x="2779776" y="18288"/>
                </a:cubicBezTo>
                <a:cubicBezTo>
                  <a:pt x="2614418" y="41832"/>
                  <a:pt x="2339768" y="22709"/>
                  <a:pt x="2189074" y="18288"/>
                </a:cubicBezTo>
                <a:cubicBezTo>
                  <a:pt x="2038380" y="13867"/>
                  <a:pt x="1817434" y="-4947"/>
                  <a:pt x="1528877" y="18288"/>
                </a:cubicBezTo>
                <a:cubicBezTo>
                  <a:pt x="1240320" y="41523"/>
                  <a:pt x="1042447" y="37198"/>
                  <a:pt x="868680" y="18288"/>
                </a:cubicBezTo>
                <a:cubicBezTo>
                  <a:pt x="694913" y="-622"/>
                  <a:pt x="233232" y="44909"/>
                  <a:pt x="0" y="18288"/>
                </a:cubicBezTo>
                <a:cubicBezTo>
                  <a:pt x="60" y="11696"/>
                  <a:pt x="66" y="3758"/>
                  <a:pt x="0" y="0"/>
                </a:cubicBezTo>
                <a:close/>
              </a:path>
              <a:path w="3474720" h="18288" stroke="0" extrusionOk="0">
                <a:moveTo>
                  <a:pt x="0" y="0"/>
                </a:moveTo>
                <a:cubicBezTo>
                  <a:pt x="202328" y="-14716"/>
                  <a:pt x="332722" y="-11499"/>
                  <a:pt x="625450" y="0"/>
                </a:cubicBezTo>
                <a:cubicBezTo>
                  <a:pt x="918178" y="11499"/>
                  <a:pt x="1096688" y="5123"/>
                  <a:pt x="1389888" y="0"/>
                </a:cubicBezTo>
                <a:cubicBezTo>
                  <a:pt x="1683088" y="-5123"/>
                  <a:pt x="1835981" y="-14038"/>
                  <a:pt x="1980590" y="0"/>
                </a:cubicBezTo>
                <a:cubicBezTo>
                  <a:pt x="2125199" y="14038"/>
                  <a:pt x="2396099" y="-7203"/>
                  <a:pt x="2571293" y="0"/>
                </a:cubicBezTo>
                <a:cubicBezTo>
                  <a:pt x="2746487" y="7203"/>
                  <a:pt x="3041609" y="-12036"/>
                  <a:pt x="3474720" y="0"/>
                </a:cubicBezTo>
                <a:cubicBezTo>
                  <a:pt x="3474638" y="4406"/>
                  <a:pt x="3474631" y="9982"/>
                  <a:pt x="3474720" y="18288"/>
                </a:cubicBezTo>
                <a:cubicBezTo>
                  <a:pt x="3324873" y="21876"/>
                  <a:pt x="3136771" y="12587"/>
                  <a:pt x="2814523" y="18288"/>
                </a:cubicBezTo>
                <a:cubicBezTo>
                  <a:pt x="2492275" y="23989"/>
                  <a:pt x="2294402" y="47111"/>
                  <a:pt x="2154326" y="18288"/>
                </a:cubicBezTo>
                <a:cubicBezTo>
                  <a:pt x="2014250" y="-10535"/>
                  <a:pt x="1820317" y="33903"/>
                  <a:pt x="1494130" y="18288"/>
                </a:cubicBezTo>
                <a:cubicBezTo>
                  <a:pt x="1167943" y="2673"/>
                  <a:pt x="948432" y="14868"/>
                  <a:pt x="729691" y="18288"/>
                </a:cubicBezTo>
                <a:cubicBezTo>
                  <a:pt x="510950" y="21708"/>
                  <a:pt x="264032" y="24354"/>
                  <a:pt x="0" y="18288"/>
                </a:cubicBezTo>
                <a:cubicBezTo>
                  <a:pt x="189" y="14288"/>
                  <a:pt x="-703" y="3747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4450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2863741219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1BFE0F9-87A2-0647-6D3B-5F3123FC873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92948" y="2872898"/>
            <a:ext cx="5117230" cy="3985101"/>
          </a:xfrm>
        </p:spPr>
        <p:txBody>
          <a:bodyPr>
            <a:noAutofit/>
          </a:bodyPr>
          <a:lstStyle/>
          <a:p>
            <a:r>
              <a:rPr lang="en-GB" sz="2000" dirty="0"/>
              <a:t>USE ACADEMIC RESEARCH</a:t>
            </a:r>
          </a:p>
          <a:p>
            <a:r>
              <a:rPr lang="en-GB" sz="2000" dirty="0"/>
              <a:t>APPLY RISK &amp; CRISIS MANAGEMET MODELS</a:t>
            </a:r>
          </a:p>
          <a:p>
            <a:r>
              <a:rPr lang="en-GB" sz="2000" dirty="0"/>
              <a:t>UNDERTAKE DETAILED CRITICAL REVIEW &amp; EVALUATION</a:t>
            </a:r>
          </a:p>
          <a:p>
            <a:r>
              <a:rPr lang="en-GB" sz="2000" dirty="0"/>
              <a:t>CONSIDER THE REAL LIFE CASE STUDY</a:t>
            </a:r>
          </a:p>
          <a:p>
            <a:r>
              <a:rPr lang="en-GB" sz="2000" dirty="0"/>
              <a:t>APPRAISE THE TEAM RESPONSE</a:t>
            </a:r>
          </a:p>
          <a:p>
            <a:r>
              <a:rPr lang="en-GB" sz="2000" dirty="0"/>
              <a:t>CRITICALLY CONSIDER YOUR ACTIONS &amp; PERSONAL ROLE</a:t>
            </a:r>
          </a:p>
          <a:p>
            <a:r>
              <a:rPr lang="en-GB" sz="2000" dirty="0"/>
              <a:t>APPLY OTHER APPROPRIATE CASE STUDIES</a:t>
            </a:r>
          </a:p>
          <a:p>
            <a:r>
              <a:rPr lang="en-GB" sz="2000" dirty="0"/>
              <a:t>CONSIDER SPECIFIC RISK MANAGEMENT, CRISIS MGT &amp; COMMS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8D621331-AE54-82C7-8374-A17851BFE3BE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5323" r="6803"/>
          <a:stretch/>
        </p:blipFill>
        <p:spPr>
          <a:xfrm>
            <a:off x="5311702" y="10"/>
            <a:ext cx="6878775" cy="6857990"/>
          </a:xfrm>
          <a:custGeom>
            <a:avLst/>
            <a:gdLst/>
            <a:ahLst/>
            <a:cxnLst/>
            <a:rect l="l" t="t" r="r" b="b"/>
            <a:pathLst>
              <a:path w="6878775" h="6858000">
                <a:moveTo>
                  <a:pt x="1102973" y="0"/>
                </a:moveTo>
                <a:lnTo>
                  <a:pt x="1160688" y="0"/>
                </a:lnTo>
                <a:lnTo>
                  <a:pt x="983189" y="331786"/>
                </a:lnTo>
                <a:cubicBezTo>
                  <a:pt x="914866" y="469145"/>
                  <a:pt x="850355" y="608712"/>
                  <a:pt x="789261" y="750263"/>
                </a:cubicBezTo>
                <a:cubicBezTo>
                  <a:pt x="774307" y="784928"/>
                  <a:pt x="759992" y="819849"/>
                  <a:pt x="745295" y="854514"/>
                </a:cubicBezTo>
                <a:cubicBezTo>
                  <a:pt x="756682" y="845393"/>
                  <a:pt x="765489" y="833492"/>
                  <a:pt x="770857" y="819975"/>
                </a:cubicBezTo>
                <a:cubicBezTo>
                  <a:pt x="879943" y="589569"/>
                  <a:pt x="999605" y="365513"/>
                  <a:pt x="1131329" y="148742"/>
                </a:cubicBezTo>
                <a:lnTo>
                  <a:pt x="1227589" y="0"/>
                </a:lnTo>
                <a:lnTo>
                  <a:pt x="6878775" y="0"/>
                </a:lnTo>
                <a:lnTo>
                  <a:pt x="6878775" y="6858000"/>
                </a:lnTo>
                <a:lnTo>
                  <a:pt x="713521" y="6858000"/>
                </a:lnTo>
                <a:lnTo>
                  <a:pt x="625642" y="6670527"/>
                </a:lnTo>
                <a:cubicBezTo>
                  <a:pt x="507232" y="6398531"/>
                  <a:pt x="403083" y="6118381"/>
                  <a:pt x="312785" y="5830359"/>
                </a:cubicBezTo>
                <a:cubicBezTo>
                  <a:pt x="278149" y="5719759"/>
                  <a:pt x="248879" y="5607635"/>
                  <a:pt x="212198" y="5480401"/>
                </a:cubicBezTo>
                <a:cubicBezTo>
                  <a:pt x="212208" y="5491601"/>
                  <a:pt x="212803" y="5502788"/>
                  <a:pt x="213988" y="5513923"/>
                </a:cubicBezTo>
                <a:cubicBezTo>
                  <a:pt x="264089" y="5723695"/>
                  <a:pt x="307290" y="5935370"/>
                  <a:pt x="365826" y="6142729"/>
                </a:cubicBezTo>
                <a:cubicBezTo>
                  <a:pt x="433152" y="6380817"/>
                  <a:pt x="510068" y="6614016"/>
                  <a:pt x="597975" y="6841549"/>
                </a:cubicBezTo>
                <a:lnTo>
                  <a:pt x="604824" y="6858000"/>
                </a:lnTo>
                <a:lnTo>
                  <a:pt x="552056" y="6858000"/>
                </a:lnTo>
                <a:lnTo>
                  <a:pt x="539576" y="6828295"/>
                </a:lnTo>
                <a:cubicBezTo>
                  <a:pt x="380597" y="6414594"/>
                  <a:pt x="260223" y="5988893"/>
                  <a:pt x="171555" y="5552906"/>
                </a:cubicBezTo>
                <a:cubicBezTo>
                  <a:pt x="91163" y="5157998"/>
                  <a:pt x="43746" y="4758899"/>
                  <a:pt x="12305" y="4357388"/>
                </a:cubicBezTo>
                <a:cubicBezTo>
                  <a:pt x="-14281" y="4013908"/>
                  <a:pt x="4507" y="3672965"/>
                  <a:pt x="46684" y="3331516"/>
                </a:cubicBezTo>
                <a:cubicBezTo>
                  <a:pt x="127203" y="2664286"/>
                  <a:pt x="277819" y="2007265"/>
                  <a:pt x="496065" y="1371196"/>
                </a:cubicBezTo>
                <a:cubicBezTo>
                  <a:pt x="636273" y="966066"/>
                  <a:pt x="800445" y="573253"/>
                  <a:pt x="995723" y="196614"/>
                </a:cubicBez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39645046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D009D6D5-DAC2-4A8B-A17A-E206B9012D0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9C67F27-7730-AF52-6ABE-F5D70FABFC1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1" y="365126"/>
            <a:ext cx="5251316" cy="1019058"/>
          </a:xfrm>
        </p:spPr>
        <p:txBody>
          <a:bodyPr>
            <a:normAutofit/>
          </a:bodyPr>
          <a:lstStyle/>
          <a:p>
            <a:r>
              <a:rPr lang="en-GB" b="1" dirty="0"/>
              <a:t>CONCS &amp; RECS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10015A1-6777-1039-71D5-314CA54BEDB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27172" y="1627464"/>
            <a:ext cx="5898996" cy="4549499"/>
          </a:xfrm>
        </p:spPr>
        <p:txBody>
          <a:bodyPr>
            <a:noAutofit/>
          </a:bodyPr>
          <a:lstStyle/>
          <a:p>
            <a:r>
              <a:rPr lang="en-GB" dirty="0"/>
              <a:t>CLEAR CONCLUSIONS</a:t>
            </a:r>
          </a:p>
          <a:p>
            <a:r>
              <a:rPr lang="en-GB" dirty="0"/>
              <a:t>CRITICALLY CONSIDER KEY STRATEGIC RECS </a:t>
            </a:r>
          </a:p>
          <a:p>
            <a:r>
              <a:rPr lang="en-GB" dirty="0"/>
              <a:t>ADDRESS FUTURE</a:t>
            </a:r>
          </a:p>
          <a:p>
            <a:endParaRPr lang="en-GB" dirty="0"/>
          </a:p>
          <a:p>
            <a:r>
              <a:rPr lang="en-GB" dirty="0"/>
              <a:t>USE ASSIGNMENT GUIDANCE </a:t>
            </a:r>
          </a:p>
          <a:p>
            <a:r>
              <a:rPr lang="en-GB" dirty="0"/>
              <a:t>REFER TO TRAINING ACTIVITY</a:t>
            </a:r>
          </a:p>
          <a:p>
            <a:r>
              <a:rPr lang="en-GB" dirty="0"/>
              <a:t>PREPARE A CRISIS MANAGEMENT FILE</a:t>
            </a:r>
          </a:p>
          <a:p>
            <a:r>
              <a:rPr lang="en-GB" dirty="0"/>
              <a:t>PREPARE CASE STUDY INFO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4F6EE9A6-F382-7FB9-F29D-1E1FCDC2491B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9842" r="11322"/>
          <a:stretch/>
        </p:blipFill>
        <p:spPr>
          <a:xfrm>
            <a:off x="6229215" y="10"/>
            <a:ext cx="5962785" cy="6857990"/>
          </a:xfrm>
          <a:custGeom>
            <a:avLst/>
            <a:gdLst/>
            <a:ahLst/>
            <a:cxnLst/>
            <a:rect l="l" t="t" r="r" b="b"/>
            <a:pathLst>
              <a:path w="5962785" h="6858000">
                <a:moveTo>
                  <a:pt x="1044839" y="0"/>
                </a:moveTo>
                <a:lnTo>
                  <a:pt x="5962785" y="0"/>
                </a:lnTo>
                <a:lnTo>
                  <a:pt x="5962785" y="6858000"/>
                </a:lnTo>
                <a:lnTo>
                  <a:pt x="1469886" y="6858000"/>
                </a:lnTo>
                <a:lnTo>
                  <a:pt x="1416006" y="6823984"/>
                </a:lnTo>
                <a:cubicBezTo>
                  <a:pt x="1356767" y="6787940"/>
                  <a:pt x="1296437" y="6755500"/>
                  <a:pt x="1232473" y="6733873"/>
                </a:cubicBezTo>
                <a:cubicBezTo>
                  <a:pt x="1145250" y="6705037"/>
                  <a:pt x="1060933" y="6654575"/>
                  <a:pt x="1075471" y="6503186"/>
                </a:cubicBezTo>
                <a:cubicBezTo>
                  <a:pt x="1078378" y="6459932"/>
                  <a:pt x="1055118" y="6427493"/>
                  <a:pt x="1020229" y="6438306"/>
                </a:cubicBezTo>
                <a:cubicBezTo>
                  <a:pt x="953358" y="6459932"/>
                  <a:pt x="921375" y="6398656"/>
                  <a:pt x="883579" y="6351798"/>
                </a:cubicBezTo>
                <a:cubicBezTo>
                  <a:pt x="816707" y="6268895"/>
                  <a:pt x="752743" y="6182387"/>
                  <a:pt x="645167" y="6167969"/>
                </a:cubicBezTo>
                <a:cubicBezTo>
                  <a:pt x="665519" y="6103088"/>
                  <a:pt x="700408" y="6110298"/>
                  <a:pt x="732391" y="6124716"/>
                </a:cubicBezTo>
                <a:cubicBezTo>
                  <a:pt x="816707" y="6160761"/>
                  <a:pt x="901023" y="6200410"/>
                  <a:pt x="985339" y="6236455"/>
                </a:cubicBezTo>
                <a:cubicBezTo>
                  <a:pt x="1040581" y="6258081"/>
                  <a:pt x="1095822" y="6290522"/>
                  <a:pt x="1168509" y="6265291"/>
                </a:cubicBezTo>
                <a:cubicBezTo>
                  <a:pt x="1104545" y="6135530"/>
                  <a:pt x="996969" y="6110298"/>
                  <a:pt x="909746" y="6070649"/>
                </a:cubicBezTo>
                <a:cubicBezTo>
                  <a:pt x="802169" y="6020185"/>
                  <a:pt x="738206" y="5926470"/>
                  <a:pt x="659704" y="5818335"/>
                </a:cubicBezTo>
                <a:cubicBezTo>
                  <a:pt x="738206" y="5789500"/>
                  <a:pt x="787632" y="5868798"/>
                  <a:pt x="851597" y="5865193"/>
                </a:cubicBezTo>
                <a:cubicBezTo>
                  <a:pt x="854504" y="5854380"/>
                  <a:pt x="860319" y="5832753"/>
                  <a:pt x="860319" y="5832753"/>
                </a:cubicBezTo>
                <a:cubicBezTo>
                  <a:pt x="755650" y="5775081"/>
                  <a:pt x="709132" y="5666947"/>
                  <a:pt x="691686" y="5533581"/>
                </a:cubicBezTo>
                <a:cubicBezTo>
                  <a:pt x="685872" y="5465095"/>
                  <a:pt x="648075" y="5443468"/>
                  <a:pt x="610278" y="5411029"/>
                </a:cubicBezTo>
                <a:cubicBezTo>
                  <a:pt x="482350" y="5299289"/>
                  <a:pt x="345700" y="5198364"/>
                  <a:pt x="238123" y="5046976"/>
                </a:cubicBezTo>
                <a:cubicBezTo>
                  <a:pt x="363144" y="5064998"/>
                  <a:pt x="461997" y="5165924"/>
                  <a:pt x="592833" y="5209177"/>
                </a:cubicBezTo>
                <a:cubicBezTo>
                  <a:pt x="488165" y="5043371"/>
                  <a:pt x="351514" y="4956864"/>
                  <a:pt x="226494" y="4855939"/>
                </a:cubicBezTo>
                <a:cubicBezTo>
                  <a:pt x="168344" y="4809081"/>
                  <a:pt x="116011" y="4751408"/>
                  <a:pt x="49139" y="4726177"/>
                </a:cubicBezTo>
                <a:cubicBezTo>
                  <a:pt x="25879" y="4718968"/>
                  <a:pt x="-14825" y="4700947"/>
                  <a:pt x="5527" y="4650483"/>
                </a:cubicBezTo>
                <a:cubicBezTo>
                  <a:pt x="22972" y="4607230"/>
                  <a:pt x="54954" y="4621648"/>
                  <a:pt x="84029" y="4632460"/>
                </a:cubicBezTo>
                <a:cubicBezTo>
                  <a:pt x="153807" y="4661296"/>
                  <a:pt x="229401" y="4661296"/>
                  <a:pt x="325347" y="4661296"/>
                </a:cubicBezTo>
                <a:cubicBezTo>
                  <a:pt x="243939" y="4524326"/>
                  <a:pt x="95658" y="4567580"/>
                  <a:pt x="25879" y="4423401"/>
                </a:cubicBezTo>
                <a:cubicBezTo>
                  <a:pt x="113103" y="4398170"/>
                  <a:pt x="179975" y="4448632"/>
                  <a:pt x="249753" y="4459446"/>
                </a:cubicBezTo>
                <a:cubicBezTo>
                  <a:pt x="313718" y="4470259"/>
                  <a:pt x="328254" y="4445028"/>
                  <a:pt x="313718" y="4365729"/>
                </a:cubicBezTo>
                <a:cubicBezTo>
                  <a:pt x="290458" y="4243177"/>
                  <a:pt x="325347" y="4181900"/>
                  <a:pt x="418386" y="4214341"/>
                </a:cubicBezTo>
                <a:cubicBezTo>
                  <a:pt x="505609" y="4246781"/>
                  <a:pt x="514332" y="4199922"/>
                  <a:pt x="491072" y="4131438"/>
                </a:cubicBezTo>
                <a:cubicBezTo>
                  <a:pt x="456183" y="4030512"/>
                  <a:pt x="493979" y="3951214"/>
                  <a:pt x="520147" y="3864706"/>
                </a:cubicBezTo>
                <a:cubicBezTo>
                  <a:pt x="560851" y="3734945"/>
                  <a:pt x="543407" y="3670064"/>
                  <a:pt x="459090" y="3572743"/>
                </a:cubicBezTo>
                <a:cubicBezTo>
                  <a:pt x="409664" y="3518676"/>
                  <a:pt x="360236" y="3471818"/>
                  <a:pt x="290458" y="3424959"/>
                </a:cubicBezTo>
                <a:cubicBezTo>
                  <a:pt x="450368" y="3399728"/>
                  <a:pt x="284643" y="3313221"/>
                  <a:pt x="339884" y="3259153"/>
                </a:cubicBezTo>
                <a:cubicBezTo>
                  <a:pt x="453275" y="3237527"/>
                  <a:pt x="543407" y="3410542"/>
                  <a:pt x="697501" y="3360078"/>
                </a:cubicBezTo>
                <a:cubicBezTo>
                  <a:pt x="511425" y="3212294"/>
                  <a:pt x="302087" y="3165436"/>
                  <a:pt x="165437" y="2967190"/>
                </a:cubicBezTo>
                <a:cubicBezTo>
                  <a:pt x="197419" y="2923937"/>
                  <a:pt x="229401" y="2967190"/>
                  <a:pt x="255568" y="2949167"/>
                </a:cubicBezTo>
                <a:cubicBezTo>
                  <a:pt x="255568" y="2938354"/>
                  <a:pt x="560851" y="3006840"/>
                  <a:pt x="578296" y="2725691"/>
                </a:cubicBezTo>
                <a:cubicBezTo>
                  <a:pt x="584111" y="2725691"/>
                  <a:pt x="589926" y="2725691"/>
                  <a:pt x="595740" y="2714876"/>
                </a:cubicBezTo>
                <a:cubicBezTo>
                  <a:pt x="627722" y="2675228"/>
                  <a:pt x="598648" y="2581510"/>
                  <a:pt x="650982" y="2574301"/>
                </a:cubicBezTo>
                <a:cubicBezTo>
                  <a:pt x="709132" y="2567092"/>
                  <a:pt x="764373" y="2534653"/>
                  <a:pt x="825429" y="2552674"/>
                </a:cubicBezTo>
                <a:cubicBezTo>
                  <a:pt x="871949" y="2567092"/>
                  <a:pt x="921375" y="2585115"/>
                  <a:pt x="970802" y="2585115"/>
                </a:cubicBezTo>
                <a:cubicBezTo>
                  <a:pt x="1023136" y="2585115"/>
                  <a:pt x="1095822" y="2707668"/>
                  <a:pt x="1127805" y="2545465"/>
                </a:cubicBezTo>
                <a:cubicBezTo>
                  <a:pt x="1127805" y="2538257"/>
                  <a:pt x="1217936" y="2556280"/>
                  <a:pt x="1267362" y="2563488"/>
                </a:cubicBezTo>
                <a:cubicBezTo>
                  <a:pt x="1308067" y="2570698"/>
                  <a:pt x="1357494" y="2603137"/>
                  <a:pt x="1386568" y="2538257"/>
                </a:cubicBezTo>
                <a:cubicBezTo>
                  <a:pt x="1401105" y="2498607"/>
                  <a:pt x="1331326" y="2426518"/>
                  <a:pt x="1270270" y="2419309"/>
                </a:cubicBezTo>
                <a:cubicBezTo>
                  <a:pt x="1215029" y="2412101"/>
                  <a:pt x="1159787" y="2404892"/>
                  <a:pt x="1107453" y="2419309"/>
                </a:cubicBezTo>
                <a:cubicBezTo>
                  <a:pt x="1043489" y="2437331"/>
                  <a:pt x="1008599" y="2408495"/>
                  <a:pt x="991154" y="2343615"/>
                </a:cubicBezTo>
                <a:cubicBezTo>
                  <a:pt x="970802" y="2275131"/>
                  <a:pt x="933005" y="2239085"/>
                  <a:pt x="880671" y="2206645"/>
                </a:cubicBezTo>
                <a:cubicBezTo>
                  <a:pt x="752743" y="2127346"/>
                  <a:pt x="630630" y="2033629"/>
                  <a:pt x="491072" y="1986771"/>
                </a:cubicBezTo>
                <a:cubicBezTo>
                  <a:pt x="464905" y="1979562"/>
                  <a:pt x="432923" y="1965145"/>
                  <a:pt x="421293" y="1903868"/>
                </a:cubicBezTo>
                <a:cubicBezTo>
                  <a:pt x="799262" y="1997584"/>
                  <a:pt x="1142342" y="2239085"/>
                  <a:pt x="1531941" y="2224667"/>
                </a:cubicBezTo>
                <a:cubicBezTo>
                  <a:pt x="1427272" y="2148974"/>
                  <a:pt x="1302252" y="2145369"/>
                  <a:pt x="1188861" y="2091301"/>
                </a:cubicBezTo>
                <a:cubicBezTo>
                  <a:pt x="1270270" y="2051652"/>
                  <a:pt x="1345864" y="2094906"/>
                  <a:pt x="1421458" y="2116532"/>
                </a:cubicBezTo>
                <a:cubicBezTo>
                  <a:pt x="1485422" y="2134554"/>
                  <a:pt x="1543571" y="2138160"/>
                  <a:pt x="1549386" y="2026420"/>
                </a:cubicBezTo>
                <a:cubicBezTo>
                  <a:pt x="1549386" y="2015607"/>
                  <a:pt x="1549386" y="2008398"/>
                  <a:pt x="1549386" y="1997584"/>
                </a:cubicBezTo>
                <a:cubicBezTo>
                  <a:pt x="1526126" y="1950727"/>
                  <a:pt x="1494144" y="1929099"/>
                  <a:pt x="1453440" y="1914682"/>
                </a:cubicBezTo>
                <a:cubicBezTo>
                  <a:pt x="1430180" y="1907473"/>
                  <a:pt x="1398198" y="1893056"/>
                  <a:pt x="1398198" y="1860614"/>
                </a:cubicBezTo>
                <a:cubicBezTo>
                  <a:pt x="1401105" y="1738063"/>
                  <a:pt x="1322604" y="1702018"/>
                  <a:pt x="1247011" y="1665972"/>
                </a:cubicBezTo>
                <a:cubicBezTo>
                  <a:pt x="1287715" y="1604696"/>
                  <a:pt x="1322604" y="1647950"/>
                  <a:pt x="1354586" y="1644345"/>
                </a:cubicBezTo>
                <a:cubicBezTo>
                  <a:pt x="1374939" y="1640741"/>
                  <a:pt x="1395290" y="1637138"/>
                  <a:pt x="1395290" y="1604696"/>
                </a:cubicBezTo>
                <a:cubicBezTo>
                  <a:pt x="1395290" y="1579465"/>
                  <a:pt x="1386568" y="1547025"/>
                  <a:pt x="1366216" y="1547025"/>
                </a:cubicBezTo>
                <a:cubicBezTo>
                  <a:pt x="1238288" y="1543420"/>
                  <a:pt x="1165601" y="1370405"/>
                  <a:pt x="1031858" y="1370405"/>
                </a:cubicBezTo>
                <a:cubicBezTo>
                  <a:pt x="950450" y="1370405"/>
                  <a:pt x="1072563" y="1273083"/>
                  <a:pt x="1005692" y="1233435"/>
                </a:cubicBezTo>
                <a:cubicBezTo>
                  <a:pt x="991154" y="1222621"/>
                  <a:pt x="1046396" y="1208203"/>
                  <a:pt x="1069655" y="1211808"/>
                </a:cubicBezTo>
                <a:cubicBezTo>
                  <a:pt x="1092915" y="1215412"/>
                  <a:pt x="1113268" y="1240644"/>
                  <a:pt x="1142342" y="1222621"/>
                </a:cubicBezTo>
                <a:cubicBezTo>
                  <a:pt x="1156879" y="1157741"/>
                  <a:pt x="1119082" y="1132510"/>
                  <a:pt x="1084193" y="1114487"/>
                </a:cubicBezTo>
                <a:cubicBezTo>
                  <a:pt x="1008599" y="1071234"/>
                  <a:pt x="933005" y="1020771"/>
                  <a:pt x="848689" y="1006353"/>
                </a:cubicBezTo>
                <a:cubicBezTo>
                  <a:pt x="819615" y="1002748"/>
                  <a:pt x="802169" y="984726"/>
                  <a:pt x="805077" y="948681"/>
                </a:cubicBezTo>
                <a:cubicBezTo>
                  <a:pt x="810892" y="901822"/>
                  <a:pt x="839967" y="916240"/>
                  <a:pt x="863226" y="919844"/>
                </a:cubicBezTo>
                <a:cubicBezTo>
                  <a:pt x="877764" y="923450"/>
                  <a:pt x="892301" y="934263"/>
                  <a:pt x="906838" y="909031"/>
                </a:cubicBezTo>
                <a:cubicBezTo>
                  <a:pt x="566666" y="653113"/>
                  <a:pt x="386404" y="667532"/>
                  <a:pt x="5527" y="458471"/>
                </a:cubicBezTo>
                <a:cubicBezTo>
                  <a:pt x="89843" y="418822"/>
                  <a:pt x="150900" y="447658"/>
                  <a:pt x="209049" y="454867"/>
                </a:cubicBezTo>
                <a:cubicBezTo>
                  <a:pt x="354422" y="472890"/>
                  <a:pt x="264290" y="505329"/>
                  <a:pt x="409664" y="526956"/>
                </a:cubicBezTo>
                <a:cubicBezTo>
                  <a:pt x="479443" y="537770"/>
                  <a:pt x="543407" y="573815"/>
                  <a:pt x="621908" y="516143"/>
                </a:cubicBezTo>
                <a:cubicBezTo>
                  <a:pt x="674242" y="476494"/>
                  <a:pt x="758558" y="519747"/>
                  <a:pt x="822522" y="552188"/>
                </a:cubicBezTo>
                <a:cubicBezTo>
                  <a:pt x="874856" y="581024"/>
                  <a:pt x="927190" y="588232"/>
                  <a:pt x="996969" y="552188"/>
                </a:cubicBezTo>
                <a:cubicBezTo>
                  <a:pt x="933005" y="530562"/>
                  <a:pt x="883579" y="512539"/>
                  <a:pt x="834151" y="498120"/>
                </a:cubicBezTo>
                <a:cubicBezTo>
                  <a:pt x="793447" y="487307"/>
                  <a:pt x="770187" y="462076"/>
                  <a:pt x="773095" y="408008"/>
                </a:cubicBezTo>
                <a:cubicBezTo>
                  <a:pt x="773095" y="379172"/>
                  <a:pt x="764373" y="339523"/>
                  <a:pt x="793447" y="325106"/>
                </a:cubicBezTo>
                <a:cubicBezTo>
                  <a:pt x="816707" y="310688"/>
                  <a:pt x="848689" y="325106"/>
                  <a:pt x="860319" y="350336"/>
                </a:cubicBezTo>
                <a:cubicBezTo>
                  <a:pt x="874856" y="397195"/>
                  <a:pt x="889393" y="440449"/>
                  <a:pt x="938820" y="444054"/>
                </a:cubicBezTo>
                <a:cubicBezTo>
                  <a:pt x="1005692" y="451262"/>
                  <a:pt x="967894" y="422426"/>
                  <a:pt x="956265" y="386381"/>
                </a:cubicBezTo>
                <a:cubicBezTo>
                  <a:pt x="944635" y="346733"/>
                  <a:pt x="979525" y="335919"/>
                  <a:pt x="1002784" y="343127"/>
                </a:cubicBezTo>
                <a:cubicBezTo>
                  <a:pt x="1090008" y="375569"/>
                  <a:pt x="1180139" y="317897"/>
                  <a:pt x="1270270" y="364755"/>
                </a:cubicBezTo>
                <a:cubicBezTo>
                  <a:pt x="1247011" y="249411"/>
                  <a:pt x="1197583" y="198949"/>
                  <a:pt x="1092915" y="180926"/>
                </a:cubicBezTo>
                <a:cubicBezTo>
                  <a:pt x="1055118" y="177322"/>
                  <a:pt x="1014414" y="184530"/>
                  <a:pt x="979525" y="152090"/>
                </a:cubicBezTo>
                <a:cubicBezTo>
                  <a:pt x="959172" y="134068"/>
                  <a:pt x="938820" y="112441"/>
                  <a:pt x="953358" y="76396"/>
                </a:cubicBezTo>
                <a:cubicBezTo>
                  <a:pt x="962080" y="51165"/>
                  <a:pt x="985339" y="51165"/>
                  <a:pt x="1005692" y="58373"/>
                </a:cubicBezTo>
                <a:cubicBezTo>
                  <a:pt x="1090008" y="98023"/>
                  <a:pt x="1180139" y="108837"/>
                  <a:pt x="1267362" y="123254"/>
                </a:cubicBezTo>
                <a:cubicBezTo>
                  <a:pt x="1281900" y="126859"/>
                  <a:pt x="1296437" y="134068"/>
                  <a:pt x="1310975" y="98023"/>
                </a:cubicBezTo>
                <a:cubicBezTo>
                  <a:pt x="1260095" y="81803"/>
                  <a:pt x="1209941" y="62879"/>
                  <a:pt x="1159787" y="43505"/>
                </a:cubicBez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5932097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444</Words>
  <Application>Microsoft Office PowerPoint</Application>
  <PresentationFormat>Widescreen</PresentationFormat>
  <Paragraphs>100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4" baseType="lpstr">
      <vt:lpstr>Arial</vt:lpstr>
      <vt:lpstr>Calibri</vt:lpstr>
      <vt:lpstr>Calibri Light</vt:lpstr>
      <vt:lpstr>Office Theme</vt:lpstr>
      <vt:lpstr>CRISIS MANAGEMENT SCENARIO</vt:lpstr>
      <vt:lpstr>Turn the clock back!</vt:lpstr>
      <vt:lpstr>EVENT PLANS &amp; Now Over To You!</vt:lpstr>
      <vt:lpstr>City Arrangements</vt:lpstr>
      <vt:lpstr>PRE WORK – 2 MINUTE – 1 POWERPOINT - RISKS</vt:lpstr>
      <vt:lpstr>ROLES &amp; RESPONSIBILITIES</vt:lpstr>
      <vt:lpstr>The Notion!</vt:lpstr>
      <vt:lpstr>PREPARATION</vt:lpstr>
      <vt:lpstr>CASE STUDY REVIEW – 5TH MAY</vt:lpstr>
      <vt:lpstr>CONCS &amp; RECS</vt:lpstr>
    </vt:vector>
  </TitlesOfParts>
  <Company>University of Wales Trinity Saint David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CRISIS MANAGEMENT SCENARIO</dc:title>
  <dc:creator>Jacqui Jones</dc:creator>
  <cp:lastModifiedBy>Jacqui Jones</cp:lastModifiedBy>
  <cp:revision>1</cp:revision>
  <dcterms:created xsi:type="dcterms:W3CDTF">2023-03-26T20:15:52Z</dcterms:created>
  <dcterms:modified xsi:type="dcterms:W3CDTF">2023-03-27T21:12:13Z</dcterms:modified>
</cp:coreProperties>
</file>