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8"/>
  </p:notesMasterIdLst>
  <p:handoutMasterIdLst>
    <p:handoutMasterId r:id="rId29"/>
  </p:handoutMasterIdLst>
  <p:sldIdLst>
    <p:sldId id="292" r:id="rId5"/>
    <p:sldId id="299" r:id="rId6"/>
    <p:sldId id="297" r:id="rId7"/>
    <p:sldId id="261" r:id="rId8"/>
    <p:sldId id="298" r:id="rId9"/>
    <p:sldId id="279" r:id="rId10"/>
    <p:sldId id="276" r:id="rId11"/>
    <p:sldId id="308" r:id="rId12"/>
    <p:sldId id="293" r:id="rId13"/>
    <p:sldId id="268" r:id="rId14"/>
    <p:sldId id="269" r:id="rId15"/>
    <p:sldId id="300" r:id="rId16"/>
    <p:sldId id="304" r:id="rId17"/>
    <p:sldId id="305" r:id="rId18"/>
    <p:sldId id="295" r:id="rId19"/>
    <p:sldId id="302" r:id="rId20"/>
    <p:sldId id="306" r:id="rId21"/>
    <p:sldId id="289" r:id="rId22"/>
    <p:sldId id="301" r:id="rId23"/>
    <p:sldId id="307" r:id="rId24"/>
    <p:sldId id="303" r:id="rId25"/>
    <p:sldId id="310" r:id="rId26"/>
    <p:sldId id="309" r:id="rId2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4400"/>
    <a:srgbClr val="446992"/>
    <a:srgbClr val="AEC2D8"/>
    <a:srgbClr val="98432A"/>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A591C5-823F-4980-9E77-552EF1BE0F98}" v="82" dt="2026-07-13T15:49:26.593"/>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4839" autoAdjust="0"/>
  </p:normalViewPr>
  <p:slideViewPr>
    <p:cSldViewPr snapToGrid="0" showGuides="1">
      <p:cViewPr varScale="1">
        <p:scale>
          <a:sx n="76" d="100"/>
          <a:sy n="76" d="100"/>
        </p:scale>
        <p:origin x="267" y="39"/>
      </p:cViewPr>
      <p:guideLst>
        <p:guide orient="horz" pos="1536"/>
        <p:guide pos="312"/>
      </p:guideLst>
    </p:cSldViewPr>
  </p:slideViewPr>
  <p:outlineViewPr>
    <p:cViewPr>
      <p:scale>
        <a:sx n="33" d="100"/>
        <a:sy n="33" d="100"/>
      </p:scale>
      <p:origin x="0" y="0"/>
    </p:cViewPr>
  </p:outlineViewPr>
  <p:notesTextViewPr>
    <p:cViewPr>
      <p:scale>
        <a:sx n="1" d="1"/>
        <a:sy n="1" d="1"/>
      </p:scale>
      <p:origin x="0" y="0"/>
    </p:cViewPr>
  </p:notesTextViewPr>
  <p:sorterViewPr>
    <p:cViewPr>
      <p:scale>
        <a:sx n="150" d="100"/>
        <a:sy n="150" d="100"/>
      </p:scale>
      <p:origin x="0" y="0"/>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hazala Firdous (2243660)" userId="5641925d-a107-41a9-b92c-5ebe7bcb8c78" providerId="ADAL" clId="{5B49F44C-7F93-438B-A6CC-B5A0306CB16B}"/>
    <pc:docChg chg="undo redo custSel addSld delSld modSld sldOrd addSection delSection">
      <pc:chgData name="Ghazala Firdous (2243660)" userId="5641925d-a107-41a9-b92c-5ebe7bcb8c78" providerId="ADAL" clId="{5B49F44C-7F93-438B-A6CC-B5A0306CB16B}" dt="2026-07-13T15:52:38.761" v="1318" actId="255"/>
      <pc:docMkLst>
        <pc:docMk/>
      </pc:docMkLst>
      <pc:sldChg chg="addSp delSp modSp mod">
        <pc:chgData name="Ghazala Firdous (2243660)" userId="5641925d-a107-41a9-b92c-5ebe7bcb8c78" providerId="ADAL" clId="{5B49F44C-7F93-438B-A6CC-B5A0306CB16B}" dt="2026-07-13T10:06:44.979" v="405" actId="20577"/>
        <pc:sldMkLst>
          <pc:docMk/>
          <pc:sldMk cId="3666674671" sldId="261"/>
        </pc:sldMkLst>
        <pc:spChg chg="mod">
          <ac:chgData name="Ghazala Firdous (2243660)" userId="5641925d-a107-41a9-b92c-5ebe7bcb8c78" providerId="ADAL" clId="{5B49F44C-7F93-438B-A6CC-B5A0306CB16B}" dt="2026-07-09T10:30:10.979" v="79" actId="14100"/>
          <ac:spMkLst>
            <pc:docMk/>
            <pc:sldMk cId="3666674671" sldId="261"/>
            <ac:spMk id="2" creationId="{9635F5E3-2B1C-7C0A-8581-67A9052D13AA}"/>
          </ac:spMkLst>
        </pc:spChg>
        <pc:spChg chg="mod">
          <ac:chgData name="Ghazala Firdous (2243660)" userId="5641925d-a107-41a9-b92c-5ebe7bcb8c78" providerId="ADAL" clId="{5B49F44C-7F93-438B-A6CC-B5A0306CB16B}" dt="2026-07-13T10:06:44.979" v="405" actId="20577"/>
          <ac:spMkLst>
            <pc:docMk/>
            <pc:sldMk cId="3666674671" sldId="261"/>
            <ac:spMk id="3" creationId="{A6A33159-D030-2F82-A142-F75940728319}"/>
          </ac:spMkLst>
        </pc:spChg>
        <pc:picChg chg="add mod">
          <ac:chgData name="Ghazala Firdous (2243660)" userId="5641925d-a107-41a9-b92c-5ebe7bcb8c78" providerId="ADAL" clId="{5B49F44C-7F93-438B-A6CC-B5A0306CB16B}" dt="2026-07-13T10:04:46.599" v="397" actId="14100"/>
          <ac:picMkLst>
            <pc:docMk/>
            <pc:sldMk cId="3666674671" sldId="261"/>
            <ac:picMk id="6" creationId="{D1A7E42D-1577-A505-10D4-21ACB9098777}"/>
          </ac:picMkLst>
        </pc:picChg>
      </pc:sldChg>
      <pc:sldChg chg="addSp delSp modSp mod">
        <pc:chgData name="Ghazala Firdous (2243660)" userId="5641925d-a107-41a9-b92c-5ebe7bcb8c78" providerId="ADAL" clId="{5B49F44C-7F93-438B-A6CC-B5A0306CB16B}" dt="2026-07-13T13:50:06.415" v="995" actId="931"/>
        <pc:sldMkLst>
          <pc:docMk/>
          <pc:sldMk cId="4259977132" sldId="268"/>
        </pc:sldMkLst>
        <pc:spChg chg="add del mod">
          <ac:chgData name="Ghazala Firdous (2243660)" userId="5641925d-a107-41a9-b92c-5ebe7bcb8c78" providerId="ADAL" clId="{5B49F44C-7F93-438B-A6CC-B5A0306CB16B}" dt="2026-07-13T13:50:06.415" v="995" actId="931"/>
          <ac:spMkLst>
            <pc:docMk/>
            <pc:sldMk cId="4259977132" sldId="268"/>
            <ac:spMk id="5" creationId="{2817F1FF-9FFD-AE5B-CB31-6C588D9878B1}"/>
          </ac:spMkLst>
        </pc:spChg>
        <pc:spChg chg="add mod">
          <ac:chgData name="Ghazala Firdous (2243660)" userId="5641925d-a107-41a9-b92c-5ebe7bcb8c78" providerId="ADAL" clId="{5B49F44C-7F93-438B-A6CC-B5A0306CB16B}" dt="2026-07-13T13:50:06.415" v="995" actId="931"/>
          <ac:spMkLst>
            <pc:docMk/>
            <pc:sldMk cId="4259977132" sldId="268"/>
            <ac:spMk id="8" creationId="{4AD87756-4B59-EBED-ED88-1AC4010857AE}"/>
          </ac:spMkLst>
        </pc:spChg>
        <pc:spChg chg="mod">
          <ac:chgData name="Ghazala Firdous (2243660)" userId="5641925d-a107-41a9-b92c-5ebe7bcb8c78" providerId="ADAL" clId="{5B49F44C-7F93-438B-A6CC-B5A0306CB16B}" dt="2026-07-13T10:28:17.312" v="449"/>
          <ac:spMkLst>
            <pc:docMk/>
            <pc:sldMk cId="4259977132" sldId="268"/>
            <ac:spMk id="10" creationId="{19DA784D-F56F-1224-707E-9F882C4EB8A1}"/>
          </ac:spMkLst>
        </pc:spChg>
        <pc:graphicFrameChg chg="del mod modGraphic">
          <ac:chgData name="Ghazala Firdous (2243660)" userId="5641925d-a107-41a9-b92c-5ebe7bcb8c78" providerId="ADAL" clId="{5B49F44C-7F93-438B-A6CC-B5A0306CB16B}" dt="2026-07-13T10:27:04.839" v="446" actId="478"/>
          <ac:graphicFrameMkLst>
            <pc:docMk/>
            <pc:sldMk cId="4259977132" sldId="268"/>
            <ac:graphicFrameMk id="14" creationId="{1469BF76-5E71-DF2A-4804-7A26E9D95C80}"/>
          </ac:graphicFrameMkLst>
        </pc:graphicFrameChg>
        <pc:picChg chg="add mod">
          <ac:chgData name="Ghazala Firdous (2243660)" userId="5641925d-a107-41a9-b92c-5ebe7bcb8c78" providerId="ADAL" clId="{5B49F44C-7F93-438B-A6CC-B5A0306CB16B}" dt="2026-07-13T13:50:06.415" v="995" actId="931"/>
          <ac:picMkLst>
            <pc:docMk/>
            <pc:sldMk cId="4259977132" sldId="268"/>
            <ac:picMk id="7" creationId="{80BABCDB-86F6-54D4-82E0-C745EA7A4647}"/>
          </ac:picMkLst>
        </pc:picChg>
      </pc:sldChg>
      <pc:sldChg chg="addSp delSp modSp mod">
        <pc:chgData name="Ghazala Firdous (2243660)" userId="5641925d-a107-41a9-b92c-5ebe7bcb8c78" providerId="ADAL" clId="{5B49F44C-7F93-438B-A6CC-B5A0306CB16B}" dt="2026-07-13T15:20:16.988" v="1158"/>
        <pc:sldMkLst>
          <pc:docMk/>
          <pc:sldMk cId="3604630649" sldId="269"/>
        </pc:sldMkLst>
        <pc:spChg chg="add del mod">
          <ac:chgData name="Ghazala Firdous (2243660)" userId="5641925d-a107-41a9-b92c-5ebe7bcb8c78" providerId="ADAL" clId="{5B49F44C-7F93-438B-A6CC-B5A0306CB16B}" dt="2026-07-13T14:57:07.708" v="1131"/>
          <ac:spMkLst>
            <pc:docMk/>
            <pc:sldMk cId="3604630649" sldId="269"/>
            <ac:spMk id="4" creationId="{6D31C204-30DD-48B7-D78B-371B921B0882}"/>
          </ac:spMkLst>
        </pc:spChg>
        <pc:spChg chg="add del mod">
          <ac:chgData name="Ghazala Firdous (2243660)" userId="5641925d-a107-41a9-b92c-5ebe7bcb8c78" providerId="ADAL" clId="{5B49F44C-7F93-438B-A6CC-B5A0306CB16B}" dt="2026-07-13T14:58:31.391" v="1134"/>
          <ac:spMkLst>
            <pc:docMk/>
            <pc:sldMk cId="3604630649" sldId="269"/>
            <ac:spMk id="6" creationId="{ADF3D25D-58D4-93E1-6DD9-6A416AE7D11E}"/>
          </ac:spMkLst>
        </pc:spChg>
        <pc:spChg chg="add del mod">
          <ac:chgData name="Ghazala Firdous (2243660)" userId="5641925d-a107-41a9-b92c-5ebe7bcb8c78" providerId="ADAL" clId="{5B49F44C-7F93-438B-A6CC-B5A0306CB16B}" dt="2026-07-13T15:20:16.988" v="1158"/>
          <ac:spMkLst>
            <pc:docMk/>
            <pc:sldMk cId="3604630649" sldId="269"/>
            <ac:spMk id="7" creationId="{529BACA3-8B75-7ACB-2D26-97BC71B45FCA}"/>
          </ac:spMkLst>
        </pc:spChg>
        <pc:picChg chg="add del mod">
          <ac:chgData name="Ghazala Firdous (2243660)" userId="5641925d-a107-41a9-b92c-5ebe7bcb8c78" providerId="ADAL" clId="{5B49F44C-7F93-438B-A6CC-B5A0306CB16B}" dt="2026-07-13T15:20:09.949" v="1156" actId="22"/>
          <ac:picMkLst>
            <pc:docMk/>
            <pc:sldMk cId="3604630649" sldId="269"/>
            <ac:picMk id="9" creationId="{9F86E4BB-1268-2FEA-E2FA-D12E280B9337}"/>
          </ac:picMkLst>
        </pc:picChg>
      </pc:sldChg>
      <pc:sldChg chg="addSp delSp modSp mod">
        <pc:chgData name="Ghazala Firdous (2243660)" userId="5641925d-a107-41a9-b92c-5ebe7bcb8c78" providerId="ADAL" clId="{5B49F44C-7F93-438B-A6CC-B5A0306CB16B}" dt="2026-07-13T13:24:53.189" v="928" actId="14100"/>
        <pc:sldMkLst>
          <pc:docMk/>
          <pc:sldMk cId="77554804" sldId="276"/>
        </pc:sldMkLst>
        <pc:spChg chg="add del mod">
          <ac:chgData name="Ghazala Firdous (2243660)" userId="5641925d-a107-41a9-b92c-5ebe7bcb8c78" providerId="ADAL" clId="{5B49F44C-7F93-438B-A6CC-B5A0306CB16B}" dt="2026-07-13T13:24:19.896" v="927" actId="931"/>
          <ac:spMkLst>
            <pc:docMk/>
            <pc:sldMk cId="77554804" sldId="276"/>
            <ac:spMk id="4" creationId="{5DE49FE1-9BF1-C004-0180-2F6D88F83BDA}"/>
          </ac:spMkLst>
        </pc:spChg>
        <pc:spChg chg="add mod">
          <ac:chgData name="Ghazala Firdous (2243660)" userId="5641925d-a107-41a9-b92c-5ebe7bcb8c78" providerId="ADAL" clId="{5B49F44C-7F93-438B-A6CC-B5A0306CB16B}" dt="2026-07-13T13:22:00.955" v="926" actId="931"/>
          <ac:spMkLst>
            <pc:docMk/>
            <pc:sldMk cId="77554804" sldId="276"/>
            <ac:spMk id="8" creationId="{A74BE8A7-B9AC-9235-1A66-9EA593389A33}"/>
          </ac:spMkLst>
        </pc:spChg>
        <pc:spChg chg="add mod">
          <ac:chgData name="Ghazala Firdous (2243660)" userId="5641925d-a107-41a9-b92c-5ebe7bcb8c78" providerId="ADAL" clId="{5B49F44C-7F93-438B-A6CC-B5A0306CB16B}" dt="2026-07-13T13:22:00.955" v="926" actId="931"/>
          <ac:spMkLst>
            <pc:docMk/>
            <pc:sldMk cId="77554804" sldId="276"/>
            <ac:spMk id="13" creationId="{B241C692-9BEF-C90C-DFD0-6E9611059041}"/>
          </ac:spMkLst>
        </pc:spChg>
        <pc:spChg chg="add mod">
          <ac:chgData name="Ghazala Firdous (2243660)" userId="5641925d-a107-41a9-b92c-5ebe7bcb8c78" providerId="ADAL" clId="{5B49F44C-7F93-438B-A6CC-B5A0306CB16B}" dt="2026-07-13T13:22:00.955" v="926" actId="931"/>
          <ac:spMkLst>
            <pc:docMk/>
            <pc:sldMk cId="77554804" sldId="276"/>
            <ac:spMk id="16" creationId="{BD0A7FA2-B7B0-4166-F702-89F457499E3F}"/>
          </ac:spMkLst>
        </pc:spChg>
        <pc:spChg chg="add mod">
          <ac:chgData name="Ghazala Firdous (2243660)" userId="5641925d-a107-41a9-b92c-5ebe7bcb8c78" providerId="ADAL" clId="{5B49F44C-7F93-438B-A6CC-B5A0306CB16B}" dt="2026-07-13T13:24:53.189" v="928" actId="14100"/>
          <ac:spMkLst>
            <pc:docMk/>
            <pc:sldMk cId="77554804" sldId="276"/>
            <ac:spMk id="19" creationId="{19642584-E3EC-3B3A-7D8A-6C099E430111}"/>
          </ac:spMkLst>
        </pc:spChg>
        <pc:picChg chg="add mod">
          <ac:chgData name="Ghazala Firdous (2243660)" userId="5641925d-a107-41a9-b92c-5ebe7bcb8c78" providerId="ADAL" clId="{5B49F44C-7F93-438B-A6CC-B5A0306CB16B}" dt="2026-07-13T13:22:00.955" v="926" actId="931"/>
          <ac:picMkLst>
            <pc:docMk/>
            <pc:sldMk cId="77554804" sldId="276"/>
            <ac:picMk id="7" creationId="{D1559CE5-3F30-A62B-6735-AD84FA556173}"/>
          </ac:picMkLst>
        </pc:picChg>
        <pc:picChg chg="add mod">
          <ac:chgData name="Ghazala Firdous (2243660)" userId="5641925d-a107-41a9-b92c-5ebe7bcb8c78" providerId="ADAL" clId="{5B49F44C-7F93-438B-A6CC-B5A0306CB16B}" dt="2026-07-13T13:21:59.404" v="925" actId="1076"/>
          <ac:picMkLst>
            <pc:docMk/>
            <pc:sldMk cId="77554804" sldId="276"/>
            <ac:picMk id="11" creationId="{6D7CF807-39F9-2BB0-32C1-1AE9346945FF}"/>
          </ac:picMkLst>
        </pc:picChg>
        <pc:picChg chg="del">
          <ac:chgData name="Ghazala Firdous (2243660)" userId="5641925d-a107-41a9-b92c-5ebe7bcb8c78" providerId="ADAL" clId="{5B49F44C-7F93-438B-A6CC-B5A0306CB16B}" dt="2026-07-13T13:16:22.132" v="920" actId="478"/>
          <ac:picMkLst>
            <pc:docMk/>
            <pc:sldMk cId="77554804" sldId="276"/>
            <ac:picMk id="12" creationId="{8C4B5C6A-45B4-1976-622A-4CEB4E3211BC}"/>
          </ac:picMkLst>
        </pc:picChg>
        <pc:picChg chg="add mod">
          <ac:chgData name="Ghazala Firdous (2243660)" userId="5641925d-a107-41a9-b92c-5ebe7bcb8c78" providerId="ADAL" clId="{5B49F44C-7F93-438B-A6CC-B5A0306CB16B}" dt="2026-07-13T13:21:59.404" v="925" actId="1076"/>
          <ac:picMkLst>
            <pc:docMk/>
            <pc:sldMk cId="77554804" sldId="276"/>
            <ac:picMk id="15" creationId="{2A600BAF-EDB8-F5C8-4D25-FF72719B99FF}"/>
          </ac:picMkLst>
        </pc:picChg>
        <pc:picChg chg="add mod">
          <ac:chgData name="Ghazala Firdous (2243660)" userId="5641925d-a107-41a9-b92c-5ebe7bcb8c78" providerId="ADAL" clId="{5B49F44C-7F93-438B-A6CC-B5A0306CB16B}" dt="2026-07-13T13:24:53.189" v="928" actId="14100"/>
          <ac:picMkLst>
            <pc:docMk/>
            <pc:sldMk cId="77554804" sldId="276"/>
            <ac:picMk id="18" creationId="{000B2E3E-87D7-FA2E-9A1F-73A4E5D29748}"/>
          </ac:picMkLst>
        </pc:picChg>
      </pc:sldChg>
      <pc:sldChg chg="addSp delSp modSp mod">
        <pc:chgData name="Ghazala Firdous (2243660)" userId="5641925d-a107-41a9-b92c-5ebe7bcb8c78" providerId="ADAL" clId="{5B49F44C-7F93-438B-A6CC-B5A0306CB16B}" dt="2026-07-13T15:34:22.385" v="1241" actId="14100"/>
        <pc:sldMkLst>
          <pc:docMk/>
          <pc:sldMk cId="1246021298" sldId="279"/>
        </pc:sldMkLst>
        <pc:spChg chg="add del mod">
          <ac:chgData name="Ghazala Firdous (2243660)" userId="5641925d-a107-41a9-b92c-5ebe7bcb8c78" providerId="ADAL" clId="{5B49F44C-7F93-438B-A6CC-B5A0306CB16B}" dt="2026-07-13T15:31:45.546" v="1225"/>
          <ac:spMkLst>
            <pc:docMk/>
            <pc:sldMk cId="1246021298" sldId="279"/>
            <ac:spMk id="4" creationId="{79BB5090-641A-C8FE-1C99-8D540B59269E}"/>
          </ac:spMkLst>
        </pc:spChg>
        <pc:spChg chg="mod">
          <ac:chgData name="Ghazala Firdous (2243660)" userId="5641925d-a107-41a9-b92c-5ebe7bcb8c78" providerId="ADAL" clId="{5B49F44C-7F93-438B-A6CC-B5A0306CB16B}" dt="2026-07-13T15:34:05.257" v="1239" actId="14100"/>
          <ac:spMkLst>
            <pc:docMk/>
            <pc:sldMk cId="1246021298" sldId="279"/>
            <ac:spMk id="5" creationId="{F5B5EAA0-4762-AD51-C5EC-EBEECBAC0846}"/>
          </ac:spMkLst>
        </pc:spChg>
        <pc:spChg chg="add del mod">
          <ac:chgData name="Ghazala Firdous (2243660)" userId="5641925d-a107-41a9-b92c-5ebe7bcb8c78" providerId="ADAL" clId="{5B49F44C-7F93-438B-A6CC-B5A0306CB16B}" dt="2026-07-13T15:32:23.703" v="1230"/>
          <ac:spMkLst>
            <pc:docMk/>
            <pc:sldMk cId="1246021298" sldId="279"/>
            <ac:spMk id="7" creationId="{8F25C681-6C8C-6743-9BED-2ED65373E1E1}"/>
          </ac:spMkLst>
        </pc:spChg>
        <pc:spChg chg="mod">
          <ac:chgData name="Ghazala Firdous (2243660)" userId="5641925d-a107-41a9-b92c-5ebe7bcb8c78" providerId="ADAL" clId="{5B49F44C-7F93-438B-A6CC-B5A0306CB16B}" dt="2026-07-09T10:40:54.512" v="96" actId="255"/>
          <ac:spMkLst>
            <pc:docMk/>
            <pc:sldMk cId="1246021298" sldId="279"/>
            <ac:spMk id="10" creationId="{633B199B-AFAF-FCA4-CEA7-D9E73D7079E5}"/>
          </ac:spMkLst>
        </pc:spChg>
        <pc:spChg chg="add del mod">
          <ac:chgData name="Ghazala Firdous (2243660)" userId="5641925d-a107-41a9-b92c-5ebe7bcb8c78" providerId="ADAL" clId="{5B49F44C-7F93-438B-A6CC-B5A0306CB16B}" dt="2026-07-13T15:33:21.600" v="1233"/>
          <ac:spMkLst>
            <pc:docMk/>
            <pc:sldMk cId="1246021298" sldId="279"/>
            <ac:spMk id="11" creationId="{76FB3DA8-49FC-74D5-5A23-16FD424D0EA2}"/>
          </ac:spMkLst>
        </pc:spChg>
        <pc:picChg chg="add del">
          <ac:chgData name="Ghazala Firdous (2243660)" userId="5641925d-a107-41a9-b92c-5ebe7bcb8c78" providerId="ADAL" clId="{5B49F44C-7F93-438B-A6CC-B5A0306CB16B}" dt="2026-07-13T15:32:19.962" v="1228" actId="22"/>
          <ac:picMkLst>
            <pc:docMk/>
            <pc:sldMk cId="1246021298" sldId="279"/>
            <ac:picMk id="9" creationId="{1A237E41-828F-6089-2040-D816C751223B}"/>
          </ac:picMkLst>
        </pc:picChg>
        <pc:picChg chg="add mod">
          <ac:chgData name="Ghazala Firdous (2243660)" userId="5641925d-a107-41a9-b92c-5ebe7bcb8c78" providerId="ADAL" clId="{5B49F44C-7F93-438B-A6CC-B5A0306CB16B}" dt="2026-07-13T15:34:22.385" v="1241" actId="14100"/>
          <ac:picMkLst>
            <pc:docMk/>
            <pc:sldMk cId="1246021298" sldId="279"/>
            <ac:picMk id="13" creationId="{5E5A31DA-6F9B-63C2-DFB3-8FE0035C9BDB}"/>
          </ac:picMkLst>
        </pc:picChg>
      </pc:sldChg>
      <pc:sldChg chg="addSp delSp modSp mod">
        <pc:chgData name="Ghazala Firdous (2243660)" userId="5641925d-a107-41a9-b92c-5ebe7bcb8c78" providerId="ADAL" clId="{5B49F44C-7F93-438B-A6CC-B5A0306CB16B}" dt="2026-07-13T13:14:28.437" v="917" actId="22"/>
        <pc:sldMkLst>
          <pc:docMk/>
          <pc:sldMk cId="529279411" sldId="289"/>
        </pc:sldMkLst>
        <pc:spChg chg="add del mod">
          <ac:chgData name="Ghazala Firdous (2243660)" userId="5641925d-a107-41a9-b92c-5ebe7bcb8c78" providerId="ADAL" clId="{5B49F44C-7F93-438B-A6CC-B5A0306CB16B}" dt="2026-07-13T12:01:47.564" v="498"/>
          <ac:spMkLst>
            <pc:docMk/>
            <pc:sldMk cId="529279411" sldId="289"/>
            <ac:spMk id="2" creationId="{4F64DFB0-477C-7AEE-5F98-D43CC345AC2E}"/>
          </ac:spMkLst>
        </pc:spChg>
        <pc:spChg chg="add del mod">
          <ac:chgData name="Ghazala Firdous (2243660)" userId="5641925d-a107-41a9-b92c-5ebe7bcb8c78" providerId="ADAL" clId="{5B49F44C-7F93-438B-A6CC-B5A0306CB16B}" dt="2026-07-13T12:10:35.925" v="814"/>
          <ac:spMkLst>
            <pc:docMk/>
            <pc:sldMk cId="529279411" sldId="289"/>
            <ac:spMk id="3" creationId="{C031CB78-78AD-8B5E-C837-7687D3939E46}"/>
          </ac:spMkLst>
        </pc:spChg>
        <pc:spChg chg="add del mod">
          <ac:chgData name="Ghazala Firdous (2243660)" userId="5641925d-a107-41a9-b92c-5ebe7bcb8c78" providerId="ADAL" clId="{5B49F44C-7F93-438B-A6CC-B5A0306CB16B}" dt="2026-07-13T13:14:18.083" v="915"/>
          <ac:spMkLst>
            <pc:docMk/>
            <pc:sldMk cId="529279411" sldId="289"/>
            <ac:spMk id="4" creationId="{37F3A32C-5347-CC6D-1212-B4465B98A788}"/>
          </ac:spMkLst>
        </pc:spChg>
        <pc:spChg chg="add del">
          <ac:chgData name="Ghazala Firdous (2243660)" userId="5641925d-a107-41a9-b92c-5ebe7bcb8c78" providerId="ADAL" clId="{5B49F44C-7F93-438B-A6CC-B5A0306CB16B}" dt="2026-07-13T13:14:28.437" v="917" actId="22"/>
          <ac:spMkLst>
            <pc:docMk/>
            <pc:sldMk cId="529279411" sldId="289"/>
            <ac:spMk id="6" creationId="{53241ED0-9E22-FB55-1545-9DE41D6AB9A7}"/>
          </ac:spMkLst>
        </pc:spChg>
        <pc:spChg chg="mod">
          <ac:chgData name="Ghazala Firdous (2243660)" userId="5641925d-a107-41a9-b92c-5ebe7bcb8c78" providerId="ADAL" clId="{5B49F44C-7F93-438B-A6CC-B5A0306CB16B}" dt="2026-07-13T12:10:34.538" v="812" actId="14100"/>
          <ac:spMkLst>
            <pc:docMk/>
            <pc:sldMk cId="529279411" sldId="289"/>
            <ac:spMk id="24" creationId="{AD2C8D04-263D-9589-1CFF-A5968D7C33D7}"/>
          </ac:spMkLst>
        </pc:spChg>
        <pc:spChg chg="mod">
          <ac:chgData name="Ghazala Firdous (2243660)" userId="5641925d-a107-41a9-b92c-5ebe7bcb8c78" providerId="ADAL" clId="{5B49F44C-7F93-438B-A6CC-B5A0306CB16B}" dt="2026-07-13T12:33:10.812" v="828" actId="113"/>
          <ac:spMkLst>
            <pc:docMk/>
            <pc:sldMk cId="529279411" sldId="289"/>
            <ac:spMk id="25" creationId="{B993E4D5-4AD0-4740-096D-6822944C8FF6}"/>
          </ac:spMkLst>
        </pc:spChg>
      </pc:sldChg>
      <pc:sldChg chg="addSp delSp modSp mod modClrScheme chgLayout">
        <pc:chgData name="Ghazala Firdous (2243660)" userId="5641925d-a107-41a9-b92c-5ebe7bcb8c78" providerId="ADAL" clId="{5B49F44C-7F93-438B-A6CC-B5A0306CB16B}" dt="2026-07-13T14:07:57.629" v="1055" actId="14100"/>
        <pc:sldMkLst>
          <pc:docMk/>
          <pc:sldMk cId="3898447929" sldId="292"/>
        </pc:sldMkLst>
        <pc:spChg chg="mod">
          <ac:chgData name="Ghazala Firdous (2243660)" userId="5641925d-a107-41a9-b92c-5ebe7bcb8c78" providerId="ADAL" clId="{5B49F44C-7F93-438B-A6CC-B5A0306CB16B}" dt="2026-07-13T09:30:52.318" v="314" actId="255"/>
          <ac:spMkLst>
            <pc:docMk/>
            <pc:sldMk cId="3898447929" sldId="292"/>
            <ac:spMk id="7" creationId="{93A3B864-5E85-99D2-93E5-5CA1F4F35DC7}"/>
          </ac:spMkLst>
        </pc:spChg>
        <pc:spChg chg="del mod ord">
          <ac:chgData name="Ghazala Firdous (2243660)" userId="5641925d-a107-41a9-b92c-5ebe7bcb8c78" providerId="ADAL" clId="{5B49F44C-7F93-438B-A6CC-B5A0306CB16B}" dt="2026-07-13T09:22:18.377" v="233" actId="478"/>
          <ac:spMkLst>
            <pc:docMk/>
            <pc:sldMk cId="3898447929" sldId="292"/>
            <ac:spMk id="9" creationId="{485E0237-B9A1-0B58-E0AA-05EF84817EB4}"/>
          </ac:spMkLst>
        </pc:spChg>
        <pc:spChg chg="add mod modVis">
          <ac:chgData name="Ghazala Firdous (2243660)" userId="5641925d-a107-41a9-b92c-5ebe7bcb8c78" providerId="ADAL" clId="{5B49F44C-7F93-438B-A6CC-B5A0306CB16B}" dt="2026-07-03T19:01:42.514" v="10" actId="26606"/>
          <ac:spMkLst>
            <pc:docMk/>
            <pc:sldMk cId="3898447929" sldId="292"/>
            <ac:spMk id="16" creationId="{88A01697-690C-D1AC-BCAD-E8A2715BED26}"/>
          </ac:spMkLst>
        </pc:spChg>
        <pc:picChg chg="add mod">
          <ac:chgData name="Ghazala Firdous (2243660)" userId="5641925d-a107-41a9-b92c-5ebe7bcb8c78" providerId="ADAL" clId="{5B49F44C-7F93-438B-A6CC-B5A0306CB16B}" dt="2026-07-13T14:07:57.629" v="1055" actId="14100"/>
          <ac:picMkLst>
            <pc:docMk/>
            <pc:sldMk cId="3898447929" sldId="292"/>
            <ac:picMk id="5" creationId="{5D3658FD-EE62-F131-0D9A-70F340E13218}"/>
          </ac:picMkLst>
        </pc:picChg>
      </pc:sldChg>
      <pc:sldChg chg="addSp delSp modSp mod">
        <pc:chgData name="Ghazala Firdous (2243660)" userId="5641925d-a107-41a9-b92c-5ebe7bcb8c78" providerId="ADAL" clId="{5B49F44C-7F93-438B-A6CC-B5A0306CB16B}" dt="2026-07-13T13:43:37.638" v="992" actId="14100"/>
        <pc:sldMkLst>
          <pc:docMk/>
          <pc:sldMk cId="4182148033" sldId="293"/>
        </pc:sldMkLst>
        <pc:spChg chg="add del mod">
          <ac:chgData name="Ghazala Firdous (2243660)" userId="5641925d-a107-41a9-b92c-5ebe7bcb8c78" providerId="ADAL" clId="{5B49F44C-7F93-438B-A6CC-B5A0306CB16B}" dt="2026-07-13T13:40:55.199" v="976" actId="478"/>
          <ac:spMkLst>
            <pc:docMk/>
            <pc:sldMk cId="4182148033" sldId="293"/>
            <ac:spMk id="7" creationId="{C7FD9AC7-672F-EFE0-21E3-E71965D6D17C}"/>
          </ac:spMkLst>
        </pc:spChg>
        <pc:spChg chg="mod">
          <ac:chgData name="Ghazala Firdous (2243660)" userId="5641925d-a107-41a9-b92c-5ebe7bcb8c78" providerId="ADAL" clId="{5B49F44C-7F93-438B-A6CC-B5A0306CB16B}" dt="2026-07-13T13:43:17.563" v="991" actId="255"/>
          <ac:spMkLst>
            <pc:docMk/>
            <pc:sldMk cId="4182148033" sldId="293"/>
            <ac:spMk id="43" creationId="{520E98B6-7B33-8FD4-A662-31DD4B85E22E}"/>
          </ac:spMkLst>
        </pc:spChg>
        <pc:spChg chg="mod">
          <ac:chgData name="Ghazala Firdous (2243660)" userId="5641925d-a107-41a9-b92c-5ebe7bcb8c78" providerId="ADAL" clId="{5B49F44C-7F93-438B-A6CC-B5A0306CB16B}" dt="2026-07-13T13:42:34.936" v="990" actId="20577"/>
          <ac:spMkLst>
            <pc:docMk/>
            <pc:sldMk cId="4182148033" sldId="293"/>
            <ac:spMk id="44" creationId="{78466807-A2DA-EC5D-ACDE-B83D6F7169EA}"/>
          </ac:spMkLst>
        </pc:spChg>
        <pc:spChg chg="del mod">
          <ac:chgData name="Ghazala Firdous (2243660)" userId="5641925d-a107-41a9-b92c-5ebe7bcb8c78" providerId="ADAL" clId="{5B49F44C-7F93-438B-A6CC-B5A0306CB16B}" dt="2026-07-13T13:41:07.603" v="979" actId="478"/>
          <ac:spMkLst>
            <pc:docMk/>
            <pc:sldMk cId="4182148033" sldId="293"/>
            <ac:spMk id="60" creationId="{0031CE36-F77D-3964-C169-771DBA49D28A}"/>
          </ac:spMkLst>
        </pc:spChg>
        <pc:picChg chg="add mod ord">
          <ac:chgData name="Ghazala Firdous (2243660)" userId="5641925d-a107-41a9-b92c-5ebe7bcb8c78" providerId="ADAL" clId="{5B49F44C-7F93-438B-A6CC-B5A0306CB16B}" dt="2026-07-13T13:37:07.604" v="948" actId="14100"/>
          <ac:picMkLst>
            <pc:docMk/>
            <pc:sldMk cId="4182148033" sldId="293"/>
            <ac:picMk id="4" creationId="{FE9B4842-B297-F744-51AF-2B35DE079EAB}"/>
          </ac:picMkLst>
        </pc:picChg>
        <pc:picChg chg="add mod">
          <ac:chgData name="Ghazala Firdous (2243660)" userId="5641925d-a107-41a9-b92c-5ebe7bcb8c78" providerId="ADAL" clId="{5B49F44C-7F93-438B-A6CC-B5A0306CB16B}" dt="2026-07-13T13:43:37.638" v="992" actId="14100"/>
          <ac:picMkLst>
            <pc:docMk/>
            <pc:sldMk cId="4182148033" sldId="293"/>
            <ac:picMk id="6" creationId="{7DE96CA0-D1CF-5018-43B6-86077A94B882}"/>
          </ac:picMkLst>
        </pc:picChg>
      </pc:sldChg>
      <pc:sldChg chg="modSp mod">
        <pc:chgData name="Ghazala Firdous (2243660)" userId="5641925d-a107-41a9-b92c-5ebe7bcb8c78" providerId="ADAL" clId="{5B49F44C-7F93-438B-A6CC-B5A0306CB16B}" dt="2026-07-10T16:25:48.225" v="134" actId="14100"/>
        <pc:sldMkLst>
          <pc:docMk/>
          <pc:sldMk cId="2519727083" sldId="295"/>
        </pc:sldMkLst>
        <pc:spChg chg="mod">
          <ac:chgData name="Ghazala Firdous (2243660)" userId="5641925d-a107-41a9-b92c-5ebe7bcb8c78" providerId="ADAL" clId="{5B49F44C-7F93-438B-A6CC-B5A0306CB16B}" dt="2026-07-10T16:25:24.294" v="133" actId="14100"/>
          <ac:spMkLst>
            <pc:docMk/>
            <pc:sldMk cId="2519727083" sldId="295"/>
            <ac:spMk id="8" creationId="{721E73BA-53B9-C0C1-476A-00736A64AB79}"/>
          </ac:spMkLst>
        </pc:spChg>
        <pc:spChg chg="mod">
          <ac:chgData name="Ghazala Firdous (2243660)" userId="5641925d-a107-41a9-b92c-5ebe7bcb8c78" providerId="ADAL" clId="{5B49F44C-7F93-438B-A6CC-B5A0306CB16B}" dt="2026-07-10T16:25:48.225" v="134" actId="14100"/>
          <ac:spMkLst>
            <pc:docMk/>
            <pc:sldMk cId="2519727083" sldId="295"/>
            <ac:spMk id="14" creationId="{C78180D0-1AB6-8416-0EB1-10648E1A6050}"/>
          </ac:spMkLst>
        </pc:spChg>
      </pc:sldChg>
      <pc:sldChg chg="addSp delSp modSp mod modClrScheme chgLayout">
        <pc:chgData name="Ghazala Firdous (2243660)" userId="5641925d-a107-41a9-b92c-5ebe7bcb8c78" providerId="ADAL" clId="{5B49F44C-7F93-438B-A6CC-B5A0306CB16B}" dt="2026-07-13T13:33:50.590" v="935" actId="14100"/>
        <pc:sldMkLst>
          <pc:docMk/>
          <pc:sldMk cId="3530111904" sldId="297"/>
        </pc:sldMkLst>
        <pc:spChg chg="mod">
          <ac:chgData name="Ghazala Firdous (2243660)" userId="5641925d-a107-41a9-b92c-5ebe7bcb8c78" providerId="ADAL" clId="{5B49F44C-7F93-438B-A6CC-B5A0306CB16B}" dt="2026-07-13T10:01:24.347" v="394" actId="14100"/>
          <ac:spMkLst>
            <pc:docMk/>
            <pc:sldMk cId="3530111904" sldId="297"/>
            <ac:spMk id="2" creationId="{AAF2A73C-F597-27B7-8F29-D6406DC4DB9A}"/>
          </ac:spMkLst>
        </pc:spChg>
        <pc:spChg chg="del mod">
          <ac:chgData name="Ghazala Firdous (2243660)" userId="5641925d-a107-41a9-b92c-5ebe7bcb8c78" providerId="ADAL" clId="{5B49F44C-7F93-438B-A6CC-B5A0306CB16B}" dt="2026-07-13T09:58:20.138" v="384" actId="478"/>
          <ac:spMkLst>
            <pc:docMk/>
            <pc:sldMk cId="3530111904" sldId="297"/>
            <ac:spMk id="3" creationId="{AC190503-C2C6-37F4-4636-9B4A8A3DE4EB}"/>
          </ac:spMkLst>
        </pc:spChg>
        <pc:picChg chg="add mod">
          <ac:chgData name="Ghazala Firdous (2243660)" userId="5641925d-a107-41a9-b92c-5ebe7bcb8c78" providerId="ADAL" clId="{5B49F44C-7F93-438B-A6CC-B5A0306CB16B}" dt="2026-07-13T13:33:50.590" v="935" actId="14100"/>
          <ac:picMkLst>
            <pc:docMk/>
            <pc:sldMk cId="3530111904" sldId="297"/>
            <ac:picMk id="7" creationId="{BAF4E0C6-B173-2926-9E7B-2B8BAF2D15BE}"/>
          </ac:picMkLst>
        </pc:picChg>
      </pc:sldChg>
      <pc:sldChg chg="addSp delSp modSp mod">
        <pc:chgData name="Ghazala Firdous (2243660)" userId="5641925d-a107-41a9-b92c-5ebe7bcb8c78" providerId="ADAL" clId="{5B49F44C-7F93-438B-A6CC-B5A0306CB16B}" dt="2026-07-13T15:30:40.708" v="1222" actId="20577"/>
        <pc:sldMkLst>
          <pc:docMk/>
          <pc:sldMk cId="2735087570" sldId="298"/>
        </pc:sldMkLst>
        <pc:spChg chg="mod">
          <ac:chgData name="Ghazala Firdous (2243660)" userId="5641925d-a107-41a9-b92c-5ebe7bcb8c78" providerId="ADAL" clId="{5B49F44C-7F93-438B-A6CC-B5A0306CB16B}" dt="2026-07-13T15:30:40.708" v="1222" actId="20577"/>
          <ac:spMkLst>
            <pc:docMk/>
            <pc:sldMk cId="2735087570" sldId="298"/>
            <ac:spMk id="2" creationId="{9B5A61EC-5F42-6AB8-DF35-480F070288EB}"/>
          </ac:spMkLst>
        </pc:spChg>
        <pc:spChg chg="mod">
          <ac:chgData name="Ghazala Firdous (2243660)" userId="5641925d-a107-41a9-b92c-5ebe7bcb8c78" providerId="ADAL" clId="{5B49F44C-7F93-438B-A6CC-B5A0306CB16B}" dt="2026-07-13T15:30:26.857" v="1220" actId="255"/>
          <ac:spMkLst>
            <pc:docMk/>
            <pc:sldMk cId="2735087570" sldId="298"/>
            <ac:spMk id="3" creationId="{2A399339-FABF-04A2-4090-C38B947B2B8B}"/>
          </ac:spMkLst>
        </pc:spChg>
        <pc:spChg chg="add del mod">
          <ac:chgData name="Ghazala Firdous (2243660)" userId="5641925d-a107-41a9-b92c-5ebe7bcb8c78" providerId="ADAL" clId="{5B49F44C-7F93-438B-A6CC-B5A0306CB16B}" dt="2026-07-13T15:28:21.902" v="1210" actId="931"/>
          <ac:spMkLst>
            <pc:docMk/>
            <pc:sldMk cId="2735087570" sldId="298"/>
            <ac:spMk id="10" creationId="{DF62076C-6F94-7E8F-B35F-8EEF6AE17675}"/>
          </ac:spMkLst>
        </pc:spChg>
        <pc:picChg chg="add mod">
          <ac:chgData name="Ghazala Firdous (2243660)" userId="5641925d-a107-41a9-b92c-5ebe7bcb8c78" providerId="ADAL" clId="{5B49F44C-7F93-438B-A6CC-B5A0306CB16B}" dt="2026-07-09T10:37:15.851" v="85" actId="1076"/>
          <ac:picMkLst>
            <pc:docMk/>
            <pc:sldMk cId="2735087570" sldId="298"/>
            <ac:picMk id="5" creationId="{5DF0A579-1FD3-4567-8B6D-4117DF9CF64F}"/>
          </ac:picMkLst>
        </pc:picChg>
        <pc:picChg chg="add mod">
          <ac:chgData name="Ghazala Firdous (2243660)" userId="5641925d-a107-41a9-b92c-5ebe7bcb8c78" providerId="ADAL" clId="{5B49F44C-7F93-438B-A6CC-B5A0306CB16B}" dt="2026-07-13T10:13:00.409" v="407" actId="931"/>
          <ac:picMkLst>
            <pc:docMk/>
            <pc:sldMk cId="2735087570" sldId="298"/>
            <ac:picMk id="6" creationId="{B5335827-0CAE-AD0F-2670-819AE773F4F2}"/>
          </ac:picMkLst>
        </pc:picChg>
        <pc:picChg chg="add mod">
          <ac:chgData name="Ghazala Firdous (2243660)" userId="5641925d-a107-41a9-b92c-5ebe7bcb8c78" providerId="ADAL" clId="{5B49F44C-7F93-438B-A6CC-B5A0306CB16B}" dt="2026-07-13T15:28:45.918" v="1213" actId="14100"/>
          <ac:picMkLst>
            <pc:docMk/>
            <pc:sldMk cId="2735087570" sldId="298"/>
            <ac:picMk id="6" creationId="{FEF0B528-EE18-8E0A-286C-851B13B04694}"/>
          </ac:picMkLst>
        </pc:picChg>
      </pc:sldChg>
      <pc:sldChg chg="addSp delSp modSp mod modClrScheme chgLayout">
        <pc:chgData name="Ghazala Firdous (2243660)" userId="5641925d-a107-41a9-b92c-5ebe7bcb8c78" providerId="ADAL" clId="{5B49F44C-7F93-438B-A6CC-B5A0306CB16B}" dt="2026-07-13T14:06:42.843" v="1050" actId="14100"/>
        <pc:sldMkLst>
          <pc:docMk/>
          <pc:sldMk cId="1485080791" sldId="299"/>
        </pc:sldMkLst>
        <pc:spChg chg="del mod">
          <ac:chgData name="Ghazala Firdous (2243660)" userId="5641925d-a107-41a9-b92c-5ebe7bcb8c78" providerId="ADAL" clId="{5B49F44C-7F93-438B-A6CC-B5A0306CB16B}" dt="2026-07-13T09:33:23.917" v="321" actId="478"/>
          <ac:spMkLst>
            <pc:docMk/>
            <pc:sldMk cId="1485080791" sldId="299"/>
            <ac:spMk id="2" creationId="{725F021C-3CEB-0FBA-DA89-C9C82E741BB3}"/>
          </ac:spMkLst>
        </pc:spChg>
        <pc:spChg chg="mod ord">
          <ac:chgData name="Ghazala Firdous (2243660)" userId="5641925d-a107-41a9-b92c-5ebe7bcb8c78" providerId="ADAL" clId="{5B49F44C-7F93-438B-A6CC-B5A0306CB16B}" dt="2026-07-13T14:06:19.177" v="1047" actId="14100"/>
          <ac:spMkLst>
            <pc:docMk/>
            <pc:sldMk cId="1485080791" sldId="299"/>
            <ac:spMk id="3" creationId="{3C6746B3-AFD9-641E-7CBF-9A783646B368}"/>
          </ac:spMkLst>
        </pc:spChg>
        <pc:spChg chg="mod ord">
          <ac:chgData name="Ghazala Firdous (2243660)" userId="5641925d-a107-41a9-b92c-5ebe7bcb8c78" providerId="ADAL" clId="{5B49F44C-7F93-438B-A6CC-B5A0306CB16B}" dt="2026-07-13T13:54:38.845" v="1009" actId="6264"/>
          <ac:spMkLst>
            <pc:docMk/>
            <pc:sldMk cId="1485080791" sldId="299"/>
            <ac:spMk id="4" creationId="{5D559569-83D5-A20B-653C-B9D6C8D98164}"/>
          </ac:spMkLst>
        </pc:spChg>
        <pc:spChg chg="add del mod">
          <ac:chgData name="Ghazala Firdous (2243660)" userId="5641925d-a107-41a9-b92c-5ebe7bcb8c78" providerId="ADAL" clId="{5B49F44C-7F93-438B-A6CC-B5A0306CB16B}" dt="2026-07-13T09:44:14.616" v="340" actId="478"/>
          <ac:spMkLst>
            <pc:docMk/>
            <pc:sldMk cId="1485080791" sldId="299"/>
            <ac:spMk id="6" creationId="{7E559D7A-C3ED-02D1-CA67-A8944953DED2}"/>
          </ac:spMkLst>
        </pc:spChg>
        <pc:spChg chg="add del mod">
          <ac:chgData name="Ghazala Firdous (2243660)" userId="5641925d-a107-41a9-b92c-5ebe7bcb8c78" providerId="ADAL" clId="{5B49F44C-7F93-438B-A6CC-B5A0306CB16B}" dt="2026-07-13T09:45:49.163" v="348" actId="47"/>
          <ac:spMkLst>
            <pc:docMk/>
            <pc:sldMk cId="1485080791" sldId="299"/>
            <ac:spMk id="7" creationId="{E951D92D-15CF-EAAE-DB49-BA989C6811CE}"/>
          </ac:spMkLst>
        </pc:spChg>
        <pc:spChg chg="add del mod">
          <ac:chgData name="Ghazala Firdous (2243660)" userId="5641925d-a107-41a9-b92c-5ebe7bcb8c78" providerId="ADAL" clId="{5B49F44C-7F93-438B-A6CC-B5A0306CB16B}" dt="2026-07-13T09:46:34.826" v="352"/>
          <ac:spMkLst>
            <pc:docMk/>
            <pc:sldMk cId="1485080791" sldId="299"/>
            <ac:spMk id="9" creationId="{2BDD3849-3146-E86D-8D4C-3890EDE51906}"/>
          </ac:spMkLst>
        </pc:spChg>
        <pc:spChg chg="add del mod">
          <ac:chgData name="Ghazala Firdous (2243660)" userId="5641925d-a107-41a9-b92c-5ebe7bcb8c78" providerId="ADAL" clId="{5B49F44C-7F93-438B-A6CC-B5A0306CB16B}" dt="2026-07-13T09:46:55.475" v="355"/>
          <ac:spMkLst>
            <pc:docMk/>
            <pc:sldMk cId="1485080791" sldId="299"/>
            <ac:spMk id="10" creationId="{CCE4BAEB-A58D-940F-22B5-90F540E5ED67}"/>
          </ac:spMkLst>
        </pc:spChg>
        <pc:spChg chg="add del mod">
          <ac:chgData name="Ghazala Firdous (2243660)" userId="5641925d-a107-41a9-b92c-5ebe7bcb8c78" providerId="ADAL" clId="{5B49F44C-7F93-438B-A6CC-B5A0306CB16B}" dt="2026-07-13T09:47:34.642" v="358"/>
          <ac:spMkLst>
            <pc:docMk/>
            <pc:sldMk cId="1485080791" sldId="299"/>
            <ac:spMk id="11" creationId="{4FA5EAC1-E2CD-BF7B-6F91-1779B3398539}"/>
          </ac:spMkLst>
        </pc:spChg>
        <pc:spChg chg="add del mod">
          <ac:chgData name="Ghazala Firdous (2243660)" userId="5641925d-a107-41a9-b92c-5ebe7bcb8c78" providerId="ADAL" clId="{5B49F44C-7F93-438B-A6CC-B5A0306CB16B}" dt="2026-07-13T09:48:00.410" v="361"/>
          <ac:spMkLst>
            <pc:docMk/>
            <pc:sldMk cId="1485080791" sldId="299"/>
            <ac:spMk id="12" creationId="{0E47916A-2F24-C333-440C-2088C4B0D59D}"/>
          </ac:spMkLst>
        </pc:spChg>
        <pc:spChg chg="add mod">
          <ac:chgData name="Ghazala Firdous (2243660)" userId="5641925d-a107-41a9-b92c-5ebe7bcb8c78" providerId="ADAL" clId="{5B49F44C-7F93-438B-A6CC-B5A0306CB16B}" dt="2026-07-13T09:48:31.764" v="363" actId="20577"/>
          <ac:spMkLst>
            <pc:docMk/>
            <pc:sldMk cId="1485080791" sldId="299"/>
            <ac:spMk id="13" creationId="{978C6D4E-E518-C1E5-D3A3-B1AE9D28A226}"/>
          </ac:spMkLst>
        </pc:spChg>
        <pc:spChg chg="add mod">
          <ac:chgData name="Ghazala Firdous (2243660)" userId="5641925d-a107-41a9-b92c-5ebe7bcb8c78" providerId="ADAL" clId="{5B49F44C-7F93-438B-A6CC-B5A0306CB16B}" dt="2026-07-13T14:06:27.153" v="1048" actId="14100"/>
          <ac:spMkLst>
            <pc:docMk/>
            <pc:sldMk cId="1485080791" sldId="299"/>
            <ac:spMk id="15" creationId="{9FAF2BCF-5CE5-EC62-D108-35239D82EEBC}"/>
          </ac:spMkLst>
        </pc:spChg>
        <pc:spChg chg="add del mod">
          <ac:chgData name="Ghazala Firdous (2243660)" userId="5641925d-a107-41a9-b92c-5ebe7bcb8c78" providerId="ADAL" clId="{5B49F44C-7F93-438B-A6CC-B5A0306CB16B}" dt="2026-07-13T09:53:24.237" v="377"/>
          <ac:spMkLst>
            <pc:docMk/>
            <pc:sldMk cId="1485080791" sldId="299"/>
            <ac:spMk id="16" creationId="{39394025-7219-FD68-C3D0-56CF84449FB0}"/>
          </ac:spMkLst>
        </pc:spChg>
        <pc:spChg chg="add del mod ord">
          <ac:chgData name="Ghazala Firdous (2243660)" userId="5641925d-a107-41a9-b92c-5ebe7bcb8c78" providerId="ADAL" clId="{5B49F44C-7F93-438B-A6CC-B5A0306CB16B}" dt="2026-07-13T13:53:47.602" v="1006" actId="700"/>
          <ac:spMkLst>
            <pc:docMk/>
            <pc:sldMk cId="1485080791" sldId="299"/>
            <ac:spMk id="17" creationId="{4440C8AC-F4FE-33DC-F672-69B35AA882A6}"/>
          </ac:spMkLst>
        </pc:spChg>
        <pc:spChg chg="add del mod ord">
          <ac:chgData name="Ghazala Firdous (2243660)" userId="5641925d-a107-41a9-b92c-5ebe7bcb8c78" providerId="ADAL" clId="{5B49F44C-7F93-438B-A6CC-B5A0306CB16B}" dt="2026-07-13T13:53:47.602" v="1006" actId="700"/>
          <ac:spMkLst>
            <pc:docMk/>
            <pc:sldMk cId="1485080791" sldId="299"/>
            <ac:spMk id="18" creationId="{1EBAB062-E36E-49B2-31A6-ADD599B5F1D3}"/>
          </ac:spMkLst>
        </pc:spChg>
        <pc:spChg chg="add mod">
          <ac:chgData name="Ghazala Firdous (2243660)" userId="5641925d-a107-41a9-b92c-5ebe7bcb8c78" providerId="ADAL" clId="{5B49F44C-7F93-438B-A6CC-B5A0306CB16B}" dt="2026-07-13T13:53:46.457" v="1005" actId="931"/>
          <ac:spMkLst>
            <pc:docMk/>
            <pc:sldMk cId="1485080791" sldId="299"/>
            <ac:spMk id="21" creationId="{4755602D-0A5A-189F-95C6-C8A799D1C99E}"/>
          </ac:spMkLst>
        </pc:spChg>
        <pc:spChg chg="add mod">
          <ac:chgData name="Ghazala Firdous (2243660)" userId="5641925d-a107-41a9-b92c-5ebe7bcb8c78" providerId="ADAL" clId="{5B49F44C-7F93-438B-A6CC-B5A0306CB16B}" dt="2026-07-13T13:53:46.457" v="1005" actId="931"/>
          <ac:spMkLst>
            <pc:docMk/>
            <pc:sldMk cId="1485080791" sldId="299"/>
            <ac:spMk id="24" creationId="{66011FC6-869C-B2D7-8A81-0D76D3CCC49D}"/>
          </ac:spMkLst>
        </pc:spChg>
        <pc:spChg chg="add del mod">
          <ac:chgData name="Ghazala Firdous (2243660)" userId="5641925d-a107-41a9-b92c-5ebe7bcb8c78" providerId="ADAL" clId="{5B49F44C-7F93-438B-A6CC-B5A0306CB16B}" dt="2026-07-13T13:54:38.845" v="1009" actId="6264"/>
          <ac:spMkLst>
            <pc:docMk/>
            <pc:sldMk cId="1485080791" sldId="299"/>
            <ac:spMk id="25" creationId="{B8D253A1-AFCC-083F-334A-88CCAD10368D}"/>
          </ac:spMkLst>
        </pc:spChg>
        <pc:spChg chg="add del mod">
          <ac:chgData name="Ghazala Firdous (2243660)" userId="5641925d-a107-41a9-b92c-5ebe7bcb8c78" providerId="ADAL" clId="{5B49F44C-7F93-438B-A6CC-B5A0306CB16B}" dt="2026-07-13T13:54:38.845" v="1009" actId="6264"/>
          <ac:spMkLst>
            <pc:docMk/>
            <pc:sldMk cId="1485080791" sldId="299"/>
            <ac:spMk id="26" creationId="{176C7158-62D9-D783-147F-7A28CF5989DE}"/>
          </ac:spMkLst>
        </pc:spChg>
        <pc:spChg chg="add del mod ord">
          <ac:chgData name="Ghazala Firdous (2243660)" userId="5641925d-a107-41a9-b92c-5ebe7bcb8c78" providerId="ADAL" clId="{5B49F44C-7F93-438B-A6CC-B5A0306CB16B}" dt="2026-07-13T13:54:38.845" v="1009" actId="6264"/>
          <ac:spMkLst>
            <pc:docMk/>
            <pc:sldMk cId="1485080791" sldId="299"/>
            <ac:spMk id="27" creationId="{4C021C95-242E-BFC5-1D88-A2E8D1396E17}"/>
          </ac:spMkLst>
        </pc:spChg>
        <pc:picChg chg="add del mod">
          <ac:chgData name="Ghazala Firdous (2243660)" userId="5641925d-a107-41a9-b92c-5ebe7bcb8c78" providerId="ADAL" clId="{5B49F44C-7F93-438B-A6CC-B5A0306CB16B}" dt="2026-07-13T09:32:53.627" v="316" actId="478"/>
          <ac:picMkLst>
            <pc:docMk/>
            <pc:sldMk cId="1485080791" sldId="299"/>
            <ac:picMk id="8" creationId="{18840F05-9332-61F3-B0E9-7DF0A10A8537}"/>
          </ac:picMkLst>
        </pc:picChg>
        <pc:picChg chg="add mod">
          <ac:chgData name="Ghazala Firdous (2243660)" userId="5641925d-a107-41a9-b92c-5ebe7bcb8c78" providerId="ADAL" clId="{5B49F44C-7F93-438B-A6CC-B5A0306CB16B}" dt="2026-07-13T13:53:46.457" v="1005" actId="931"/>
          <ac:picMkLst>
            <pc:docMk/>
            <pc:sldMk cId="1485080791" sldId="299"/>
            <ac:picMk id="20" creationId="{68962F34-D857-2773-6D11-8F1BD340729A}"/>
          </ac:picMkLst>
        </pc:picChg>
        <pc:picChg chg="add mod">
          <ac:chgData name="Ghazala Firdous (2243660)" userId="5641925d-a107-41a9-b92c-5ebe7bcb8c78" providerId="ADAL" clId="{5B49F44C-7F93-438B-A6CC-B5A0306CB16B}" dt="2026-07-13T13:53:45.342" v="1004" actId="14100"/>
          <ac:picMkLst>
            <pc:docMk/>
            <pc:sldMk cId="1485080791" sldId="299"/>
            <ac:picMk id="23" creationId="{D0F6455A-BD5D-9C95-FB4C-933D08AB1542}"/>
          </ac:picMkLst>
        </pc:picChg>
        <pc:picChg chg="add mod">
          <ac:chgData name="Ghazala Firdous (2243660)" userId="5641925d-a107-41a9-b92c-5ebe7bcb8c78" providerId="ADAL" clId="{5B49F44C-7F93-438B-A6CC-B5A0306CB16B}" dt="2026-07-13T14:06:42.843" v="1050" actId="14100"/>
          <ac:picMkLst>
            <pc:docMk/>
            <pc:sldMk cId="1485080791" sldId="299"/>
            <ac:picMk id="29" creationId="{68BB3951-4631-0A3D-0AE7-A857F8433E10}"/>
          </ac:picMkLst>
        </pc:picChg>
      </pc:sldChg>
      <pc:sldChg chg="addSp delSp modSp mod">
        <pc:chgData name="Ghazala Firdous (2243660)" userId="5641925d-a107-41a9-b92c-5ebe7bcb8c78" providerId="ADAL" clId="{5B49F44C-7F93-438B-A6CC-B5A0306CB16B}" dt="2026-07-13T15:06:05.038" v="1150" actId="14100"/>
        <pc:sldMkLst>
          <pc:docMk/>
          <pc:sldMk cId="1148227982" sldId="300"/>
        </pc:sldMkLst>
        <pc:spChg chg="mod">
          <ac:chgData name="Ghazala Firdous (2243660)" userId="5641925d-a107-41a9-b92c-5ebe7bcb8c78" providerId="ADAL" clId="{5B49F44C-7F93-438B-A6CC-B5A0306CB16B}" dt="2026-07-13T15:06:05.038" v="1150" actId="14100"/>
          <ac:spMkLst>
            <pc:docMk/>
            <pc:sldMk cId="1148227982" sldId="300"/>
            <ac:spMk id="2" creationId="{5E5CEC29-2F05-D7E4-A266-08C74BE4F5F8}"/>
          </ac:spMkLst>
        </pc:spChg>
        <pc:spChg chg="add del mod">
          <ac:chgData name="Ghazala Firdous (2243660)" userId="5641925d-a107-41a9-b92c-5ebe7bcb8c78" providerId="ADAL" clId="{5B49F44C-7F93-438B-A6CC-B5A0306CB16B}" dt="2026-07-13T13:12:08.488" v="912" actId="931"/>
          <ac:spMkLst>
            <pc:docMk/>
            <pc:sldMk cId="1148227982" sldId="300"/>
            <ac:spMk id="4" creationId="{B76E2083-4850-748B-FA57-128EAAD12CB5}"/>
          </ac:spMkLst>
        </pc:spChg>
        <pc:picChg chg="del">
          <ac:chgData name="Ghazala Firdous (2243660)" userId="5641925d-a107-41a9-b92c-5ebe7bcb8c78" providerId="ADAL" clId="{5B49F44C-7F93-438B-A6CC-B5A0306CB16B}" dt="2026-07-13T13:09:31.876" v="911" actId="478"/>
          <ac:picMkLst>
            <pc:docMk/>
            <pc:sldMk cId="1148227982" sldId="300"/>
            <ac:picMk id="5" creationId="{867EED95-1785-2CFF-AB72-C7852C4B1E15}"/>
          </ac:picMkLst>
        </pc:picChg>
        <pc:picChg chg="add mod">
          <ac:chgData name="Ghazala Firdous (2243660)" userId="5641925d-a107-41a9-b92c-5ebe7bcb8c78" providerId="ADAL" clId="{5B49F44C-7F93-438B-A6CC-B5A0306CB16B}" dt="2026-07-13T13:12:08.488" v="912" actId="931"/>
          <ac:picMkLst>
            <pc:docMk/>
            <pc:sldMk cId="1148227982" sldId="300"/>
            <ac:picMk id="7" creationId="{39072206-7DF8-80DF-9A49-DDEC349EDB3A}"/>
          </ac:picMkLst>
        </pc:picChg>
      </pc:sldChg>
      <pc:sldChg chg="addSp delSp modSp mod">
        <pc:chgData name="Ghazala Firdous (2243660)" userId="5641925d-a107-41a9-b92c-5ebe7bcb8c78" providerId="ADAL" clId="{5B49F44C-7F93-438B-A6CC-B5A0306CB16B}" dt="2026-07-13T14:55:43.633" v="1128" actId="14100"/>
        <pc:sldMkLst>
          <pc:docMk/>
          <pc:sldMk cId="3463142981" sldId="301"/>
        </pc:sldMkLst>
        <pc:spChg chg="add del mod">
          <ac:chgData name="Ghazala Firdous (2243660)" userId="5641925d-a107-41a9-b92c-5ebe7bcb8c78" providerId="ADAL" clId="{5B49F44C-7F93-438B-A6CC-B5A0306CB16B}" dt="2026-07-13T14:54:30.655" v="1122"/>
          <ac:spMkLst>
            <pc:docMk/>
            <pc:sldMk cId="3463142981" sldId="301"/>
            <ac:spMk id="2" creationId="{0367170C-5E36-3D40-0297-62B475E924AF}"/>
          </ac:spMkLst>
        </pc:spChg>
        <pc:spChg chg="mod">
          <ac:chgData name="Ghazala Firdous (2243660)" userId="5641925d-a107-41a9-b92c-5ebe7bcb8c78" providerId="ADAL" clId="{5B49F44C-7F93-438B-A6CC-B5A0306CB16B}" dt="2026-07-13T14:54:54.659" v="1125" actId="14100"/>
          <ac:spMkLst>
            <pc:docMk/>
            <pc:sldMk cId="3463142981" sldId="301"/>
            <ac:spMk id="24" creationId="{EAFB0F7C-538C-A534-C43B-DBA554E3F530}"/>
          </ac:spMkLst>
        </pc:spChg>
        <pc:spChg chg="mod">
          <ac:chgData name="Ghazala Firdous (2243660)" userId="5641925d-a107-41a9-b92c-5ebe7bcb8c78" providerId="ADAL" clId="{5B49F44C-7F93-438B-A6CC-B5A0306CB16B}" dt="2026-07-13T14:55:43.633" v="1128" actId="14100"/>
          <ac:spMkLst>
            <pc:docMk/>
            <pc:sldMk cId="3463142981" sldId="301"/>
            <ac:spMk id="25" creationId="{B6328503-70B0-12A4-AA3C-898C2D192435}"/>
          </ac:spMkLst>
        </pc:spChg>
        <pc:picChg chg="add mod">
          <ac:chgData name="Ghazala Firdous (2243660)" userId="5641925d-a107-41a9-b92c-5ebe7bcb8c78" providerId="ADAL" clId="{5B49F44C-7F93-438B-A6CC-B5A0306CB16B}" dt="2026-07-13T14:54:45.270" v="1124" actId="14100"/>
          <ac:picMkLst>
            <pc:docMk/>
            <pc:sldMk cId="3463142981" sldId="301"/>
            <ac:picMk id="3" creationId="{DEBA658B-5D6D-C585-699D-C4FB0AF7D1B0}"/>
          </ac:picMkLst>
        </pc:picChg>
      </pc:sldChg>
      <pc:sldChg chg="modSp mod">
        <pc:chgData name="Ghazala Firdous (2243660)" userId="5641925d-a107-41a9-b92c-5ebe7bcb8c78" providerId="ADAL" clId="{5B49F44C-7F93-438B-A6CC-B5A0306CB16B}" dt="2026-07-13T14:52:46.604" v="1119" actId="14100"/>
        <pc:sldMkLst>
          <pc:docMk/>
          <pc:sldMk cId="3307832124" sldId="302"/>
        </pc:sldMkLst>
        <pc:spChg chg="mod">
          <ac:chgData name="Ghazala Firdous (2243660)" userId="5641925d-a107-41a9-b92c-5ebe7bcb8c78" providerId="ADAL" clId="{5B49F44C-7F93-438B-A6CC-B5A0306CB16B}" dt="2026-07-13T14:52:46.604" v="1119" actId="14100"/>
          <ac:spMkLst>
            <pc:docMk/>
            <pc:sldMk cId="3307832124" sldId="302"/>
            <ac:spMk id="13" creationId="{D830D5B4-BF25-23F6-FA3A-4FAD9B08EE4F}"/>
          </ac:spMkLst>
        </pc:spChg>
      </pc:sldChg>
      <pc:sldChg chg="addSp delSp modSp mod ord">
        <pc:chgData name="Ghazala Firdous (2243660)" userId="5641925d-a107-41a9-b92c-5ebe7bcb8c78" providerId="ADAL" clId="{5B49F44C-7F93-438B-A6CC-B5A0306CB16B}" dt="2026-07-13T15:26:16.971" v="1209" actId="14100"/>
        <pc:sldMkLst>
          <pc:docMk/>
          <pc:sldMk cId="787322135" sldId="303"/>
        </pc:sldMkLst>
        <pc:spChg chg="mod">
          <ac:chgData name="Ghazala Firdous (2243660)" userId="5641925d-a107-41a9-b92c-5ebe7bcb8c78" providerId="ADAL" clId="{5B49F44C-7F93-438B-A6CC-B5A0306CB16B}" dt="2026-07-13T15:26:01.564" v="1207" actId="14100"/>
          <ac:spMkLst>
            <pc:docMk/>
            <pc:sldMk cId="787322135" sldId="303"/>
            <ac:spMk id="8" creationId="{D00F5E90-7E65-B165-D92F-F9D3D538CB93}"/>
          </ac:spMkLst>
        </pc:spChg>
        <pc:spChg chg="del mod">
          <ac:chgData name="Ghazala Firdous (2243660)" userId="5641925d-a107-41a9-b92c-5ebe7bcb8c78" providerId="ADAL" clId="{5B49F44C-7F93-438B-A6CC-B5A0306CB16B}" dt="2026-07-13T14:50:12.253" v="1107"/>
          <ac:spMkLst>
            <pc:docMk/>
            <pc:sldMk cId="787322135" sldId="303"/>
            <ac:spMk id="13" creationId="{A171CC10-FCFB-5BC3-1996-DFDFC91EE498}"/>
          </ac:spMkLst>
        </pc:spChg>
        <pc:spChg chg="mod">
          <ac:chgData name="Ghazala Firdous (2243660)" userId="5641925d-a107-41a9-b92c-5ebe7bcb8c78" providerId="ADAL" clId="{5B49F44C-7F93-438B-A6CC-B5A0306CB16B}" dt="2026-07-13T15:26:16.971" v="1209" actId="14100"/>
          <ac:spMkLst>
            <pc:docMk/>
            <pc:sldMk cId="787322135" sldId="303"/>
            <ac:spMk id="14" creationId="{DA8D0BEF-095F-2426-BEE1-A560A6599943}"/>
          </ac:spMkLst>
        </pc:spChg>
        <pc:picChg chg="add mod">
          <ac:chgData name="Ghazala Firdous (2243660)" userId="5641925d-a107-41a9-b92c-5ebe7bcb8c78" providerId="ADAL" clId="{5B49F44C-7F93-438B-A6CC-B5A0306CB16B}" dt="2026-07-13T15:26:09.439" v="1208" actId="14100"/>
          <ac:picMkLst>
            <pc:docMk/>
            <pc:sldMk cId="787322135" sldId="303"/>
            <ac:picMk id="3" creationId="{22993CD4-B7CF-547B-2B91-ED820F5CD902}"/>
          </ac:picMkLst>
        </pc:picChg>
      </pc:sldChg>
      <pc:sldChg chg="addSp delSp modSp mod modClrScheme chgLayout">
        <pc:chgData name="Ghazala Firdous (2243660)" userId="5641925d-a107-41a9-b92c-5ebe7bcb8c78" providerId="ADAL" clId="{5B49F44C-7F93-438B-A6CC-B5A0306CB16B}" dt="2026-07-13T15:52:38.761" v="1318" actId="255"/>
        <pc:sldMkLst>
          <pc:docMk/>
          <pc:sldMk cId="1316567549" sldId="304"/>
        </pc:sldMkLst>
        <pc:spChg chg="mod">
          <ac:chgData name="Ghazala Firdous (2243660)" userId="5641925d-a107-41a9-b92c-5ebe7bcb8c78" providerId="ADAL" clId="{5B49F44C-7F93-438B-A6CC-B5A0306CB16B}" dt="2026-07-13T15:52:38.761" v="1318" actId="255"/>
          <ac:spMkLst>
            <pc:docMk/>
            <pc:sldMk cId="1316567549" sldId="304"/>
            <ac:spMk id="2" creationId="{67159D4B-4563-83B0-2F10-FF0EDDB04EE9}"/>
          </ac:spMkLst>
        </pc:spChg>
        <pc:spChg chg="del">
          <ac:chgData name="Ghazala Firdous (2243660)" userId="5641925d-a107-41a9-b92c-5ebe7bcb8c78" providerId="ADAL" clId="{5B49F44C-7F93-438B-A6CC-B5A0306CB16B}" dt="2026-07-13T15:00:06.022" v="1135" actId="931"/>
          <ac:spMkLst>
            <pc:docMk/>
            <pc:sldMk cId="1316567549" sldId="304"/>
            <ac:spMk id="4" creationId="{69797132-7E25-E00E-08EA-EC7CF2C7472A}"/>
          </ac:spMkLst>
        </pc:spChg>
        <pc:spChg chg="add mod">
          <ac:chgData name="Ghazala Firdous (2243660)" userId="5641925d-a107-41a9-b92c-5ebe7bcb8c78" providerId="ADAL" clId="{5B49F44C-7F93-438B-A6CC-B5A0306CB16B}" dt="2026-07-13T15:44:00.013" v="1261" actId="931"/>
          <ac:spMkLst>
            <pc:docMk/>
            <pc:sldMk cId="1316567549" sldId="304"/>
            <ac:spMk id="5" creationId="{C126FC6A-62AE-94CC-7300-F826C4DB2BA2}"/>
          </ac:spMkLst>
        </pc:spChg>
        <pc:spChg chg="add del mod">
          <ac:chgData name="Ghazala Firdous (2243660)" userId="5641925d-a107-41a9-b92c-5ebe7bcb8c78" providerId="ADAL" clId="{5B49F44C-7F93-438B-A6CC-B5A0306CB16B}" dt="2026-07-13T15:08:41.055" v="1151" actId="21"/>
          <ac:spMkLst>
            <pc:docMk/>
            <pc:sldMk cId="1316567549" sldId="304"/>
            <ac:spMk id="6" creationId="{296464A7-03E7-93C4-B9F9-FED038006F41}"/>
          </ac:spMkLst>
        </pc:spChg>
        <pc:spChg chg="add del mod">
          <ac:chgData name="Ghazala Firdous (2243660)" userId="5641925d-a107-41a9-b92c-5ebe7bcb8c78" providerId="ADAL" clId="{5B49F44C-7F93-438B-A6CC-B5A0306CB16B}" dt="2026-07-13T15:49:26.593" v="1274" actId="931"/>
          <ac:spMkLst>
            <pc:docMk/>
            <pc:sldMk cId="1316567549" sldId="304"/>
            <ac:spMk id="8" creationId="{D19F35D1-C98B-B5E8-ABBC-6B969A7E2E9A}"/>
          </ac:spMkLst>
        </pc:spChg>
        <pc:spChg chg="add mod">
          <ac:chgData name="Ghazala Firdous (2243660)" userId="5641925d-a107-41a9-b92c-5ebe7bcb8c78" providerId="ADAL" clId="{5B49F44C-7F93-438B-A6CC-B5A0306CB16B}" dt="2026-07-13T15:48:31.359" v="1273" actId="931"/>
          <ac:spMkLst>
            <pc:docMk/>
            <pc:sldMk cId="1316567549" sldId="304"/>
            <ac:spMk id="9" creationId="{964FF2E7-D804-2240-3296-AE2F340D5B6B}"/>
          </ac:spMkLst>
        </pc:spChg>
        <pc:spChg chg="add mod ord">
          <ac:chgData name="Ghazala Firdous (2243660)" userId="5641925d-a107-41a9-b92c-5ebe7bcb8c78" providerId="ADAL" clId="{5B49F44C-7F93-438B-A6CC-B5A0306CB16B}" dt="2026-07-13T15:43:39.222" v="1254" actId="26606"/>
          <ac:spMkLst>
            <pc:docMk/>
            <pc:sldMk cId="1316567549" sldId="304"/>
            <ac:spMk id="11" creationId="{67F2E38E-29A4-2D58-2E05-2D6CD65861FF}"/>
          </ac:spMkLst>
        </pc:spChg>
        <pc:spChg chg="add del mod">
          <ac:chgData name="Ghazala Firdous (2243660)" userId="5641925d-a107-41a9-b92c-5ebe7bcb8c78" providerId="ADAL" clId="{5B49F44C-7F93-438B-A6CC-B5A0306CB16B}" dt="2026-07-13T15:50:46.551" v="1307" actId="478"/>
          <ac:spMkLst>
            <pc:docMk/>
            <pc:sldMk cId="1316567549" sldId="304"/>
            <ac:spMk id="13" creationId="{D2FAEDCD-6318-142E-3EC2-4CA3F091C452}"/>
          </ac:spMkLst>
        </pc:spChg>
        <pc:picChg chg="add mod">
          <ac:chgData name="Ghazala Firdous (2243660)" userId="5641925d-a107-41a9-b92c-5ebe7bcb8c78" providerId="ADAL" clId="{5B49F44C-7F93-438B-A6CC-B5A0306CB16B}" dt="2026-07-13T15:44:00.013" v="1261" actId="931"/>
          <ac:picMkLst>
            <pc:docMk/>
            <pc:sldMk cId="1316567549" sldId="304"/>
            <ac:picMk id="4" creationId="{F42A7AEE-5B4F-2D78-20A6-F16AF6669505}"/>
          </ac:picMkLst>
        </pc:picChg>
        <pc:picChg chg="add del mod">
          <ac:chgData name="Ghazala Firdous (2243660)" userId="5641925d-a107-41a9-b92c-5ebe7bcb8c78" providerId="ADAL" clId="{5B49F44C-7F93-438B-A6CC-B5A0306CB16B}" dt="2026-07-13T15:08:41.055" v="1151" actId="21"/>
          <ac:picMkLst>
            <pc:docMk/>
            <pc:sldMk cId="1316567549" sldId="304"/>
            <ac:picMk id="5" creationId="{2C0F1C67-07A1-433E-32FB-23A74B12A392}"/>
          </ac:picMkLst>
        </pc:picChg>
        <pc:picChg chg="add mod">
          <ac:chgData name="Ghazala Firdous (2243660)" userId="5641925d-a107-41a9-b92c-5ebe7bcb8c78" providerId="ADAL" clId="{5B49F44C-7F93-438B-A6CC-B5A0306CB16B}" dt="2026-07-13T15:48:31.359" v="1273" actId="931"/>
          <ac:picMkLst>
            <pc:docMk/>
            <pc:sldMk cId="1316567549" sldId="304"/>
            <ac:picMk id="7" creationId="{D6B98CF2-1752-A69F-642D-CBF1A4D9D704}"/>
          </ac:picMkLst>
        </pc:picChg>
        <pc:picChg chg="add mod">
          <ac:chgData name="Ghazala Firdous (2243660)" userId="5641925d-a107-41a9-b92c-5ebe7bcb8c78" providerId="ADAL" clId="{5B49F44C-7F93-438B-A6CC-B5A0306CB16B}" dt="2026-07-13T15:52:06.325" v="1317" actId="14100"/>
          <ac:picMkLst>
            <pc:docMk/>
            <pc:sldMk cId="1316567549" sldId="304"/>
            <ac:picMk id="12" creationId="{C3611A1D-1025-4AB7-833A-454ED6EB7511}"/>
          </ac:picMkLst>
        </pc:picChg>
      </pc:sldChg>
      <pc:sldChg chg="addSp delSp modSp mod">
        <pc:chgData name="Ghazala Firdous (2243660)" userId="5641925d-a107-41a9-b92c-5ebe7bcb8c78" providerId="ADAL" clId="{5B49F44C-7F93-438B-A6CC-B5A0306CB16B}" dt="2026-07-13T13:08:32.370" v="910" actId="931"/>
        <pc:sldMkLst>
          <pc:docMk/>
          <pc:sldMk cId="702059405" sldId="305"/>
        </pc:sldMkLst>
        <pc:spChg chg="mod">
          <ac:chgData name="Ghazala Firdous (2243660)" userId="5641925d-a107-41a9-b92c-5ebe7bcb8c78" providerId="ADAL" clId="{5B49F44C-7F93-438B-A6CC-B5A0306CB16B}" dt="2026-07-10T16:22:11.163" v="129" actId="27636"/>
          <ac:spMkLst>
            <pc:docMk/>
            <pc:sldMk cId="702059405" sldId="305"/>
            <ac:spMk id="2" creationId="{043AC1A2-6429-6E3F-6E8F-93AD1D3A7B04}"/>
          </ac:spMkLst>
        </pc:spChg>
        <pc:spChg chg="add del mod">
          <ac:chgData name="Ghazala Firdous (2243660)" userId="5641925d-a107-41a9-b92c-5ebe7bcb8c78" providerId="ADAL" clId="{5B49F44C-7F93-438B-A6CC-B5A0306CB16B}" dt="2026-07-13T13:06:19.945" v="905" actId="931"/>
          <ac:spMkLst>
            <pc:docMk/>
            <pc:sldMk cId="702059405" sldId="305"/>
            <ac:spMk id="4" creationId="{3075E9C8-ED6A-A511-4BE5-516F7D66272A}"/>
          </ac:spMkLst>
        </pc:spChg>
        <pc:spChg chg="add del mod">
          <ac:chgData name="Ghazala Firdous (2243660)" userId="5641925d-a107-41a9-b92c-5ebe7bcb8c78" providerId="ADAL" clId="{5B49F44C-7F93-438B-A6CC-B5A0306CB16B}" dt="2026-07-13T13:08:32.370" v="910" actId="931"/>
          <ac:spMkLst>
            <pc:docMk/>
            <pc:sldMk cId="702059405" sldId="305"/>
            <ac:spMk id="9" creationId="{A0E61C16-7DF7-E327-E870-347469559B40}"/>
          </ac:spMkLst>
        </pc:spChg>
        <pc:picChg chg="del">
          <ac:chgData name="Ghazala Firdous (2243660)" userId="5641925d-a107-41a9-b92c-5ebe7bcb8c78" providerId="ADAL" clId="{5B49F44C-7F93-438B-A6CC-B5A0306CB16B}" dt="2026-07-13T13:04:54.805" v="904" actId="478"/>
          <ac:picMkLst>
            <pc:docMk/>
            <pc:sldMk cId="702059405" sldId="305"/>
            <ac:picMk id="5" creationId="{86D3B28E-57F6-6227-DB43-012A437D3625}"/>
          </ac:picMkLst>
        </pc:picChg>
        <pc:picChg chg="add del mod">
          <ac:chgData name="Ghazala Firdous (2243660)" userId="5641925d-a107-41a9-b92c-5ebe7bcb8c78" providerId="ADAL" clId="{5B49F44C-7F93-438B-A6CC-B5A0306CB16B}" dt="2026-07-13T13:06:36.804" v="906" actId="478"/>
          <ac:picMkLst>
            <pc:docMk/>
            <pc:sldMk cId="702059405" sldId="305"/>
            <ac:picMk id="7" creationId="{F2294464-7B19-4C2B-5CAC-91EE1C5CC3B2}"/>
          </ac:picMkLst>
        </pc:picChg>
        <pc:picChg chg="add mod">
          <ac:chgData name="Ghazala Firdous (2243660)" userId="5641925d-a107-41a9-b92c-5ebe7bcb8c78" providerId="ADAL" clId="{5B49F44C-7F93-438B-A6CC-B5A0306CB16B}" dt="2026-07-13T13:08:32.370" v="910" actId="931"/>
          <ac:picMkLst>
            <pc:docMk/>
            <pc:sldMk cId="702059405" sldId="305"/>
            <ac:picMk id="11" creationId="{A8BC95BB-0B0E-D97D-6B3F-6B664409F597}"/>
          </ac:picMkLst>
        </pc:picChg>
      </pc:sldChg>
      <pc:sldChg chg="addSp delSp modSp mod">
        <pc:chgData name="Ghazala Firdous (2243660)" userId="5641925d-a107-41a9-b92c-5ebe7bcb8c78" providerId="ADAL" clId="{5B49F44C-7F93-438B-A6CC-B5A0306CB16B}" dt="2026-07-13T15:22:53.581" v="1173" actId="14100"/>
        <pc:sldMkLst>
          <pc:docMk/>
          <pc:sldMk cId="2142819121" sldId="306"/>
        </pc:sldMkLst>
        <pc:spChg chg="del mod">
          <ac:chgData name="Ghazala Firdous (2243660)" userId="5641925d-a107-41a9-b92c-5ebe7bcb8c78" providerId="ADAL" clId="{5B49F44C-7F93-438B-A6CC-B5A0306CB16B}" dt="2026-07-13T15:20:46.304" v="1159" actId="22"/>
          <ac:spMkLst>
            <pc:docMk/>
            <pc:sldMk cId="2142819121" sldId="306"/>
            <ac:spMk id="13" creationId="{51F49356-94E1-A97D-9925-847D73AACF84}"/>
          </ac:spMkLst>
        </pc:spChg>
        <pc:spChg chg="mod">
          <ac:chgData name="Ghazala Firdous (2243660)" userId="5641925d-a107-41a9-b92c-5ebe7bcb8c78" providerId="ADAL" clId="{5B49F44C-7F93-438B-A6CC-B5A0306CB16B}" dt="2026-07-13T15:22:47.160" v="1172" actId="14100"/>
          <ac:spMkLst>
            <pc:docMk/>
            <pc:sldMk cId="2142819121" sldId="306"/>
            <ac:spMk id="14" creationId="{4236E7AB-4F1F-480B-0697-ED947EE8B75D}"/>
          </ac:spMkLst>
        </pc:spChg>
        <pc:picChg chg="add mod ord">
          <ac:chgData name="Ghazala Firdous (2243660)" userId="5641925d-a107-41a9-b92c-5ebe7bcb8c78" providerId="ADAL" clId="{5B49F44C-7F93-438B-A6CC-B5A0306CB16B}" dt="2026-07-13T15:22:53.581" v="1173" actId="14100"/>
          <ac:picMkLst>
            <pc:docMk/>
            <pc:sldMk cId="2142819121" sldId="306"/>
            <ac:picMk id="4" creationId="{EC1D40D4-8C69-0076-ACCA-DFE26637A9A5}"/>
          </ac:picMkLst>
        </pc:picChg>
      </pc:sldChg>
      <pc:sldChg chg="modSp mod">
        <pc:chgData name="Ghazala Firdous (2243660)" userId="5641925d-a107-41a9-b92c-5ebe7bcb8c78" providerId="ADAL" clId="{5B49F44C-7F93-438B-A6CC-B5A0306CB16B}" dt="2026-07-03T18:37:09.246" v="2" actId="27636"/>
        <pc:sldMkLst>
          <pc:docMk/>
          <pc:sldMk cId="3823032054" sldId="307"/>
        </pc:sldMkLst>
        <pc:spChg chg="mod">
          <ac:chgData name="Ghazala Firdous (2243660)" userId="5641925d-a107-41a9-b92c-5ebe7bcb8c78" providerId="ADAL" clId="{5B49F44C-7F93-438B-A6CC-B5A0306CB16B}" dt="2026-07-03T18:37:09.246" v="2" actId="27636"/>
          <ac:spMkLst>
            <pc:docMk/>
            <pc:sldMk cId="3823032054" sldId="307"/>
            <ac:spMk id="25" creationId="{1D258208-7283-0E93-DD1C-64F223D094AB}"/>
          </ac:spMkLst>
        </pc:spChg>
      </pc:sldChg>
      <pc:sldChg chg="addSp delSp modSp add mod">
        <pc:chgData name="Ghazala Firdous (2243660)" userId="5641925d-a107-41a9-b92c-5ebe7bcb8c78" providerId="ADAL" clId="{5B49F44C-7F93-438B-A6CC-B5A0306CB16B}" dt="2026-07-13T13:33:25.548" v="934" actId="931"/>
        <pc:sldMkLst>
          <pc:docMk/>
          <pc:sldMk cId="6828536" sldId="308"/>
        </pc:sldMkLst>
        <pc:spChg chg="add del mod">
          <ac:chgData name="Ghazala Firdous (2243660)" userId="5641925d-a107-41a9-b92c-5ebe7bcb8c78" providerId="ADAL" clId="{5B49F44C-7F93-438B-A6CC-B5A0306CB16B}" dt="2026-07-13T13:33:25.548" v="934" actId="931"/>
          <ac:spMkLst>
            <pc:docMk/>
            <pc:sldMk cId="6828536" sldId="308"/>
            <ac:spMk id="4" creationId="{C4108E70-0A42-62D9-A139-0F599FABB2B4}"/>
          </ac:spMkLst>
        </pc:spChg>
        <pc:spChg chg="mod">
          <ac:chgData name="Ghazala Firdous (2243660)" userId="5641925d-a107-41a9-b92c-5ebe7bcb8c78" providerId="ADAL" clId="{5B49F44C-7F93-438B-A6CC-B5A0306CB16B}" dt="2026-07-13T10:20:19.873" v="431" actId="14100"/>
          <ac:spMkLst>
            <pc:docMk/>
            <pc:sldMk cId="6828536" sldId="308"/>
            <ac:spMk id="5" creationId="{CF80BEC8-E9B5-7872-B3B8-0670AEDDA230}"/>
          </ac:spMkLst>
        </pc:spChg>
        <pc:spChg chg="mod">
          <ac:chgData name="Ghazala Firdous (2243660)" userId="5641925d-a107-41a9-b92c-5ebe7bcb8c78" providerId="ADAL" clId="{5B49F44C-7F93-438B-A6CC-B5A0306CB16B}" dt="2026-07-13T10:20:37.146" v="434" actId="14100"/>
          <ac:spMkLst>
            <pc:docMk/>
            <pc:sldMk cId="6828536" sldId="308"/>
            <ac:spMk id="20" creationId="{736D4165-7456-EFD7-8F46-5B7C9CCD7AE2}"/>
          </ac:spMkLst>
        </pc:spChg>
        <pc:picChg chg="add mod">
          <ac:chgData name="Ghazala Firdous (2243660)" userId="5641925d-a107-41a9-b92c-5ebe7bcb8c78" providerId="ADAL" clId="{5B49F44C-7F93-438B-A6CC-B5A0306CB16B}" dt="2026-07-13T13:33:25.548" v="934" actId="931"/>
          <ac:picMkLst>
            <pc:docMk/>
            <pc:sldMk cId="6828536" sldId="308"/>
            <ac:picMk id="7" creationId="{064B7B24-8F2A-CB65-096C-7629550E1827}"/>
          </ac:picMkLst>
        </pc:picChg>
        <pc:picChg chg="add del">
          <ac:chgData name="Ghazala Firdous (2243660)" userId="5641925d-a107-41a9-b92c-5ebe7bcb8c78" providerId="ADAL" clId="{5B49F44C-7F93-438B-A6CC-B5A0306CB16B}" dt="2026-07-13T13:33:24.661" v="933" actId="478"/>
          <ac:picMkLst>
            <pc:docMk/>
            <pc:sldMk cId="6828536" sldId="308"/>
            <ac:picMk id="12" creationId="{A0626B0B-7D25-38B1-B8D5-E0CFE7D9367A}"/>
          </ac:picMkLst>
        </pc:picChg>
      </pc:sldChg>
      <pc:sldChg chg="modSp add del mod">
        <pc:chgData name="Ghazala Firdous (2243660)" userId="5641925d-a107-41a9-b92c-5ebe7bcb8c78" providerId="ADAL" clId="{5B49F44C-7F93-438B-A6CC-B5A0306CB16B}" dt="2026-07-13T10:49:36.145" v="472" actId="2696"/>
        <pc:sldMkLst>
          <pc:docMk/>
          <pc:sldMk cId="1157945891" sldId="309"/>
        </pc:sldMkLst>
        <pc:spChg chg="mod">
          <ac:chgData name="Ghazala Firdous (2243660)" userId="5641925d-a107-41a9-b92c-5ebe7bcb8c78" providerId="ADAL" clId="{5B49F44C-7F93-438B-A6CC-B5A0306CB16B}" dt="2026-07-13T10:45:13.032" v="471" actId="20577"/>
          <ac:spMkLst>
            <pc:docMk/>
            <pc:sldMk cId="1157945891" sldId="309"/>
            <ac:spMk id="2" creationId="{C90B121D-B868-265F-70AF-75961998ED49}"/>
          </ac:spMkLst>
        </pc:spChg>
      </pc:sldChg>
      <pc:sldChg chg="addSp delSp modSp add mod modClrScheme chgLayout">
        <pc:chgData name="Ghazala Firdous (2243660)" userId="5641925d-a107-41a9-b92c-5ebe7bcb8c78" providerId="ADAL" clId="{5B49F44C-7F93-438B-A6CC-B5A0306CB16B}" dt="2026-07-13T13:58:02.939" v="1017" actId="14100"/>
        <pc:sldMkLst>
          <pc:docMk/>
          <pc:sldMk cId="2639198102" sldId="309"/>
        </pc:sldMkLst>
        <pc:spChg chg="add del mod">
          <ac:chgData name="Ghazala Firdous (2243660)" userId="5641925d-a107-41a9-b92c-5ebe7bcb8c78" providerId="ADAL" clId="{5B49F44C-7F93-438B-A6CC-B5A0306CB16B}" dt="2026-07-13T13:56:05.597" v="1012"/>
          <ac:spMkLst>
            <pc:docMk/>
            <pc:sldMk cId="2639198102" sldId="309"/>
            <ac:spMk id="2" creationId="{621385C6-C49B-CDF3-51F0-D7432ACC246A}"/>
          </ac:spMkLst>
        </pc:spChg>
        <pc:spChg chg="add del mod ord">
          <ac:chgData name="Ghazala Firdous (2243660)" userId="5641925d-a107-41a9-b92c-5ebe7bcb8c78" providerId="ADAL" clId="{5B49F44C-7F93-438B-A6CC-B5A0306CB16B}" dt="2026-07-13T13:57:23.167" v="1015" actId="26606"/>
          <ac:spMkLst>
            <pc:docMk/>
            <pc:sldMk cId="2639198102" sldId="309"/>
            <ac:spMk id="3" creationId="{FE3BDF73-9948-63E5-A10C-BE6D3CB03E6C}"/>
          </ac:spMkLst>
        </pc:spChg>
        <pc:spChg chg="add del mod ord">
          <ac:chgData name="Ghazala Firdous (2243660)" userId="5641925d-a107-41a9-b92c-5ebe7bcb8c78" providerId="ADAL" clId="{5B49F44C-7F93-438B-A6CC-B5A0306CB16B}" dt="2026-07-13T13:57:07.256" v="1014" actId="931"/>
          <ac:spMkLst>
            <pc:docMk/>
            <pc:sldMk cId="2639198102" sldId="309"/>
            <ac:spMk id="4" creationId="{DE22EC6A-133C-AF7C-F01C-71A67BA26131}"/>
          </ac:spMkLst>
        </pc:spChg>
        <pc:spChg chg="add mod">
          <ac:chgData name="Ghazala Firdous (2243660)" userId="5641925d-a107-41a9-b92c-5ebe7bcb8c78" providerId="ADAL" clId="{5B49F44C-7F93-438B-A6CC-B5A0306CB16B}" dt="2026-07-13T13:57:23.167" v="1015" actId="26606"/>
          <ac:spMkLst>
            <pc:docMk/>
            <pc:sldMk cId="2639198102" sldId="309"/>
            <ac:spMk id="7" creationId="{7C56588D-6B55-EE1B-347C-349778911A3E}"/>
          </ac:spMkLst>
        </pc:spChg>
        <pc:spChg chg="del mod">
          <ac:chgData name="Ghazala Firdous (2243660)" userId="5641925d-a107-41a9-b92c-5ebe7bcb8c78" providerId="ADAL" clId="{5B49F44C-7F93-438B-A6CC-B5A0306CB16B}" dt="2026-07-13T12:44:08.160" v="873" actId="478"/>
          <ac:spMkLst>
            <pc:docMk/>
            <pc:sldMk cId="2639198102" sldId="309"/>
            <ac:spMk id="24" creationId="{C77BBA6E-7F7F-FB7B-4AEB-97B7B0B71371}"/>
          </ac:spMkLst>
        </pc:spChg>
        <pc:spChg chg="mod ord">
          <ac:chgData name="Ghazala Firdous (2243660)" userId="5641925d-a107-41a9-b92c-5ebe7bcb8c78" providerId="ADAL" clId="{5B49F44C-7F93-438B-A6CC-B5A0306CB16B}" dt="2026-07-13T13:57:23.167" v="1015" actId="26606"/>
          <ac:spMkLst>
            <pc:docMk/>
            <pc:sldMk cId="2639198102" sldId="309"/>
            <ac:spMk id="25" creationId="{C4E0CB07-4F0D-C86B-8278-EE2DB56F6B49}"/>
          </ac:spMkLst>
        </pc:spChg>
        <pc:picChg chg="add mod ord">
          <ac:chgData name="Ghazala Firdous (2243660)" userId="5641925d-a107-41a9-b92c-5ebe7bcb8c78" providerId="ADAL" clId="{5B49F44C-7F93-438B-A6CC-B5A0306CB16B}" dt="2026-07-13T13:58:02.939" v="1017" actId="14100"/>
          <ac:picMkLst>
            <pc:docMk/>
            <pc:sldMk cId="2639198102" sldId="309"/>
            <ac:picMk id="6" creationId="{F945855F-1526-F4F3-8569-55B5F7FC8CFA}"/>
          </ac:picMkLst>
        </pc:picChg>
      </pc:sldChg>
      <pc:sldChg chg="modSp new mod ord">
        <pc:chgData name="Ghazala Firdous (2243660)" userId="5641925d-a107-41a9-b92c-5ebe7bcb8c78" providerId="ADAL" clId="{5B49F44C-7F93-438B-A6CC-B5A0306CB16B}" dt="2026-07-13T12:49:09.552" v="903" actId="27636"/>
        <pc:sldMkLst>
          <pc:docMk/>
          <pc:sldMk cId="473420535" sldId="310"/>
        </pc:sldMkLst>
        <pc:spChg chg="mod">
          <ac:chgData name="Ghazala Firdous (2243660)" userId="5641925d-a107-41a9-b92c-5ebe7bcb8c78" providerId="ADAL" clId="{5B49F44C-7F93-438B-A6CC-B5A0306CB16B}" dt="2026-07-13T12:48:55.170" v="899" actId="27636"/>
          <ac:spMkLst>
            <pc:docMk/>
            <pc:sldMk cId="473420535" sldId="310"/>
            <ac:spMk id="2" creationId="{B6F6DB84-5766-19D1-D7E9-E4C8A6A38D9B}"/>
          </ac:spMkLst>
        </pc:spChg>
        <pc:spChg chg="mod">
          <ac:chgData name="Ghazala Firdous (2243660)" userId="5641925d-a107-41a9-b92c-5ebe7bcb8c78" providerId="ADAL" clId="{5B49F44C-7F93-438B-A6CC-B5A0306CB16B}" dt="2026-07-13T12:49:09.552" v="903" actId="27636"/>
          <ac:spMkLst>
            <pc:docMk/>
            <pc:sldMk cId="473420535" sldId="310"/>
            <ac:spMk id="3" creationId="{2718F826-CD7D-D74A-61BB-6AF3AF3B556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7/13/2026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7/13/2026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81593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3</a:t>
            </a:fld>
            <a:endParaRPr lang="en-US" dirty="0"/>
          </a:p>
        </p:txBody>
      </p:sp>
    </p:spTree>
    <p:extLst>
      <p:ext uri="{BB962C8B-B14F-4D97-AF65-F5344CB8AC3E}">
        <p14:creationId xmlns:p14="http://schemas.microsoft.com/office/powerpoint/2010/main" val="2210034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6</a:t>
            </a:fld>
            <a:endParaRPr lang="en-US" altLang="zh-CN" dirty="0"/>
          </a:p>
        </p:txBody>
      </p:sp>
    </p:spTree>
    <p:extLst>
      <p:ext uri="{BB962C8B-B14F-4D97-AF65-F5344CB8AC3E}">
        <p14:creationId xmlns:p14="http://schemas.microsoft.com/office/powerpoint/2010/main" val="2880906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7</a:t>
            </a:fld>
            <a:endParaRPr lang="en-US" altLang="zh-CN" noProof="0" dirty="0"/>
          </a:p>
        </p:txBody>
      </p:sp>
    </p:spTree>
    <p:extLst>
      <p:ext uri="{BB962C8B-B14F-4D97-AF65-F5344CB8AC3E}">
        <p14:creationId xmlns:p14="http://schemas.microsoft.com/office/powerpoint/2010/main" val="13774609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CED6F2-ADC2-7F2E-91EF-B86E24ABF1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53ACDC-0966-B0AC-2A56-64C8688F67CF}"/>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E015FFBB-188B-2B00-35AF-0B30FE8B4401}"/>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3D641F08-8DB0-C5AD-3FE2-D62D6384C12B}"/>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8</a:t>
            </a:fld>
            <a:endParaRPr lang="en-US" altLang="zh-CN" noProof="0" dirty="0"/>
          </a:p>
        </p:txBody>
      </p:sp>
    </p:spTree>
    <p:extLst>
      <p:ext uri="{BB962C8B-B14F-4D97-AF65-F5344CB8AC3E}">
        <p14:creationId xmlns:p14="http://schemas.microsoft.com/office/powerpoint/2010/main" val="3589375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15</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2A748C-33FA-91BC-6EDC-54D5274DC9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657FE9-A77D-FDB5-811F-DF4A72D20DB1}"/>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C6344780-7133-2144-B65A-0E213191C21D}"/>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42F69772-F819-6284-740B-40F87FDF420B}"/>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16</a:t>
            </a:fld>
            <a:endParaRPr lang="en-US" altLang="zh-CN" dirty="0"/>
          </a:p>
        </p:txBody>
      </p:sp>
    </p:spTree>
    <p:extLst>
      <p:ext uri="{BB962C8B-B14F-4D97-AF65-F5344CB8AC3E}">
        <p14:creationId xmlns:p14="http://schemas.microsoft.com/office/powerpoint/2010/main" val="17896946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596173-B229-9361-4DF7-97DDD20ABC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4FEC08-29F4-D487-7E96-24CB74B5D0A4}"/>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E7F26D53-89B5-7077-020F-9210FDEA9043}"/>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C914313D-7951-96BC-DABE-2D2FC5447289}"/>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17</a:t>
            </a:fld>
            <a:endParaRPr lang="en-US" altLang="zh-CN" dirty="0"/>
          </a:p>
        </p:txBody>
      </p:sp>
    </p:spTree>
    <p:extLst>
      <p:ext uri="{BB962C8B-B14F-4D97-AF65-F5344CB8AC3E}">
        <p14:creationId xmlns:p14="http://schemas.microsoft.com/office/powerpoint/2010/main" val="3861225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18</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5EA5E3-B339-6AC2-541A-F22BDB671C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1395C-F694-9409-6FD5-3E8B862602EE}"/>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713EB421-E636-1DF8-D8E1-B38911D4EBEB}"/>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AC4A222F-45FB-14E6-B1CB-8A4F55F48B10}"/>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19</a:t>
            </a:fld>
            <a:endParaRPr lang="en-US" altLang="zh-CN" noProof="0" dirty="0"/>
          </a:p>
        </p:txBody>
      </p:sp>
    </p:spTree>
    <p:extLst>
      <p:ext uri="{BB962C8B-B14F-4D97-AF65-F5344CB8AC3E}">
        <p14:creationId xmlns:p14="http://schemas.microsoft.com/office/powerpoint/2010/main" val="2515480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EE4B24-B7CE-BB83-9DFB-DE21DE7178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AED8F7-D538-F2CC-D787-42094A86D064}"/>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7337C087-F8C9-6E2D-C6AD-EFE82EB94118}"/>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B683A417-C1D1-3C2B-D050-A550DFAF19F2}"/>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20</a:t>
            </a:fld>
            <a:endParaRPr lang="en-US" altLang="zh-CN" noProof="0" dirty="0"/>
          </a:p>
        </p:txBody>
      </p:sp>
    </p:spTree>
    <p:extLst>
      <p:ext uri="{BB962C8B-B14F-4D97-AF65-F5344CB8AC3E}">
        <p14:creationId xmlns:p14="http://schemas.microsoft.com/office/powerpoint/2010/main" val="2340035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B2EC67-4B2A-1350-BA54-EB73D82234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E5852C-8C9C-76DB-3A15-B063CC5D4231}"/>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E2311033-CF8A-C67E-2E91-0FDA3EB5A2B5}"/>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669FE8ED-785F-50D0-CCB3-9C06090A0F41}"/>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21</a:t>
            </a:fld>
            <a:endParaRPr lang="en-US" altLang="zh-CN" dirty="0"/>
          </a:p>
        </p:txBody>
      </p:sp>
    </p:spTree>
    <p:extLst>
      <p:ext uri="{BB962C8B-B14F-4D97-AF65-F5344CB8AC3E}">
        <p14:creationId xmlns:p14="http://schemas.microsoft.com/office/powerpoint/2010/main" val="39444297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39AF5-08BE-D69C-3636-D43E6EE30E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BDFE60-3425-3E79-3D47-D19552218B68}"/>
              </a:ext>
            </a:extLst>
          </p:cNvPr>
          <p:cNvSpPr>
            <a:spLocks noGrp="1" noRot="1" noChangeAspect="1"/>
          </p:cNvSpPr>
          <p:nvPr>
            <p:ph type="sldImg"/>
          </p:nvPr>
        </p:nvSpPr>
        <p:spPr>
          <a:xfrm>
            <a:off x="685800" y="1143000"/>
            <a:ext cx="5486400" cy="3086100"/>
          </a:xfrm>
          <a:prstGeom prst="rect">
            <a:avLst/>
          </a:prstGeom>
        </p:spPr>
      </p:sp>
      <p:sp>
        <p:nvSpPr>
          <p:cNvPr id="3" name="Notes Placeholder 2">
            <a:extLst>
              <a:ext uri="{FF2B5EF4-FFF2-40B4-BE49-F238E27FC236}">
                <a16:creationId xmlns:a16="http://schemas.microsoft.com/office/drawing/2014/main" id="{6D85BD50-5883-EC17-4E00-8A6986BA103E}"/>
              </a:ext>
            </a:extLst>
          </p:cNvPr>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7AA03640-3920-EF22-120D-E6F94C9930E5}"/>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23</a:t>
            </a:fld>
            <a:endParaRPr lang="en-US" altLang="zh-CN" noProof="0" dirty="0"/>
          </a:p>
        </p:txBody>
      </p:sp>
    </p:spTree>
    <p:extLst>
      <p:ext uri="{BB962C8B-B14F-4D97-AF65-F5344CB8AC3E}">
        <p14:creationId xmlns:p14="http://schemas.microsoft.com/office/powerpoint/2010/main" val="416836563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US"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143481105"/>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US"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2612047778"/>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01">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E820F9CA-E84D-E159-524A-398712EC6AFE}"/>
              </a:ext>
            </a:extLst>
          </p:cNvPr>
          <p:cNvGrpSpPr/>
          <p:nvPr userDrawn="1"/>
        </p:nvGrpSpPr>
        <p:grpSpPr>
          <a:xfrm>
            <a:off x="879765" y="-10376"/>
            <a:ext cx="10794247" cy="1864808"/>
            <a:chOff x="879765" y="-10376"/>
            <a:chExt cx="10794247" cy="1864808"/>
          </a:xfrm>
        </p:grpSpPr>
        <p:sp>
          <p:nvSpPr>
            <p:cNvPr id="12" name="Freeform: Shape 12">
              <a:extLst>
                <a:ext uri="{FF2B5EF4-FFF2-40B4-BE49-F238E27FC236}">
                  <a16:creationId xmlns:a16="http://schemas.microsoft.com/office/drawing/2014/main" id="{7674207A-3643-0D40-E3B5-F11FCACBAA74}"/>
                </a:ext>
              </a:extLst>
            </p:cNvPr>
            <p:cNvSpPr/>
            <p:nvPr/>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Shape 12">
              <a:extLst>
                <a:ext uri="{FF2B5EF4-FFF2-40B4-BE49-F238E27FC236}">
                  <a16:creationId xmlns:a16="http://schemas.microsoft.com/office/drawing/2014/main" id="{9619B847-88FE-63C2-96AC-161C08F5934F}"/>
                </a:ext>
              </a:extLst>
            </p:cNvPr>
            <p:cNvSpPr/>
            <p:nvPr/>
          </p:nvSpPr>
          <p:spPr>
            <a:xfrm>
              <a:off x="5985740" y="345168"/>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8" name="Freeform 6">
              <a:extLst>
                <a:ext uri="{FF2B5EF4-FFF2-40B4-BE49-F238E27FC236}">
                  <a16:creationId xmlns:a16="http://schemas.microsoft.com/office/drawing/2014/main" id="{228172F9-6711-D31B-2F7B-A4ECDEAB360C}"/>
                </a:ext>
              </a:extLst>
            </p:cNvPr>
            <p:cNvSpPr/>
            <p:nvPr/>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1732E38F-F657-48F0-5783-63C7EDB52F87}"/>
                </a:ext>
              </a:extLst>
            </p:cNvPr>
            <p:cNvSpPr/>
            <p:nvPr/>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601F8F38-CEFA-8374-19C9-69BA4F7D10DF}"/>
                </a:ext>
              </a:extLst>
            </p:cNvPr>
            <p:cNvSpPr/>
            <p:nvPr/>
          </p:nvSpPr>
          <p:spPr>
            <a:xfrm>
              <a:off x="1610385"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1" name="Freeform 9">
              <a:extLst>
                <a:ext uri="{FF2B5EF4-FFF2-40B4-BE49-F238E27FC236}">
                  <a16:creationId xmlns:a16="http://schemas.microsoft.com/office/drawing/2014/main" id="{0659428E-002A-3B5E-D9E8-A2B206826D40}"/>
                </a:ext>
              </a:extLst>
            </p:cNvPr>
            <p:cNvSpPr/>
            <p:nvPr/>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F3F6BB30-EA63-53B6-1493-0B0220BC1FF8}"/>
                </a:ext>
              </a:extLst>
            </p:cNvPr>
            <p:cNvSpPr/>
            <p:nvPr/>
          </p:nvSpPr>
          <p:spPr>
            <a:xfrm>
              <a:off x="2336512"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3B6E5B6F-28D6-E7F3-B009-0B5623E38F22}"/>
                </a:ext>
              </a:extLst>
            </p:cNvPr>
            <p:cNvSpPr/>
            <p:nvPr/>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4817D92F-B8AA-2300-DC90-9AA1D5E54408}"/>
                </a:ext>
              </a:extLst>
            </p:cNvPr>
            <p:cNvSpPr/>
            <p:nvPr/>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2">
              <a:extLst>
                <a:ext uri="{FF2B5EF4-FFF2-40B4-BE49-F238E27FC236}">
                  <a16:creationId xmlns:a16="http://schemas.microsoft.com/office/drawing/2014/main" id="{F40AC1C2-6632-AEFE-E7DF-2E1BB06D857A}"/>
                </a:ext>
              </a:extLst>
            </p:cNvPr>
            <p:cNvSpPr/>
            <p:nvPr/>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grpSp>
      <p:sp>
        <p:nvSpPr>
          <p:cNvPr id="2" name="Title 1"/>
          <p:cNvSpPr>
            <a:spLocks noGrp="1"/>
          </p:cNvSpPr>
          <p:nvPr>
            <p:ph type="title"/>
          </p:nvPr>
        </p:nvSpPr>
        <p:spPr>
          <a:xfrm>
            <a:off x="914400" y="2487168"/>
            <a:ext cx="4572000" cy="3383280"/>
          </a:xfrm>
        </p:spPr>
        <p:txBody>
          <a:bodyPr anchor="t">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6217920" y="2487168"/>
            <a:ext cx="5029200" cy="33832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extLst>
      <p:ext uri="{BB962C8B-B14F-4D97-AF65-F5344CB8AC3E}">
        <p14:creationId xmlns:p14="http://schemas.microsoft.com/office/powerpoint/2010/main" val="453787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US"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US"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US"/>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US"/>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US"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US"/>
              <a:t>Click to edit Master title style</a:t>
            </a:r>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924390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914400" y="731520"/>
            <a:ext cx="7671816" cy="2103120"/>
          </a:xfrm>
        </p:spPr>
        <p:txBody>
          <a:bodyPr anchor="b" anchorCtr="0">
            <a:normAutofit/>
          </a:bodyPr>
          <a:lstStyle/>
          <a:p>
            <a:r>
              <a:rPr lang="en-US"/>
              <a:t>Click to edit Master title style</a:t>
            </a:r>
            <a:endParaRPr lang="en-US" dirty="0"/>
          </a:p>
        </p:txBody>
      </p:sp>
      <p:sp>
        <p:nvSpPr>
          <p:cNvPr id="15" name="Content Placeholder 2">
            <a:extLst>
              <a:ext uri="{FF2B5EF4-FFF2-40B4-BE49-F238E27FC236}">
                <a16:creationId xmlns:a16="http://schemas.microsoft.com/office/drawing/2014/main" id="{F9296AFE-5FB8-52A4-3111-3B53DBE4DB3E}"/>
              </a:ext>
            </a:extLst>
          </p:cNvPr>
          <p:cNvSpPr>
            <a:spLocks noGrp="1"/>
          </p:cNvSpPr>
          <p:nvPr>
            <p:ph idx="14"/>
          </p:nvPr>
        </p:nvSpPr>
        <p:spPr>
          <a:xfrm>
            <a:off x="914400" y="3200400"/>
            <a:ext cx="10149840" cy="2834640"/>
          </a:xfrm>
        </p:spPr>
        <p:txBody>
          <a:bodyPr>
            <a:norm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Freeform: Shape 12">
            <a:extLst>
              <a:ext uri="{FF2B5EF4-FFF2-40B4-BE49-F238E27FC236}">
                <a16:creationId xmlns:a16="http://schemas.microsoft.com/office/drawing/2014/main" id="{809C5320-0161-C582-141C-55F06D4F3BAE}"/>
              </a:ext>
            </a:extLst>
          </p:cNvPr>
          <p:cNvSpPr/>
          <p:nvPr userDrawn="1"/>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6">
            <a:extLst>
              <a:ext uri="{FF2B5EF4-FFF2-40B4-BE49-F238E27FC236}">
                <a16:creationId xmlns:a16="http://schemas.microsoft.com/office/drawing/2014/main" id="{29C982F3-4477-76AC-0429-350585A39FFA}"/>
              </a:ext>
            </a:extLst>
          </p:cNvPr>
          <p:cNvSpPr/>
          <p:nvPr userDrawn="1"/>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5">
              <a:lumMod val="75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87A8F7B2-0552-AAD4-9DE2-845DE10CA10A}"/>
              </a:ext>
            </a:extLst>
          </p:cNvPr>
          <p:cNvSpPr/>
          <p:nvPr userDrawn="1"/>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9">
            <a:extLst>
              <a:ext uri="{FF2B5EF4-FFF2-40B4-BE49-F238E27FC236}">
                <a16:creationId xmlns:a16="http://schemas.microsoft.com/office/drawing/2014/main" id="{395DA7FF-BAA0-F04C-CA6C-16E9C2D55593}"/>
              </a:ext>
            </a:extLst>
          </p:cNvPr>
          <p:cNvSpPr/>
          <p:nvPr userDrawn="1"/>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468D9CEC-53B7-B8DC-B77E-E3F86681879C}"/>
              </a:ext>
            </a:extLst>
          </p:cNvPr>
          <p:cNvSpPr/>
          <p:nvPr userDrawn="1"/>
        </p:nvSpPr>
        <p:spPr>
          <a:xfrm>
            <a:off x="2336512" y="-9525"/>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222D4D6-56B1-C4C3-0E51-FB22F0CD902B}"/>
              </a:ext>
            </a:extLst>
          </p:cNvPr>
          <p:cNvSpPr/>
          <p:nvPr userDrawn="1"/>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0E6292F0-9E78-C98C-097B-30DEBBC1B179}"/>
              </a:ext>
            </a:extLst>
          </p:cNvPr>
          <p:cNvSpPr/>
          <p:nvPr userDrawn="1"/>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2">
            <a:extLst>
              <a:ext uri="{FF2B5EF4-FFF2-40B4-BE49-F238E27FC236}">
                <a16:creationId xmlns:a16="http://schemas.microsoft.com/office/drawing/2014/main" id="{315817B3-76DB-FDD0-60F7-E385C0E84F58}"/>
              </a:ext>
            </a:extLst>
          </p:cNvPr>
          <p:cNvSpPr/>
          <p:nvPr userDrawn="1"/>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Tree>
    <p:extLst>
      <p:ext uri="{BB962C8B-B14F-4D97-AF65-F5344CB8AC3E}">
        <p14:creationId xmlns:p14="http://schemas.microsoft.com/office/powerpoint/2010/main" val="3891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407711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US"/>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662113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US"/>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914400"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endParaRPr lang="en-US" noProof="0" dirty="0"/>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71" r:id="rId2"/>
    <p:sldLayoutId id="2147483674" r:id="rId3"/>
    <p:sldLayoutId id="2147483670" r:id="rId4"/>
    <p:sldLayoutId id="2147483669" r:id="rId5"/>
    <p:sldLayoutId id="2147483655" r:id="rId6"/>
    <p:sldLayoutId id="2147483651" r:id="rId7"/>
    <p:sldLayoutId id="2147483662" r:id="rId8"/>
    <p:sldLayoutId id="2147483672" r:id="rId9"/>
    <p:sldLayoutId id="2147483673" r:id="rId10"/>
    <p:sldLayoutId id="2147483653" r:id="rId11"/>
    <p:sldLayoutId id="2147483663" r:id="rId12"/>
    <p:sldLayoutId id="2147483665" r:id="rId13"/>
  </p:sldLayoutIdLst>
  <p:hf hdr="0" ft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347472"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1pPr>
      <a:lvl2pPr marL="73152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2pPr>
      <a:lvl3pPr marL="109728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3pPr>
      <a:lvl4pPr marL="146304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4pPr>
      <a:lvl5pPr marL="1828800" indent="-347472" algn="l" defTabSz="914400" rtl="0" eaLnBrk="1" latinLnBrk="0" hangingPunct="1">
        <a:lnSpc>
          <a:spcPct val="90000"/>
        </a:lnSpc>
        <a:spcBef>
          <a:spcPts val="1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iabac.org/blog/understanding-machine-learning-model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pxhere.com/en/photo/877751"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hyperlink" Target="https://hurukuta.blogspot.com/2023/03/literature-review-pasos-y-tipos.html"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blogs.ed.ac.uk/research-bow/to-create-your-own-oasis-plantings-mental-health-and-well-being/" TargetMode="External"/><Relationship Id="rId2" Type="http://schemas.openxmlformats.org/officeDocument/2006/relationships/image" Target="../media/image13.jpg"/><Relationship Id="rId1" Type="http://schemas.openxmlformats.org/officeDocument/2006/relationships/slideLayout" Target="../slideLayouts/slideLayout9.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method" TargetMode="External"/><Relationship Id="rId2" Type="http://schemas.openxmlformats.org/officeDocument/2006/relationships/image" Target="../media/image14.1"/><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hyperlink" Target="https://www.frontiersin.org/articles/10.3389/fsufs.2021.606454/full"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1.xml"/><Relationship Id="rId5" Type="http://schemas.openxmlformats.org/officeDocument/2006/relationships/hyperlink" Target="https://creativecommons.org/licenses/by-nc/3.0/" TargetMode="External"/><Relationship Id="rId4" Type="http://schemas.openxmlformats.org/officeDocument/2006/relationships/hyperlink" Target="https://freepngimg.com/png/53381-gardening-free-transparent-image-h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79089" y="731519"/>
            <a:ext cx="6094403" cy="5644055"/>
          </a:xfrm>
        </p:spPr>
        <p:txBody>
          <a:bodyPr lIns="0" anchor="b" anchorCtr="0">
            <a:normAutofit/>
          </a:bodyPr>
          <a:lstStyle/>
          <a:p>
            <a:r>
              <a:rPr lang="en-GB" sz="2800" dirty="0"/>
              <a:t>Student ID: 2243660 </a:t>
            </a:r>
            <a:br>
              <a:rPr lang="en-GB" sz="2800" dirty="0"/>
            </a:br>
            <a:r>
              <a:rPr lang="en-GB" sz="2800" dirty="0"/>
              <a:t>Student: Ghazala Firdous </a:t>
            </a:r>
            <a:br>
              <a:rPr lang="en-GB" sz="2800" dirty="0"/>
            </a:br>
            <a:r>
              <a:rPr lang="en-GB" sz="2800" dirty="0"/>
              <a:t>Independent Project</a:t>
            </a:r>
            <a:br>
              <a:rPr lang="en-GB" sz="2800" dirty="0"/>
            </a:br>
            <a:r>
              <a:rPr lang="en-GB" sz="2800" dirty="0"/>
              <a:t>Innovative Organic Gardening Using Artificial Intelligence and Machine Learning</a:t>
            </a:r>
            <a:br>
              <a:rPr lang="en-GB" sz="2800" dirty="0"/>
            </a:br>
            <a:r>
              <a:rPr lang="en-GB" sz="2800" dirty="0"/>
              <a:t>University of Wales Trinity Saint David</a:t>
            </a:r>
            <a:br>
              <a:rPr lang="en-GB" sz="2800" dirty="0"/>
            </a:br>
            <a:r>
              <a:rPr lang="en-GB" sz="2800" dirty="0"/>
              <a:t>Supervisor: Aliraza </a:t>
            </a:r>
            <a:br>
              <a:rPr lang="en-GB" sz="2800" dirty="0"/>
            </a:br>
            <a:r>
              <a:rPr lang="en-GB" sz="2800" dirty="0"/>
              <a:t>Academic Year: 2026</a:t>
            </a:r>
            <a:br>
              <a:rPr lang="en-GB" sz="2400" dirty="0"/>
            </a:br>
            <a:br>
              <a:rPr lang="en-GB" sz="2300" dirty="0"/>
            </a:br>
            <a:endParaRPr lang="en-US" sz="2300" dirty="0"/>
          </a:p>
        </p:txBody>
      </p:sp>
      <p:pic>
        <p:nvPicPr>
          <p:cNvPr id="5" name="Picture 4">
            <a:extLst>
              <a:ext uri="{FF2B5EF4-FFF2-40B4-BE49-F238E27FC236}">
                <a16:creationId xmlns:a16="http://schemas.microsoft.com/office/drawing/2014/main" id="{5D3658FD-EE62-F131-0D9A-70F340E13218}"/>
              </a:ext>
            </a:extLst>
          </p:cNvPr>
          <p:cNvPicPr>
            <a:picLocks noChangeAspect="1"/>
          </p:cNvPicPr>
          <p:nvPr/>
        </p:nvPicPr>
        <p:blipFill>
          <a:blip r:embed="rId3"/>
          <a:srcRect r="39130" b="-1"/>
          <a:stretch>
            <a:fillRect/>
          </a:stretch>
        </p:blipFill>
        <p:spPr>
          <a:xfrm>
            <a:off x="5675870" y="-123568"/>
            <a:ext cx="6437041" cy="7059827"/>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noFill/>
        </p:spPr>
      </p:pic>
      <p:sp>
        <p:nvSpPr>
          <p:cNvPr id="16" name="Slide Number Placeholder 4" hidden="1">
            <a:extLst>
              <a:ext uri="{FF2B5EF4-FFF2-40B4-BE49-F238E27FC236}">
                <a16:creationId xmlns:a16="http://schemas.microsoft.com/office/drawing/2014/main" id="{88A01697-690C-D1AC-BCAD-E8A2715BED26}"/>
              </a:ext>
            </a:extLst>
          </p:cNvPr>
          <p:cNvSpPr>
            <a:spLocks noGrp="1"/>
          </p:cNvSpPr>
          <p:nvPr>
            <p:ph type="sldNum" sz="quarter" idx="4294967295"/>
          </p:nvPr>
        </p:nvSpPr>
        <p:spPr>
          <a:xfrm>
            <a:off x="11194169" y="6217920"/>
            <a:ext cx="458592" cy="365125"/>
          </a:xfrm>
        </p:spPr>
        <p:txBody>
          <a:bodyPr/>
          <a:lstStyle/>
          <a:p>
            <a:pPr>
              <a:spcAft>
                <a:spcPts val="600"/>
              </a:spcAft>
            </a:pPr>
            <a:fld id="{47FEACEE-25B4-4A2D-B147-27296E36371D}" type="slidenum">
              <a:rPr lang="en-US" altLang="zh-CN" noProof="0" smtClean="0"/>
              <a:pPr>
                <a:spcAft>
                  <a:spcPts val="600"/>
                </a:spcAft>
              </a:pPr>
              <a:t>1</a:t>
            </a:fld>
            <a:endParaRPr lang="en-US" altLang="zh-CN" noProof="0"/>
          </a:p>
        </p:txBody>
      </p:sp>
    </p:spTree>
    <p:extLst>
      <p:ext uri="{BB962C8B-B14F-4D97-AF65-F5344CB8AC3E}">
        <p14:creationId xmlns:p14="http://schemas.microsoft.com/office/powerpoint/2010/main" val="3898447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C6746B3-AFD9-641E-7CBF-9A783646B368}"/>
              </a:ext>
            </a:extLst>
          </p:cNvPr>
          <p:cNvSpPr>
            <a:spLocks noGrp="1"/>
          </p:cNvSpPr>
          <p:nvPr>
            <p:ph sz="quarter" idx="35"/>
          </p:nvPr>
        </p:nvSpPr>
        <p:spPr>
          <a:xfrm>
            <a:off x="88287" y="1"/>
            <a:ext cx="4286005" cy="6708862"/>
          </a:xfrm>
        </p:spPr>
        <p:txBody>
          <a:bodyPr anchor="t" anchorCtr="0">
            <a:normAutofit/>
          </a:bodyPr>
          <a:lstStyle/>
          <a:p>
            <a:r>
              <a:rPr lang="en-GB" sz="2400" b="1" dirty="0"/>
              <a:t>Today's Presentation</a:t>
            </a:r>
          </a:p>
          <a:p>
            <a:r>
              <a:rPr lang="en-GB" sz="2400" b="1" dirty="0"/>
              <a:t>Introduction </a:t>
            </a:r>
          </a:p>
          <a:p>
            <a:r>
              <a:rPr lang="en-GB" sz="2400" b="1" dirty="0"/>
              <a:t>Problem Statement </a:t>
            </a:r>
          </a:p>
          <a:p>
            <a:r>
              <a:rPr lang="en-GB" sz="2400" b="1" dirty="0"/>
              <a:t>Aim </a:t>
            </a:r>
          </a:p>
          <a:p>
            <a:r>
              <a:rPr lang="en-GB" sz="2400" b="1" dirty="0"/>
              <a:t>Objectives </a:t>
            </a:r>
          </a:p>
          <a:p>
            <a:r>
              <a:rPr lang="en-GB" sz="2400" b="1" dirty="0"/>
              <a:t>Literature Review </a:t>
            </a:r>
          </a:p>
          <a:p>
            <a:r>
              <a:rPr lang="en-GB" sz="2400" b="1" dirty="0"/>
              <a:t>System Design </a:t>
            </a:r>
          </a:p>
          <a:p>
            <a:r>
              <a:rPr lang="en-GB" sz="2400" b="1" dirty="0"/>
              <a:t>Proposed Architecture </a:t>
            </a:r>
          </a:p>
          <a:p>
            <a:r>
              <a:rPr lang="en-GB" sz="2400" b="1" dirty="0"/>
              <a:t>AI &amp; Machine Learning </a:t>
            </a:r>
          </a:p>
          <a:p>
            <a:r>
              <a:rPr lang="en-GB" sz="2400" b="1" dirty="0"/>
              <a:t>Technologies </a:t>
            </a:r>
          </a:p>
          <a:p>
            <a:r>
              <a:rPr lang="en-GB" sz="2400" b="1" dirty="0"/>
              <a:t>Website Design </a:t>
            </a:r>
          </a:p>
          <a:p>
            <a:endParaRPr lang="en-US" dirty="0"/>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34"/>
          </p:nvPr>
        </p:nvSpPr>
        <p:spPr/>
        <p:txBody>
          <a:bodyPr/>
          <a:lstStyle/>
          <a:p>
            <a:fld id="{47FEACEE-25B4-4A2D-B147-27296E36371D}" type="slidenum">
              <a:rPr lang="en-US" altLang="zh-CN" noProof="0" smtClean="0"/>
              <a:pPr/>
              <a:t>2</a:t>
            </a:fld>
            <a:endParaRPr lang="en-US" altLang="zh-CN" noProof="0" dirty="0"/>
          </a:p>
        </p:txBody>
      </p:sp>
      <p:sp>
        <p:nvSpPr>
          <p:cNvPr id="13" name="TextBox 12">
            <a:extLst>
              <a:ext uri="{FF2B5EF4-FFF2-40B4-BE49-F238E27FC236}">
                <a16:creationId xmlns:a16="http://schemas.microsoft.com/office/drawing/2014/main" id="{978C6D4E-E518-C1E5-D3A3-B1AE9D28A226}"/>
              </a:ext>
            </a:extLst>
          </p:cNvPr>
          <p:cNvSpPr txBox="1"/>
          <p:nvPr/>
        </p:nvSpPr>
        <p:spPr>
          <a:xfrm>
            <a:off x="7371956" y="145043"/>
            <a:ext cx="4622450" cy="369332"/>
          </a:xfrm>
          <a:prstGeom prst="rect">
            <a:avLst/>
          </a:prstGeom>
        </p:spPr>
        <p:txBody>
          <a:bodyPr wrap="square" rtlCol="0">
            <a:spAutoFit/>
          </a:bodyPr>
          <a:lstStyle/>
          <a:p>
            <a:pPr marL="0" indent="0" algn="ctr">
              <a:lnSpc>
                <a:spcPct val="100000"/>
              </a:lnSpc>
              <a:spcBef>
                <a:spcPts val="0"/>
              </a:spcBef>
              <a:buFontTx/>
              <a:buNone/>
            </a:pPr>
            <a:r>
              <a:rPr lang="en-GB" sz="1800" dirty="0">
                <a:solidFill>
                  <a:prstClr val="white"/>
                </a:solidFill>
                <a:latin typeface="Posterama" panose="020B0504020200020000" pitchFamily="34" charset="0"/>
                <a:ea typeface="微软雅黑"/>
                <a:cs typeface="Posterama" panose="020B0504020200020000" pitchFamily="34" charset="0"/>
              </a:rPr>
              <a:t>a</a:t>
            </a:r>
          </a:p>
        </p:txBody>
      </p:sp>
      <p:sp>
        <p:nvSpPr>
          <p:cNvPr id="15" name="TextBox 14">
            <a:extLst>
              <a:ext uri="{FF2B5EF4-FFF2-40B4-BE49-F238E27FC236}">
                <a16:creationId xmlns:a16="http://schemas.microsoft.com/office/drawing/2014/main" id="{9FAF2BCF-5CE5-EC62-D108-35239D82EEBC}"/>
              </a:ext>
            </a:extLst>
          </p:cNvPr>
          <p:cNvSpPr txBox="1"/>
          <p:nvPr/>
        </p:nvSpPr>
        <p:spPr>
          <a:xfrm>
            <a:off x="4374292" y="-94605"/>
            <a:ext cx="7343267" cy="3416320"/>
          </a:xfrm>
          <a:prstGeom prst="rect">
            <a:avLst/>
          </a:prstGeom>
          <a:noFill/>
        </p:spPr>
        <p:txBody>
          <a:bodyPr wrap="square">
            <a:spAutoFit/>
          </a:bodyPr>
          <a:lstStyle/>
          <a:p>
            <a:r>
              <a:rPr lang="en-GB" sz="2400" b="1" dirty="0">
                <a:solidFill>
                  <a:schemeClr val="bg1"/>
                </a:solidFill>
              </a:rPr>
              <a:t>Testing</a:t>
            </a:r>
          </a:p>
          <a:p>
            <a:r>
              <a:rPr lang="en-GB" sz="2400" b="1" dirty="0">
                <a:solidFill>
                  <a:schemeClr val="bg1"/>
                </a:solidFill>
              </a:rPr>
              <a:t>Results </a:t>
            </a:r>
          </a:p>
          <a:p>
            <a:r>
              <a:rPr lang="en-GB" sz="2400" b="1" dirty="0">
                <a:solidFill>
                  <a:schemeClr val="bg1"/>
                </a:solidFill>
              </a:rPr>
              <a:t>Evaluation </a:t>
            </a:r>
          </a:p>
          <a:p>
            <a:r>
              <a:rPr lang="en-GB" sz="2400" b="1" dirty="0">
                <a:solidFill>
                  <a:schemeClr val="bg1"/>
                </a:solidFill>
              </a:rPr>
              <a:t>Sustainability </a:t>
            </a:r>
          </a:p>
          <a:p>
            <a:r>
              <a:rPr lang="en-GB" sz="2400" b="1" dirty="0">
                <a:solidFill>
                  <a:schemeClr val="bg1"/>
                </a:solidFill>
              </a:rPr>
              <a:t>Ethical Issues </a:t>
            </a:r>
          </a:p>
          <a:p>
            <a:r>
              <a:rPr lang="en-GB" sz="2400" b="1" dirty="0">
                <a:solidFill>
                  <a:schemeClr val="bg1"/>
                </a:solidFill>
              </a:rPr>
              <a:t>Limitations </a:t>
            </a:r>
          </a:p>
          <a:p>
            <a:r>
              <a:rPr lang="en-GB" sz="2400" b="1" dirty="0">
                <a:solidFill>
                  <a:schemeClr val="bg1"/>
                </a:solidFill>
              </a:rPr>
              <a:t>Future Work </a:t>
            </a:r>
          </a:p>
          <a:p>
            <a:r>
              <a:rPr lang="en-GB" sz="2400" b="1" dirty="0">
                <a:solidFill>
                  <a:schemeClr val="bg1"/>
                </a:solidFill>
              </a:rPr>
              <a:t>Conclusion </a:t>
            </a:r>
          </a:p>
          <a:p>
            <a:r>
              <a:rPr lang="en-GB" sz="2400" b="1" dirty="0">
                <a:solidFill>
                  <a:schemeClr val="bg1"/>
                </a:solidFill>
              </a:rPr>
              <a:t>Questions</a:t>
            </a:r>
          </a:p>
        </p:txBody>
      </p:sp>
      <p:pic>
        <p:nvPicPr>
          <p:cNvPr id="29" name="Picture 28" descr="Person carrying vegetables">
            <a:extLst>
              <a:ext uri="{FF2B5EF4-FFF2-40B4-BE49-F238E27FC236}">
                <a16:creationId xmlns:a16="http://schemas.microsoft.com/office/drawing/2014/main" id="{68BB3951-4631-0A3D-0AE7-A857F8433E10}"/>
              </a:ext>
            </a:extLst>
          </p:cNvPr>
          <p:cNvPicPr>
            <a:picLocks noChangeAspect="1"/>
          </p:cNvPicPr>
          <p:nvPr/>
        </p:nvPicPr>
        <p:blipFill>
          <a:blip r:embed="rId2"/>
          <a:stretch>
            <a:fillRect/>
          </a:stretch>
        </p:blipFill>
        <p:spPr>
          <a:xfrm>
            <a:off x="6343135" y="0"/>
            <a:ext cx="5760578" cy="6858000"/>
          </a:xfrm>
          <a:prstGeom prst="rect">
            <a:avLst/>
          </a:prstGeom>
        </p:spPr>
      </p:pic>
    </p:spTree>
    <p:extLst>
      <p:ext uri="{BB962C8B-B14F-4D97-AF65-F5344CB8AC3E}">
        <p14:creationId xmlns:p14="http://schemas.microsoft.com/office/powerpoint/2010/main" val="1485080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082804" y="0"/>
            <a:ext cx="6942282" cy="7851228"/>
          </a:xfrm>
        </p:spPr>
        <p:txBody>
          <a:bodyPr lIns="0" anchor="b" anchorCtr="0">
            <a:normAutofit fontScale="90000"/>
          </a:bodyPr>
          <a:lstStyle/>
          <a:p>
            <a:r>
              <a:rPr lang="en-GB" sz="3600" dirty="0"/>
              <a:t>Introduction</a:t>
            </a:r>
            <a:br>
              <a:rPr lang="en-GB" sz="3600" dirty="0"/>
            </a:br>
            <a:r>
              <a:rPr lang="en-GB" sz="3600" dirty="0"/>
              <a:t>Organic gardening is environmentally friendly but requires continuous monitoring.</a:t>
            </a:r>
            <a:br>
              <a:rPr lang="en-GB" sz="3600" dirty="0"/>
            </a:br>
            <a:r>
              <a:rPr lang="en-GB" sz="3600" dirty="0"/>
              <a:t>Traditional gardening suffers from:</a:t>
            </a:r>
            <a:br>
              <a:rPr lang="en-GB" sz="3600" dirty="0"/>
            </a:br>
            <a:r>
              <a:rPr lang="en-GB" sz="3600" dirty="0"/>
              <a:t>Overwatering </a:t>
            </a:r>
            <a:br>
              <a:rPr lang="en-GB" sz="3600" dirty="0"/>
            </a:br>
            <a:r>
              <a:rPr lang="en-GB" sz="3600" dirty="0"/>
              <a:t>Poor soil management </a:t>
            </a:r>
            <a:br>
              <a:rPr lang="en-GB" sz="3600" dirty="0"/>
            </a:br>
            <a:r>
              <a:rPr lang="en-GB" sz="3600" dirty="0"/>
              <a:t>Plant diseases </a:t>
            </a:r>
            <a:br>
              <a:rPr lang="en-GB" sz="3600" dirty="0"/>
            </a:br>
            <a:r>
              <a:rPr lang="en-GB" sz="3600" dirty="0"/>
              <a:t>Pest attacks </a:t>
            </a:r>
            <a:br>
              <a:rPr lang="en-GB" sz="3600" dirty="0"/>
            </a:br>
            <a:r>
              <a:rPr lang="en-GB" sz="3600" dirty="0"/>
              <a:t>Time consuming maintenance </a:t>
            </a:r>
            <a:br>
              <a:rPr lang="en-GB" sz="3600" dirty="0"/>
            </a:br>
            <a:r>
              <a:rPr lang="en-GB" sz="3600" dirty="0"/>
              <a:t>Artificial Intelligence can automate many gardening tasks and improve productivity.</a:t>
            </a:r>
            <a:br>
              <a:rPr lang="en-GB" dirty="0"/>
            </a:br>
            <a:br>
              <a:rPr lang="en-GB" dirty="0"/>
            </a:br>
            <a:endParaRPr lang="en-US" dirty="0"/>
          </a:p>
        </p:txBody>
      </p:sp>
      <p:pic>
        <p:nvPicPr>
          <p:cNvPr id="7" name="Picture 6">
            <a:extLst>
              <a:ext uri="{FF2B5EF4-FFF2-40B4-BE49-F238E27FC236}">
                <a16:creationId xmlns:a16="http://schemas.microsoft.com/office/drawing/2014/main" id="{BAF4E0C6-B173-2926-9E7B-2B8BAF2D15BE}"/>
              </a:ext>
            </a:extLst>
          </p:cNvPr>
          <p:cNvPicPr>
            <a:picLocks noChangeAspect="1"/>
          </p:cNvPicPr>
          <p:nvPr/>
        </p:nvPicPr>
        <p:blipFill>
          <a:blip r:embed="rId3"/>
          <a:stretch>
            <a:fillRect/>
          </a:stretch>
        </p:blipFill>
        <p:spPr>
          <a:xfrm>
            <a:off x="0" y="0"/>
            <a:ext cx="4855779" cy="6858000"/>
          </a:xfrm>
          <a:prstGeom prst="rect">
            <a:avLst/>
          </a:prstGeom>
        </p:spPr>
      </p:pic>
    </p:spTree>
    <p:extLst>
      <p:ext uri="{BB962C8B-B14F-4D97-AF65-F5344CB8AC3E}">
        <p14:creationId xmlns:p14="http://schemas.microsoft.com/office/powerpoint/2010/main" val="3530111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42862" y="1778000"/>
            <a:ext cx="3038476" cy="1966686"/>
          </a:xfrm>
          <a:noFill/>
        </p:spPr>
        <p:txBody>
          <a:bodyPr anchor="t" anchorCtr="0">
            <a:noAutofit/>
          </a:bodyPr>
          <a:lstStyle/>
          <a:p>
            <a:r>
              <a:rPr lang="en-GB" dirty="0"/>
              <a:t>Background</a:t>
            </a:r>
            <a:br>
              <a:rPr lang="en-GB" dirty="0"/>
            </a:br>
            <a:endParaRPr lang="en-US" dirty="0"/>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3060699" y="529770"/>
            <a:ext cx="8307071" cy="7915729"/>
          </a:xfrm>
          <a:noFill/>
        </p:spPr>
        <p:txBody>
          <a:bodyPr>
            <a:normAutofit/>
          </a:bodyPr>
          <a:lstStyle/>
          <a:p>
            <a:r>
              <a:rPr lang="en-GB" sz="2000" b="1" dirty="0"/>
              <a:t>Traditional organic gardening depends on:</a:t>
            </a:r>
          </a:p>
          <a:p>
            <a:r>
              <a:rPr lang="en-GB" sz="2000" b="1" dirty="0"/>
              <a:t>Human observation </a:t>
            </a:r>
          </a:p>
          <a:p>
            <a:r>
              <a:rPr lang="en-GB" sz="2000" b="1" dirty="0"/>
              <a:t>Manual watering </a:t>
            </a:r>
          </a:p>
          <a:p>
            <a:r>
              <a:rPr lang="en-GB" sz="2000" b="1" dirty="0"/>
              <a:t>Experience based decisions </a:t>
            </a:r>
          </a:p>
          <a:p>
            <a:r>
              <a:rPr lang="en-GB" sz="2000" b="1" dirty="0"/>
              <a:t>Time consuming monitoring </a:t>
            </a:r>
          </a:p>
          <a:p>
            <a:r>
              <a:rPr lang="en-GB" sz="2000" b="1" dirty="0"/>
              <a:t>Recent technologies such as AI, Machine Learning and IoT can </a:t>
            </a:r>
          </a:p>
          <a:p>
            <a:r>
              <a:rPr lang="en-GB" sz="2000" b="1" dirty="0"/>
              <a:t>automate these processes and improve gardening efficiency</a:t>
            </a:r>
          </a:p>
          <a:p>
            <a:r>
              <a:rPr lang="en-GB" sz="2000" b="1" dirty="0"/>
              <a:t>Therefore, an intelligent gardening system is required</a:t>
            </a:r>
            <a:endParaRPr lang="en-US" sz="2000" b="1" dirty="0"/>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4</a:t>
            </a:fld>
            <a:endParaRPr lang="en-US" dirty="0"/>
          </a:p>
        </p:txBody>
      </p:sp>
      <p:pic>
        <p:nvPicPr>
          <p:cNvPr id="6" name="Picture 5">
            <a:extLst>
              <a:ext uri="{FF2B5EF4-FFF2-40B4-BE49-F238E27FC236}">
                <a16:creationId xmlns:a16="http://schemas.microsoft.com/office/drawing/2014/main" id="{D1A7E42D-1577-A505-10D4-21ACB9098777}"/>
              </a:ext>
            </a:extLst>
          </p:cNvPr>
          <p:cNvPicPr>
            <a:picLocks noChangeAspect="1"/>
          </p:cNvPicPr>
          <p:nvPr/>
        </p:nvPicPr>
        <p:blipFill>
          <a:blip r:embed="rId2"/>
          <a:stretch>
            <a:fillRect/>
          </a:stretch>
        </p:blipFill>
        <p:spPr>
          <a:xfrm>
            <a:off x="3653484" y="4195230"/>
            <a:ext cx="8397678" cy="2431959"/>
          </a:xfrm>
          <a:prstGeom prst="rect">
            <a:avLst/>
          </a:prstGeom>
        </p:spPr>
      </p:pic>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61EC-5F42-6AB8-DF35-480F070288EB}"/>
              </a:ext>
            </a:extLst>
          </p:cNvPr>
          <p:cNvSpPr>
            <a:spLocks noGrp="1"/>
          </p:cNvSpPr>
          <p:nvPr>
            <p:ph type="title"/>
          </p:nvPr>
        </p:nvSpPr>
        <p:spPr>
          <a:xfrm>
            <a:off x="0" y="-108857"/>
            <a:ext cx="8120743" cy="7024914"/>
          </a:xfrm>
        </p:spPr>
        <p:txBody>
          <a:bodyPr lIns="0" anchor="t" anchorCtr="0">
            <a:normAutofit/>
          </a:bodyPr>
          <a:lstStyle/>
          <a:p>
            <a:br>
              <a:rPr lang="en-GB" dirty="0"/>
            </a:br>
            <a:r>
              <a:rPr lang="en-GB" sz="3100" dirty="0"/>
              <a:t>Current gardening systems face several limitations:</a:t>
            </a:r>
            <a:br>
              <a:rPr lang="en-GB" sz="3100" dirty="0"/>
            </a:br>
            <a:r>
              <a:rPr lang="en-GB" sz="3100" dirty="0"/>
              <a:t>Overwatering and underwatering </a:t>
            </a:r>
            <a:br>
              <a:rPr lang="en-GB" dirty="0"/>
            </a:br>
            <a:r>
              <a:rPr lang="en-GB" sz="3100" dirty="0"/>
              <a:t>Delayed pest and disease detection </a:t>
            </a:r>
            <a:br>
              <a:rPr lang="en-GB" sz="3100" dirty="0"/>
            </a:br>
            <a:r>
              <a:rPr lang="en-GB" sz="3100" dirty="0"/>
              <a:t>Soil nutrient imbalance </a:t>
            </a:r>
            <a:br>
              <a:rPr lang="en-GB" sz="3100" dirty="0"/>
            </a:br>
            <a:r>
              <a:rPr lang="en-GB" sz="3100" dirty="0"/>
              <a:t>Labour-intensive monitoring </a:t>
            </a:r>
            <a:br>
              <a:rPr lang="en-GB" sz="3100" dirty="0"/>
            </a:br>
            <a:r>
              <a:rPr lang="en-GB" sz="3100" dirty="0"/>
              <a:t>Inefficient resource utilisation </a:t>
            </a:r>
            <a:br>
              <a:rPr lang="en-GB" sz="3100" dirty="0"/>
            </a:br>
            <a:r>
              <a:rPr lang="en-GB" sz="3100" dirty="0"/>
              <a:t>Therefore, there is a need for an intelligent gardening system that can automate monitoring and provide real-time recommendations.</a:t>
            </a:r>
            <a:br>
              <a:rPr lang="en-GB" dirty="0"/>
            </a:br>
            <a:endParaRPr lang="en-US" dirty="0"/>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1261871" y="181430"/>
            <a:ext cx="6948810" cy="406400"/>
          </a:xfrm>
        </p:spPr>
        <p:txBody>
          <a:bodyPr anchor="b" anchorCtr="0">
            <a:noAutofit/>
          </a:bodyPr>
          <a:lstStyle/>
          <a:p>
            <a:r>
              <a:rPr lang="en-GB" sz="4000" b="1" dirty="0"/>
              <a:t>Problem Statement</a:t>
            </a:r>
            <a:endParaRPr lang="en-US" sz="4000" b="1" dirty="0"/>
          </a:p>
        </p:txBody>
      </p:sp>
      <p:pic>
        <p:nvPicPr>
          <p:cNvPr id="5" name="Picture 4">
            <a:extLst>
              <a:ext uri="{FF2B5EF4-FFF2-40B4-BE49-F238E27FC236}">
                <a16:creationId xmlns:a16="http://schemas.microsoft.com/office/drawing/2014/main" id="{5DF0A579-1FD3-4567-8B6D-4117DF9CF64F}"/>
              </a:ext>
            </a:extLst>
          </p:cNvPr>
          <p:cNvPicPr>
            <a:picLocks noChangeAspect="1"/>
          </p:cNvPicPr>
          <p:nvPr/>
        </p:nvPicPr>
        <p:blipFill>
          <a:blip r:embed="rId2"/>
          <a:stretch>
            <a:fillRect/>
          </a:stretch>
        </p:blipFill>
        <p:spPr>
          <a:xfrm>
            <a:off x="7779113" y="1418327"/>
            <a:ext cx="3676960" cy="2952772"/>
          </a:xfrm>
          <a:prstGeom prst="rect">
            <a:avLst/>
          </a:prstGeom>
        </p:spPr>
      </p:pic>
      <p:pic>
        <p:nvPicPr>
          <p:cNvPr id="6" name="Picture Placeholder 5" descr="Winter squash in wheelbarrow">
            <a:extLst>
              <a:ext uri="{FF2B5EF4-FFF2-40B4-BE49-F238E27FC236}">
                <a16:creationId xmlns:a16="http://schemas.microsoft.com/office/drawing/2014/main" id="{FEF0B528-EE18-8E0A-286C-851B13B04694}"/>
              </a:ext>
            </a:extLst>
          </p:cNvPr>
          <p:cNvPicPr>
            <a:picLocks noGrp="1" noChangeAspect="1"/>
          </p:cNvPicPr>
          <p:nvPr>
            <p:ph type="pic" sz="quarter" idx="47"/>
          </p:nvPr>
        </p:nvPicPr>
        <p:blipFill>
          <a:blip r:embed="rId3"/>
          <a:srcRect l="20122" r="20122"/>
          <a:stretch>
            <a:fillRect/>
          </a:stretch>
        </p:blipFill>
        <p:spPr>
          <a:xfrm>
            <a:off x="7493157" y="-50450"/>
            <a:ext cx="4791334" cy="7069258"/>
          </a:xfrm>
        </p:spPr>
      </p:pic>
    </p:spTree>
    <p:extLst>
      <p:ext uri="{BB962C8B-B14F-4D97-AF65-F5344CB8AC3E}">
        <p14:creationId xmlns:p14="http://schemas.microsoft.com/office/powerpoint/2010/main" val="2735087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914400" y="731520"/>
            <a:ext cx="4663440" cy="1737360"/>
          </a:xfrm>
        </p:spPr>
        <p:txBody>
          <a:bodyPr/>
          <a:lstStyle/>
          <a:p>
            <a:r>
              <a:rPr lang="en-US" dirty="0"/>
              <a:t>AIM</a:t>
            </a:r>
          </a:p>
        </p:txBody>
      </p:sp>
      <p:sp>
        <p:nvSpPr>
          <p:cNvPr id="10" name="Content Placeholder 9">
            <a:extLst>
              <a:ext uri="{FF2B5EF4-FFF2-40B4-BE49-F238E27FC236}">
                <a16:creationId xmlns:a16="http://schemas.microsoft.com/office/drawing/2014/main" id="{633B199B-AFAF-FCA4-CEA7-D9E73D7079E5}"/>
              </a:ext>
            </a:extLst>
          </p:cNvPr>
          <p:cNvSpPr>
            <a:spLocks noGrp="1"/>
          </p:cNvSpPr>
          <p:nvPr>
            <p:ph idx="1"/>
          </p:nvPr>
        </p:nvSpPr>
        <p:spPr>
          <a:xfrm>
            <a:off x="2561771" y="731520"/>
            <a:ext cx="8776789" cy="1737360"/>
          </a:xfrm>
        </p:spPr>
        <p:txBody>
          <a:bodyPr/>
          <a:lstStyle/>
          <a:p>
            <a:r>
              <a:rPr lang="en-GB" sz="3200" b="1" dirty="0"/>
              <a:t>Project Aim</a:t>
            </a:r>
          </a:p>
          <a:p>
            <a:endParaRPr lang="en-US" dirty="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29"/>
          </p:nvPr>
        </p:nvSpPr>
        <p:spPr/>
        <p:txBody>
          <a:bodyPr/>
          <a:lstStyle/>
          <a:p>
            <a:fld id="{47FEACEE-25B4-4A2D-B147-27296E36371D}" type="slidenum">
              <a:rPr lang="en-US" altLang="zh-CN" noProof="0" smtClean="0"/>
              <a:pPr/>
              <a:t>6</a:t>
            </a:fld>
            <a:endParaRPr lang="en-US" altLang="zh-CN" noProof="0" dirty="0"/>
          </a:p>
        </p:txBody>
      </p:sp>
      <p:sp>
        <p:nvSpPr>
          <p:cNvPr id="5" name="Content Placeholder 4">
            <a:extLst>
              <a:ext uri="{FF2B5EF4-FFF2-40B4-BE49-F238E27FC236}">
                <a16:creationId xmlns:a16="http://schemas.microsoft.com/office/drawing/2014/main" id="{F5B5EAA0-4762-AD51-C5EC-EBEECBAC0846}"/>
              </a:ext>
            </a:extLst>
          </p:cNvPr>
          <p:cNvSpPr>
            <a:spLocks noGrp="1"/>
          </p:cNvSpPr>
          <p:nvPr>
            <p:ph idx="30"/>
          </p:nvPr>
        </p:nvSpPr>
        <p:spPr>
          <a:xfrm>
            <a:off x="-157655" y="1841412"/>
            <a:ext cx="9420527" cy="4275924"/>
          </a:xfrm>
        </p:spPr>
        <p:txBody>
          <a:bodyPr/>
          <a:lstStyle/>
          <a:p>
            <a:r>
              <a:rPr lang="en-GB" sz="2400" b="1" dirty="0"/>
              <a:t>To design and develop an intelligent organic gardening system using Artificial Intelligence and Machine Learning to monitor plant health, optimise environmental conditions, and improve crop yield while maintaining sustainable organic farming practices</a:t>
            </a:r>
          </a:p>
          <a:p>
            <a:endParaRPr lang="en-GB" dirty="0"/>
          </a:p>
        </p:txBody>
      </p:sp>
      <p:pic>
        <p:nvPicPr>
          <p:cNvPr id="13" name="Picture 12">
            <a:extLst>
              <a:ext uri="{FF2B5EF4-FFF2-40B4-BE49-F238E27FC236}">
                <a16:creationId xmlns:a16="http://schemas.microsoft.com/office/drawing/2014/main" id="{5E5A31DA-6F9B-63C2-DFB3-8FE0035C9BDB}"/>
              </a:ext>
            </a:extLst>
          </p:cNvPr>
          <p:cNvPicPr>
            <a:picLocks noChangeAspect="1"/>
          </p:cNvPicPr>
          <p:nvPr/>
        </p:nvPicPr>
        <p:blipFill>
          <a:blip r:embed="rId3"/>
          <a:stretch>
            <a:fillRect/>
          </a:stretch>
        </p:blipFill>
        <p:spPr>
          <a:xfrm>
            <a:off x="6747641" y="3241389"/>
            <a:ext cx="5580671" cy="3367367"/>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914400" y="731520"/>
            <a:ext cx="3931920" cy="2103120"/>
          </a:xfrm>
        </p:spPr>
        <p:txBody>
          <a:bodyPr anchor="b" anchorCtr="0"/>
          <a:lstStyle/>
          <a:p>
            <a:r>
              <a:rPr lang="en-GB" dirty="0"/>
              <a:t>Objectives</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123371" y="3108959"/>
            <a:ext cx="5762171" cy="3553097"/>
          </a:xfrm>
        </p:spPr>
        <p:txBody>
          <a:bodyPr>
            <a:normAutofit/>
          </a:bodyPr>
          <a:lstStyle/>
          <a:p>
            <a:r>
              <a:rPr lang="en-GB" sz="2400" b="1" dirty="0"/>
              <a:t>Analyse challenges in organic gardening Design an IoT-based monitoring system Develop machine learning models Detect plant diseases using AI Develop a user-friendly web interface Evaluate system effectiveness</a:t>
            </a:r>
            <a:endParaRPr lang="en-US" sz="2400" b="1" dirty="0"/>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7</a:t>
            </a:fld>
            <a:endParaRPr lang="en-US" altLang="zh-CN" noProof="0" dirty="0"/>
          </a:p>
        </p:txBody>
      </p:sp>
      <p:pic>
        <p:nvPicPr>
          <p:cNvPr id="18" name="Picture Placeholder 17">
            <a:extLst>
              <a:ext uri="{FF2B5EF4-FFF2-40B4-BE49-F238E27FC236}">
                <a16:creationId xmlns:a16="http://schemas.microsoft.com/office/drawing/2014/main" id="{000B2E3E-87D7-FA2E-9A1F-73A4E5D29748}"/>
              </a:ext>
            </a:extLst>
          </p:cNvPr>
          <p:cNvPicPr>
            <a:picLocks noGrp="1" noChangeAspect="1"/>
          </p:cNvPicPr>
          <p:nvPr>
            <p:ph type="pic" sz="quarter" idx="54"/>
          </p:nvPr>
        </p:nvPicPr>
        <p:blipFill>
          <a:blip r:embed="rId3">
            <a:extLst>
              <a:ext uri="{837473B0-CC2E-450A-ABE3-18F120FF3D39}">
                <a1611:picAttrSrcUrl xmlns:a1611="http://schemas.microsoft.com/office/drawing/2016/11/main" r:id="rId4"/>
              </a:ext>
            </a:extLst>
          </a:blip>
          <a:srcRect l="27633" r="27633"/>
          <a:stretch>
            <a:fillRect/>
          </a:stretch>
        </p:blipFill>
        <p:spPr>
          <a:xfrm>
            <a:off x="5445212" y="0"/>
            <a:ext cx="6746790" cy="6858000"/>
          </a:xfrm>
        </p:spPr>
      </p:pic>
      <p:sp>
        <p:nvSpPr>
          <p:cNvPr id="19" name="TextBox 18">
            <a:extLst>
              <a:ext uri="{FF2B5EF4-FFF2-40B4-BE49-F238E27FC236}">
                <a16:creationId xmlns:a16="http://schemas.microsoft.com/office/drawing/2014/main" id="{19642584-E3EC-3B3A-7D8A-6C099E430111}"/>
              </a:ext>
            </a:extLst>
          </p:cNvPr>
          <p:cNvSpPr txBox="1"/>
          <p:nvPr/>
        </p:nvSpPr>
        <p:spPr>
          <a:xfrm>
            <a:off x="5445212" y="6858000"/>
            <a:ext cx="6746790" cy="230832"/>
          </a:xfrm>
          <a:prstGeom prst="rect">
            <a:avLst/>
          </a:prstGeom>
        </p:spPr>
        <p:txBody>
          <a:bodyPr wrap="square" rtlCol="0">
            <a:spAutoFit/>
          </a:bodyPr>
          <a:lstStyle/>
          <a:p>
            <a:r>
              <a:rPr lang="en-GB" sz="900">
                <a:hlinkClick r:id="rId4" tooltip="https://iabac.org/blog/understanding-machine-learning-models"/>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77554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43F56-FFAF-48B0-2DD9-7BC45D427CF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CF80BEC8-E9B5-7872-B3B8-0670AEDDA230}"/>
              </a:ext>
            </a:extLst>
          </p:cNvPr>
          <p:cNvSpPr>
            <a:spLocks noGrp="1"/>
          </p:cNvSpPr>
          <p:nvPr>
            <p:ph type="title"/>
          </p:nvPr>
        </p:nvSpPr>
        <p:spPr>
          <a:xfrm>
            <a:off x="157655" y="81982"/>
            <a:ext cx="5013435" cy="1954924"/>
          </a:xfrm>
        </p:spPr>
        <p:txBody>
          <a:bodyPr anchor="b" anchorCtr="0"/>
          <a:lstStyle/>
          <a:p>
            <a:r>
              <a:rPr lang="en-GB" dirty="0"/>
              <a:t>Why AI and Machine Learning?</a:t>
            </a:r>
            <a:br>
              <a:rPr lang="en-GB" dirty="0"/>
            </a:br>
            <a:endParaRPr lang="en-US" dirty="0"/>
          </a:p>
        </p:txBody>
      </p:sp>
      <p:sp>
        <p:nvSpPr>
          <p:cNvPr id="20" name="Text Placeholder 19">
            <a:extLst>
              <a:ext uri="{FF2B5EF4-FFF2-40B4-BE49-F238E27FC236}">
                <a16:creationId xmlns:a16="http://schemas.microsoft.com/office/drawing/2014/main" id="{736D4165-7456-EFD7-8F46-5B7C9CCD7AE2}"/>
              </a:ext>
            </a:extLst>
          </p:cNvPr>
          <p:cNvSpPr>
            <a:spLocks noGrp="1"/>
          </p:cNvSpPr>
          <p:nvPr>
            <p:ph idx="1"/>
          </p:nvPr>
        </p:nvSpPr>
        <p:spPr>
          <a:xfrm>
            <a:off x="-56756" y="1784657"/>
            <a:ext cx="6217920" cy="5669280"/>
          </a:xfrm>
        </p:spPr>
        <p:txBody>
          <a:bodyPr>
            <a:normAutofit/>
          </a:bodyPr>
          <a:lstStyle/>
          <a:p>
            <a:r>
              <a:rPr lang="en-GB" sz="2400" dirty="0"/>
              <a:t>AI helps because it can</a:t>
            </a:r>
          </a:p>
          <a:p>
            <a:r>
              <a:rPr lang="en-GB" sz="2400" dirty="0"/>
              <a:t>Learn from historical data </a:t>
            </a:r>
          </a:p>
          <a:p>
            <a:r>
              <a:rPr lang="en-GB" sz="2400" dirty="0"/>
              <a:t>Predict watering needs </a:t>
            </a:r>
          </a:p>
          <a:p>
            <a:r>
              <a:rPr lang="en-GB" sz="2400" dirty="0"/>
              <a:t>Detect diseases </a:t>
            </a:r>
          </a:p>
          <a:p>
            <a:r>
              <a:rPr lang="en-GB" sz="2400" dirty="0"/>
              <a:t>Reduce human effort </a:t>
            </a:r>
          </a:p>
          <a:p>
            <a:r>
              <a:rPr lang="en-GB" sz="2400" dirty="0"/>
              <a:t>Improve decision making </a:t>
            </a:r>
          </a:p>
          <a:p>
            <a:r>
              <a:rPr lang="en-GB" sz="2400" dirty="0"/>
              <a:t>Increase crop yield </a:t>
            </a:r>
          </a:p>
          <a:p>
            <a:r>
              <a:rPr lang="en-GB" sz="2400" dirty="0"/>
              <a:t>Machine Learning makes the system smarter over time.</a:t>
            </a:r>
          </a:p>
          <a:p>
            <a:endParaRPr lang="en-US" sz="2400" b="1" dirty="0"/>
          </a:p>
        </p:txBody>
      </p:sp>
      <p:sp>
        <p:nvSpPr>
          <p:cNvPr id="9" name="Slide Number Placeholder 13">
            <a:extLst>
              <a:ext uri="{FF2B5EF4-FFF2-40B4-BE49-F238E27FC236}">
                <a16:creationId xmlns:a16="http://schemas.microsoft.com/office/drawing/2014/main" id="{5100E1C8-834A-D5F8-B2F7-374EA969E7A3}"/>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8</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ECFEE2B-70FA-3260-DCD7-93E735F834CA}"/>
              </a:ext>
            </a:extLst>
          </p:cNvPr>
          <p:cNvSpPr>
            <a:spLocks noGrp="1"/>
          </p:cNvSpPr>
          <p:nvPr>
            <p:ph type="sldNum" sz="quarter" idx="53"/>
          </p:nvPr>
        </p:nvSpPr>
        <p:spPr/>
        <p:txBody>
          <a:bodyPr/>
          <a:lstStyle/>
          <a:p>
            <a:fld id="{47FEACEE-25B4-4A2D-B147-27296E36371D}" type="slidenum">
              <a:rPr lang="en-US" altLang="zh-CN" noProof="0" smtClean="0"/>
              <a:pPr/>
              <a:t>8</a:t>
            </a:fld>
            <a:endParaRPr lang="en-US" altLang="zh-CN" noProof="0" dirty="0"/>
          </a:p>
        </p:txBody>
      </p:sp>
      <p:pic>
        <p:nvPicPr>
          <p:cNvPr id="7" name="Picture Placeholder 6">
            <a:extLst>
              <a:ext uri="{FF2B5EF4-FFF2-40B4-BE49-F238E27FC236}">
                <a16:creationId xmlns:a16="http://schemas.microsoft.com/office/drawing/2014/main" id="{064B7B24-8F2A-CB65-096C-7629550E1827}"/>
              </a:ext>
            </a:extLst>
          </p:cNvPr>
          <p:cNvPicPr>
            <a:picLocks noGrp="1" noChangeAspect="1"/>
          </p:cNvPicPr>
          <p:nvPr>
            <p:ph type="pic" sz="quarter" idx="54"/>
          </p:nvPr>
        </p:nvPicPr>
        <p:blipFill>
          <a:blip r:embed="rId3">
            <a:extLst>
              <a:ext uri="{837473B0-CC2E-450A-ABE3-18F120FF3D39}">
                <a1611:picAttrSrcUrl xmlns:a1611="http://schemas.microsoft.com/office/drawing/2016/11/main" r:id="rId4"/>
              </a:ext>
            </a:extLst>
          </a:blip>
          <a:srcRect l="14722" r="14722"/>
          <a:stretch>
            <a:fillRect/>
          </a:stretch>
        </p:blipFill>
        <p:spPr/>
      </p:pic>
    </p:spTree>
    <p:extLst>
      <p:ext uri="{BB962C8B-B14F-4D97-AF65-F5344CB8AC3E}">
        <p14:creationId xmlns:p14="http://schemas.microsoft.com/office/powerpoint/2010/main" val="6828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ext Placeholder 42">
            <a:extLst>
              <a:ext uri="{FF2B5EF4-FFF2-40B4-BE49-F238E27FC236}">
                <a16:creationId xmlns:a16="http://schemas.microsoft.com/office/drawing/2014/main" id="{520E98B6-7B33-8FD4-A662-31DD4B85E22E}"/>
              </a:ext>
            </a:extLst>
          </p:cNvPr>
          <p:cNvSpPr>
            <a:spLocks noGrp="1"/>
          </p:cNvSpPr>
          <p:nvPr>
            <p:ph idx="1"/>
          </p:nvPr>
        </p:nvSpPr>
        <p:spPr>
          <a:xfrm>
            <a:off x="170269" y="1"/>
            <a:ext cx="4035972" cy="6949440"/>
          </a:xfrm>
        </p:spPr>
        <p:txBody>
          <a:bodyPr>
            <a:normAutofit/>
          </a:bodyPr>
          <a:lstStyle/>
          <a:p>
            <a:r>
              <a:rPr lang="en-GB" sz="2000" dirty="0"/>
              <a:t>Previous research shows that:</a:t>
            </a:r>
          </a:p>
          <a:p>
            <a:r>
              <a:rPr lang="en-GB" sz="2000" dirty="0"/>
              <a:t>AI improves agricultural decision-making. </a:t>
            </a:r>
          </a:p>
          <a:p>
            <a:r>
              <a:rPr lang="en-GB" sz="2000" dirty="0"/>
              <a:t>IoT enables real-time environmental monitoring. </a:t>
            </a:r>
          </a:p>
          <a:p>
            <a:r>
              <a:rPr lang="en-GB" sz="2000" dirty="0"/>
              <a:t>Machine Learning predicts irrigation requirements. </a:t>
            </a:r>
          </a:p>
          <a:p>
            <a:r>
              <a:rPr lang="en-GB" sz="2000" dirty="0"/>
              <a:t>Image processing improves disease detection. </a:t>
            </a:r>
          </a:p>
          <a:p>
            <a:r>
              <a:rPr lang="en-GB" sz="2000" dirty="0"/>
              <a:t>Smart farming reduces water consumption.</a:t>
            </a:r>
          </a:p>
          <a:p>
            <a:endParaRPr lang="en-US" dirty="0"/>
          </a:p>
        </p:txBody>
      </p:sp>
      <p:sp>
        <p:nvSpPr>
          <p:cNvPr id="44" name="Text Placeholder 43">
            <a:extLst>
              <a:ext uri="{FF2B5EF4-FFF2-40B4-BE49-F238E27FC236}">
                <a16:creationId xmlns:a16="http://schemas.microsoft.com/office/drawing/2014/main" id="{78466807-A2DA-EC5D-ACDE-B83D6F7169EA}"/>
              </a:ext>
            </a:extLst>
          </p:cNvPr>
          <p:cNvSpPr>
            <a:spLocks noGrp="1"/>
          </p:cNvSpPr>
          <p:nvPr>
            <p:ph idx="56"/>
          </p:nvPr>
        </p:nvSpPr>
        <p:spPr>
          <a:xfrm>
            <a:off x="4754880" y="3429000"/>
            <a:ext cx="7437120" cy="3429000"/>
          </a:xfrm>
        </p:spPr>
        <p:txBody>
          <a:bodyPr>
            <a:normAutofit/>
          </a:bodyPr>
          <a:lstStyle/>
          <a:p>
            <a:r>
              <a:rPr lang="en-GB" sz="2000" b="1" dirty="0"/>
              <a:t>Research Gap</a:t>
            </a:r>
          </a:p>
          <a:p>
            <a:r>
              <a:rPr lang="en-GB" sz="2000" b="1" dirty="0"/>
              <a:t>Few systems integrate AI, ML and IoT specifically for organic gardening with a user-friendly web interface.</a:t>
            </a:r>
          </a:p>
          <a:p>
            <a:r>
              <a:rPr lang="en-GB" sz="2000" b="1" dirty="0"/>
              <a:t>Researchers commonly use:</a:t>
            </a:r>
          </a:p>
          <a:p>
            <a:r>
              <a:rPr lang="en-GB" sz="2000" b="1" dirty="0"/>
              <a:t>TensorFlow </a:t>
            </a:r>
          </a:p>
          <a:p>
            <a:r>
              <a:rPr lang="en-GB" sz="2000" b="1" dirty="0"/>
              <a:t>Scikit-learn </a:t>
            </a:r>
          </a:p>
          <a:p>
            <a:r>
              <a:rPr lang="en-GB" sz="2000" b="1" dirty="0"/>
              <a:t>OpenCV </a:t>
            </a:r>
          </a:p>
          <a:p>
            <a:r>
              <a:rPr lang="en-GB" sz="2000" b="1" dirty="0"/>
              <a:t>IoT Sensors</a:t>
            </a:r>
          </a:p>
          <a:p>
            <a:endParaRPr lang="en-US" dirty="0"/>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altLang="zh-CN" sz="1200" u="none" strike="noStrike" kern="1200" cap="none" spc="0" normalizeH="0" baseline="0" dirty="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9</a:t>
            </a:fld>
            <a:endParaRPr lang="en-US" altLang="zh-CN" noProof="0" dirty="0"/>
          </a:p>
        </p:txBody>
      </p:sp>
      <p:pic>
        <p:nvPicPr>
          <p:cNvPr id="6" name="Picture 5">
            <a:extLst>
              <a:ext uri="{FF2B5EF4-FFF2-40B4-BE49-F238E27FC236}">
                <a16:creationId xmlns:a16="http://schemas.microsoft.com/office/drawing/2014/main" id="{7DE96CA0-D1CF-5018-43B6-86077A94B88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354066" y="-2254"/>
            <a:ext cx="7837933" cy="3066730"/>
          </a:xfrm>
          <a:prstGeom prst="rect">
            <a:avLst/>
          </a:prstGeom>
        </p:spPr>
      </p:pic>
    </p:spTree>
    <p:extLst>
      <p:ext uri="{BB962C8B-B14F-4D97-AF65-F5344CB8AC3E}">
        <p14:creationId xmlns:p14="http://schemas.microsoft.com/office/powerpoint/2010/main" val="4182148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914400" y="731520"/>
            <a:ext cx="4389120" cy="2103120"/>
          </a:xfrm>
          <a:noFill/>
        </p:spPr>
        <p:txBody>
          <a:bodyPr anchor="b" anchorCtr="0">
            <a:noAutofit/>
          </a:bodyPr>
          <a:lstStyle/>
          <a:p>
            <a:r>
              <a:rPr lang="en-GB" dirty="0"/>
              <a:t>Proposed Solution</a:t>
            </a:r>
            <a:endParaRPr lang="en-US" dirty="0"/>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idx="14"/>
          </p:nvPr>
        </p:nvSpPr>
        <p:spPr>
          <a:xfrm>
            <a:off x="914399" y="3108959"/>
            <a:ext cx="4784725" cy="3474085"/>
          </a:xfrm>
        </p:spPr>
        <p:txBody>
          <a:bodyPr>
            <a:normAutofit/>
          </a:bodyPr>
          <a:lstStyle/>
          <a:p>
            <a:r>
              <a:rPr lang="en-GB" dirty="0"/>
              <a:t>The proposed website allows users to</a:t>
            </a:r>
          </a:p>
          <a:p>
            <a:r>
              <a:rPr lang="en-GB" dirty="0"/>
              <a:t>Upload plant images </a:t>
            </a:r>
          </a:p>
          <a:p>
            <a:r>
              <a:rPr lang="en-GB" dirty="0"/>
              <a:t>Monitor soil moisture </a:t>
            </a:r>
          </a:p>
          <a:p>
            <a:r>
              <a:rPr lang="en-GB" dirty="0"/>
              <a:t>Check temperature </a:t>
            </a:r>
          </a:p>
          <a:p>
            <a:r>
              <a:rPr lang="en-GB" dirty="0"/>
              <a:t>Receive AI recommendations </a:t>
            </a:r>
          </a:p>
          <a:p>
            <a:r>
              <a:rPr lang="en-GB" dirty="0"/>
              <a:t>Detect diseases </a:t>
            </a:r>
          </a:p>
          <a:p>
            <a:r>
              <a:rPr lang="en-GB" dirty="0"/>
              <a:t>View gardening reports</a:t>
            </a:r>
          </a:p>
          <a:p>
            <a:pPr marL="0" indent="0">
              <a:buNone/>
            </a:pPr>
            <a:endParaRPr lang="en-US" dirty="0"/>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12"/>
          </p:nvPr>
        </p:nvSpPr>
        <p:spPr/>
        <p:txBody>
          <a:bodyPr/>
          <a:lstStyle/>
          <a:p>
            <a:fld id="{CBD12358-51D2-46B3-9BDE-DF29528B9454}" type="slidenum">
              <a:rPr lang="en-US" smtClean="0"/>
              <a:t>10</a:t>
            </a:fld>
            <a:endParaRPr lang="en-US" dirty="0"/>
          </a:p>
        </p:txBody>
      </p:sp>
      <p:pic>
        <p:nvPicPr>
          <p:cNvPr id="7" name="Content Placeholder 6">
            <a:extLst>
              <a:ext uri="{FF2B5EF4-FFF2-40B4-BE49-F238E27FC236}">
                <a16:creationId xmlns:a16="http://schemas.microsoft.com/office/drawing/2014/main" id="{80BABCDB-86F6-54D4-82E0-C745EA7A464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6975411" y="2296827"/>
            <a:ext cx="3121152" cy="2081784"/>
          </a:xfrm>
        </p:spPr>
      </p:pic>
      <p:sp>
        <p:nvSpPr>
          <p:cNvPr id="8" name="TextBox 7">
            <a:extLst>
              <a:ext uri="{FF2B5EF4-FFF2-40B4-BE49-F238E27FC236}">
                <a16:creationId xmlns:a16="http://schemas.microsoft.com/office/drawing/2014/main" id="{4AD87756-4B59-EBED-ED88-1AC4010857AE}"/>
              </a:ext>
            </a:extLst>
          </p:cNvPr>
          <p:cNvSpPr txBox="1"/>
          <p:nvPr/>
        </p:nvSpPr>
        <p:spPr>
          <a:xfrm>
            <a:off x="6975411" y="4378611"/>
            <a:ext cx="3121152" cy="230832"/>
          </a:xfrm>
          <a:prstGeom prst="rect">
            <a:avLst/>
          </a:prstGeom>
        </p:spPr>
        <p:txBody>
          <a:bodyPr wrap="square" rtlCol="0">
            <a:spAutoFit/>
          </a:bodyPr>
          <a:lstStyle/>
          <a:p>
            <a:r>
              <a:rPr lang="en-GB" sz="900">
                <a:hlinkClick r:id="rId3" tooltip="https://blogs.ed.ac.uk/research-bow/to-create-your-own-oasis-plantings-mental-health-and-well-being/"/>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425997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C59F6-9B22-C211-4B4C-A2FD4B914C46}"/>
              </a:ext>
            </a:extLst>
          </p:cNvPr>
          <p:cNvSpPr>
            <a:spLocks noGrp="1"/>
          </p:cNvSpPr>
          <p:nvPr>
            <p:ph type="title"/>
          </p:nvPr>
        </p:nvSpPr>
        <p:spPr>
          <a:xfrm>
            <a:off x="914400" y="731520"/>
            <a:ext cx="7671816" cy="2103120"/>
          </a:xfrm>
          <a:noFill/>
        </p:spPr>
        <p:txBody>
          <a:bodyPr anchor="b" anchorCtr="0">
            <a:noAutofit/>
          </a:bodyPr>
          <a:lstStyle/>
          <a:p>
            <a:r>
              <a:rPr lang="en-GB" dirty="0"/>
              <a:t>System Architecture</a:t>
            </a:r>
            <a:endParaRPr lang="en-US" dirty="0"/>
          </a:p>
        </p:txBody>
      </p:sp>
      <p:sp>
        <p:nvSpPr>
          <p:cNvPr id="3" name="Slide Number Placeholder 2">
            <a:extLst>
              <a:ext uri="{FF2B5EF4-FFF2-40B4-BE49-F238E27FC236}">
                <a16:creationId xmlns:a16="http://schemas.microsoft.com/office/drawing/2014/main" id="{C5231D8C-5C7D-BFD9-19A4-7628C1400A37}"/>
              </a:ext>
            </a:extLst>
          </p:cNvPr>
          <p:cNvSpPr>
            <a:spLocks noGrp="1"/>
          </p:cNvSpPr>
          <p:nvPr>
            <p:ph type="sldNum" sz="quarter" idx="12"/>
          </p:nvPr>
        </p:nvSpPr>
        <p:spPr/>
        <p:txBody>
          <a:bodyPr/>
          <a:lstStyle/>
          <a:p>
            <a:fld id="{CBD12358-51D2-46B3-9BDE-DF29528B9454}" type="slidenum">
              <a:rPr lang="en-US" smtClean="0"/>
              <a:t>11</a:t>
            </a:fld>
            <a:endParaRPr lang="en-US" dirty="0"/>
          </a:p>
        </p:txBody>
      </p:sp>
      <p:sp>
        <p:nvSpPr>
          <p:cNvPr id="5" name="Content Placeholder 4">
            <a:extLst>
              <a:ext uri="{FF2B5EF4-FFF2-40B4-BE49-F238E27FC236}">
                <a16:creationId xmlns:a16="http://schemas.microsoft.com/office/drawing/2014/main" id="{46CF850C-E317-CB4C-8DCE-160E94A8F6D4}"/>
              </a:ext>
            </a:extLst>
          </p:cNvPr>
          <p:cNvSpPr>
            <a:spLocks noGrp="1"/>
          </p:cNvSpPr>
          <p:nvPr>
            <p:ph idx="14"/>
          </p:nvPr>
        </p:nvSpPr>
        <p:spPr>
          <a:xfrm>
            <a:off x="914400" y="2834640"/>
            <a:ext cx="10149840" cy="4023360"/>
          </a:xfrm>
        </p:spPr>
        <p:txBody>
          <a:bodyPr>
            <a:normAutofit fontScale="70000" lnSpcReduction="20000"/>
          </a:bodyPr>
          <a:lstStyle/>
          <a:p>
            <a:r>
              <a:rPr lang="en-GB" dirty="0"/>
              <a:t>IoT Sensors</a:t>
            </a:r>
            <a:br>
              <a:rPr lang="en-GB" dirty="0"/>
            </a:br>
            <a:br>
              <a:rPr lang="en-GB" dirty="0"/>
            </a:br>
            <a:r>
              <a:rPr lang="en-GB" dirty="0"/>
              <a:t>↓</a:t>
            </a:r>
            <a:br>
              <a:rPr lang="en-GB" dirty="0"/>
            </a:br>
            <a:br>
              <a:rPr lang="en-GB" dirty="0"/>
            </a:br>
            <a:r>
              <a:rPr lang="en-GB" dirty="0"/>
              <a:t>Data Collection</a:t>
            </a:r>
            <a:br>
              <a:rPr lang="en-GB" dirty="0"/>
            </a:br>
            <a:br>
              <a:rPr lang="en-GB" dirty="0"/>
            </a:br>
            <a:r>
              <a:rPr lang="en-GB" dirty="0"/>
              <a:t>↓</a:t>
            </a:r>
            <a:br>
              <a:rPr lang="en-GB" dirty="0"/>
            </a:br>
            <a:br>
              <a:rPr lang="en-GB" dirty="0"/>
            </a:br>
            <a:r>
              <a:rPr lang="en-GB" dirty="0"/>
              <a:t>Data Processing</a:t>
            </a:r>
            <a:br>
              <a:rPr lang="en-GB" dirty="0"/>
            </a:br>
            <a:br>
              <a:rPr lang="en-GB" dirty="0"/>
            </a:br>
            <a:r>
              <a:rPr lang="en-GB" dirty="0"/>
              <a:t>↓</a:t>
            </a:r>
            <a:br>
              <a:rPr lang="en-GB" dirty="0"/>
            </a:br>
            <a:br>
              <a:rPr lang="en-GB" dirty="0"/>
            </a:br>
            <a:r>
              <a:rPr lang="en-GB" dirty="0"/>
              <a:t>Machine Learning Models</a:t>
            </a:r>
            <a:br>
              <a:rPr lang="en-GB" dirty="0"/>
            </a:br>
            <a:br>
              <a:rPr lang="en-GB" dirty="0"/>
            </a:br>
            <a:r>
              <a:rPr lang="en-GB" dirty="0"/>
              <a:t>↓</a:t>
            </a:r>
            <a:br>
              <a:rPr lang="en-GB" dirty="0"/>
            </a:br>
            <a:br>
              <a:rPr lang="en-GB" dirty="0"/>
            </a:br>
            <a:r>
              <a:rPr lang="en-GB" dirty="0"/>
              <a:t>Prediction</a:t>
            </a:r>
            <a:br>
              <a:rPr lang="en-GB" dirty="0"/>
            </a:br>
            <a:br>
              <a:rPr lang="en-GB" dirty="0"/>
            </a:br>
            <a:r>
              <a:rPr lang="en-GB" dirty="0"/>
              <a:t>↓</a:t>
            </a:r>
            <a:br>
              <a:rPr lang="en-GB" dirty="0"/>
            </a:br>
            <a:br>
              <a:rPr lang="en-GB" dirty="0"/>
            </a:br>
            <a:r>
              <a:rPr lang="en-GB" dirty="0"/>
              <a:t>Web Dashboard</a:t>
            </a:r>
            <a:br>
              <a:rPr lang="en-GB" dirty="0"/>
            </a:br>
            <a:br>
              <a:rPr lang="en-GB" dirty="0"/>
            </a:br>
            <a:r>
              <a:rPr lang="en-GB" dirty="0"/>
              <a:t>↓</a:t>
            </a:r>
            <a:br>
              <a:rPr lang="en-GB" dirty="0"/>
            </a:br>
            <a:br>
              <a:rPr lang="en-GB" dirty="0"/>
            </a:br>
            <a:r>
              <a:rPr lang="en-GB" dirty="0"/>
              <a:t>User</a:t>
            </a:r>
          </a:p>
          <a:p>
            <a:r>
              <a:rPr lang="en-GB" dirty="0"/>
              <a:t>Explain the flow of information through the system.</a:t>
            </a:r>
          </a:p>
          <a:p>
            <a:endParaRPr lang="en-GB" dirty="0"/>
          </a:p>
        </p:txBody>
      </p:sp>
    </p:spTree>
    <p:extLst>
      <p:ext uri="{BB962C8B-B14F-4D97-AF65-F5344CB8AC3E}">
        <p14:creationId xmlns:p14="http://schemas.microsoft.com/office/powerpoint/2010/main" val="3604630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CEC29-2F05-D7E4-A266-08C74BE4F5F8}"/>
              </a:ext>
            </a:extLst>
          </p:cNvPr>
          <p:cNvSpPr>
            <a:spLocks noGrp="1"/>
          </p:cNvSpPr>
          <p:nvPr>
            <p:ph type="title"/>
          </p:nvPr>
        </p:nvSpPr>
        <p:spPr>
          <a:xfrm>
            <a:off x="6038335" y="0"/>
            <a:ext cx="5988907" cy="6858000"/>
          </a:xfrm>
        </p:spPr>
        <p:txBody>
          <a:bodyPr>
            <a:normAutofit/>
          </a:bodyPr>
          <a:lstStyle/>
          <a:p>
            <a:r>
              <a:rPr lang="en-GB" dirty="0"/>
              <a:t>Methodology</a:t>
            </a:r>
            <a:br>
              <a:rPr lang="en-GB" dirty="0"/>
            </a:br>
            <a:r>
              <a:rPr lang="en-GB" sz="1800" dirty="0"/>
              <a:t>Development Process</a:t>
            </a:r>
            <a:br>
              <a:rPr lang="en-GB" sz="1800" dirty="0"/>
            </a:br>
            <a:r>
              <a:rPr lang="en-GB" sz="1800" dirty="0"/>
              <a:t>Literature Review </a:t>
            </a:r>
            <a:br>
              <a:rPr lang="en-GB" sz="1800" dirty="0"/>
            </a:br>
            <a:r>
              <a:rPr lang="en-GB" sz="1800" dirty="0"/>
              <a:t>Data Collection </a:t>
            </a:r>
            <a:br>
              <a:rPr lang="en-GB" sz="1800" dirty="0"/>
            </a:br>
            <a:r>
              <a:rPr lang="en-GB" sz="1800" dirty="0"/>
              <a:t>Data Pre-processing </a:t>
            </a:r>
            <a:br>
              <a:rPr lang="en-GB" sz="1800" dirty="0"/>
            </a:br>
            <a:r>
              <a:rPr lang="en-GB" sz="1800" dirty="0"/>
              <a:t>Machine Learning Model Development </a:t>
            </a:r>
            <a:br>
              <a:rPr lang="en-GB" sz="1800" dirty="0"/>
            </a:br>
            <a:r>
              <a:rPr lang="en-GB" sz="1800" dirty="0"/>
              <a:t>Web Development </a:t>
            </a:r>
            <a:br>
              <a:rPr lang="en-GB" sz="1800" dirty="0"/>
            </a:br>
            <a:r>
              <a:rPr lang="en-GB" sz="1800" dirty="0"/>
              <a:t>Testing </a:t>
            </a:r>
            <a:br>
              <a:rPr lang="en-GB" sz="1800" dirty="0"/>
            </a:br>
            <a:r>
              <a:rPr lang="en-GB" sz="2000" dirty="0"/>
              <a:t>Evaluation</a:t>
            </a:r>
            <a:br>
              <a:rPr lang="en-GB" dirty="0"/>
            </a:br>
            <a:endParaRPr lang="en-US" dirty="0"/>
          </a:p>
        </p:txBody>
      </p:sp>
      <p:pic>
        <p:nvPicPr>
          <p:cNvPr id="7" name="Picture Placeholder 6">
            <a:extLst>
              <a:ext uri="{FF2B5EF4-FFF2-40B4-BE49-F238E27FC236}">
                <a16:creationId xmlns:a16="http://schemas.microsoft.com/office/drawing/2014/main" id="{39072206-7DF8-80DF-9A49-DDEC349EDB3A}"/>
              </a:ext>
            </a:extLst>
          </p:cNvPr>
          <p:cNvPicPr>
            <a:picLocks noGrp="1" noChangeAspect="1"/>
          </p:cNvPicPr>
          <p:nvPr>
            <p:ph type="pic" sz="quarter" idx="48"/>
          </p:nvPr>
        </p:nvPicPr>
        <p:blipFill>
          <a:blip r:embed="rId2">
            <a:extLst>
              <a:ext uri="{837473B0-CC2E-450A-ABE3-18F120FF3D39}">
                <a1611:picAttrSrcUrl xmlns:a1611="http://schemas.microsoft.com/office/drawing/2016/11/main" r:id="rId3"/>
              </a:ext>
            </a:extLst>
          </a:blip>
          <a:srcRect l="15655" r="15655"/>
          <a:stretch>
            <a:fillRect/>
          </a:stretch>
        </p:blipFill>
        <p:spPr/>
      </p:pic>
    </p:spTree>
    <p:extLst>
      <p:ext uri="{BB962C8B-B14F-4D97-AF65-F5344CB8AC3E}">
        <p14:creationId xmlns:p14="http://schemas.microsoft.com/office/powerpoint/2010/main" val="11482279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34E8ED-20FF-A4C2-35EB-81E1DD4F7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159D4B-4563-83B0-2F10-FF0EDDB04EE9}"/>
              </a:ext>
            </a:extLst>
          </p:cNvPr>
          <p:cNvSpPr>
            <a:spLocks noGrp="1"/>
          </p:cNvSpPr>
          <p:nvPr>
            <p:ph type="title"/>
          </p:nvPr>
        </p:nvSpPr>
        <p:spPr>
          <a:xfrm>
            <a:off x="50450" y="699989"/>
            <a:ext cx="5435950" cy="5170459"/>
          </a:xfrm>
        </p:spPr>
        <p:txBody>
          <a:bodyPr anchor="t">
            <a:normAutofit fontScale="90000"/>
          </a:bodyPr>
          <a:lstStyle/>
          <a:p>
            <a:r>
              <a:rPr lang="en-GB" sz="4000" dirty="0"/>
              <a:t>Machine Learning </a:t>
            </a:r>
            <a:r>
              <a:rPr lang="en-GB" sz="2200" dirty="0"/>
              <a:t>Models</a:t>
            </a:r>
            <a:br>
              <a:rPr lang="en-GB" sz="2000" dirty="0"/>
            </a:br>
            <a:r>
              <a:rPr lang="en-GB" sz="2000" dirty="0"/>
              <a:t>Regression Model</a:t>
            </a:r>
            <a:br>
              <a:rPr lang="en-GB" sz="2000" dirty="0"/>
            </a:br>
            <a:r>
              <a:rPr lang="en-GB" sz="2000" dirty="0"/>
              <a:t>Purpose:</a:t>
            </a:r>
            <a:br>
              <a:rPr lang="en-GB" sz="2000" dirty="0"/>
            </a:br>
            <a:r>
              <a:rPr lang="en-GB" sz="2000" dirty="0"/>
              <a:t>Predict irrigation requirements </a:t>
            </a:r>
            <a:br>
              <a:rPr lang="en-GB" sz="2000" dirty="0"/>
            </a:br>
            <a:r>
              <a:rPr lang="en-GB" sz="2000" dirty="0"/>
              <a:t>Input:</a:t>
            </a:r>
            <a:br>
              <a:rPr lang="en-GB" sz="2000" dirty="0"/>
            </a:br>
            <a:r>
              <a:rPr lang="en-GB" sz="2000" dirty="0"/>
              <a:t>Soil moisture </a:t>
            </a:r>
            <a:br>
              <a:rPr lang="en-GB" sz="2000" dirty="0"/>
            </a:br>
            <a:r>
              <a:rPr lang="en-GB" sz="2000" dirty="0"/>
              <a:t>Temperature </a:t>
            </a:r>
            <a:br>
              <a:rPr lang="en-GB" sz="2000" dirty="0"/>
            </a:br>
            <a:r>
              <a:rPr lang="en-GB" sz="2000" dirty="0"/>
              <a:t>Humidity </a:t>
            </a:r>
            <a:br>
              <a:rPr lang="en-GB" sz="2000" dirty="0"/>
            </a:br>
            <a:r>
              <a:rPr lang="en-GB" sz="2000" dirty="0"/>
              <a:t>Output:</a:t>
            </a:r>
            <a:br>
              <a:rPr lang="en-GB" sz="2000" dirty="0"/>
            </a:br>
            <a:r>
              <a:rPr lang="en-GB" sz="2000" dirty="0"/>
              <a:t>Water recommendation </a:t>
            </a:r>
            <a:br>
              <a:rPr lang="en-GB" sz="2000" dirty="0"/>
            </a:br>
            <a:br>
              <a:rPr lang="en-GB" sz="2000" dirty="0"/>
            </a:br>
            <a:br>
              <a:rPr lang="en-GB" sz="2000" dirty="0"/>
            </a:br>
            <a:r>
              <a:rPr lang="en-GB" sz="2000" dirty="0"/>
              <a:t>Classification Model</a:t>
            </a:r>
            <a:br>
              <a:rPr lang="en-GB" sz="2000" dirty="0"/>
            </a:br>
            <a:r>
              <a:rPr lang="en-GB" sz="2000" dirty="0"/>
              <a:t>Purpose:</a:t>
            </a:r>
            <a:br>
              <a:rPr lang="en-GB" sz="2000" dirty="0"/>
            </a:br>
            <a:r>
              <a:rPr lang="en-GB" sz="2000" dirty="0"/>
              <a:t>Detect plant diseases from images.</a:t>
            </a:r>
            <a:br>
              <a:rPr lang="en-GB" sz="2000" dirty="0"/>
            </a:br>
            <a:r>
              <a:rPr lang="en-GB" sz="2000" dirty="0"/>
              <a:t>Output:</a:t>
            </a:r>
            <a:br>
              <a:rPr lang="en-GB" sz="2000" dirty="0"/>
            </a:br>
            <a:r>
              <a:rPr lang="en-GB" sz="2000" dirty="0"/>
              <a:t>Healthy plant </a:t>
            </a:r>
            <a:br>
              <a:rPr lang="en-GB" sz="2000" dirty="0"/>
            </a:br>
            <a:r>
              <a:rPr lang="en-GB" sz="2000" dirty="0"/>
              <a:t>Diseased plant</a:t>
            </a:r>
            <a:br>
              <a:rPr lang="en-GB" sz="1200" dirty="0"/>
            </a:br>
            <a:endParaRPr lang="en-US" sz="1200" dirty="0"/>
          </a:p>
        </p:txBody>
      </p:sp>
      <p:sp>
        <p:nvSpPr>
          <p:cNvPr id="11" name="Slide Number Placeholder 3">
            <a:extLst>
              <a:ext uri="{FF2B5EF4-FFF2-40B4-BE49-F238E27FC236}">
                <a16:creationId xmlns:a16="http://schemas.microsoft.com/office/drawing/2014/main" id="{67F2E38E-29A4-2D58-2E05-2D6CD65861FF}"/>
              </a:ext>
            </a:extLst>
          </p:cNvPr>
          <p:cNvSpPr>
            <a:spLocks noGrp="1"/>
          </p:cNvSpPr>
          <p:nvPr>
            <p:ph type="sldNum" sz="quarter" idx="12"/>
          </p:nvPr>
        </p:nvSpPr>
        <p:spPr>
          <a:xfrm>
            <a:off x="11194169" y="6217920"/>
            <a:ext cx="458592" cy="365125"/>
          </a:xfrm>
        </p:spPr>
        <p:txBody>
          <a:bodyPr/>
          <a:lstStyle/>
          <a:p>
            <a:pPr>
              <a:spcAft>
                <a:spcPts val="600"/>
              </a:spcAft>
            </a:pPr>
            <a:fld id="{69E57DC2-970A-4B3E-BB1C-7A09969E49DF}" type="slidenum">
              <a:rPr lang="en-US" smtClean="0"/>
              <a:pPr>
                <a:spcAft>
                  <a:spcPts val="600"/>
                </a:spcAft>
              </a:pPr>
              <a:t>13</a:t>
            </a:fld>
            <a:endParaRPr lang="en-US"/>
          </a:p>
        </p:txBody>
      </p:sp>
      <p:pic>
        <p:nvPicPr>
          <p:cNvPr id="12" name="Content Placeholder 11">
            <a:extLst>
              <a:ext uri="{FF2B5EF4-FFF2-40B4-BE49-F238E27FC236}">
                <a16:creationId xmlns:a16="http://schemas.microsoft.com/office/drawing/2014/main" id="{C3611A1D-1025-4AB7-833A-454ED6EB751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126946" y="1"/>
            <a:ext cx="7014604" cy="6858000"/>
          </a:xfrm>
        </p:spPr>
      </p:pic>
    </p:spTree>
    <p:extLst>
      <p:ext uri="{BB962C8B-B14F-4D97-AF65-F5344CB8AC3E}">
        <p14:creationId xmlns:p14="http://schemas.microsoft.com/office/powerpoint/2010/main" val="13165675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C17E04-9BCE-7EA3-241A-E553408AFF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AC1A2-6429-6E3F-6E8F-93AD1D3A7B04}"/>
              </a:ext>
            </a:extLst>
          </p:cNvPr>
          <p:cNvSpPr>
            <a:spLocks noGrp="1"/>
          </p:cNvSpPr>
          <p:nvPr>
            <p:ph type="title"/>
          </p:nvPr>
        </p:nvSpPr>
        <p:spPr>
          <a:xfrm>
            <a:off x="5994399" y="1299029"/>
            <a:ext cx="5711371" cy="4898571"/>
          </a:xfrm>
        </p:spPr>
        <p:txBody>
          <a:bodyPr>
            <a:normAutofit/>
          </a:bodyPr>
          <a:lstStyle/>
          <a:p>
            <a:r>
              <a:rPr lang="en-GB" dirty="0"/>
              <a:t>Technologies </a:t>
            </a:r>
            <a:r>
              <a:rPr lang="en-GB" sz="2200" dirty="0"/>
              <a:t>Used</a:t>
            </a:r>
            <a:br>
              <a:rPr lang="en-GB" sz="2200" dirty="0"/>
            </a:br>
            <a:r>
              <a:rPr lang="en-GB" sz="2200" dirty="0"/>
              <a:t>Programming Language</a:t>
            </a:r>
            <a:br>
              <a:rPr lang="en-GB" sz="2200" dirty="0"/>
            </a:br>
            <a:r>
              <a:rPr lang="en-GB" sz="2200" dirty="0"/>
              <a:t>Python </a:t>
            </a:r>
            <a:br>
              <a:rPr lang="en-GB" sz="2200" dirty="0"/>
            </a:br>
            <a:r>
              <a:rPr lang="en-GB" sz="2200" dirty="0"/>
              <a:t>Frontend</a:t>
            </a:r>
            <a:br>
              <a:rPr lang="en-GB" sz="2200" dirty="0"/>
            </a:br>
            <a:r>
              <a:rPr lang="en-GB" sz="2200" dirty="0"/>
              <a:t>HTML </a:t>
            </a:r>
            <a:br>
              <a:rPr lang="en-GB" sz="2200" dirty="0"/>
            </a:br>
            <a:r>
              <a:rPr lang="en-GB" sz="2200" dirty="0"/>
              <a:t>CSS </a:t>
            </a:r>
            <a:br>
              <a:rPr lang="en-GB" sz="2200" dirty="0"/>
            </a:br>
            <a:r>
              <a:rPr lang="en-GB" sz="2200" dirty="0"/>
              <a:t>Libraries</a:t>
            </a:r>
            <a:br>
              <a:rPr lang="en-GB" sz="2200" dirty="0"/>
            </a:br>
            <a:r>
              <a:rPr lang="en-GB" sz="2200" dirty="0"/>
              <a:t>TensorFlow </a:t>
            </a:r>
            <a:br>
              <a:rPr lang="en-GB" sz="2200" dirty="0"/>
            </a:br>
            <a:r>
              <a:rPr lang="en-GB" sz="2200" dirty="0"/>
              <a:t>Scikit-learn </a:t>
            </a:r>
            <a:br>
              <a:rPr lang="en-GB" sz="2200" dirty="0"/>
            </a:br>
            <a:r>
              <a:rPr lang="en-GB" sz="2200" dirty="0"/>
              <a:t>OpenCV </a:t>
            </a:r>
            <a:br>
              <a:rPr lang="en-GB" sz="2200" dirty="0"/>
            </a:br>
            <a:r>
              <a:rPr lang="en-GB" sz="2200" dirty="0"/>
              <a:t>Hardware</a:t>
            </a:r>
            <a:br>
              <a:rPr lang="en-GB" sz="2200" dirty="0"/>
            </a:br>
            <a:r>
              <a:rPr lang="en-GB" sz="2200" dirty="0"/>
              <a:t>IoT Sensors</a:t>
            </a:r>
            <a:br>
              <a:rPr lang="en-GB" dirty="0"/>
            </a:br>
            <a:endParaRPr lang="en-US" dirty="0"/>
          </a:p>
        </p:txBody>
      </p:sp>
      <p:pic>
        <p:nvPicPr>
          <p:cNvPr id="11" name="Picture Placeholder 10" descr="Green peas with one open pea with seeds">
            <a:extLst>
              <a:ext uri="{FF2B5EF4-FFF2-40B4-BE49-F238E27FC236}">
                <a16:creationId xmlns:a16="http://schemas.microsoft.com/office/drawing/2014/main" id="{A8BC95BB-0B0E-D97D-6B3F-6B664409F597}"/>
              </a:ext>
            </a:extLst>
          </p:cNvPr>
          <p:cNvPicPr>
            <a:picLocks noGrp="1" noChangeAspect="1"/>
          </p:cNvPicPr>
          <p:nvPr>
            <p:ph type="pic" sz="quarter" idx="48"/>
          </p:nvPr>
        </p:nvPicPr>
        <p:blipFill>
          <a:blip r:embed="rId2"/>
          <a:srcRect l="21949" r="21949"/>
          <a:stretch>
            <a:fillRect/>
          </a:stretch>
        </p:blipFill>
        <p:spPr>
          <a:xfrm>
            <a:off x="485775" y="419100"/>
            <a:ext cx="5026025" cy="5778500"/>
          </a:xfrm>
        </p:spPr>
      </p:pic>
    </p:spTree>
    <p:extLst>
      <p:ext uri="{BB962C8B-B14F-4D97-AF65-F5344CB8AC3E}">
        <p14:creationId xmlns:p14="http://schemas.microsoft.com/office/powerpoint/2010/main" val="7020594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721E73BA-53B9-C0C1-476A-00736A64AB79}"/>
              </a:ext>
            </a:extLst>
          </p:cNvPr>
          <p:cNvSpPr>
            <a:spLocks noGrp="1"/>
          </p:cNvSpPr>
          <p:nvPr>
            <p:ph type="title"/>
          </p:nvPr>
        </p:nvSpPr>
        <p:spPr>
          <a:xfrm>
            <a:off x="3465576" y="391886"/>
            <a:ext cx="7955280" cy="1284514"/>
          </a:xfrm>
        </p:spPr>
        <p:txBody>
          <a:bodyPr anchor="b" anchorCtr="0"/>
          <a:lstStyle/>
          <a:p>
            <a:r>
              <a:rPr lang="en-GB" dirty="0"/>
              <a:t>User Interface </a:t>
            </a:r>
            <a:endParaRPr lang="en-US" dirty="0"/>
          </a:p>
        </p:txBody>
      </p:sp>
      <p:sp>
        <p:nvSpPr>
          <p:cNvPr id="14" name="Text Placeholder 13">
            <a:extLst>
              <a:ext uri="{FF2B5EF4-FFF2-40B4-BE49-F238E27FC236}">
                <a16:creationId xmlns:a16="http://schemas.microsoft.com/office/drawing/2014/main" id="{C78180D0-1AB6-8416-0EB1-10648E1A6050}"/>
              </a:ext>
            </a:extLst>
          </p:cNvPr>
          <p:cNvSpPr>
            <a:spLocks noGrp="1"/>
          </p:cNvSpPr>
          <p:nvPr>
            <p:ph idx="14"/>
          </p:nvPr>
        </p:nvSpPr>
        <p:spPr>
          <a:xfrm>
            <a:off x="2380343" y="2685143"/>
            <a:ext cx="9942285" cy="4085771"/>
          </a:xfrm>
        </p:spPr>
        <p:txBody>
          <a:bodyPr/>
          <a:lstStyle/>
          <a:p>
            <a:r>
              <a:rPr lang="en-GB" dirty="0"/>
              <a:t>The web dashboard will display:</a:t>
            </a:r>
          </a:p>
          <a:p>
            <a:r>
              <a:rPr lang="en-GB" dirty="0"/>
              <a:t>Soil moisture </a:t>
            </a:r>
          </a:p>
          <a:p>
            <a:r>
              <a:rPr lang="en-GB" dirty="0"/>
              <a:t>Temperature </a:t>
            </a:r>
          </a:p>
          <a:p>
            <a:r>
              <a:rPr lang="en-GB" dirty="0"/>
              <a:t>Humidity </a:t>
            </a:r>
          </a:p>
          <a:p>
            <a:r>
              <a:rPr lang="en-GB" dirty="0"/>
              <a:t>Disease status </a:t>
            </a:r>
          </a:p>
          <a:p>
            <a:r>
              <a:rPr lang="en-GB" dirty="0"/>
              <a:t>Watering recommendation </a:t>
            </a:r>
          </a:p>
          <a:p>
            <a:r>
              <a:rPr lang="en-GB" dirty="0"/>
              <a:t>Plant health monitoring</a:t>
            </a:r>
          </a:p>
          <a:p>
            <a:endParaRPr lang="en-US" dirty="0"/>
          </a:p>
        </p:txBody>
      </p:sp>
      <p:sp>
        <p:nvSpPr>
          <p:cNvPr id="13" name="Text Placeholder 12">
            <a:extLst>
              <a:ext uri="{FF2B5EF4-FFF2-40B4-BE49-F238E27FC236}">
                <a16:creationId xmlns:a16="http://schemas.microsoft.com/office/drawing/2014/main" id="{DEB5763E-8BC0-F6C3-3814-6649A828C000}"/>
              </a:ext>
            </a:extLst>
          </p:cNvPr>
          <p:cNvSpPr>
            <a:spLocks noGrp="1"/>
          </p:cNvSpPr>
          <p:nvPr>
            <p:ph idx="1"/>
          </p:nvPr>
        </p:nvSpPr>
        <p:spPr>
          <a:xfrm>
            <a:off x="8229600" y="3108960"/>
            <a:ext cx="3017520" cy="3108960"/>
          </a:xfrm>
        </p:spPr>
        <p:txBody>
          <a:bodyPr/>
          <a:lstStyle/>
          <a:p>
            <a:r>
              <a:rPr lang="en-GB" dirty="0"/>
              <a:t>Include a simple dashboard mock-up or illustration.</a:t>
            </a:r>
            <a:endParaRPr lang="en-US" dirty="0"/>
          </a:p>
        </p:txBody>
      </p:sp>
      <p:sp>
        <p:nvSpPr>
          <p:cNvPr id="2" name="Slide Number Placeholder 1">
            <a:extLst>
              <a:ext uri="{FF2B5EF4-FFF2-40B4-BE49-F238E27FC236}">
                <a16:creationId xmlns:a16="http://schemas.microsoft.com/office/drawing/2014/main" id="{B2E4D147-B48C-ADE3-3FEF-627D467699A2}"/>
              </a:ext>
            </a:extLst>
          </p:cNvPr>
          <p:cNvSpPr>
            <a:spLocks noGrp="1"/>
          </p:cNvSpPr>
          <p:nvPr>
            <p:ph type="sldNum" sz="quarter" idx="40"/>
          </p:nvPr>
        </p:nvSpPr>
        <p:spPr>
          <a:xfrm>
            <a:off x="11194169" y="6217920"/>
            <a:ext cx="458592" cy="365125"/>
          </a:xfrm>
        </p:spPr>
        <p:txBody>
          <a:bodyPr/>
          <a:lstStyle/>
          <a:p>
            <a:fld id="{47FEACEE-25B4-4A2D-B147-27296E36371D}" type="slidenum">
              <a:rPr lang="en-US" altLang="zh-CN" noProof="0" smtClean="0"/>
              <a:pPr/>
              <a:t>15</a:t>
            </a:fld>
            <a:endParaRPr lang="en-US" altLang="zh-CN" noProof="0" dirty="0"/>
          </a:p>
        </p:txBody>
      </p:sp>
      <p:sp>
        <p:nvSpPr>
          <p:cNvPr id="15" name="Slide Number Placeholder 13">
            <a:extLst>
              <a:ext uri="{FF2B5EF4-FFF2-40B4-BE49-F238E27FC236}">
                <a16:creationId xmlns:a16="http://schemas.microsoft.com/office/drawing/2014/main" id="{55AB7753-4245-72E4-BEDB-33038672BA35}"/>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15</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2519727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6401B-AFB3-4A60-21B8-97EF4B02E15C}"/>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970833C2-5B89-7583-1560-37BF39C67280}"/>
              </a:ext>
            </a:extLst>
          </p:cNvPr>
          <p:cNvSpPr>
            <a:spLocks noGrp="1"/>
          </p:cNvSpPr>
          <p:nvPr>
            <p:ph type="title"/>
          </p:nvPr>
        </p:nvSpPr>
        <p:spPr>
          <a:xfrm>
            <a:off x="3465576" y="1499616"/>
            <a:ext cx="7955280" cy="1335024"/>
          </a:xfrm>
        </p:spPr>
        <p:txBody>
          <a:bodyPr anchor="b" anchorCtr="0"/>
          <a:lstStyle/>
          <a:p>
            <a:r>
              <a:rPr lang="en-US" dirty="0"/>
              <a:t>Future initiatives</a:t>
            </a:r>
          </a:p>
        </p:txBody>
      </p:sp>
      <p:sp>
        <p:nvSpPr>
          <p:cNvPr id="14" name="Text Placeholder 13">
            <a:extLst>
              <a:ext uri="{FF2B5EF4-FFF2-40B4-BE49-F238E27FC236}">
                <a16:creationId xmlns:a16="http://schemas.microsoft.com/office/drawing/2014/main" id="{E93B8B78-00CE-0734-3608-D8501E182201}"/>
              </a:ext>
            </a:extLst>
          </p:cNvPr>
          <p:cNvSpPr>
            <a:spLocks noGrp="1"/>
          </p:cNvSpPr>
          <p:nvPr>
            <p:ph idx="14"/>
          </p:nvPr>
        </p:nvSpPr>
        <p:spPr>
          <a:xfrm>
            <a:off x="3465576" y="3108960"/>
            <a:ext cx="4572000" cy="3108960"/>
          </a:xfrm>
        </p:spPr>
        <p:txBody>
          <a:bodyPr/>
          <a:lstStyle/>
          <a:p>
            <a:r>
              <a:rPr lang="en-US" dirty="0"/>
              <a:t>Product enhancement. Introduce regular updates and features to enhance product offerings.</a:t>
            </a:r>
          </a:p>
          <a:p>
            <a:r>
              <a:rPr lang="en-US" dirty="0"/>
              <a:t>Technology integration. Explore emerging technologies for potential integration into our operations.</a:t>
            </a:r>
          </a:p>
          <a:p>
            <a:r>
              <a:rPr lang="en-US" dirty="0"/>
              <a:t>Collaborative partnerships. Foster collaborations with tech innovators and industry leaders to drive innovation.</a:t>
            </a:r>
          </a:p>
        </p:txBody>
      </p:sp>
      <p:sp>
        <p:nvSpPr>
          <p:cNvPr id="13" name="Text Placeholder 12">
            <a:extLst>
              <a:ext uri="{FF2B5EF4-FFF2-40B4-BE49-F238E27FC236}">
                <a16:creationId xmlns:a16="http://schemas.microsoft.com/office/drawing/2014/main" id="{D830D5B4-BF25-23F6-FA3A-4FAD9B08EE4F}"/>
              </a:ext>
            </a:extLst>
          </p:cNvPr>
          <p:cNvSpPr>
            <a:spLocks noGrp="1"/>
          </p:cNvSpPr>
          <p:nvPr>
            <p:ph idx="1"/>
          </p:nvPr>
        </p:nvSpPr>
        <p:spPr>
          <a:xfrm>
            <a:off x="7917180" y="3108960"/>
            <a:ext cx="3329940" cy="3108960"/>
          </a:xfrm>
        </p:spPr>
        <p:txBody>
          <a:bodyPr/>
          <a:lstStyle/>
          <a:p>
            <a:r>
              <a:rPr lang="en-US" dirty="0"/>
              <a:t>Green supply chain</a:t>
            </a:r>
          </a:p>
          <a:p>
            <a:r>
              <a:rPr lang="en-US" dirty="0"/>
              <a:t>Reduced carbon footprint</a:t>
            </a:r>
          </a:p>
          <a:p>
            <a:r>
              <a:rPr lang="en-US" dirty="0"/>
              <a:t>Waste reduction</a:t>
            </a:r>
          </a:p>
          <a:p>
            <a:r>
              <a:rPr lang="en-US" dirty="0"/>
              <a:t>Water conservation</a:t>
            </a:r>
          </a:p>
        </p:txBody>
      </p:sp>
      <p:sp>
        <p:nvSpPr>
          <p:cNvPr id="2" name="Slide Number Placeholder 1">
            <a:extLst>
              <a:ext uri="{FF2B5EF4-FFF2-40B4-BE49-F238E27FC236}">
                <a16:creationId xmlns:a16="http://schemas.microsoft.com/office/drawing/2014/main" id="{DD4CB495-E5D1-C18B-C191-7BC20AA5B4F3}"/>
              </a:ext>
            </a:extLst>
          </p:cNvPr>
          <p:cNvSpPr>
            <a:spLocks noGrp="1"/>
          </p:cNvSpPr>
          <p:nvPr>
            <p:ph type="sldNum" sz="quarter" idx="40"/>
          </p:nvPr>
        </p:nvSpPr>
        <p:spPr>
          <a:xfrm>
            <a:off x="11194169" y="6217920"/>
            <a:ext cx="458592" cy="365125"/>
          </a:xfrm>
        </p:spPr>
        <p:txBody>
          <a:bodyPr/>
          <a:lstStyle/>
          <a:p>
            <a:fld id="{47FEACEE-25B4-4A2D-B147-27296E36371D}" type="slidenum">
              <a:rPr lang="en-US" altLang="zh-CN" noProof="0" smtClean="0"/>
              <a:pPr/>
              <a:t>16</a:t>
            </a:fld>
            <a:endParaRPr lang="en-US" altLang="zh-CN" noProof="0" dirty="0"/>
          </a:p>
        </p:txBody>
      </p:sp>
      <p:sp>
        <p:nvSpPr>
          <p:cNvPr id="15" name="Slide Number Placeholder 13">
            <a:extLst>
              <a:ext uri="{FF2B5EF4-FFF2-40B4-BE49-F238E27FC236}">
                <a16:creationId xmlns:a16="http://schemas.microsoft.com/office/drawing/2014/main" id="{2AEC0E7E-429F-A4E7-AADE-03E320C2BC2F}"/>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16</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3307832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AA609-85C7-0F7D-BFC8-465FC65C0166}"/>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BC815545-D48C-AC52-A7A9-1FD4C6E6CD8F}"/>
              </a:ext>
            </a:extLst>
          </p:cNvPr>
          <p:cNvSpPr>
            <a:spLocks noGrp="1"/>
          </p:cNvSpPr>
          <p:nvPr>
            <p:ph type="title"/>
          </p:nvPr>
        </p:nvSpPr>
        <p:spPr>
          <a:xfrm>
            <a:off x="3465576" y="1499616"/>
            <a:ext cx="7955280" cy="1335024"/>
          </a:xfrm>
        </p:spPr>
        <p:txBody>
          <a:bodyPr anchor="b" anchorCtr="0"/>
          <a:lstStyle/>
          <a:p>
            <a:r>
              <a:rPr lang="en-GB" dirty="0"/>
              <a:t>Evaluation</a:t>
            </a:r>
            <a:endParaRPr lang="en-US" dirty="0"/>
          </a:p>
        </p:txBody>
      </p:sp>
      <p:sp>
        <p:nvSpPr>
          <p:cNvPr id="14" name="Text Placeholder 13">
            <a:extLst>
              <a:ext uri="{FF2B5EF4-FFF2-40B4-BE49-F238E27FC236}">
                <a16:creationId xmlns:a16="http://schemas.microsoft.com/office/drawing/2014/main" id="{4236E7AB-4F1F-480B-0697-ED947EE8B75D}"/>
              </a:ext>
            </a:extLst>
          </p:cNvPr>
          <p:cNvSpPr>
            <a:spLocks noGrp="1"/>
          </p:cNvSpPr>
          <p:nvPr>
            <p:ph idx="14"/>
          </p:nvPr>
        </p:nvSpPr>
        <p:spPr>
          <a:xfrm>
            <a:off x="2894549" y="3108959"/>
            <a:ext cx="4662617" cy="3575619"/>
          </a:xfrm>
        </p:spPr>
        <p:txBody>
          <a:bodyPr/>
          <a:lstStyle/>
          <a:p>
            <a:r>
              <a:rPr lang="en-GB" dirty="0"/>
              <a:t>The system will be evaluated using:</a:t>
            </a:r>
          </a:p>
          <a:p>
            <a:r>
              <a:rPr lang="en-GB" dirty="0"/>
              <a:t>Prediction accuracy </a:t>
            </a:r>
          </a:p>
          <a:p>
            <a:r>
              <a:rPr lang="en-GB" dirty="0"/>
              <a:t>Disease detection accuracy </a:t>
            </a:r>
          </a:p>
          <a:p>
            <a:r>
              <a:rPr lang="en-GB" dirty="0"/>
              <a:t>Water saving efficiency </a:t>
            </a:r>
          </a:p>
          <a:p>
            <a:r>
              <a:rPr lang="en-GB" dirty="0"/>
              <a:t>Plant health improvement </a:t>
            </a:r>
          </a:p>
          <a:p>
            <a:r>
              <a:rPr lang="en-GB" dirty="0"/>
              <a:t>User satisfaction </a:t>
            </a:r>
          </a:p>
          <a:p>
            <a:r>
              <a:rPr lang="en-GB" dirty="0"/>
              <a:t>System performance</a:t>
            </a:r>
          </a:p>
          <a:p>
            <a:endParaRPr lang="en-US" dirty="0"/>
          </a:p>
        </p:txBody>
      </p:sp>
      <p:pic>
        <p:nvPicPr>
          <p:cNvPr id="4" name="Content Placeholder 3">
            <a:extLst>
              <a:ext uri="{FF2B5EF4-FFF2-40B4-BE49-F238E27FC236}">
                <a16:creationId xmlns:a16="http://schemas.microsoft.com/office/drawing/2014/main" id="{EC1D40D4-8C69-0076-ACCA-DFE26637A9A5}"/>
              </a:ext>
            </a:extLst>
          </p:cNvPr>
          <p:cNvPicPr>
            <a:picLocks noGrp="1" noChangeAspect="1"/>
          </p:cNvPicPr>
          <p:nvPr>
            <p:ph idx="1"/>
          </p:nvPr>
        </p:nvPicPr>
        <p:blipFill>
          <a:blip r:embed="rId3"/>
          <a:stretch>
            <a:fillRect/>
          </a:stretch>
        </p:blipFill>
        <p:spPr>
          <a:xfrm>
            <a:off x="7044033" y="-98853"/>
            <a:ext cx="5386864" cy="6838504"/>
          </a:xfrm>
          <a:prstGeom prst="rect">
            <a:avLst/>
          </a:prstGeom>
        </p:spPr>
      </p:pic>
      <p:sp>
        <p:nvSpPr>
          <p:cNvPr id="2" name="Slide Number Placeholder 1">
            <a:extLst>
              <a:ext uri="{FF2B5EF4-FFF2-40B4-BE49-F238E27FC236}">
                <a16:creationId xmlns:a16="http://schemas.microsoft.com/office/drawing/2014/main" id="{A4825D9D-BB2F-E619-A932-64D194431B39}"/>
              </a:ext>
            </a:extLst>
          </p:cNvPr>
          <p:cNvSpPr>
            <a:spLocks noGrp="1"/>
          </p:cNvSpPr>
          <p:nvPr>
            <p:ph type="sldNum" sz="quarter" idx="40"/>
          </p:nvPr>
        </p:nvSpPr>
        <p:spPr>
          <a:xfrm>
            <a:off x="11194169" y="6217920"/>
            <a:ext cx="458592" cy="365125"/>
          </a:xfrm>
        </p:spPr>
        <p:txBody>
          <a:bodyPr/>
          <a:lstStyle/>
          <a:p>
            <a:fld id="{47FEACEE-25B4-4A2D-B147-27296E36371D}" type="slidenum">
              <a:rPr lang="en-US" altLang="zh-CN" noProof="0" smtClean="0"/>
              <a:pPr/>
              <a:t>17</a:t>
            </a:fld>
            <a:endParaRPr lang="en-US" altLang="zh-CN" noProof="0" dirty="0"/>
          </a:p>
        </p:txBody>
      </p:sp>
      <p:sp>
        <p:nvSpPr>
          <p:cNvPr id="15" name="Slide Number Placeholder 13">
            <a:extLst>
              <a:ext uri="{FF2B5EF4-FFF2-40B4-BE49-F238E27FC236}">
                <a16:creationId xmlns:a16="http://schemas.microsoft.com/office/drawing/2014/main" id="{A1F00046-81B3-05D0-57FD-F5BB6F2B7481}"/>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17</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2142819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a:xfrm>
            <a:off x="4003589" y="-1499286"/>
            <a:ext cx="7496433" cy="2710248"/>
          </a:xfrm>
        </p:spPr>
        <p:txBody>
          <a:bodyPr/>
          <a:lstStyle/>
          <a:p>
            <a:r>
              <a:rPr lang="en-GB" dirty="0"/>
              <a:t>Ethical and Sustainability Considerations</a:t>
            </a:r>
            <a:endParaRPr lang="en-US" dirty="0"/>
          </a:p>
        </p:txBody>
      </p:sp>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a:xfrm>
            <a:off x="5453449" y="1062682"/>
            <a:ext cx="6738550" cy="5795318"/>
          </a:xfrm>
        </p:spPr>
        <p:txBody>
          <a:bodyPr>
            <a:normAutofit lnSpcReduction="10000"/>
          </a:bodyPr>
          <a:lstStyle/>
          <a:p>
            <a:r>
              <a:rPr lang="en-GB" sz="2400" b="1" dirty="0"/>
              <a:t>Ethics</a:t>
            </a:r>
          </a:p>
          <a:p>
            <a:r>
              <a:rPr lang="en-GB" sz="2400" b="1" dirty="0"/>
              <a:t>No personal data collected </a:t>
            </a:r>
          </a:p>
          <a:p>
            <a:r>
              <a:rPr lang="en-GB" sz="2400" b="1" dirty="0"/>
              <a:t>GDPR compliance </a:t>
            </a:r>
          </a:p>
          <a:p>
            <a:r>
              <a:rPr lang="en-GB" sz="2400" b="1" dirty="0"/>
              <a:t>Responsible AI </a:t>
            </a:r>
          </a:p>
          <a:p>
            <a:r>
              <a:rPr lang="en-GB" sz="2400" b="1" dirty="0"/>
              <a:t>Sustainability</a:t>
            </a:r>
          </a:p>
          <a:p>
            <a:r>
              <a:rPr lang="en-GB" sz="2400" b="1" dirty="0"/>
              <a:t>Water conservation </a:t>
            </a:r>
          </a:p>
          <a:p>
            <a:r>
              <a:rPr lang="en-GB" sz="2400" b="1" dirty="0"/>
              <a:t>Reduced chemical usage </a:t>
            </a:r>
          </a:p>
          <a:p>
            <a:r>
              <a:rPr lang="en-GB" sz="2400" b="1" dirty="0"/>
              <a:t>Eco-friendly farming </a:t>
            </a:r>
          </a:p>
          <a:p>
            <a:r>
              <a:rPr lang="en-GB" sz="2400" b="1" dirty="0"/>
              <a:t>Improved resource efficiency</a:t>
            </a:r>
          </a:p>
          <a:p>
            <a:r>
              <a:rPr lang="en-GB" sz="2400" b="1" dirty="0"/>
              <a:t>Protects environment </a:t>
            </a:r>
          </a:p>
          <a:p>
            <a:r>
              <a:rPr lang="en-GB" sz="2400" b="1" dirty="0"/>
              <a:t>Sustainable agriculture</a:t>
            </a:r>
          </a:p>
          <a:p>
            <a:endParaRPr lang="en-GB" sz="2400" dirty="0"/>
          </a:p>
          <a:p>
            <a:endParaRPr lang="en-GB" sz="2400" dirty="0"/>
          </a:p>
          <a:p>
            <a:endParaRPr lang="en-US" dirty="0"/>
          </a:p>
        </p:txBody>
      </p:sp>
    </p:spTree>
    <p:extLst>
      <p:ext uri="{BB962C8B-B14F-4D97-AF65-F5344CB8AC3E}">
        <p14:creationId xmlns:p14="http://schemas.microsoft.com/office/powerpoint/2010/main" val="5292794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E05AC5-7050-BA5C-B048-7046F83B584E}"/>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EAFB0F7C-538C-A534-C43B-DBA554E3F530}"/>
              </a:ext>
            </a:extLst>
          </p:cNvPr>
          <p:cNvSpPr>
            <a:spLocks noGrp="1"/>
          </p:cNvSpPr>
          <p:nvPr>
            <p:ph type="title"/>
          </p:nvPr>
        </p:nvSpPr>
        <p:spPr>
          <a:xfrm>
            <a:off x="5154930" y="0"/>
            <a:ext cx="7037069" cy="1845276"/>
          </a:xfrm>
        </p:spPr>
        <p:txBody>
          <a:bodyPr/>
          <a:lstStyle/>
          <a:p>
            <a:r>
              <a:rPr lang="en-GB" dirty="0"/>
              <a:t>Expected Outcomes and Future Work</a:t>
            </a:r>
            <a:endParaRPr lang="en-US" dirty="0"/>
          </a:p>
        </p:txBody>
      </p:sp>
      <p:sp>
        <p:nvSpPr>
          <p:cNvPr id="25" name="Text Placeholder 24">
            <a:extLst>
              <a:ext uri="{FF2B5EF4-FFF2-40B4-BE49-F238E27FC236}">
                <a16:creationId xmlns:a16="http://schemas.microsoft.com/office/drawing/2014/main" id="{B6328503-70B0-12A4-AA3C-898C2D192435}"/>
              </a:ext>
            </a:extLst>
          </p:cNvPr>
          <p:cNvSpPr>
            <a:spLocks noGrp="1"/>
          </p:cNvSpPr>
          <p:nvPr>
            <p:ph type="body" sz="quarter" idx="27"/>
          </p:nvPr>
        </p:nvSpPr>
        <p:spPr>
          <a:xfrm>
            <a:off x="5280454" y="1746422"/>
            <a:ext cx="8311977" cy="5111578"/>
          </a:xfrm>
        </p:spPr>
        <p:txBody>
          <a:bodyPr>
            <a:normAutofit fontScale="85000" lnSpcReduction="20000"/>
          </a:bodyPr>
          <a:lstStyle/>
          <a:p>
            <a:r>
              <a:rPr lang="en-GB" sz="2200" b="1" dirty="0"/>
              <a:t>Expected Outcomes</a:t>
            </a:r>
          </a:p>
          <a:p>
            <a:r>
              <a:rPr lang="en-GB" sz="2200" b="1" dirty="0"/>
              <a:t>Improved irrigation </a:t>
            </a:r>
          </a:p>
          <a:p>
            <a:r>
              <a:rPr lang="en-GB" sz="2200" b="1" dirty="0"/>
              <a:t>Early disease detection </a:t>
            </a:r>
          </a:p>
          <a:p>
            <a:r>
              <a:rPr lang="en-GB" sz="2200" b="1" dirty="0"/>
              <a:t>Better crop yield </a:t>
            </a:r>
          </a:p>
          <a:p>
            <a:r>
              <a:rPr lang="en-GB" sz="2200" b="1" dirty="0"/>
              <a:t>Sustainable gardening </a:t>
            </a:r>
          </a:p>
          <a:p>
            <a:r>
              <a:rPr lang="en-GB" sz="2200" b="1" dirty="0"/>
              <a:t>Intelligent recommendations </a:t>
            </a:r>
          </a:p>
          <a:p>
            <a:r>
              <a:rPr lang="en-GB" sz="2200" b="1" dirty="0"/>
              <a:t>Future Work</a:t>
            </a:r>
          </a:p>
          <a:p>
            <a:r>
              <a:rPr lang="en-GB" sz="2200" b="1" dirty="0"/>
              <a:t>Mobile application </a:t>
            </a:r>
          </a:p>
          <a:p>
            <a:r>
              <a:rPr lang="en-GB" sz="2200" b="1" dirty="0"/>
              <a:t>Deep learning models </a:t>
            </a:r>
          </a:p>
          <a:p>
            <a:r>
              <a:rPr lang="en-GB" sz="2200" b="1" dirty="0"/>
              <a:t>Cloud integration </a:t>
            </a:r>
          </a:p>
          <a:p>
            <a:r>
              <a:rPr lang="en-GB" sz="2200" b="1" dirty="0"/>
              <a:t>Weather forecasting </a:t>
            </a:r>
          </a:p>
          <a:p>
            <a:r>
              <a:rPr lang="en-GB" sz="2200" b="1" dirty="0"/>
              <a:t>Large scale agriculture</a:t>
            </a:r>
          </a:p>
          <a:p>
            <a:endParaRPr lang="en-US" dirty="0"/>
          </a:p>
        </p:txBody>
      </p:sp>
      <p:pic>
        <p:nvPicPr>
          <p:cNvPr id="3" name="Content Placeholder 9">
            <a:extLst>
              <a:ext uri="{FF2B5EF4-FFF2-40B4-BE49-F238E27FC236}">
                <a16:creationId xmlns:a16="http://schemas.microsoft.com/office/drawing/2014/main" id="{DEBA658B-5D6D-C585-699D-C4FB0AF7D1B0}"/>
              </a:ext>
            </a:extLst>
          </p:cNvPr>
          <p:cNvPicPr>
            <a:picLocks noChangeAspect="1"/>
          </p:cNvPicPr>
          <p:nvPr/>
        </p:nvPicPr>
        <p:blipFill>
          <a:blip r:embed="rId3"/>
          <a:stretch>
            <a:fillRect/>
          </a:stretch>
        </p:blipFill>
        <p:spPr>
          <a:xfrm>
            <a:off x="280555" y="148591"/>
            <a:ext cx="4756733" cy="5871210"/>
          </a:xfrm>
          <a:prstGeom prst="rect">
            <a:avLst/>
          </a:prstGeom>
        </p:spPr>
      </p:pic>
    </p:spTree>
    <p:extLst>
      <p:ext uri="{BB962C8B-B14F-4D97-AF65-F5344CB8AC3E}">
        <p14:creationId xmlns:p14="http://schemas.microsoft.com/office/powerpoint/2010/main" val="3463142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686E4F-EE40-D480-4CCA-E3AEC36AADA4}"/>
            </a:ext>
          </a:extLst>
        </p:cNvPr>
        <p:cNvGrpSpPr/>
        <p:nvPr/>
      </p:nvGrpSpPr>
      <p:grpSpPr>
        <a:xfrm>
          <a:off x="0" y="0"/>
          <a:ext cx="0" cy="0"/>
          <a:chOff x="0" y="0"/>
          <a:chExt cx="0" cy="0"/>
        </a:xfrm>
      </p:grpSpPr>
      <p:sp>
        <p:nvSpPr>
          <p:cNvPr id="24" name="Title 23">
            <a:extLst>
              <a:ext uri="{FF2B5EF4-FFF2-40B4-BE49-F238E27FC236}">
                <a16:creationId xmlns:a16="http://schemas.microsoft.com/office/drawing/2014/main" id="{263AFAE5-3D09-4F90-45AA-22C374038CBA}"/>
              </a:ext>
            </a:extLst>
          </p:cNvPr>
          <p:cNvSpPr>
            <a:spLocks noGrp="1"/>
          </p:cNvSpPr>
          <p:nvPr>
            <p:ph type="title"/>
          </p:nvPr>
        </p:nvSpPr>
        <p:spPr>
          <a:xfrm>
            <a:off x="6035040" y="731520"/>
            <a:ext cx="5394960" cy="2103120"/>
          </a:xfrm>
        </p:spPr>
        <p:txBody>
          <a:bodyPr/>
          <a:lstStyle/>
          <a:p>
            <a:r>
              <a:rPr lang="en-GB" dirty="0"/>
              <a:t>Conclusion &amp; Questions</a:t>
            </a:r>
            <a:endParaRPr lang="en-US" dirty="0"/>
          </a:p>
        </p:txBody>
      </p:sp>
      <p:sp>
        <p:nvSpPr>
          <p:cNvPr id="25" name="Text Placeholder 24">
            <a:extLst>
              <a:ext uri="{FF2B5EF4-FFF2-40B4-BE49-F238E27FC236}">
                <a16:creationId xmlns:a16="http://schemas.microsoft.com/office/drawing/2014/main" id="{1D258208-7283-0E93-DD1C-64F223D094AB}"/>
              </a:ext>
            </a:extLst>
          </p:cNvPr>
          <p:cNvSpPr>
            <a:spLocks noGrp="1"/>
          </p:cNvSpPr>
          <p:nvPr>
            <p:ph type="body" sz="quarter" idx="27"/>
          </p:nvPr>
        </p:nvSpPr>
        <p:spPr>
          <a:xfrm>
            <a:off x="5094514" y="3108960"/>
            <a:ext cx="6335486" cy="3908697"/>
          </a:xfrm>
        </p:spPr>
        <p:txBody>
          <a:bodyPr>
            <a:normAutofit lnSpcReduction="10000"/>
          </a:bodyPr>
          <a:lstStyle/>
          <a:p>
            <a:r>
              <a:rPr lang="en-GB" sz="2400" b="1" dirty="0"/>
              <a:t>The proposed system integrates Artificial Intelligence, Machine Learning and IoT technologies to support sustainable organic gardening. It aims to improve irrigation management, detect plant diseases early, optimise resource usage and provide intelligent recommendations through a user-friendly web interface.</a:t>
            </a:r>
          </a:p>
          <a:p>
            <a:r>
              <a:rPr lang="en-GB" sz="2400" b="1" dirty="0"/>
              <a:t>Thank You</a:t>
            </a:r>
          </a:p>
          <a:p>
            <a:r>
              <a:rPr lang="en-GB" sz="2400" b="1" dirty="0"/>
              <a:t>Questions?</a:t>
            </a:r>
          </a:p>
          <a:p>
            <a:endParaRPr lang="en-US" dirty="0"/>
          </a:p>
        </p:txBody>
      </p:sp>
    </p:spTree>
    <p:extLst>
      <p:ext uri="{BB962C8B-B14F-4D97-AF65-F5344CB8AC3E}">
        <p14:creationId xmlns:p14="http://schemas.microsoft.com/office/powerpoint/2010/main" val="3823032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632EF-F026-FE63-1810-8FDDEFCF72D7}"/>
            </a:ext>
          </a:extLst>
        </p:cNvPr>
        <p:cNvGrpSpPr/>
        <p:nvPr/>
      </p:nvGrpSpPr>
      <p:grpSpPr>
        <a:xfrm>
          <a:off x="0" y="0"/>
          <a:ext cx="0" cy="0"/>
          <a:chOff x="0" y="0"/>
          <a:chExt cx="0" cy="0"/>
        </a:xfrm>
      </p:grpSpPr>
      <p:sp>
        <p:nvSpPr>
          <p:cNvPr id="8" name="Title 7">
            <a:extLst>
              <a:ext uri="{FF2B5EF4-FFF2-40B4-BE49-F238E27FC236}">
                <a16:creationId xmlns:a16="http://schemas.microsoft.com/office/drawing/2014/main" id="{D00F5E90-7E65-B165-D92F-F9D3D538CB93}"/>
              </a:ext>
            </a:extLst>
          </p:cNvPr>
          <p:cNvSpPr>
            <a:spLocks noGrp="1"/>
          </p:cNvSpPr>
          <p:nvPr>
            <p:ph type="title"/>
          </p:nvPr>
        </p:nvSpPr>
        <p:spPr>
          <a:xfrm>
            <a:off x="2913468" y="1499616"/>
            <a:ext cx="3481026" cy="1335024"/>
          </a:xfrm>
        </p:spPr>
        <p:txBody>
          <a:bodyPr anchor="b" anchorCtr="0"/>
          <a:lstStyle/>
          <a:p>
            <a:r>
              <a:rPr lang="en-GB" dirty="0"/>
              <a:t>Gantt Chart</a:t>
            </a:r>
            <a:endParaRPr lang="en-US" dirty="0"/>
          </a:p>
        </p:txBody>
      </p:sp>
      <p:sp>
        <p:nvSpPr>
          <p:cNvPr id="14" name="Text Placeholder 13">
            <a:extLst>
              <a:ext uri="{FF2B5EF4-FFF2-40B4-BE49-F238E27FC236}">
                <a16:creationId xmlns:a16="http://schemas.microsoft.com/office/drawing/2014/main" id="{DA8D0BEF-095F-2426-BEE1-A560A6599943}"/>
              </a:ext>
            </a:extLst>
          </p:cNvPr>
          <p:cNvSpPr>
            <a:spLocks noGrp="1"/>
          </p:cNvSpPr>
          <p:nvPr>
            <p:ph idx="14"/>
          </p:nvPr>
        </p:nvSpPr>
        <p:spPr>
          <a:xfrm>
            <a:off x="311658" y="612647"/>
            <a:ext cx="5218885" cy="6198055"/>
          </a:xfrm>
        </p:spPr>
        <p:txBody>
          <a:bodyPr>
            <a:normAutofit/>
          </a:bodyPr>
          <a:lstStyle/>
          <a:p>
            <a:r>
              <a:rPr lang="en-GB" dirty="0"/>
              <a:t>Project timeline showing phases such as:</a:t>
            </a:r>
          </a:p>
          <a:p>
            <a:r>
              <a:rPr lang="en-GB" dirty="0"/>
              <a:t>Literature Review </a:t>
            </a:r>
          </a:p>
          <a:p>
            <a:r>
              <a:rPr lang="en-GB" dirty="0"/>
              <a:t>Research </a:t>
            </a:r>
          </a:p>
          <a:p>
            <a:r>
              <a:rPr lang="en-GB" dirty="0"/>
              <a:t>Design </a:t>
            </a:r>
          </a:p>
          <a:p>
            <a:r>
              <a:rPr lang="en-GB" dirty="0"/>
              <a:t>Development </a:t>
            </a:r>
          </a:p>
          <a:p>
            <a:r>
              <a:rPr lang="en-GB" dirty="0"/>
              <a:t>Testing </a:t>
            </a:r>
          </a:p>
          <a:p>
            <a:r>
              <a:rPr lang="en-GB" dirty="0"/>
              <a:t>Evaluation </a:t>
            </a:r>
          </a:p>
          <a:p>
            <a:r>
              <a:rPr lang="en-GB" dirty="0"/>
              <a:t>Report Writing</a:t>
            </a:r>
          </a:p>
          <a:p>
            <a:endParaRPr lang="en-US" dirty="0"/>
          </a:p>
        </p:txBody>
      </p:sp>
      <p:sp>
        <p:nvSpPr>
          <p:cNvPr id="2" name="Slide Number Placeholder 1">
            <a:extLst>
              <a:ext uri="{FF2B5EF4-FFF2-40B4-BE49-F238E27FC236}">
                <a16:creationId xmlns:a16="http://schemas.microsoft.com/office/drawing/2014/main" id="{30F5731A-0219-AB5E-093B-2B071FC46BB1}"/>
              </a:ext>
            </a:extLst>
          </p:cNvPr>
          <p:cNvSpPr>
            <a:spLocks noGrp="1"/>
          </p:cNvSpPr>
          <p:nvPr>
            <p:ph type="sldNum" sz="quarter" idx="40"/>
          </p:nvPr>
        </p:nvSpPr>
        <p:spPr>
          <a:xfrm>
            <a:off x="11194169" y="6217920"/>
            <a:ext cx="458592" cy="365125"/>
          </a:xfrm>
        </p:spPr>
        <p:txBody>
          <a:bodyPr/>
          <a:lstStyle/>
          <a:p>
            <a:fld id="{47FEACEE-25B4-4A2D-B147-27296E36371D}" type="slidenum">
              <a:rPr lang="en-US" altLang="zh-CN" noProof="0" smtClean="0"/>
              <a:pPr/>
              <a:t>21</a:t>
            </a:fld>
            <a:endParaRPr lang="en-US" altLang="zh-CN" noProof="0" dirty="0"/>
          </a:p>
        </p:txBody>
      </p:sp>
      <p:sp>
        <p:nvSpPr>
          <p:cNvPr id="15" name="Slide Number Placeholder 13">
            <a:extLst>
              <a:ext uri="{FF2B5EF4-FFF2-40B4-BE49-F238E27FC236}">
                <a16:creationId xmlns:a16="http://schemas.microsoft.com/office/drawing/2014/main" id="{6FCB57C1-8344-F3C3-9D77-80EC9FC6B446}"/>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21</a:t>
            </a:fld>
            <a:endParaRPr kumimoji="0" lang="en-US" altLang="zh-CN" sz="1200" u="none" strike="noStrike" kern="1200" cap="none" spc="0" normalizeH="0" baseline="0" dirty="0">
              <a:ln>
                <a:noFill/>
              </a:ln>
              <a:solidFill>
                <a:schemeClr val="bg1"/>
              </a:solidFill>
              <a:effectLst/>
              <a:uLnTx/>
              <a:uFillTx/>
            </a:endParaRPr>
          </a:p>
        </p:txBody>
      </p:sp>
      <p:pic>
        <p:nvPicPr>
          <p:cNvPr id="3" name="Content Placeholder 2">
            <a:extLst>
              <a:ext uri="{FF2B5EF4-FFF2-40B4-BE49-F238E27FC236}">
                <a16:creationId xmlns:a16="http://schemas.microsoft.com/office/drawing/2014/main" id="{22993CD4-B7CF-547B-2B91-ED820F5CD902}"/>
              </a:ext>
            </a:extLst>
          </p:cNvPr>
          <p:cNvPicPr>
            <a:picLocks noGrp="1" noChangeAspect="1"/>
          </p:cNvPicPr>
          <p:nvPr>
            <p:ph idx="1"/>
          </p:nvPr>
        </p:nvPicPr>
        <p:blipFill>
          <a:blip r:embed="rId3"/>
          <a:stretch>
            <a:fillRect/>
          </a:stretch>
        </p:blipFill>
        <p:spPr>
          <a:xfrm>
            <a:off x="5618830" y="0"/>
            <a:ext cx="6573170" cy="6858000"/>
          </a:xfrm>
          <a:prstGeom prst="rect">
            <a:avLst/>
          </a:prstGeom>
        </p:spPr>
      </p:pic>
    </p:spTree>
    <p:extLst>
      <p:ext uri="{BB962C8B-B14F-4D97-AF65-F5344CB8AC3E}">
        <p14:creationId xmlns:p14="http://schemas.microsoft.com/office/powerpoint/2010/main" val="7873221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6DB84-5766-19D1-D7E9-E4C8A6A38D9B}"/>
              </a:ext>
            </a:extLst>
          </p:cNvPr>
          <p:cNvSpPr>
            <a:spLocks noGrp="1"/>
          </p:cNvSpPr>
          <p:nvPr>
            <p:ph type="title"/>
          </p:nvPr>
        </p:nvSpPr>
        <p:spPr>
          <a:xfrm>
            <a:off x="5379308" y="731520"/>
            <a:ext cx="6050692" cy="133453"/>
          </a:xfrm>
        </p:spPr>
        <p:txBody>
          <a:bodyPr>
            <a:normAutofit fontScale="90000"/>
          </a:bodyPr>
          <a:lstStyle/>
          <a:p>
            <a:r>
              <a:rPr lang="en-GB" dirty="0"/>
              <a:t>References</a:t>
            </a:r>
          </a:p>
        </p:txBody>
      </p:sp>
      <p:sp>
        <p:nvSpPr>
          <p:cNvPr id="3" name="Text Placeholder 2">
            <a:extLst>
              <a:ext uri="{FF2B5EF4-FFF2-40B4-BE49-F238E27FC236}">
                <a16:creationId xmlns:a16="http://schemas.microsoft.com/office/drawing/2014/main" id="{2718F826-CD7D-D74A-61BB-6AF3AF3B556B}"/>
              </a:ext>
            </a:extLst>
          </p:cNvPr>
          <p:cNvSpPr>
            <a:spLocks noGrp="1"/>
          </p:cNvSpPr>
          <p:nvPr>
            <p:ph type="body" sz="quarter" idx="27"/>
          </p:nvPr>
        </p:nvSpPr>
        <p:spPr>
          <a:xfrm>
            <a:off x="5288691" y="1128584"/>
            <a:ext cx="6458465" cy="5729416"/>
          </a:xfrm>
        </p:spPr>
        <p:txBody>
          <a:bodyPr>
            <a:normAutofit fontScale="70000" lnSpcReduction="20000"/>
          </a:bodyPr>
          <a:lstStyle/>
          <a:p>
            <a:r>
              <a:rPr lang="en-GB" b="1" dirty="0"/>
              <a:t>[1]</a:t>
            </a:r>
            <a:r>
              <a:rPr lang="en-GB" dirty="0"/>
              <a:t> G. Gupta and S. K. Pal, “Applications of AI in Precision Agriculture,” </a:t>
            </a:r>
            <a:r>
              <a:rPr lang="en-GB" i="1" dirty="0"/>
              <a:t>Discover Agriculture</a:t>
            </a:r>
            <a:r>
              <a:rPr lang="en-GB" dirty="0"/>
              <a:t>, vol. 3, no. 61, pp. 1–30, 2025.</a:t>
            </a:r>
          </a:p>
          <a:p>
            <a:r>
              <a:rPr lang="en-GB" b="1" dirty="0"/>
              <a:t>[2]</a:t>
            </a:r>
            <a:r>
              <a:rPr lang="en-GB" dirty="0"/>
              <a:t> “Machine Learning in Precision Agriculture: A Survey on Trends, Applications and Evaluations Over Two Decades,” </a:t>
            </a:r>
            <a:r>
              <a:rPr lang="en-GB" i="1" dirty="0"/>
              <a:t>IEEE Access</a:t>
            </a:r>
            <a:r>
              <a:rPr lang="en-GB" dirty="0"/>
              <a:t>, 2022. </a:t>
            </a:r>
          </a:p>
          <a:p>
            <a:r>
              <a:rPr lang="en-GB" b="1" dirty="0"/>
              <a:t>[3]</a:t>
            </a:r>
            <a:r>
              <a:rPr lang="en-GB" dirty="0"/>
              <a:t> “Machine Learning Applications for Precision Agriculture: A Comprehensive Review,” </a:t>
            </a:r>
            <a:r>
              <a:rPr lang="en-GB" i="1" dirty="0"/>
              <a:t>IEEE Access</a:t>
            </a:r>
            <a:r>
              <a:rPr lang="en-GB" dirty="0"/>
              <a:t>, vol. 8, pp. 115965–115984, 2020. </a:t>
            </a:r>
          </a:p>
          <a:p>
            <a:r>
              <a:rPr lang="en-GB" b="1" dirty="0"/>
              <a:t>[4]</a:t>
            </a:r>
            <a:r>
              <a:rPr lang="en-GB" dirty="0"/>
              <a:t> J. U. M. Akbar, S. F. Kamarulzaman, A. J. M. </a:t>
            </a:r>
            <a:r>
              <a:rPr lang="en-GB" dirty="0" err="1"/>
              <a:t>Muzahid</a:t>
            </a:r>
            <a:r>
              <a:rPr lang="en-GB" dirty="0"/>
              <a:t>, M. A. Rahman, and M. Uddin, “A Comprehensive Review on Deep Learning Assisted Computer Vision Techniques for Smart Greenhouse Agriculture,” </a:t>
            </a:r>
            <a:r>
              <a:rPr lang="en-GB" i="1" dirty="0"/>
              <a:t>IEEE Access</a:t>
            </a:r>
            <a:r>
              <a:rPr lang="en-GB" dirty="0"/>
              <a:t>, vol. 12, pp. 4485–4522, 2024. </a:t>
            </a:r>
          </a:p>
          <a:p>
            <a:r>
              <a:rPr lang="en-GB" b="1" dirty="0"/>
              <a:t>[5]</a:t>
            </a:r>
            <a:r>
              <a:rPr lang="en-GB" dirty="0"/>
              <a:t> R. Upadhyay and M. Kamble, “Artificial Intelligence in Precision Agriculture: A Comprehensive Review,” in </a:t>
            </a:r>
            <a:r>
              <a:rPr lang="en-GB" i="1" dirty="0"/>
              <a:t>Proceedings of the International Conference on Computational Intelligence, Communication and Computing (IC3I)</a:t>
            </a:r>
            <a:r>
              <a:rPr lang="en-GB" dirty="0"/>
              <a:t>, IEEE, 2024. </a:t>
            </a:r>
          </a:p>
          <a:p>
            <a:r>
              <a:rPr lang="en-GB" b="1" dirty="0"/>
              <a:t>[6]</a:t>
            </a:r>
            <a:r>
              <a:rPr lang="en-GB" dirty="0"/>
              <a:t> “Sustainable Agriculture: Integrating IoT and AI for Resource-Efficient Farming,” in </a:t>
            </a:r>
            <a:r>
              <a:rPr lang="en-GB" i="1" dirty="0"/>
              <a:t>2025 6th International Conference on Mobile Computing and Sustainable Informatics (ICMCSI)</a:t>
            </a:r>
            <a:r>
              <a:rPr lang="en-GB" dirty="0"/>
              <a:t>, IEEE, 2025, doi:10.1109/ICMCSI64620.2025.10883156. </a:t>
            </a:r>
          </a:p>
          <a:p>
            <a:r>
              <a:rPr lang="en-GB" b="1" dirty="0"/>
              <a:t>[7]</a:t>
            </a:r>
            <a:r>
              <a:rPr lang="en-GB" dirty="0"/>
              <a:t> Z. Ali, A. Muhammad, N. Lee, M. Waqar, and S. W. Lee, “Artificial Intelligence for Sustainable Agriculture: A Comprehensive Review of AI-Driven Technologies in Crop Production,” </a:t>
            </a:r>
            <a:r>
              <a:rPr lang="en-GB" i="1" dirty="0"/>
              <a:t>Sustainability</a:t>
            </a:r>
            <a:r>
              <a:rPr lang="en-GB" dirty="0"/>
              <a:t>, vol. 17, no. 5, 2025. </a:t>
            </a:r>
          </a:p>
          <a:p>
            <a:r>
              <a:rPr lang="en-GB" b="1" dirty="0"/>
              <a:t>[8]</a:t>
            </a:r>
            <a:r>
              <a:rPr lang="en-GB" dirty="0"/>
              <a:t> Z. </a:t>
            </a:r>
            <a:r>
              <a:rPr lang="en-GB" dirty="0" err="1"/>
              <a:t>Abail</a:t>
            </a:r>
            <a:r>
              <a:rPr lang="en-GB" dirty="0"/>
              <a:t>, “Harvesting Insights on AI-Driven Technologies in Modern Agriculture: A Systematic Literature Review,” </a:t>
            </a:r>
            <a:r>
              <a:rPr lang="en-GB" i="1" dirty="0"/>
              <a:t>IEEE Access</a:t>
            </a:r>
            <a:r>
              <a:rPr lang="en-GB" dirty="0"/>
              <a:t>, vol. 13, pp. 143713–143736, 2025. </a:t>
            </a:r>
          </a:p>
          <a:p>
            <a:r>
              <a:rPr lang="en-GB" b="1" dirty="0"/>
              <a:t>[9]</a:t>
            </a:r>
            <a:r>
              <a:rPr lang="en-GB" dirty="0"/>
              <a:t> Institute of Electrical and Electronics Engineers (IEEE), “Artificial Intelligence for Green Agriculture and Sustainable Resource Management,” IEEE Innovation Spotlight, 2025. </a:t>
            </a:r>
          </a:p>
          <a:p>
            <a:r>
              <a:rPr lang="en-GB" b="1" dirty="0"/>
              <a:t>[10]</a:t>
            </a:r>
            <a:r>
              <a:rPr lang="en-GB" dirty="0"/>
              <a:t> M. H. </a:t>
            </a:r>
            <a:r>
              <a:rPr lang="en-GB" dirty="0" err="1"/>
              <a:t>Ghaedamini</a:t>
            </a:r>
            <a:r>
              <a:rPr lang="en-GB" dirty="0"/>
              <a:t> </a:t>
            </a:r>
            <a:r>
              <a:rPr lang="en-GB" dirty="0" err="1"/>
              <a:t>Asadabadi</a:t>
            </a:r>
            <a:r>
              <a:rPr lang="en-GB" dirty="0"/>
              <a:t>, “Integrating AI and Drone Technologies in Organic Crop Systems,” </a:t>
            </a:r>
            <a:r>
              <a:rPr lang="en-GB" i="1" dirty="0" err="1"/>
              <a:t>Agriculturae</a:t>
            </a:r>
            <a:r>
              <a:rPr lang="en-GB" i="1" dirty="0"/>
              <a:t> Conspectus </a:t>
            </a:r>
            <a:r>
              <a:rPr lang="en-GB" i="1" dirty="0" err="1"/>
              <a:t>Scientificus</a:t>
            </a:r>
            <a:r>
              <a:rPr lang="en-GB" dirty="0"/>
              <a:t>, vol. 90, no. 4, pp. 257–262, 2025. </a:t>
            </a:r>
          </a:p>
          <a:p>
            <a:endParaRPr lang="en-GB" dirty="0"/>
          </a:p>
        </p:txBody>
      </p:sp>
    </p:spTree>
    <p:extLst>
      <p:ext uri="{BB962C8B-B14F-4D97-AF65-F5344CB8AC3E}">
        <p14:creationId xmlns:p14="http://schemas.microsoft.com/office/powerpoint/2010/main" val="4734205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21536-29F8-8D09-8A73-56BAEA1F1E2F}"/>
            </a:ext>
          </a:extLst>
        </p:cNvPr>
        <p:cNvGrpSpPr/>
        <p:nvPr/>
      </p:nvGrpSpPr>
      <p:grpSpPr>
        <a:xfrm>
          <a:off x="0" y="0"/>
          <a:ext cx="0" cy="0"/>
          <a:chOff x="0" y="0"/>
          <a:chExt cx="0" cy="0"/>
        </a:xfrm>
      </p:grpSpPr>
      <p:sp>
        <p:nvSpPr>
          <p:cNvPr id="25" name="Text Placeholder 24">
            <a:extLst>
              <a:ext uri="{FF2B5EF4-FFF2-40B4-BE49-F238E27FC236}">
                <a16:creationId xmlns:a16="http://schemas.microsoft.com/office/drawing/2014/main" id="{C4E0CB07-4F0D-C86B-8278-EE2DB56F6B49}"/>
              </a:ext>
            </a:extLst>
          </p:cNvPr>
          <p:cNvSpPr>
            <a:spLocks noGrp="1"/>
          </p:cNvSpPr>
          <p:nvPr>
            <p:ph type="title"/>
          </p:nvPr>
        </p:nvSpPr>
        <p:spPr>
          <a:xfrm>
            <a:off x="6710510" y="2016579"/>
            <a:ext cx="4441188" cy="2775857"/>
          </a:xfrm>
        </p:spPr>
        <p:txBody>
          <a:bodyPr anchor="ctr">
            <a:normAutofit/>
          </a:bodyPr>
          <a:lstStyle/>
          <a:p>
            <a:r>
              <a:rPr lang="en-GB" b="1"/>
              <a:t>Thank You</a:t>
            </a:r>
          </a:p>
          <a:p>
            <a:r>
              <a:rPr lang="en-GB"/>
              <a:t>Any Questions?</a:t>
            </a:r>
          </a:p>
          <a:p>
            <a:endParaRPr lang="en-US" dirty="0"/>
          </a:p>
        </p:txBody>
      </p:sp>
      <p:pic>
        <p:nvPicPr>
          <p:cNvPr id="6" name="Content Placeholder 5">
            <a:extLst>
              <a:ext uri="{FF2B5EF4-FFF2-40B4-BE49-F238E27FC236}">
                <a16:creationId xmlns:a16="http://schemas.microsoft.com/office/drawing/2014/main" id="{F945855F-1526-F4F3-8569-55B5F7FC8CFA}"/>
              </a:ext>
            </a:extLst>
          </p:cNvPr>
          <p:cNvPicPr>
            <a:picLocks noGrp="1" noChangeAspect="1"/>
          </p:cNvPicPr>
          <p:nvPr>
            <p:ph type="pic" sz="quarter" idx="48"/>
          </p:nvPr>
        </p:nvPicPr>
        <p:blipFill>
          <a:blip r:embed="rId3">
            <a:extLst>
              <a:ext uri="{837473B0-CC2E-450A-ABE3-18F120FF3D39}">
                <a1611:picAttrSrcUrl xmlns:a1611="http://schemas.microsoft.com/office/drawing/2016/11/main" r:id="rId4"/>
              </a:ext>
            </a:extLst>
          </a:blip>
          <a:srcRect l="4439" r="35560" b="-2"/>
          <a:stretch>
            <a:fillRect/>
          </a:stretch>
        </p:blipFill>
        <p:spPr>
          <a:xfrm>
            <a:off x="-57664" y="539496"/>
            <a:ext cx="5997271" cy="5779007"/>
          </a:xfrm>
          <a:noFill/>
        </p:spPr>
      </p:pic>
      <p:sp>
        <p:nvSpPr>
          <p:cNvPr id="7" name="TextBox 6">
            <a:extLst>
              <a:ext uri="{FF2B5EF4-FFF2-40B4-BE49-F238E27FC236}">
                <a16:creationId xmlns:a16="http://schemas.microsoft.com/office/drawing/2014/main" id="{7C56588D-6B55-EE1B-347C-349778911A3E}"/>
              </a:ext>
            </a:extLst>
          </p:cNvPr>
          <p:cNvSpPr txBox="1"/>
          <p:nvPr/>
        </p:nvSpPr>
        <p:spPr>
          <a:xfrm>
            <a:off x="3470661" y="6118449"/>
            <a:ext cx="246894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freepngimg.com/png/53381-gardening-free-transparent-image-h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2639198102"/>
      </p:ext>
    </p:extLst>
  </p:cSld>
  <p:clrMapOvr>
    <a:masterClrMapping/>
  </p:clrMapOvr>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6">
      <a:majorFont>
        <a:latin typeface="Posterama"/>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TM9027928_win32_EF_v4" id="{FA821E7E-D625-4DCD-A30E-3216B54C8383}" vid="{DE28BE6C-8054-44B2-A92D-A1CAFC256BDB}"/>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3.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{ED8DDAE6-8C63-47E0-9ACC-72E02DE6D037}TF63aebcec-8e39-4664-940a-dd6c2f00c54d020a9832_win32-3cdd3ee32610</Template>
  <TotalTime>11809</TotalTime>
  <Words>1270</Words>
  <Application>Microsoft Office PowerPoint</Application>
  <PresentationFormat>Widescreen</PresentationFormat>
  <Paragraphs>191</Paragraphs>
  <Slides>23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等线</vt:lpstr>
      <vt:lpstr>Abadi</vt:lpstr>
      <vt:lpstr>Arial</vt:lpstr>
      <vt:lpstr>Calibri</vt:lpstr>
      <vt:lpstr>Posterama</vt:lpstr>
      <vt:lpstr>Posterama Text SemiBold</vt:lpstr>
      <vt:lpstr>Custom</vt:lpstr>
      <vt:lpstr>Student ID: 2243660  Student: Ghazala Firdous  Independent Project Innovative Organic Gardening Using Artificial Intelligence and Machine Learning University of Wales Trinity Saint David Supervisor: Aliraza  Academic Year: 2026  </vt:lpstr>
      <vt:lpstr>PowerPoint Presentation</vt:lpstr>
      <vt:lpstr>Introduction Organic gardening is environmentally friendly but requires continuous monitoring. Traditional gardening suffers from: Overwatering  Poor soil management  Plant diseases  Pest attacks  Time consuming maintenance  Artificial Intelligence can automate many gardening tasks and improve productivity.  </vt:lpstr>
      <vt:lpstr>Background </vt:lpstr>
      <vt:lpstr> Current gardening systems face several limitations: Overwatering and underwatering  Delayed pest and disease detection  Soil nutrient imbalance  Labour-intensive monitoring  Inefficient resource utilisation  Therefore, there is a need for an intelligent gardening system that can automate monitoring and provide real-time recommendations. </vt:lpstr>
      <vt:lpstr>AIM</vt:lpstr>
      <vt:lpstr>Objectives</vt:lpstr>
      <vt:lpstr>Why AI and Machine Learning? </vt:lpstr>
      <vt:lpstr>PowerPoint Presentation</vt:lpstr>
      <vt:lpstr>Proposed Solution</vt:lpstr>
      <vt:lpstr>System Architecture</vt:lpstr>
      <vt:lpstr>Methodology Development Process Literature Review  Data Collection  Data Pre-processing  Machine Learning Model Development  Web Development  Testing  Evaluation </vt:lpstr>
      <vt:lpstr>Machine Learning Models Regression Model Purpose: Predict irrigation requirements  Input: Soil moisture  Temperature  Humidity  Output: Water recommendation    Classification Model Purpose: Detect plant diseases from images. Output: Healthy plant  Diseased plant </vt:lpstr>
      <vt:lpstr>Technologies Used Programming Language Python  Frontend HTML  CSS  Libraries TensorFlow  Scikit-learn  OpenCV  Hardware IoT Sensors </vt:lpstr>
      <vt:lpstr>User Interface </vt:lpstr>
      <vt:lpstr>Future initiatives</vt:lpstr>
      <vt:lpstr>Evaluation</vt:lpstr>
      <vt:lpstr>Ethical and Sustainability Considerations</vt:lpstr>
      <vt:lpstr>Expected Outcomes and Future Work</vt:lpstr>
      <vt:lpstr>Conclusion &amp; Questions</vt:lpstr>
      <vt:lpstr>Gantt Chart</vt:lpstr>
      <vt:lpstr>References</vt:lpstr>
      <vt:lpstr>Thank You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Ghazala Firdous (2243660)</dc:creator>
  <cp:lastModifiedBy>Ghazala Firdous (2243660)</cp:lastModifiedBy>
  <cp:revision>1</cp:revision>
  <dcterms:created xsi:type="dcterms:W3CDTF">2026-07-02T18:06:02Z</dcterms:created>
  <dcterms:modified xsi:type="dcterms:W3CDTF">2026-07-13T15:52:47Z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