
<file path=[Content_Types].xml><?xml version="1.0" encoding="utf-8"?>
<Types xmlns="http://schemas.openxmlformats.org/package/2006/content-types">
  <Default Extension="fntdata" ContentType="application/x-fontdata"/>
  <Default Extension="glb" ContentType="model/gltf.binary"/>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13" r:id="rId4"/>
  </p:sldMasterIdLst>
  <p:notesMasterIdLst>
    <p:notesMasterId r:id="rId66"/>
  </p:notesMasterIdLst>
  <p:sldIdLst>
    <p:sldId id="259" r:id="rId5"/>
    <p:sldId id="266" r:id="rId6"/>
    <p:sldId id="262" r:id="rId7"/>
    <p:sldId id="268" r:id="rId8"/>
    <p:sldId id="269" r:id="rId9"/>
    <p:sldId id="319" r:id="rId10"/>
    <p:sldId id="320" r:id="rId11"/>
    <p:sldId id="321" r:id="rId12"/>
    <p:sldId id="322" r:id="rId13"/>
    <p:sldId id="274" r:id="rId14"/>
    <p:sldId id="324" r:id="rId15"/>
    <p:sldId id="325" r:id="rId16"/>
    <p:sldId id="338" r:id="rId17"/>
    <p:sldId id="278" r:id="rId18"/>
    <p:sldId id="277" r:id="rId19"/>
    <p:sldId id="276" r:id="rId20"/>
    <p:sldId id="280" r:id="rId21"/>
    <p:sldId id="279" r:id="rId22"/>
    <p:sldId id="281" r:id="rId23"/>
    <p:sldId id="282" r:id="rId24"/>
    <p:sldId id="256" r:id="rId25"/>
    <p:sldId id="257" r:id="rId26"/>
    <p:sldId id="260" r:id="rId27"/>
    <p:sldId id="258" r:id="rId28"/>
    <p:sldId id="329" r:id="rId29"/>
    <p:sldId id="285" r:id="rId30"/>
    <p:sldId id="332" r:id="rId31"/>
    <p:sldId id="330" r:id="rId32"/>
    <p:sldId id="331" r:id="rId33"/>
    <p:sldId id="291" r:id="rId34"/>
    <p:sldId id="289" r:id="rId35"/>
    <p:sldId id="290" r:id="rId36"/>
    <p:sldId id="292" r:id="rId37"/>
    <p:sldId id="326" r:id="rId38"/>
    <p:sldId id="272" r:id="rId39"/>
    <p:sldId id="340" r:id="rId40"/>
    <p:sldId id="271" r:id="rId41"/>
    <p:sldId id="327" r:id="rId42"/>
    <p:sldId id="275" r:id="rId43"/>
    <p:sldId id="328" r:id="rId44"/>
    <p:sldId id="341" r:id="rId45"/>
    <p:sldId id="342" r:id="rId46"/>
    <p:sldId id="343" r:id="rId47"/>
    <p:sldId id="288" r:id="rId48"/>
    <p:sldId id="305" r:id="rId49"/>
    <p:sldId id="333" r:id="rId50"/>
    <p:sldId id="293" r:id="rId51"/>
    <p:sldId id="334" r:id="rId52"/>
    <p:sldId id="335" r:id="rId53"/>
    <p:sldId id="336" r:id="rId54"/>
    <p:sldId id="337" r:id="rId55"/>
    <p:sldId id="344" r:id="rId56"/>
    <p:sldId id="273" r:id="rId57"/>
    <p:sldId id="345" r:id="rId58"/>
    <p:sldId id="346" r:id="rId59"/>
    <p:sldId id="347" r:id="rId60"/>
    <p:sldId id="348" r:id="rId61"/>
    <p:sldId id="349" r:id="rId62"/>
    <p:sldId id="350" r:id="rId63"/>
    <p:sldId id="270" r:id="rId64"/>
    <p:sldId id="339" r:id="rId65"/>
  </p:sldIdLst>
  <p:sldSz cx="12192000" cy="6858000"/>
  <p:notesSz cx="6858000" cy="9144000"/>
  <p:embeddedFontLst>
    <p:embeddedFont>
      <p:font typeface="Cambria Math" panose="02040503050406030204" pitchFamily="18" charset="0"/>
      <p:regular r:id="rId67"/>
    </p:embeddedFont>
    <p:embeddedFont>
      <p:font typeface="Verajja" panose="020B0603030804020204" pitchFamily="34" charset="0"/>
      <p:regular r:id="rId68"/>
      <p:bold r:id="rId69"/>
      <p:italic r:id="rId70"/>
      <p:boldItalic r:id="rId7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6FC1"/>
    <a:srgbClr val="F9D706"/>
    <a:srgbClr val="000000"/>
    <a:srgbClr val="FFFFFF"/>
    <a:srgbClr val="096FC1"/>
    <a:srgbClr val="0970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FAEA9-18A0-4A61-9ADE-184112A2C5CC}" v="973" dt="2025-04-01T17:13:04.813"/>
    <p1510:client id="{0B3DF221-0476-7225-3C93-36E5FA8D41C2}" v="1590" dt="2025-04-01T14:27:57.973"/>
    <p1510:client id="{160F61DB-639B-4E40-858F-4E68A9D46CAE}" v="238" dt="2025-04-01T19:13:41.124"/>
    <p1510:client id="{3C792A95-4739-DF44-6F16-9239C8043B39}" v="1" dt="2025-04-01T19:43:41.283"/>
    <p1510:client id="{64E62552-0015-39FE-ED5C-97ACE01DBAD8}" v="4" dt="2025-04-01T19:15:26.969"/>
    <p1510:client id="{71DC3C90-2422-479E-9E37-AD08F66B367E}" v="811" dt="2025-04-01T10:41:42.470"/>
    <p1510:client id="{908580E2-0221-4CC4-948D-11E0F09A2106}" v="99" dt="2025-04-01T10:23:27.041"/>
    <p1510:client id="{D2502031-BBC9-0B70-0128-C53C3B79A370}" v="61" dt="2025-04-01T19:41:34.123"/>
    <p1510:client id="{F66F178B-40E7-4DD5-A1AD-A1D5778DB8E9}" v="7" dt="2025-04-01T17:19:36.5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360"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font" Target="fonts/font2.fntdata"/><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font" Target="fonts/font3.fntdata"/><Relationship Id="rId77"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font" Target="fonts/font1.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font" Target="fonts/font4.fntdata"/><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font" Target="fonts/font5.fntdata"/><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ly Gillson (2212405)" userId="S::2212405@student.uwtsd.ac.uk::e32b5057-d584-4691-925e-6a3f2ecb9826" providerId="AD" clId="Web-{3C792A95-4739-DF44-6F16-9239C8043B39}"/>
    <pc:docChg chg="modSld">
      <pc:chgData name="Olly Gillson (2212405)" userId="S::2212405@student.uwtsd.ac.uk::e32b5057-d584-4691-925e-6a3f2ecb9826" providerId="AD" clId="Web-{3C792A95-4739-DF44-6F16-9239C8043B39}" dt="2025-04-01T19:43:41.283" v="0" actId="1076"/>
      <pc:docMkLst>
        <pc:docMk/>
      </pc:docMkLst>
      <pc:sldChg chg="modSp">
        <pc:chgData name="Olly Gillson (2212405)" userId="S::2212405@student.uwtsd.ac.uk::e32b5057-d584-4691-925e-6a3f2ecb9826" providerId="AD" clId="Web-{3C792A95-4739-DF44-6F16-9239C8043B39}" dt="2025-04-01T19:43:41.283" v="0" actId="1076"/>
        <pc:sldMkLst>
          <pc:docMk/>
          <pc:sldMk cId="1974689815" sldId="288"/>
        </pc:sldMkLst>
        <pc:spChg chg="mod">
          <ac:chgData name="Olly Gillson (2212405)" userId="S::2212405@student.uwtsd.ac.uk::e32b5057-d584-4691-925e-6a3f2ecb9826" providerId="AD" clId="Web-{3C792A95-4739-DF44-6F16-9239C8043B39}" dt="2025-04-01T19:43:41.283" v="0" actId="1076"/>
          <ac:spMkLst>
            <pc:docMk/>
            <pc:sldMk cId="1974689815" sldId="288"/>
            <ac:spMk id="7" creationId="{2B59DC49-17B8-0E3C-1EBA-4C09F13C15E4}"/>
          </ac:spMkLst>
        </pc:spChg>
      </pc:sldChg>
    </pc:docChg>
  </pc:docChgLst>
  <pc:docChgLst>
    <pc:chgData name="Harvey Merrett (2204827)" userId="S::2204827@student.uwtsd.ac.uk::8ffac2c2-81cc-4b76-90e4-ca714a133a2b" providerId="AD" clId="Web-{F66F178B-40E7-4DD5-A1AD-A1D5778DB8E9}"/>
    <pc:docChg chg="modSld">
      <pc:chgData name="Harvey Merrett (2204827)" userId="S::2204827@student.uwtsd.ac.uk::8ffac2c2-81cc-4b76-90e4-ca714a133a2b" providerId="AD" clId="Web-{F66F178B-40E7-4DD5-A1AD-A1D5778DB8E9}" dt="2025-04-01T17:19:36.597" v="4" actId="20577"/>
      <pc:docMkLst>
        <pc:docMk/>
      </pc:docMkLst>
      <pc:sldChg chg="modSp">
        <pc:chgData name="Harvey Merrett (2204827)" userId="S::2204827@student.uwtsd.ac.uk::8ffac2c2-81cc-4b76-90e4-ca714a133a2b" providerId="AD" clId="Web-{F66F178B-40E7-4DD5-A1AD-A1D5778DB8E9}" dt="2025-04-01T17:19:36.597" v="4" actId="20577"/>
        <pc:sldMkLst>
          <pc:docMk/>
          <pc:sldMk cId="915694982" sldId="328"/>
        </pc:sldMkLst>
        <pc:spChg chg="mod">
          <ac:chgData name="Harvey Merrett (2204827)" userId="S::2204827@student.uwtsd.ac.uk::8ffac2c2-81cc-4b76-90e4-ca714a133a2b" providerId="AD" clId="Web-{F66F178B-40E7-4DD5-A1AD-A1D5778DB8E9}" dt="2025-04-01T17:19:36.597" v="4" actId="20577"/>
          <ac:spMkLst>
            <pc:docMk/>
            <pc:sldMk cId="915694982" sldId="328"/>
            <ac:spMk id="5" creationId="{2FED4231-38D9-DCA7-B48C-D4CB85A51171}"/>
          </ac:spMkLst>
        </pc:spChg>
      </pc:sldChg>
    </pc:docChg>
  </pc:docChgLst>
  <pc:docChgLst>
    <pc:chgData name="Olly Gillson (2212405)" userId="S::2212405@student.uwtsd.ac.uk::e32b5057-d584-4691-925e-6a3f2ecb9826" providerId="AD" clId="Web-{64E62552-0015-39FE-ED5C-97ACE01DBAD8}"/>
    <pc:docChg chg="modSld">
      <pc:chgData name="Olly Gillson (2212405)" userId="S::2212405@student.uwtsd.ac.uk::e32b5057-d584-4691-925e-6a3f2ecb9826" providerId="AD" clId="Web-{64E62552-0015-39FE-ED5C-97ACE01DBAD8}" dt="2025-04-01T19:15:26.969" v="3" actId="1076"/>
      <pc:docMkLst>
        <pc:docMk/>
      </pc:docMkLst>
      <pc:sldChg chg="modSp">
        <pc:chgData name="Olly Gillson (2212405)" userId="S::2212405@student.uwtsd.ac.uk::e32b5057-d584-4691-925e-6a3f2ecb9826" providerId="AD" clId="Web-{64E62552-0015-39FE-ED5C-97ACE01DBAD8}" dt="2025-04-01T19:15:26.969" v="3" actId="1076"/>
        <pc:sldMkLst>
          <pc:docMk/>
          <pc:sldMk cId="3167101730" sldId="341"/>
        </pc:sldMkLst>
        <pc:picChg chg="mod">
          <ac:chgData name="Olly Gillson (2212405)" userId="S::2212405@student.uwtsd.ac.uk::e32b5057-d584-4691-925e-6a3f2ecb9826" providerId="AD" clId="Web-{64E62552-0015-39FE-ED5C-97ACE01DBAD8}" dt="2025-04-01T19:15:26.141" v="2" actId="1076"/>
          <ac:picMkLst>
            <pc:docMk/>
            <pc:sldMk cId="3167101730" sldId="341"/>
            <ac:picMk id="6" creationId="{27FBA6A1-8EC3-86BA-74A6-1424C5B62CEE}"/>
          </ac:picMkLst>
        </pc:picChg>
        <pc:picChg chg="mod">
          <ac:chgData name="Olly Gillson (2212405)" userId="S::2212405@student.uwtsd.ac.uk::e32b5057-d584-4691-925e-6a3f2ecb9826" providerId="AD" clId="Web-{64E62552-0015-39FE-ED5C-97ACE01DBAD8}" dt="2025-04-01T19:15:26.969" v="3" actId="1076"/>
          <ac:picMkLst>
            <pc:docMk/>
            <pc:sldMk cId="3167101730" sldId="341"/>
            <ac:picMk id="8" creationId="{A36AD8FE-9F7C-23EE-4C93-3B522C8E2243}"/>
          </ac:picMkLst>
        </pc:picChg>
      </pc:sldChg>
    </pc:docChg>
  </pc:docChgLst>
  <pc:docChgLst>
    <pc:chgData name="Harvey Merrett (2204827)" userId="S::2204827@student.uwtsd.ac.uk::8ffac2c2-81cc-4b76-90e4-ca714a133a2b" providerId="AD" clId="Web-{71DC3C90-2422-479E-9E37-AD08F66B367E}"/>
    <pc:docChg chg="addSld delSld modSld">
      <pc:chgData name="Harvey Merrett (2204827)" userId="S::2204827@student.uwtsd.ac.uk::8ffac2c2-81cc-4b76-90e4-ca714a133a2b" providerId="AD" clId="Web-{71DC3C90-2422-479E-9E37-AD08F66B367E}" dt="2025-04-01T10:41:42.470" v="431" actId="20577"/>
      <pc:docMkLst>
        <pc:docMk/>
      </pc:docMkLst>
      <pc:sldChg chg="addSp delSp modSp add replId">
        <pc:chgData name="Harvey Merrett (2204827)" userId="S::2204827@student.uwtsd.ac.uk::8ffac2c2-81cc-4b76-90e4-ca714a133a2b" providerId="AD" clId="Web-{71DC3C90-2422-479E-9E37-AD08F66B367E}" dt="2025-04-01T10:41:42.470" v="431" actId="20577"/>
        <pc:sldMkLst>
          <pc:docMk/>
          <pc:sldMk cId="717016850" sldId="340"/>
        </pc:sldMkLst>
        <pc:spChg chg="mod">
          <ac:chgData name="Harvey Merrett (2204827)" userId="S::2204827@student.uwtsd.ac.uk::8ffac2c2-81cc-4b76-90e4-ca714a133a2b" providerId="AD" clId="Web-{71DC3C90-2422-479E-9E37-AD08F66B367E}" dt="2025-04-01T10:40:36.953" v="412" actId="20577"/>
          <ac:spMkLst>
            <pc:docMk/>
            <pc:sldMk cId="717016850" sldId="340"/>
            <ac:spMk id="3" creationId="{0F67F92B-EC75-AD2F-AA43-EEC5737F5888}"/>
          </ac:spMkLst>
        </pc:spChg>
        <pc:spChg chg="mod">
          <ac:chgData name="Harvey Merrett (2204827)" userId="S::2204827@student.uwtsd.ac.uk::8ffac2c2-81cc-4b76-90e4-ca714a133a2b" providerId="AD" clId="Web-{71DC3C90-2422-479E-9E37-AD08F66B367E}" dt="2025-04-01T10:41:42.470" v="431" actId="20577"/>
          <ac:spMkLst>
            <pc:docMk/>
            <pc:sldMk cId="717016850" sldId="340"/>
            <ac:spMk id="5" creationId="{16C4438F-4D9D-418C-967E-774BE510AD91}"/>
          </ac:spMkLst>
        </pc:spChg>
        <pc:picChg chg="add mod">
          <ac:chgData name="Harvey Merrett (2204827)" userId="S::2204827@student.uwtsd.ac.uk::8ffac2c2-81cc-4b76-90e4-ca714a133a2b" providerId="AD" clId="Web-{71DC3C90-2422-479E-9E37-AD08F66B367E}" dt="2025-04-01T10:34:17.053" v="123" actId="1076"/>
          <ac:picMkLst>
            <pc:docMk/>
            <pc:sldMk cId="717016850" sldId="340"/>
            <ac:picMk id="2" creationId="{56699CC0-D1F9-9F30-747B-5E5F19FAAFC1}"/>
          </ac:picMkLst>
        </pc:picChg>
        <pc:picChg chg="del">
          <ac:chgData name="Harvey Merrett (2204827)" userId="S::2204827@student.uwtsd.ac.uk::8ffac2c2-81cc-4b76-90e4-ca714a133a2b" providerId="AD" clId="Web-{71DC3C90-2422-479E-9E37-AD08F66B367E}" dt="2025-04-01T10:30:28.954" v="120"/>
          <ac:picMkLst>
            <pc:docMk/>
            <pc:sldMk cId="717016850" sldId="340"/>
            <ac:picMk id="2050" creationId="{E6CD1058-1AA1-4BF3-5322-802F188EFEC8}"/>
          </ac:picMkLst>
        </pc:picChg>
      </pc:sldChg>
      <pc:sldChg chg="new del">
        <pc:chgData name="Harvey Merrett (2204827)" userId="S::2204827@student.uwtsd.ac.uk::8ffac2c2-81cc-4b76-90e4-ca714a133a2b" providerId="AD" clId="Web-{71DC3C90-2422-479E-9E37-AD08F66B367E}" dt="2025-04-01T10:29:09.796" v="1"/>
        <pc:sldMkLst>
          <pc:docMk/>
          <pc:sldMk cId="2195167986" sldId="340"/>
        </pc:sldMkLst>
      </pc:sldChg>
    </pc:docChg>
  </pc:docChgLst>
  <pc:docChgLst>
    <pc:chgData name="Olly Gillson (2212405)" userId="S::2212405@student.uwtsd.ac.uk::e32b5057-d584-4691-925e-6a3f2ecb9826" providerId="AD" clId="Web-{D2502031-BBC9-0B70-0128-C53C3B79A370}"/>
    <pc:docChg chg="modSld">
      <pc:chgData name="Olly Gillson (2212405)" userId="S::2212405@student.uwtsd.ac.uk::e32b5057-d584-4691-925e-6a3f2ecb9826" providerId="AD" clId="Web-{D2502031-BBC9-0B70-0128-C53C3B79A370}" dt="2025-04-01T19:41:34.107" v="1"/>
      <pc:docMkLst>
        <pc:docMk/>
      </pc:docMkLst>
      <pc:sldChg chg="modTransition">
        <pc:chgData name="Olly Gillson (2212405)" userId="S::2212405@student.uwtsd.ac.uk::e32b5057-d584-4691-925e-6a3f2ecb9826" providerId="AD" clId="Web-{D2502031-BBC9-0B70-0128-C53C3B79A370}" dt="2025-04-01T19:41:31.248" v="0"/>
        <pc:sldMkLst>
          <pc:docMk/>
          <pc:sldMk cId="3900238174" sldId="291"/>
        </pc:sldMkLst>
      </pc:sldChg>
      <pc:sldChg chg="modTransition">
        <pc:chgData name="Olly Gillson (2212405)" userId="S::2212405@student.uwtsd.ac.uk::e32b5057-d584-4691-925e-6a3f2ecb9826" providerId="AD" clId="Web-{D2502031-BBC9-0B70-0128-C53C3B79A370}" dt="2025-04-01T19:41:34.107" v="1"/>
        <pc:sldMkLst>
          <pc:docMk/>
          <pc:sldMk cId="3931173265" sldId="292"/>
        </pc:sldMkLst>
      </pc:sldChg>
    </pc:docChg>
  </pc:docChgLst>
  <pc:docChgLst>
    <pc:chgData name="Olly Gillson (2212405)" userId="e32b5057-d584-4691-925e-6a3f2ecb9826" providerId="ADAL" clId="{908580E2-0221-4CC4-948D-11E0F09A2106}"/>
    <pc:docChg chg="undo custSel addSld delSld modSld sldOrd">
      <pc:chgData name="Olly Gillson (2212405)" userId="e32b5057-d584-4691-925e-6a3f2ecb9826" providerId="ADAL" clId="{908580E2-0221-4CC4-948D-11E0F09A2106}" dt="2025-04-01T10:24:07.413" v="9291" actId="1076"/>
      <pc:docMkLst>
        <pc:docMk/>
      </pc:docMkLst>
      <pc:sldChg chg="add">
        <pc:chgData name="Olly Gillson (2212405)" userId="e32b5057-d584-4691-925e-6a3f2ecb9826" providerId="ADAL" clId="{908580E2-0221-4CC4-948D-11E0F09A2106}" dt="2025-04-01T10:14:03.591" v="9077"/>
        <pc:sldMkLst>
          <pc:docMk/>
          <pc:sldMk cId="3140730581" sldId="256"/>
        </pc:sldMkLst>
      </pc:sldChg>
      <pc:sldChg chg="add">
        <pc:chgData name="Olly Gillson (2212405)" userId="e32b5057-d584-4691-925e-6a3f2ecb9826" providerId="ADAL" clId="{908580E2-0221-4CC4-948D-11E0F09A2106}" dt="2025-04-01T10:14:03.591" v="9077"/>
        <pc:sldMkLst>
          <pc:docMk/>
          <pc:sldMk cId="302132610" sldId="257"/>
        </pc:sldMkLst>
      </pc:sldChg>
      <pc:sldChg chg="delSp add setBg delDesignElem">
        <pc:chgData name="Olly Gillson (2212405)" userId="e32b5057-d584-4691-925e-6a3f2ecb9826" providerId="ADAL" clId="{908580E2-0221-4CC4-948D-11E0F09A2106}" dt="2025-04-01T10:14:03.591" v="9077"/>
        <pc:sldMkLst>
          <pc:docMk/>
          <pc:sldMk cId="3906526973" sldId="258"/>
        </pc:sldMkLst>
        <pc:spChg chg="del">
          <ac:chgData name="Olly Gillson (2212405)" userId="e32b5057-d584-4691-925e-6a3f2ecb9826" providerId="ADAL" clId="{908580E2-0221-4CC4-948D-11E0F09A2106}" dt="2025-04-01T10:14:03.591" v="9077"/>
          <ac:spMkLst>
            <pc:docMk/>
            <pc:sldMk cId="3906526973" sldId="258"/>
            <ac:spMk id="22" creationId="{70155189-D96C-4527-B0EC-654B946BE615}"/>
          </ac:spMkLst>
        </pc:spChg>
      </pc:sldChg>
      <pc:sldChg chg="add">
        <pc:chgData name="Olly Gillson (2212405)" userId="e32b5057-d584-4691-925e-6a3f2ecb9826" providerId="ADAL" clId="{908580E2-0221-4CC4-948D-11E0F09A2106}" dt="2025-04-01T10:14:03.591" v="9077"/>
        <pc:sldMkLst>
          <pc:docMk/>
          <pc:sldMk cId="2345269693" sldId="260"/>
        </pc:sldMkLst>
      </pc:sldChg>
      <pc:sldChg chg="add">
        <pc:chgData name="Olly Gillson (2212405)" userId="e32b5057-d584-4691-925e-6a3f2ecb9826" providerId="ADAL" clId="{908580E2-0221-4CC4-948D-11E0F09A2106}" dt="2025-03-24T15:24:00.260" v="0"/>
        <pc:sldMkLst>
          <pc:docMk/>
          <pc:sldMk cId="1874802612" sldId="262"/>
        </pc:sldMkLst>
      </pc:sldChg>
      <pc:sldChg chg="modSp add mod">
        <pc:chgData name="Olly Gillson (2212405)" userId="e32b5057-d584-4691-925e-6a3f2ecb9826" providerId="ADAL" clId="{908580E2-0221-4CC4-948D-11E0F09A2106}" dt="2025-03-31T17:11:15.791" v="8586" actId="1076"/>
        <pc:sldMkLst>
          <pc:docMk/>
          <pc:sldMk cId="2691934929" sldId="268"/>
        </pc:sldMkLst>
        <pc:spChg chg="mod">
          <ac:chgData name="Olly Gillson (2212405)" userId="e32b5057-d584-4691-925e-6a3f2ecb9826" providerId="ADAL" clId="{908580E2-0221-4CC4-948D-11E0F09A2106}" dt="2025-03-31T11:38:26.395" v="4535" actId="1076"/>
          <ac:spMkLst>
            <pc:docMk/>
            <pc:sldMk cId="2691934929" sldId="268"/>
            <ac:spMk id="3" creationId="{822AE9DA-3F21-F985-57AE-1EB816C96D18}"/>
          </ac:spMkLst>
        </pc:spChg>
        <pc:picChg chg="mod">
          <ac:chgData name="Olly Gillson (2212405)" userId="e32b5057-d584-4691-925e-6a3f2ecb9826" providerId="ADAL" clId="{908580E2-0221-4CC4-948D-11E0F09A2106}" dt="2025-03-31T17:11:15.791" v="8586" actId="1076"/>
          <ac:picMkLst>
            <pc:docMk/>
            <pc:sldMk cId="2691934929" sldId="268"/>
            <ac:picMk id="8" creationId="{FECAFA10-29B0-C526-77B4-E1F3682D84BF}"/>
          </ac:picMkLst>
        </pc:picChg>
      </pc:sldChg>
      <pc:sldChg chg="modNotesTx">
        <pc:chgData name="Olly Gillson (2212405)" userId="e32b5057-d584-4691-925e-6a3f2ecb9826" providerId="ADAL" clId="{908580E2-0221-4CC4-948D-11E0F09A2106}" dt="2025-03-24T19:41:02.807" v="876" actId="20577"/>
        <pc:sldMkLst>
          <pc:docMk/>
          <pc:sldMk cId="3212150426" sldId="269"/>
        </pc:sldMkLst>
      </pc:sldChg>
      <pc:sldChg chg="addSp delSp modSp mod">
        <pc:chgData name="Olly Gillson (2212405)" userId="e32b5057-d584-4691-925e-6a3f2ecb9826" providerId="ADAL" clId="{908580E2-0221-4CC4-948D-11E0F09A2106}" dt="2025-04-01T10:23:20.961" v="9276" actId="21"/>
        <pc:sldMkLst>
          <pc:docMk/>
          <pc:sldMk cId="1673164794" sldId="270"/>
        </pc:sldMkLst>
        <pc:spChg chg="add del mod">
          <ac:chgData name="Olly Gillson (2212405)" userId="e32b5057-d584-4691-925e-6a3f2ecb9826" providerId="ADAL" clId="{908580E2-0221-4CC4-948D-11E0F09A2106}" dt="2025-04-01T10:23:20.961" v="9276" actId="21"/>
          <ac:spMkLst>
            <pc:docMk/>
            <pc:sldMk cId="1673164794" sldId="270"/>
            <ac:spMk id="7" creationId="{FC106E72-3661-C5BA-B9D9-DB2E354C1564}"/>
          </ac:spMkLst>
        </pc:spChg>
      </pc:sldChg>
      <pc:sldChg chg="addSp delSp modSp mod">
        <pc:chgData name="Olly Gillson (2212405)" userId="e32b5057-d584-4691-925e-6a3f2ecb9826" providerId="ADAL" clId="{908580E2-0221-4CC4-948D-11E0F09A2106}" dt="2025-04-01T10:21:36.441" v="9257" actId="1076"/>
        <pc:sldMkLst>
          <pc:docMk/>
          <pc:sldMk cId="633554103" sldId="271"/>
        </pc:sldMkLst>
        <pc:spChg chg="mod">
          <ac:chgData name="Olly Gillson (2212405)" userId="e32b5057-d584-4691-925e-6a3f2ecb9826" providerId="ADAL" clId="{908580E2-0221-4CC4-948D-11E0F09A2106}" dt="2025-03-31T12:34:03.797" v="5191" actId="20577"/>
          <ac:spMkLst>
            <pc:docMk/>
            <pc:sldMk cId="633554103" sldId="271"/>
            <ac:spMk id="3" creationId="{46111487-D3C5-3D03-E257-8C621AC6F5B6}"/>
          </ac:spMkLst>
        </pc:spChg>
        <pc:spChg chg="del">
          <ac:chgData name="Olly Gillson (2212405)" userId="e32b5057-d584-4691-925e-6a3f2ecb9826" providerId="ADAL" clId="{908580E2-0221-4CC4-948D-11E0F09A2106}" dt="2025-03-31T12:34:01.188" v="5189" actId="478"/>
          <ac:spMkLst>
            <pc:docMk/>
            <pc:sldMk cId="633554103" sldId="271"/>
            <ac:spMk id="4" creationId="{D8ED7320-A0DA-6A0B-EF25-79F44673BF35}"/>
          </ac:spMkLst>
        </pc:spChg>
        <pc:spChg chg="add mod">
          <ac:chgData name="Olly Gillson (2212405)" userId="e32b5057-d584-4691-925e-6a3f2ecb9826" providerId="ADAL" clId="{908580E2-0221-4CC4-948D-11E0F09A2106}" dt="2025-03-31T12:34:53.538" v="5203" actId="20577"/>
          <ac:spMkLst>
            <pc:docMk/>
            <pc:sldMk cId="633554103" sldId="271"/>
            <ac:spMk id="5" creationId="{85DA5A30-5BE6-9FF4-C571-02F81EE7DE05}"/>
          </ac:spMkLst>
        </pc:spChg>
        <pc:picChg chg="mod">
          <ac:chgData name="Olly Gillson (2212405)" userId="e32b5057-d584-4691-925e-6a3f2ecb9826" providerId="ADAL" clId="{908580E2-0221-4CC4-948D-11E0F09A2106}" dt="2025-04-01T10:21:36.441" v="9257" actId="1076"/>
          <ac:picMkLst>
            <pc:docMk/>
            <pc:sldMk cId="633554103" sldId="271"/>
            <ac:picMk id="2" creationId="{C66D9628-C2F5-310B-681A-C9E8B36ADAFB}"/>
          </ac:picMkLst>
        </pc:picChg>
      </pc:sldChg>
      <pc:sldChg chg="addSp delSp modSp mod">
        <pc:chgData name="Olly Gillson (2212405)" userId="e32b5057-d584-4691-925e-6a3f2ecb9826" providerId="ADAL" clId="{908580E2-0221-4CC4-948D-11E0F09A2106}" dt="2025-04-01T10:21:45.354" v="9260" actId="1076"/>
        <pc:sldMkLst>
          <pc:docMk/>
          <pc:sldMk cId="825504724" sldId="272"/>
        </pc:sldMkLst>
        <pc:spChg chg="del">
          <ac:chgData name="Olly Gillson (2212405)" userId="e32b5057-d584-4691-925e-6a3f2ecb9826" providerId="ADAL" clId="{908580E2-0221-4CC4-948D-11E0F09A2106}" dt="2025-03-31T12:27:20.800" v="4970" actId="478"/>
          <ac:spMkLst>
            <pc:docMk/>
            <pc:sldMk cId="825504724" sldId="272"/>
            <ac:spMk id="2" creationId="{8B78CA96-3625-956F-8D38-0928E9F7D905}"/>
          </ac:spMkLst>
        </pc:spChg>
        <pc:spChg chg="mod">
          <ac:chgData name="Olly Gillson (2212405)" userId="e32b5057-d584-4691-925e-6a3f2ecb9826" providerId="ADAL" clId="{908580E2-0221-4CC4-948D-11E0F09A2106}" dt="2025-03-31T12:22:40.941" v="4667" actId="20577"/>
          <ac:spMkLst>
            <pc:docMk/>
            <pc:sldMk cId="825504724" sldId="272"/>
            <ac:spMk id="3" creationId="{DEB44912-0390-21C7-554A-8BC68295B0A1}"/>
          </ac:spMkLst>
        </pc:spChg>
        <pc:spChg chg="add mod">
          <ac:chgData name="Olly Gillson (2212405)" userId="e32b5057-d584-4691-925e-6a3f2ecb9826" providerId="ADAL" clId="{908580E2-0221-4CC4-948D-11E0F09A2106}" dt="2025-03-31T12:22:39.283" v="4663" actId="1076"/>
          <ac:spMkLst>
            <pc:docMk/>
            <pc:sldMk cId="825504724" sldId="272"/>
            <ac:spMk id="4" creationId="{5114048C-8FFB-6642-F753-3BDD82A394C0}"/>
          </ac:spMkLst>
        </pc:spChg>
        <pc:spChg chg="add mod">
          <ac:chgData name="Olly Gillson (2212405)" userId="e32b5057-d584-4691-925e-6a3f2ecb9826" providerId="ADAL" clId="{908580E2-0221-4CC4-948D-11E0F09A2106}" dt="2025-04-01T10:20:58.881" v="9246" actId="20577"/>
          <ac:spMkLst>
            <pc:docMk/>
            <pc:sldMk cId="825504724" sldId="272"/>
            <ac:spMk id="5" creationId="{7160FE86-96D6-7D6D-E30F-F0DFA9911F27}"/>
          </ac:spMkLst>
        </pc:spChg>
        <pc:picChg chg="mod">
          <ac:chgData name="Olly Gillson (2212405)" userId="e32b5057-d584-4691-925e-6a3f2ecb9826" providerId="ADAL" clId="{908580E2-0221-4CC4-948D-11E0F09A2106}" dt="2025-04-01T10:21:45.354" v="9260" actId="1076"/>
          <ac:picMkLst>
            <pc:docMk/>
            <pc:sldMk cId="825504724" sldId="272"/>
            <ac:picMk id="2050" creationId="{87D494EC-FB8C-50FC-9A4D-E00FAB23996E}"/>
          </ac:picMkLst>
        </pc:picChg>
      </pc:sldChg>
      <pc:sldChg chg="del">
        <pc:chgData name="Olly Gillson (2212405)" userId="e32b5057-d584-4691-925e-6a3f2ecb9826" providerId="ADAL" clId="{908580E2-0221-4CC4-948D-11E0F09A2106}" dt="2025-03-31T16:30:21.997" v="5640" actId="47"/>
        <pc:sldMkLst>
          <pc:docMk/>
          <pc:sldMk cId="425631100" sldId="273"/>
        </pc:sldMkLst>
      </pc:sldChg>
      <pc:sldChg chg="ord modNotesTx">
        <pc:chgData name="Olly Gillson (2212405)" userId="e32b5057-d584-4691-925e-6a3f2ecb9826" providerId="ADAL" clId="{908580E2-0221-4CC4-948D-11E0F09A2106}" dt="2025-03-30T16:43:55.825" v="3785"/>
        <pc:sldMkLst>
          <pc:docMk/>
          <pc:sldMk cId="1281310156" sldId="274"/>
        </pc:sldMkLst>
      </pc:sldChg>
      <pc:sldChg chg="addSp delSp modSp mod">
        <pc:chgData name="Olly Gillson (2212405)" userId="e32b5057-d584-4691-925e-6a3f2ecb9826" providerId="ADAL" clId="{908580E2-0221-4CC4-948D-11E0F09A2106}" dt="2025-03-31T12:43:54.482" v="5389" actId="20577"/>
        <pc:sldMkLst>
          <pc:docMk/>
          <pc:sldMk cId="1366190078" sldId="275"/>
        </pc:sldMkLst>
        <pc:spChg chg="del">
          <ac:chgData name="Olly Gillson (2212405)" userId="e32b5057-d584-4691-925e-6a3f2ecb9826" providerId="ADAL" clId="{908580E2-0221-4CC4-948D-11E0F09A2106}" dt="2025-03-31T12:43:48.838" v="5386" actId="478"/>
          <ac:spMkLst>
            <pc:docMk/>
            <pc:sldMk cId="1366190078" sldId="275"/>
            <ac:spMk id="4" creationId="{DBE752E7-9B65-657D-1C54-D58E37E106C6}"/>
          </ac:spMkLst>
        </pc:spChg>
        <pc:spChg chg="add mod">
          <ac:chgData name="Olly Gillson (2212405)" userId="e32b5057-d584-4691-925e-6a3f2ecb9826" providerId="ADAL" clId="{908580E2-0221-4CC4-948D-11E0F09A2106}" dt="2025-03-31T12:43:54.482" v="5389" actId="20577"/>
          <ac:spMkLst>
            <pc:docMk/>
            <pc:sldMk cId="1366190078" sldId="275"/>
            <ac:spMk id="6" creationId="{313FF600-B33F-3B82-6E23-8F223D134AF9}"/>
          </ac:spMkLst>
        </pc:spChg>
      </pc:sldChg>
      <pc:sldChg chg="addSp modSp add del mod">
        <pc:chgData name="Olly Gillson (2212405)" userId="e32b5057-d584-4691-925e-6a3f2ecb9826" providerId="ADAL" clId="{908580E2-0221-4CC4-948D-11E0F09A2106}" dt="2025-04-01T10:18:54.157" v="9245" actId="404"/>
        <pc:sldMkLst>
          <pc:docMk/>
          <pc:sldMk cId="3191125927" sldId="276"/>
        </pc:sldMkLst>
        <pc:spChg chg="mod">
          <ac:chgData name="Olly Gillson (2212405)" userId="e32b5057-d584-4691-925e-6a3f2ecb9826" providerId="ADAL" clId="{908580E2-0221-4CC4-948D-11E0F09A2106}" dt="2025-03-31T13:07:37.743" v="5637" actId="164"/>
          <ac:spMkLst>
            <pc:docMk/>
            <pc:sldMk cId="3191125927" sldId="276"/>
            <ac:spMk id="2" creationId="{B8C65C7A-9D1C-CCA0-114A-060FBB4894F5}"/>
          </ac:spMkLst>
        </pc:spChg>
        <pc:spChg chg="mod">
          <ac:chgData name="Olly Gillson (2212405)" userId="e32b5057-d584-4691-925e-6a3f2ecb9826" providerId="ADAL" clId="{908580E2-0221-4CC4-948D-11E0F09A2106}" dt="2025-04-01T10:16:40.086" v="9147" actId="20577"/>
          <ac:spMkLst>
            <pc:docMk/>
            <pc:sldMk cId="3191125927" sldId="276"/>
            <ac:spMk id="3" creationId="{3BFE48EC-2C10-1A51-41A3-5EAE8760BD70}"/>
          </ac:spMkLst>
        </pc:spChg>
        <pc:spChg chg="mod">
          <ac:chgData name="Olly Gillson (2212405)" userId="e32b5057-d584-4691-925e-6a3f2ecb9826" providerId="ADAL" clId="{908580E2-0221-4CC4-948D-11E0F09A2106}" dt="2025-04-01T10:18:54.157" v="9245" actId="404"/>
          <ac:spMkLst>
            <pc:docMk/>
            <pc:sldMk cId="3191125927" sldId="276"/>
            <ac:spMk id="5" creationId="{919E4952-CDA0-E0CC-AF4C-571E913730A8}"/>
          </ac:spMkLst>
        </pc:spChg>
        <pc:spChg chg="mod ord">
          <ac:chgData name="Olly Gillson (2212405)" userId="e32b5057-d584-4691-925e-6a3f2ecb9826" providerId="ADAL" clId="{908580E2-0221-4CC4-948D-11E0F09A2106}" dt="2025-04-01T10:18:09.698" v="9234" actId="1076"/>
          <ac:spMkLst>
            <pc:docMk/>
            <pc:sldMk cId="3191125927" sldId="276"/>
            <ac:spMk id="7" creationId="{10D109D7-8ECD-D0A2-2CEC-E36B973C94CD}"/>
          </ac:spMkLst>
        </pc:spChg>
        <pc:spChg chg="mod">
          <ac:chgData name="Olly Gillson (2212405)" userId="e32b5057-d584-4691-925e-6a3f2ecb9826" providerId="ADAL" clId="{908580E2-0221-4CC4-948D-11E0F09A2106}" dt="2025-04-01T10:18:27.281" v="9238" actId="164"/>
          <ac:spMkLst>
            <pc:docMk/>
            <pc:sldMk cId="3191125927" sldId="276"/>
            <ac:spMk id="8" creationId="{3D98A9D4-00B0-2ADF-6D53-90625B643C55}"/>
          </ac:spMkLst>
        </pc:spChg>
        <pc:spChg chg="mod">
          <ac:chgData name="Olly Gillson (2212405)" userId="e32b5057-d584-4691-925e-6a3f2ecb9826" providerId="ADAL" clId="{908580E2-0221-4CC4-948D-11E0F09A2106}" dt="2025-04-01T10:18:51.204" v="9244" actId="404"/>
          <ac:spMkLst>
            <pc:docMk/>
            <pc:sldMk cId="3191125927" sldId="276"/>
            <ac:spMk id="15" creationId="{BC5628AB-B1BA-C52F-3CE2-8294BE2CECCB}"/>
          </ac:spMkLst>
        </pc:spChg>
        <pc:grpChg chg="add mod">
          <ac:chgData name="Olly Gillson (2212405)" userId="e32b5057-d584-4691-925e-6a3f2ecb9826" providerId="ADAL" clId="{908580E2-0221-4CC4-948D-11E0F09A2106}" dt="2025-04-01T10:18:15.062" v="9235" actId="1076"/>
          <ac:grpSpMkLst>
            <pc:docMk/>
            <pc:sldMk cId="3191125927" sldId="276"/>
            <ac:grpSpMk id="10" creationId="{0C8775AD-4B71-5940-9FB2-EBABF4162289}"/>
          </ac:grpSpMkLst>
        </pc:grpChg>
        <pc:grpChg chg="add mod">
          <ac:chgData name="Olly Gillson (2212405)" userId="e32b5057-d584-4691-925e-6a3f2ecb9826" providerId="ADAL" clId="{908580E2-0221-4CC4-948D-11E0F09A2106}" dt="2025-04-01T10:18:32.680" v="9240" actId="14100"/>
          <ac:grpSpMkLst>
            <pc:docMk/>
            <pc:sldMk cId="3191125927" sldId="276"/>
            <ac:grpSpMk id="12" creationId="{AF79D52E-C39E-9056-D39B-E768ABB77CA7}"/>
          </ac:grpSpMkLst>
        </pc:grpChg>
        <pc:picChg chg="mod">
          <ac:chgData name="Olly Gillson (2212405)" userId="e32b5057-d584-4691-925e-6a3f2ecb9826" providerId="ADAL" clId="{908580E2-0221-4CC4-948D-11E0F09A2106}" dt="2025-04-01T10:18:27.281" v="9238" actId="164"/>
          <ac:picMkLst>
            <pc:docMk/>
            <pc:sldMk cId="3191125927" sldId="276"/>
            <ac:picMk id="4" creationId="{5B7C68D6-B71E-7E30-74F4-081A96D35888}"/>
          </ac:picMkLst>
        </pc:picChg>
        <pc:picChg chg="mod">
          <ac:chgData name="Olly Gillson (2212405)" userId="e32b5057-d584-4691-925e-6a3f2ecb9826" providerId="ADAL" clId="{908580E2-0221-4CC4-948D-11E0F09A2106}" dt="2025-03-31T13:07:37.743" v="5637" actId="164"/>
          <ac:picMkLst>
            <pc:docMk/>
            <pc:sldMk cId="3191125927" sldId="276"/>
            <ac:picMk id="6" creationId="{AB078381-B575-E99B-757C-E4BA0ADBEE78}"/>
          </ac:picMkLst>
        </pc:picChg>
      </pc:sldChg>
      <pc:sldChg chg="modSp add mod">
        <pc:chgData name="Olly Gillson (2212405)" userId="e32b5057-d584-4691-925e-6a3f2ecb9826" providerId="ADAL" clId="{908580E2-0221-4CC4-948D-11E0F09A2106}" dt="2025-04-01T10:16:23.129" v="9133" actId="14100"/>
        <pc:sldMkLst>
          <pc:docMk/>
          <pc:sldMk cId="787375754" sldId="277"/>
        </pc:sldMkLst>
        <pc:spChg chg="mod">
          <ac:chgData name="Olly Gillson (2212405)" userId="e32b5057-d584-4691-925e-6a3f2ecb9826" providerId="ADAL" clId="{908580E2-0221-4CC4-948D-11E0F09A2106}" dt="2025-04-01T10:16:06.823" v="9084" actId="1076"/>
          <ac:spMkLst>
            <pc:docMk/>
            <pc:sldMk cId="787375754" sldId="277"/>
            <ac:spMk id="2" creationId="{41A8EAD6-90D6-44B8-1951-E78705CB3DD9}"/>
          </ac:spMkLst>
        </pc:spChg>
        <pc:spChg chg="mod">
          <ac:chgData name="Olly Gillson (2212405)" userId="e32b5057-d584-4691-925e-6a3f2ecb9826" providerId="ADAL" clId="{908580E2-0221-4CC4-948D-11E0F09A2106}" dt="2025-04-01T10:16:23.129" v="9133" actId="14100"/>
          <ac:spMkLst>
            <pc:docMk/>
            <pc:sldMk cId="787375754" sldId="277"/>
            <ac:spMk id="3" creationId="{F722D399-33AF-FD9E-8025-23F55E6D064E}"/>
          </ac:spMkLst>
        </pc:spChg>
      </pc:sldChg>
      <pc:sldChg chg="delSp modSp add mod">
        <pc:chgData name="Olly Gillson (2212405)" userId="e32b5057-d584-4691-925e-6a3f2ecb9826" providerId="ADAL" clId="{908580E2-0221-4CC4-948D-11E0F09A2106}" dt="2025-03-31T13:06:30.914" v="5634" actId="1076"/>
        <pc:sldMkLst>
          <pc:docMk/>
          <pc:sldMk cId="1646862277" sldId="278"/>
        </pc:sldMkLst>
        <pc:spChg chg="del mod">
          <ac:chgData name="Olly Gillson (2212405)" userId="e32b5057-d584-4691-925e-6a3f2ecb9826" providerId="ADAL" clId="{908580E2-0221-4CC4-948D-11E0F09A2106}" dt="2025-03-31T13:06:17.503" v="5629" actId="478"/>
          <ac:spMkLst>
            <pc:docMk/>
            <pc:sldMk cId="1646862277" sldId="278"/>
            <ac:spMk id="3" creationId="{C073633A-2327-2A92-9325-3A7C99A301A0}"/>
          </ac:spMkLst>
        </pc:spChg>
        <pc:spChg chg="mod">
          <ac:chgData name="Olly Gillson (2212405)" userId="e32b5057-d584-4691-925e-6a3f2ecb9826" providerId="ADAL" clId="{908580E2-0221-4CC4-948D-11E0F09A2106}" dt="2025-03-31T13:06:30.914" v="5634" actId="1076"/>
          <ac:spMkLst>
            <pc:docMk/>
            <pc:sldMk cId="1646862277" sldId="278"/>
            <ac:spMk id="14" creationId="{9B500DE3-D614-8797-616F-88490EF12374}"/>
          </ac:spMkLst>
        </pc:spChg>
      </pc:sldChg>
      <pc:sldChg chg="add">
        <pc:chgData name="Olly Gillson (2212405)" userId="e32b5057-d584-4691-925e-6a3f2ecb9826" providerId="ADAL" clId="{908580E2-0221-4CC4-948D-11E0F09A2106}" dt="2025-03-31T13:06:06.093" v="5623"/>
        <pc:sldMkLst>
          <pc:docMk/>
          <pc:sldMk cId="1847984510" sldId="279"/>
        </pc:sldMkLst>
      </pc:sldChg>
      <pc:sldChg chg="add">
        <pc:chgData name="Olly Gillson (2212405)" userId="e32b5057-d584-4691-925e-6a3f2ecb9826" providerId="ADAL" clId="{908580E2-0221-4CC4-948D-11E0F09A2106}" dt="2025-03-31T13:06:06.093" v="5623"/>
        <pc:sldMkLst>
          <pc:docMk/>
          <pc:sldMk cId="33730617" sldId="280"/>
        </pc:sldMkLst>
      </pc:sldChg>
      <pc:sldChg chg="modSp add mod modNotesTx">
        <pc:chgData name="Olly Gillson (2212405)" userId="e32b5057-d584-4691-925e-6a3f2ecb9826" providerId="ADAL" clId="{908580E2-0221-4CC4-948D-11E0F09A2106}" dt="2025-04-01T10:12:45.372" v="9073" actId="20577"/>
        <pc:sldMkLst>
          <pc:docMk/>
          <pc:sldMk cId="827705305" sldId="281"/>
        </pc:sldMkLst>
        <pc:spChg chg="mod">
          <ac:chgData name="Olly Gillson (2212405)" userId="e32b5057-d584-4691-925e-6a3f2ecb9826" providerId="ADAL" clId="{908580E2-0221-4CC4-948D-11E0F09A2106}" dt="2025-04-01T10:12:30.246" v="9045" actId="20577"/>
          <ac:spMkLst>
            <pc:docMk/>
            <pc:sldMk cId="827705305" sldId="281"/>
            <ac:spMk id="24" creationId="{D2D0EFDD-50A4-308C-6F77-7AC0A9722208}"/>
          </ac:spMkLst>
        </pc:spChg>
      </pc:sldChg>
      <pc:sldChg chg="modSp add mod">
        <pc:chgData name="Olly Gillson (2212405)" userId="e32b5057-d584-4691-925e-6a3f2ecb9826" providerId="ADAL" clId="{908580E2-0221-4CC4-948D-11E0F09A2106}" dt="2025-03-31T17:11:38.905" v="8591" actId="1076"/>
        <pc:sldMkLst>
          <pc:docMk/>
          <pc:sldMk cId="2310881926" sldId="282"/>
        </pc:sldMkLst>
        <pc:spChg chg="ord">
          <ac:chgData name="Olly Gillson (2212405)" userId="e32b5057-d584-4691-925e-6a3f2ecb9826" providerId="ADAL" clId="{908580E2-0221-4CC4-948D-11E0F09A2106}" dt="2025-03-31T17:11:31.476" v="8587" actId="166"/>
          <ac:spMkLst>
            <pc:docMk/>
            <pc:sldMk cId="2310881926" sldId="282"/>
            <ac:spMk id="7" creationId="{0E69E0FA-31BF-C76F-2734-0156001DD889}"/>
          </ac:spMkLst>
        </pc:spChg>
        <pc:grpChg chg="mod">
          <ac:chgData name="Olly Gillson (2212405)" userId="e32b5057-d584-4691-925e-6a3f2ecb9826" providerId="ADAL" clId="{908580E2-0221-4CC4-948D-11E0F09A2106}" dt="2025-03-31T17:11:38.905" v="8591" actId="1076"/>
          <ac:grpSpMkLst>
            <pc:docMk/>
            <pc:sldMk cId="2310881926" sldId="282"/>
            <ac:grpSpMk id="37" creationId="{26A14AC0-DB3C-57B3-3038-2D4C926AFCD6}"/>
          </ac:grpSpMkLst>
        </pc:grpChg>
      </pc:sldChg>
      <pc:sldChg chg="add del">
        <pc:chgData name="Olly Gillson (2212405)" userId="e32b5057-d584-4691-925e-6a3f2ecb9826" providerId="ADAL" clId="{908580E2-0221-4CC4-948D-11E0F09A2106}" dt="2025-04-01T10:12:54.773" v="9074" actId="47"/>
        <pc:sldMkLst>
          <pc:docMk/>
          <pc:sldMk cId="2871198688" sldId="283"/>
        </pc:sldMkLst>
      </pc:sldChg>
      <pc:sldChg chg="del">
        <pc:chgData name="Olly Gillson (2212405)" userId="e32b5057-d584-4691-925e-6a3f2ecb9826" providerId="ADAL" clId="{908580E2-0221-4CC4-948D-11E0F09A2106}" dt="2025-04-01T10:14:00.139" v="9075" actId="47"/>
        <pc:sldMkLst>
          <pc:docMk/>
          <pc:sldMk cId="1289761092" sldId="284"/>
        </pc:sldMkLst>
      </pc:sldChg>
      <pc:sldChg chg="addSp delSp modSp add mod modNotesTx">
        <pc:chgData name="Olly Gillson (2212405)" userId="e32b5057-d584-4691-925e-6a3f2ecb9826" providerId="ADAL" clId="{908580E2-0221-4CC4-948D-11E0F09A2106}" dt="2025-03-31T16:43:23.798" v="6982" actId="1076"/>
        <pc:sldMkLst>
          <pc:docMk/>
          <pc:sldMk cId="2656862565" sldId="285"/>
        </pc:sldMkLst>
        <pc:spChg chg="add mod">
          <ac:chgData name="Olly Gillson (2212405)" userId="e32b5057-d584-4691-925e-6a3f2ecb9826" providerId="ADAL" clId="{908580E2-0221-4CC4-948D-11E0F09A2106}" dt="2025-03-31T16:43:23.798" v="6982" actId="1076"/>
          <ac:spMkLst>
            <pc:docMk/>
            <pc:sldMk cId="2656862565" sldId="285"/>
            <ac:spMk id="4" creationId="{A1ADD466-8A9B-FA40-A3D1-25A715147D65}"/>
          </ac:spMkLst>
        </pc:spChg>
        <pc:spChg chg="del mod">
          <ac:chgData name="Olly Gillson (2212405)" userId="e32b5057-d584-4691-925e-6a3f2ecb9826" providerId="ADAL" clId="{908580E2-0221-4CC4-948D-11E0F09A2106}" dt="2025-03-31T16:41:28.300" v="6865" actId="478"/>
          <ac:spMkLst>
            <pc:docMk/>
            <pc:sldMk cId="2656862565" sldId="285"/>
            <ac:spMk id="14" creationId="{F4278D5A-8280-E29A-040A-6273E65DF9E1}"/>
          </ac:spMkLst>
        </pc:spChg>
        <pc:picChg chg="del">
          <ac:chgData name="Olly Gillson (2212405)" userId="e32b5057-d584-4691-925e-6a3f2ecb9826" providerId="ADAL" clId="{908580E2-0221-4CC4-948D-11E0F09A2106}" dt="2025-03-31T16:43:07.429" v="6978" actId="21"/>
          <ac:picMkLst>
            <pc:docMk/>
            <pc:sldMk cId="2656862565" sldId="285"/>
            <ac:picMk id="2" creationId="{8A88E85D-0FC1-11F9-6BBD-25FBEE754111}"/>
          </ac:picMkLst>
        </pc:picChg>
        <pc:picChg chg="del">
          <ac:chgData name="Olly Gillson (2212405)" userId="e32b5057-d584-4691-925e-6a3f2ecb9826" providerId="ADAL" clId="{908580E2-0221-4CC4-948D-11E0F09A2106}" dt="2025-03-31T16:43:07.429" v="6978" actId="21"/>
          <ac:picMkLst>
            <pc:docMk/>
            <pc:sldMk cId="2656862565" sldId="285"/>
            <ac:picMk id="3" creationId="{30472148-2746-971A-274A-56EC92CE5C92}"/>
          </ac:picMkLst>
        </pc:picChg>
      </pc:sldChg>
      <pc:sldChg chg="del">
        <pc:chgData name="Olly Gillson (2212405)" userId="e32b5057-d584-4691-925e-6a3f2ecb9826" providerId="ADAL" clId="{908580E2-0221-4CC4-948D-11E0F09A2106}" dt="2025-04-01T10:14:00.139" v="9075" actId="47"/>
        <pc:sldMkLst>
          <pc:docMk/>
          <pc:sldMk cId="124025241" sldId="286"/>
        </pc:sldMkLst>
      </pc:sldChg>
      <pc:sldChg chg="add del">
        <pc:chgData name="Olly Gillson (2212405)" userId="e32b5057-d584-4691-925e-6a3f2ecb9826" providerId="ADAL" clId="{908580E2-0221-4CC4-948D-11E0F09A2106}" dt="2025-03-31T17:04:55.151" v="8141"/>
        <pc:sldMkLst>
          <pc:docMk/>
          <pc:sldMk cId="1974689815" sldId="288"/>
        </pc:sldMkLst>
      </pc:sldChg>
      <pc:sldChg chg="addSp delSp modSp add mod">
        <pc:chgData name="Olly Gillson (2212405)" userId="e32b5057-d584-4691-925e-6a3f2ecb9826" providerId="ADAL" clId="{908580E2-0221-4CC4-948D-11E0F09A2106}" dt="2025-03-31T16:53:32.984" v="7865" actId="478"/>
        <pc:sldMkLst>
          <pc:docMk/>
          <pc:sldMk cId="3290738478" sldId="289"/>
        </pc:sldMkLst>
        <pc:spChg chg="add mod">
          <ac:chgData name="Olly Gillson (2212405)" userId="e32b5057-d584-4691-925e-6a3f2ecb9826" providerId="ADAL" clId="{908580E2-0221-4CC4-948D-11E0F09A2106}" dt="2025-03-31T16:53:14.642" v="7860" actId="1076"/>
          <ac:spMkLst>
            <pc:docMk/>
            <pc:sldMk cId="3290738478" sldId="289"/>
            <ac:spMk id="2" creationId="{ECD94CAB-82EA-639E-570B-AE9EB8ADA518}"/>
          </ac:spMkLst>
        </pc:spChg>
        <pc:spChg chg="add mod">
          <ac:chgData name="Olly Gillson (2212405)" userId="e32b5057-d584-4691-925e-6a3f2ecb9826" providerId="ADAL" clId="{908580E2-0221-4CC4-948D-11E0F09A2106}" dt="2025-03-31T16:53:06.392" v="7857" actId="1076"/>
          <ac:spMkLst>
            <pc:docMk/>
            <pc:sldMk cId="3290738478" sldId="289"/>
            <ac:spMk id="3" creationId="{3B6AD780-C9E2-1215-2DF9-30B2CAAA52ED}"/>
          </ac:spMkLst>
        </pc:spChg>
        <pc:spChg chg="del mod">
          <ac:chgData name="Olly Gillson (2212405)" userId="e32b5057-d584-4691-925e-6a3f2ecb9826" providerId="ADAL" clId="{908580E2-0221-4CC4-948D-11E0F09A2106}" dt="2025-03-31T16:50:50.406" v="7704" actId="478"/>
          <ac:spMkLst>
            <pc:docMk/>
            <pc:sldMk cId="3290738478" sldId="289"/>
            <ac:spMk id="10" creationId="{9C5AD6D5-6B67-8FE4-F70C-236F97C5DD7D}"/>
          </ac:spMkLst>
        </pc:spChg>
        <pc:spChg chg="del mod">
          <ac:chgData name="Olly Gillson (2212405)" userId="e32b5057-d584-4691-925e-6a3f2ecb9826" providerId="ADAL" clId="{908580E2-0221-4CC4-948D-11E0F09A2106}" dt="2025-03-31T16:53:32.984" v="7865" actId="478"/>
          <ac:spMkLst>
            <pc:docMk/>
            <pc:sldMk cId="3290738478" sldId="289"/>
            <ac:spMk id="14" creationId="{FDF71BEC-156E-13E8-9085-53FAFE092792}"/>
          </ac:spMkLst>
        </pc:spChg>
        <pc:spChg chg="del mod">
          <ac:chgData name="Olly Gillson (2212405)" userId="e32b5057-d584-4691-925e-6a3f2ecb9826" providerId="ADAL" clId="{908580E2-0221-4CC4-948D-11E0F09A2106}" dt="2025-03-31T16:52:44.837" v="7844" actId="478"/>
          <ac:spMkLst>
            <pc:docMk/>
            <pc:sldMk cId="3290738478" sldId="289"/>
            <ac:spMk id="15" creationId="{7F723F87-D257-6250-0572-37F4F9857BC4}"/>
          </ac:spMkLst>
        </pc:spChg>
        <pc:picChg chg="mod">
          <ac:chgData name="Olly Gillson (2212405)" userId="e32b5057-d584-4691-925e-6a3f2ecb9826" providerId="ADAL" clId="{908580E2-0221-4CC4-948D-11E0F09A2106}" dt="2025-03-31T16:53:18.523" v="7863" actId="1076"/>
          <ac:picMkLst>
            <pc:docMk/>
            <pc:sldMk cId="3290738478" sldId="289"/>
            <ac:picMk id="5" creationId="{32461E50-6943-1788-8BCC-4959E83B7F17}"/>
          </ac:picMkLst>
        </pc:picChg>
        <pc:picChg chg="mod">
          <ac:chgData name="Olly Gillson (2212405)" userId="e32b5057-d584-4691-925e-6a3f2ecb9826" providerId="ADAL" clId="{908580E2-0221-4CC4-948D-11E0F09A2106}" dt="2025-03-31T16:53:15.832" v="7861" actId="1076"/>
          <ac:picMkLst>
            <pc:docMk/>
            <pc:sldMk cId="3290738478" sldId="289"/>
            <ac:picMk id="6" creationId="{9C2BA091-0483-9D93-52C8-E67FD35235C3}"/>
          </ac:picMkLst>
        </pc:picChg>
        <pc:picChg chg="mod">
          <ac:chgData name="Olly Gillson (2212405)" userId="e32b5057-d584-4691-925e-6a3f2ecb9826" providerId="ADAL" clId="{908580E2-0221-4CC4-948D-11E0F09A2106}" dt="2025-03-31T16:53:01.778" v="7856" actId="1076"/>
          <ac:picMkLst>
            <pc:docMk/>
            <pc:sldMk cId="3290738478" sldId="289"/>
            <ac:picMk id="13" creationId="{B89C5D16-58F2-1E79-CFC7-5AEFF4BCA48F}"/>
          </ac:picMkLst>
        </pc:picChg>
      </pc:sldChg>
      <pc:sldChg chg="addSp delSp modSp add mod">
        <pc:chgData name="Olly Gillson (2212405)" userId="e32b5057-d584-4691-925e-6a3f2ecb9826" providerId="ADAL" clId="{908580E2-0221-4CC4-948D-11E0F09A2106}" dt="2025-03-31T17:04:39.809" v="8140"/>
        <pc:sldMkLst>
          <pc:docMk/>
          <pc:sldMk cId="759912207" sldId="290"/>
        </pc:sldMkLst>
        <pc:spChg chg="add mod">
          <ac:chgData name="Olly Gillson (2212405)" userId="e32b5057-d584-4691-925e-6a3f2ecb9826" providerId="ADAL" clId="{908580E2-0221-4CC4-948D-11E0F09A2106}" dt="2025-03-31T16:54:37.417" v="8090" actId="1076"/>
          <ac:spMkLst>
            <pc:docMk/>
            <pc:sldMk cId="759912207" sldId="290"/>
            <ac:spMk id="5" creationId="{F71F6E74-44AC-7D1A-B9CA-8AAE780B6485}"/>
          </ac:spMkLst>
        </pc:spChg>
        <pc:spChg chg="add mod">
          <ac:chgData name="Olly Gillson (2212405)" userId="e32b5057-d584-4691-925e-6a3f2ecb9826" providerId="ADAL" clId="{908580E2-0221-4CC4-948D-11E0F09A2106}" dt="2025-03-31T17:04:22.989" v="8139"/>
          <ac:spMkLst>
            <pc:docMk/>
            <pc:sldMk cId="759912207" sldId="290"/>
            <ac:spMk id="6" creationId="{F30DBE38-33C9-F1CE-8BA1-971A14401863}"/>
          </ac:spMkLst>
        </pc:spChg>
        <pc:spChg chg="add mod">
          <ac:chgData name="Olly Gillson (2212405)" userId="e32b5057-d584-4691-925e-6a3f2ecb9826" providerId="ADAL" clId="{908580E2-0221-4CC4-948D-11E0F09A2106}" dt="2025-03-31T17:04:39.809" v="8140"/>
          <ac:spMkLst>
            <pc:docMk/>
            <pc:sldMk cId="759912207" sldId="290"/>
            <ac:spMk id="10" creationId="{3E083BB9-B61F-7941-6672-990097C7302B}"/>
          </ac:spMkLst>
        </pc:spChg>
        <pc:spChg chg="del mod">
          <ac:chgData name="Olly Gillson (2212405)" userId="e32b5057-d584-4691-925e-6a3f2ecb9826" providerId="ADAL" clId="{908580E2-0221-4CC4-948D-11E0F09A2106}" dt="2025-03-31T16:54:30.158" v="8087" actId="478"/>
          <ac:spMkLst>
            <pc:docMk/>
            <pc:sldMk cId="759912207" sldId="290"/>
            <ac:spMk id="12" creationId="{FA3A06BA-F133-B20F-2744-5A1C3CCC7812}"/>
          </ac:spMkLst>
        </pc:spChg>
        <pc:spChg chg="del">
          <ac:chgData name="Olly Gillson (2212405)" userId="e32b5057-d584-4691-925e-6a3f2ecb9826" providerId="ADAL" clId="{908580E2-0221-4CC4-948D-11E0F09A2106}" dt="2025-03-31T16:53:30.969" v="7864" actId="478"/>
          <ac:spMkLst>
            <pc:docMk/>
            <pc:sldMk cId="759912207" sldId="290"/>
            <ac:spMk id="14" creationId="{C7F73587-4F28-5D35-D050-C66FEAFE1689}"/>
          </ac:spMkLst>
        </pc:spChg>
        <pc:picChg chg="mod">
          <ac:chgData name="Olly Gillson (2212405)" userId="e32b5057-d584-4691-925e-6a3f2ecb9826" providerId="ADAL" clId="{908580E2-0221-4CC4-948D-11E0F09A2106}" dt="2025-03-31T16:54:47.547" v="8097" actId="1076"/>
          <ac:picMkLst>
            <pc:docMk/>
            <pc:sldMk cId="759912207" sldId="290"/>
            <ac:picMk id="2" creationId="{4EE506F0-271F-C148-2C16-9D732FF7C710}"/>
          </ac:picMkLst>
        </pc:picChg>
        <pc:picChg chg="mod">
          <ac:chgData name="Olly Gillson (2212405)" userId="e32b5057-d584-4691-925e-6a3f2ecb9826" providerId="ADAL" clId="{908580E2-0221-4CC4-948D-11E0F09A2106}" dt="2025-03-31T16:54:44.104" v="8094" actId="1076"/>
          <ac:picMkLst>
            <pc:docMk/>
            <pc:sldMk cId="759912207" sldId="290"/>
            <ac:picMk id="3" creationId="{8F7BA33A-3FE3-4C64-E65B-FE9C1CB7561D}"/>
          </ac:picMkLst>
        </pc:picChg>
        <pc:picChg chg="mod">
          <ac:chgData name="Olly Gillson (2212405)" userId="e32b5057-d584-4691-925e-6a3f2ecb9826" providerId="ADAL" clId="{908580E2-0221-4CC4-948D-11E0F09A2106}" dt="2025-03-31T16:54:45.006" v="8095" actId="1076"/>
          <ac:picMkLst>
            <pc:docMk/>
            <pc:sldMk cId="759912207" sldId="290"/>
            <ac:picMk id="4" creationId="{D75BA47A-ED39-89BB-920F-D03E3BEAAFF8}"/>
          </ac:picMkLst>
        </pc:picChg>
        <pc:picChg chg="mod">
          <ac:chgData name="Olly Gillson (2212405)" userId="e32b5057-d584-4691-925e-6a3f2ecb9826" providerId="ADAL" clId="{908580E2-0221-4CC4-948D-11E0F09A2106}" dt="2025-03-31T16:54:46.267" v="8096" actId="1076"/>
          <ac:picMkLst>
            <pc:docMk/>
            <pc:sldMk cId="759912207" sldId="290"/>
            <ac:picMk id="8" creationId="{B4D839A9-5BFC-579A-7EDA-FE31508A878A}"/>
          </ac:picMkLst>
        </pc:picChg>
      </pc:sldChg>
      <pc:sldChg chg="add">
        <pc:chgData name="Olly Gillson (2212405)" userId="e32b5057-d584-4691-925e-6a3f2ecb9826" providerId="ADAL" clId="{908580E2-0221-4CC4-948D-11E0F09A2106}" dt="2025-03-31T17:04:55.151" v="8141"/>
        <pc:sldMkLst>
          <pc:docMk/>
          <pc:sldMk cId="3826923897" sldId="293"/>
        </pc:sldMkLst>
      </pc:sldChg>
      <pc:sldChg chg="del">
        <pc:chgData name="Olly Gillson (2212405)" userId="e32b5057-d584-4691-925e-6a3f2ecb9826" providerId="ADAL" clId="{908580E2-0221-4CC4-948D-11E0F09A2106}" dt="2025-03-31T17:04:19.985" v="8138" actId="47"/>
        <pc:sldMkLst>
          <pc:docMk/>
          <pc:sldMk cId="1120777696" sldId="301"/>
        </pc:sldMkLst>
      </pc:sldChg>
      <pc:sldChg chg="del">
        <pc:chgData name="Olly Gillson (2212405)" userId="e32b5057-d584-4691-925e-6a3f2ecb9826" providerId="ADAL" clId="{908580E2-0221-4CC4-948D-11E0F09A2106}" dt="2025-03-31T17:04:19.985" v="8138" actId="47"/>
        <pc:sldMkLst>
          <pc:docMk/>
          <pc:sldMk cId="2543584050" sldId="302"/>
        </pc:sldMkLst>
      </pc:sldChg>
      <pc:sldChg chg="add">
        <pc:chgData name="Olly Gillson (2212405)" userId="e32b5057-d584-4691-925e-6a3f2ecb9826" providerId="ADAL" clId="{908580E2-0221-4CC4-948D-11E0F09A2106}" dt="2025-03-31T17:04:55.151" v="8141"/>
        <pc:sldMkLst>
          <pc:docMk/>
          <pc:sldMk cId="855708953" sldId="305"/>
        </pc:sldMkLst>
      </pc:sldChg>
      <pc:sldChg chg="del">
        <pc:chgData name="Olly Gillson (2212405)" userId="e32b5057-d584-4691-925e-6a3f2ecb9826" providerId="ADAL" clId="{908580E2-0221-4CC4-948D-11E0F09A2106}" dt="2025-03-31T12:10:37.279" v="4570" actId="47"/>
        <pc:sldMkLst>
          <pc:docMk/>
          <pc:sldMk cId="2498127059" sldId="306"/>
        </pc:sldMkLst>
      </pc:sldChg>
      <pc:sldChg chg="del">
        <pc:chgData name="Olly Gillson (2212405)" userId="e32b5057-d584-4691-925e-6a3f2ecb9826" providerId="ADAL" clId="{908580E2-0221-4CC4-948D-11E0F09A2106}" dt="2025-03-31T17:04:19.985" v="8138" actId="47"/>
        <pc:sldMkLst>
          <pc:docMk/>
          <pc:sldMk cId="3754393334" sldId="310"/>
        </pc:sldMkLst>
      </pc:sldChg>
      <pc:sldChg chg="del">
        <pc:chgData name="Olly Gillson (2212405)" userId="e32b5057-d584-4691-925e-6a3f2ecb9826" providerId="ADAL" clId="{908580E2-0221-4CC4-948D-11E0F09A2106}" dt="2025-04-01T10:14:00.139" v="9075" actId="47"/>
        <pc:sldMkLst>
          <pc:docMk/>
          <pc:sldMk cId="983901758" sldId="317"/>
        </pc:sldMkLst>
      </pc:sldChg>
      <pc:sldChg chg="modNotesTx">
        <pc:chgData name="Olly Gillson (2212405)" userId="e32b5057-d584-4691-925e-6a3f2ecb9826" providerId="ADAL" clId="{908580E2-0221-4CC4-948D-11E0F09A2106}" dt="2025-03-24T19:45:09.758" v="1577" actId="20577"/>
        <pc:sldMkLst>
          <pc:docMk/>
          <pc:sldMk cId="2945170586" sldId="319"/>
        </pc:sldMkLst>
      </pc:sldChg>
      <pc:sldChg chg="modSp mod modNotesTx">
        <pc:chgData name="Olly Gillson (2212405)" userId="e32b5057-d584-4691-925e-6a3f2ecb9826" providerId="ADAL" clId="{908580E2-0221-4CC4-948D-11E0F09A2106}" dt="2025-03-31T11:40:34.932" v="4569" actId="20577"/>
        <pc:sldMkLst>
          <pc:docMk/>
          <pc:sldMk cId="90492042" sldId="320"/>
        </pc:sldMkLst>
        <pc:spChg chg="mod">
          <ac:chgData name="Olly Gillson (2212405)" userId="e32b5057-d584-4691-925e-6a3f2ecb9826" providerId="ADAL" clId="{908580E2-0221-4CC4-948D-11E0F09A2106}" dt="2025-03-31T11:40:34.932" v="4569" actId="20577"/>
          <ac:spMkLst>
            <pc:docMk/>
            <pc:sldMk cId="90492042" sldId="320"/>
            <ac:spMk id="2" creationId="{146B4579-E04E-0EAD-0BDF-3492A57C37D8}"/>
          </ac:spMkLst>
        </pc:spChg>
      </pc:sldChg>
      <pc:sldChg chg="modSp mod modNotesTx">
        <pc:chgData name="Olly Gillson (2212405)" userId="e32b5057-d584-4691-925e-6a3f2ecb9826" providerId="ADAL" clId="{908580E2-0221-4CC4-948D-11E0F09A2106}" dt="2025-03-24T20:08:59.827" v="2520" actId="20577"/>
        <pc:sldMkLst>
          <pc:docMk/>
          <pc:sldMk cId="3771713215" sldId="321"/>
        </pc:sldMkLst>
        <pc:spChg chg="mod">
          <ac:chgData name="Olly Gillson (2212405)" userId="e32b5057-d584-4691-925e-6a3f2ecb9826" providerId="ADAL" clId="{908580E2-0221-4CC4-948D-11E0F09A2106}" dt="2025-03-24T20:05:56.458" v="1921" actId="5793"/>
          <ac:spMkLst>
            <pc:docMk/>
            <pc:sldMk cId="3771713215" sldId="321"/>
            <ac:spMk id="7" creationId="{4EA7B03E-0B46-DFD2-A0F6-DF7CA059D5E6}"/>
          </ac:spMkLst>
        </pc:spChg>
      </pc:sldChg>
      <pc:sldChg chg="modSp modNotesTx">
        <pc:chgData name="Olly Gillson (2212405)" userId="e32b5057-d584-4691-925e-6a3f2ecb9826" providerId="ADAL" clId="{908580E2-0221-4CC4-948D-11E0F09A2106}" dt="2025-03-24T20:14:52.315" v="2971" actId="20577"/>
        <pc:sldMkLst>
          <pc:docMk/>
          <pc:sldMk cId="1156742785" sldId="322"/>
        </pc:sldMkLst>
        <pc:picChg chg="mod">
          <ac:chgData name="Olly Gillson (2212405)" userId="e32b5057-d584-4691-925e-6a3f2ecb9826" providerId="ADAL" clId="{908580E2-0221-4CC4-948D-11E0F09A2106}" dt="2025-03-24T20:12:11.222" v="2553"/>
          <ac:picMkLst>
            <pc:docMk/>
            <pc:sldMk cId="1156742785" sldId="322"/>
            <ac:picMk id="5" creationId="{65DCFF3E-A0CA-997E-052F-D14F5C3A0A49}"/>
          </ac:picMkLst>
        </pc:picChg>
      </pc:sldChg>
      <pc:sldChg chg="delSp add del mod modNotesTx">
        <pc:chgData name="Olly Gillson (2212405)" userId="e32b5057-d584-4691-925e-6a3f2ecb9826" providerId="ADAL" clId="{908580E2-0221-4CC4-948D-11E0F09A2106}" dt="2025-03-30T17:42:30.605" v="3821" actId="47"/>
        <pc:sldMkLst>
          <pc:docMk/>
          <pc:sldMk cId="569159237" sldId="323"/>
        </pc:sldMkLst>
      </pc:sldChg>
      <pc:sldChg chg="del">
        <pc:chgData name="Olly Gillson (2212405)" userId="e32b5057-d584-4691-925e-6a3f2ecb9826" providerId="ADAL" clId="{908580E2-0221-4CC4-948D-11E0F09A2106}" dt="2025-03-30T16:17:35.263" v="3777" actId="47"/>
        <pc:sldMkLst>
          <pc:docMk/>
          <pc:sldMk cId="3977139350" sldId="323"/>
        </pc:sldMkLst>
      </pc:sldChg>
      <pc:sldChg chg="delSp add del mod">
        <pc:chgData name="Olly Gillson (2212405)" userId="e32b5057-d584-4691-925e-6a3f2ecb9826" providerId="ADAL" clId="{908580E2-0221-4CC4-948D-11E0F09A2106}" dt="2025-03-30T16:17:34.612" v="3776" actId="47"/>
        <pc:sldMkLst>
          <pc:docMk/>
          <pc:sldMk cId="22363540" sldId="324"/>
        </pc:sldMkLst>
      </pc:sldChg>
      <pc:sldChg chg="new del">
        <pc:chgData name="Olly Gillson (2212405)" userId="e32b5057-d584-4691-925e-6a3f2ecb9826" providerId="ADAL" clId="{908580E2-0221-4CC4-948D-11E0F09A2106}" dt="2025-03-29T13:52:38.943" v="3771" actId="680"/>
        <pc:sldMkLst>
          <pc:docMk/>
          <pc:sldMk cId="1978891184" sldId="324"/>
        </pc:sldMkLst>
      </pc:sldChg>
      <pc:sldChg chg="addSp delSp modSp add mod modNotesTx">
        <pc:chgData name="Olly Gillson (2212405)" userId="e32b5057-d584-4691-925e-6a3f2ecb9826" providerId="ADAL" clId="{908580E2-0221-4CC4-948D-11E0F09A2106}" dt="2025-03-31T08:39:14.092" v="4524" actId="1076"/>
        <pc:sldMkLst>
          <pc:docMk/>
          <pc:sldMk cId="3000227018" sldId="324"/>
        </pc:sldMkLst>
        <pc:spChg chg="add mod">
          <ac:chgData name="Olly Gillson (2212405)" userId="e32b5057-d584-4691-925e-6a3f2ecb9826" providerId="ADAL" clId="{908580E2-0221-4CC4-948D-11E0F09A2106}" dt="2025-03-31T08:39:06.720" v="4522" actId="20577"/>
          <ac:spMkLst>
            <pc:docMk/>
            <pc:sldMk cId="3000227018" sldId="324"/>
            <ac:spMk id="2" creationId="{CCA56579-CF22-D145-2019-69698FF89840}"/>
          </ac:spMkLst>
        </pc:spChg>
        <pc:spChg chg="mod">
          <ac:chgData name="Olly Gillson (2212405)" userId="e32b5057-d584-4691-925e-6a3f2ecb9826" providerId="ADAL" clId="{908580E2-0221-4CC4-948D-11E0F09A2106}" dt="2025-03-30T17:42:09.602" v="3811" actId="20577"/>
          <ac:spMkLst>
            <pc:docMk/>
            <pc:sldMk cId="3000227018" sldId="324"/>
            <ac:spMk id="5" creationId="{DD34D9AC-627E-B337-003B-3D1590FD6AA5}"/>
          </ac:spMkLst>
        </pc:spChg>
        <pc:grpChg chg="add del">
          <ac:chgData name="Olly Gillson (2212405)" userId="e32b5057-d584-4691-925e-6a3f2ecb9826" providerId="ADAL" clId="{908580E2-0221-4CC4-948D-11E0F09A2106}" dt="2025-03-30T17:42:15.178" v="3820" actId="478"/>
          <ac:grpSpMkLst>
            <pc:docMk/>
            <pc:sldMk cId="3000227018" sldId="324"/>
            <ac:grpSpMk id="30" creationId="{A9816A7D-97DC-A758-E932-942E113B8BC0}"/>
          </ac:grpSpMkLst>
        </pc:grpChg>
        <pc:picChg chg="add mod topLvl">
          <ac:chgData name="Olly Gillson (2212405)" userId="e32b5057-d584-4691-925e-6a3f2ecb9826" providerId="ADAL" clId="{908580E2-0221-4CC4-948D-11E0F09A2106}" dt="2025-03-31T08:17:13.600" v="3860" actId="1076"/>
          <ac:picMkLst>
            <pc:docMk/>
            <pc:sldMk cId="3000227018" sldId="324"/>
            <ac:picMk id="17" creationId="{92610837-9B93-642F-F69B-B0610D965049}"/>
          </ac:picMkLst>
        </pc:picChg>
        <pc:picChg chg="add mod topLvl">
          <ac:chgData name="Olly Gillson (2212405)" userId="e32b5057-d584-4691-925e-6a3f2ecb9826" providerId="ADAL" clId="{908580E2-0221-4CC4-948D-11E0F09A2106}" dt="2025-03-31T08:39:14.092" v="4524" actId="1076"/>
          <ac:picMkLst>
            <pc:docMk/>
            <pc:sldMk cId="3000227018" sldId="324"/>
            <ac:picMk id="20" creationId="{5426D4D7-D4BB-C98B-8F14-CD231058E651}"/>
          </ac:picMkLst>
        </pc:picChg>
      </pc:sldChg>
      <pc:sldChg chg="addSp delSp modSp add mod">
        <pc:chgData name="Olly Gillson (2212405)" userId="e32b5057-d584-4691-925e-6a3f2ecb9826" providerId="ADAL" clId="{908580E2-0221-4CC4-948D-11E0F09A2106}" dt="2025-03-31T19:03:00.531" v="9028" actId="122"/>
        <pc:sldMkLst>
          <pc:docMk/>
          <pc:sldMk cId="1702072399" sldId="325"/>
        </pc:sldMkLst>
        <pc:spChg chg="add del mod">
          <ac:chgData name="Olly Gillson (2212405)" userId="e32b5057-d584-4691-925e-6a3f2ecb9826" providerId="ADAL" clId="{908580E2-0221-4CC4-948D-11E0F09A2106}" dt="2025-03-31T08:47:09.626" v="4525" actId="21"/>
          <ac:spMkLst>
            <pc:docMk/>
            <pc:sldMk cId="1702072399" sldId="325"/>
            <ac:spMk id="2" creationId="{4FD51FA5-F9F7-F12A-CF6C-0D6111781426}"/>
          </ac:spMkLst>
        </pc:spChg>
        <pc:spChg chg="add mod">
          <ac:chgData name="Olly Gillson (2212405)" userId="e32b5057-d584-4691-925e-6a3f2ecb9826" providerId="ADAL" clId="{908580E2-0221-4CC4-948D-11E0F09A2106}" dt="2025-03-31T19:03:00.531" v="9028" actId="122"/>
          <ac:spMkLst>
            <pc:docMk/>
            <pc:sldMk cId="1702072399" sldId="325"/>
            <ac:spMk id="3" creationId="{32836AF0-9F7F-B496-B156-38A853615EC2}"/>
          </ac:spMkLst>
        </pc:spChg>
        <pc:spChg chg="add mod">
          <ac:chgData name="Olly Gillson (2212405)" userId="e32b5057-d584-4691-925e-6a3f2ecb9826" providerId="ADAL" clId="{908580E2-0221-4CC4-948D-11E0F09A2106}" dt="2025-03-31T19:02:59.765" v="9026" actId="122"/>
          <ac:spMkLst>
            <pc:docMk/>
            <pc:sldMk cId="1702072399" sldId="325"/>
            <ac:spMk id="4" creationId="{4FD51FA5-F9F7-F12A-CF6C-0D6111781426}"/>
          </ac:spMkLst>
        </pc:spChg>
        <pc:spChg chg="mod">
          <ac:chgData name="Olly Gillson (2212405)" userId="e32b5057-d584-4691-925e-6a3f2ecb9826" providerId="ADAL" clId="{908580E2-0221-4CC4-948D-11E0F09A2106}" dt="2025-03-30T17:45:29.105" v="3857" actId="20577"/>
          <ac:spMkLst>
            <pc:docMk/>
            <pc:sldMk cId="1702072399" sldId="325"/>
            <ac:spMk id="5" creationId="{7AD93CB8-0910-D682-0CA9-1A6FD9913AF3}"/>
          </ac:spMkLst>
        </pc:spChg>
      </pc:sldChg>
      <pc:sldChg chg="addSp delSp modSp mod">
        <pc:chgData name="Olly Gillson (2212405)" userId="e32b5057-d584-4691-925e-6a3f2ecb9826" providerId="ADAL" clId="{908580E2-0221-4CC4-948D-11E0F09A2106}" dt="2025-03-31T16:56:45.578" v="8137" actId="478"/>
        <pc:sldMkLst>
          <pc:docMk/>
          <pc:sldMk cId="3031327758" sldId="326"/>
        </pc:sldMkLst>
        <pc:spChg chg="del mod">
          <ac:chgData name="Olly Gillson (2212405)" userId="e32b5057-d584-4691-925e-6a3f2ecb9826" providerId="ADAL" clId="{908580E2-0221-4CC4-948D-11E0F09A2106}" dt="2025-03-31T16:56:45.578" v="8137" actId="478"/>
          <ac:spMkLst>
            <pc:docMk/>
            <pc:sldMk cId="3031327758" sldId="326"/>
            <ac:spMk id="2" creationId="{14271B20-A52A-AF53-B509-8AC79E77366C}"/>
          </ac:spMkLst>
        </pc:spChg>
        <pc:spChg chg="mod">
          <ac:chgData name="Olly Gillson (2212405)" userId="e32b5057-d584-4691-925e-6a3f2ecb9826" providerId="ADAL" clId="{908580E2-0221-4CC4-948D-11E0F09A2106}" dt="2025-03-31T12:11:03.030" v="4599" actId="20577"/>
          <ac:spMkLst>
            <pc:docMk/>
            <pc:sldMk cId="3031327758" sldId="326"/>
            <ac:spMk id="3" creationId="{EA5B16BF-9ECD-3CA7-7C06-110FED57D581}"/>
          </ac:spMkLst>
        </pc:spChg>
        <pc:spChg chg="add mod">
          <ac:chgData name="Olly Gillson (2212405)" userId="e32b5057-d584-4691-925e-6a3f2ecb9826" providerId="ADAL" clId="{908580E2-0221-4CC4-948D-11E0F09A2106}" dt="2025-03-31T12:11:58.631" v="4654" actId="20577"/>
          <ac:spMkLst>
            <pc:docMk/>
            <pc:sldMk cId="3031327758" sldId="326"/>
            <ac:spMk id="4" creationId="{83A8FB5E-10EB-EAB4-D263-603910095D6C}"/>
          </ac:spMkLst>
        </pc:spChg>
        <pc:picChg chg="mod">
          <ac:chgData name="Olly Gillson (2212405)" userId="e32b5057-d584-4691-925e-6a3f2ecb9826" providerId="ADAL" clId="{908580E2-0221-4CC4-948D-11E0F09A2106}" dt="2025-03-31T12:11:50.820" v="4650" actId="1076"/>
          <ac:picMkLst>
            <pc:docMk/>
            <pc:sldMk cId="3031327758" sldId="326"/>
            <ac:picMk id="1028" creationId="{98661C1E-14C7-0C07-D608-CF8E06E56EF9}"/>
          </ac:picMkLst>
        </pc:picChg>
      </pc:sldChg>
      <pc:sldChg chg="addSp delSp modSp mod">
        <pc:chgData name="Olly Gillson (2212405)" userId="e32b5057-d584-4691-925e-6a3f2ecb9826" providerId="ADAL" clId="{908580E2-0221-4CC4-948D-11E0F09A2106}" dt="2025-04-01T10:22:43.728" v="9275" actId="1076"/>
        <pc:sldMkLst>
          <pc:docMk/>
          <pc:sldMk cId="2806696886" sldId="327"/>
        </pc:sldMkLst>
        <pc:spChg chg="mod">
          <ac:chgData name="Olly Gillson (2212405)" userId="e32b5057-d584-4691-925e-6a3f2ecb9826" providerId="ADAL" clId="{908580E2-0221-4CC4-948D-11E0F09A2106}" dt="2025-03-31T16:56:26.077" v="8135" actId="20577"/>
          <ac:spMkLst>
            <pc:docMk/>
            <pc:sldMk cId="2806696886" sldId="327"/>
            <ac:spMk id="3" creationId="{2CA93C6A-374D-A7B0-50CF-E26DB49FAE5A}"/>
          </ac:spMkLst>
        </pc:spChg>
        <pc:spChg chg="del">
          <ac:chgData name="Olly Gillson (2212405)" userId="e32b5057-d584-4691-925e-6a3f2ecb9826" providerId="ADAL" clId="{908580E2-0221-4CC4-948D-11E0F09A2106}" dt="2025-03-31T16:55:35.021" v="8101" actId="478"/>
          <ac:spMkLst>
            <pc:docMk/>
            <pc:sldMk cId="2806696886" sldId="327"/>
            <ac:spMk id="6" creationId="{186EA10F-1F90-6EBB-CAB8-1FD556BE1F30}"/>
          </ac:spMkLst>
        </pc:spChg>
        <pc:spChg chg="add mod">
          <ac:chgData name="Olly Gillson (2212405)" userId="e32b5057-d584-4691-925e-6a3f2ecb9826" providerId="ADAL" clId="{908580E2-0221-4CC4-948D-11E0F09A2106}" dt="2025-03-31T16:56:22.109" v="8117" actId="1076"/>
          <ac:spMkLst>
            <pc:docMk/>
            <pc:sldMk cId="2806696886" sldId="327"/>
            <ac:spMk id="7" creationId="{4F2D6F5E-2016-EF49-998B-934C5E469D32}"/>
          </ac:spMkLst>
        </pc:spChg>
        <pc:picChg chg="mod">
          <ac:chgData name="Olly Gillson (2212405)" userId="e32b5057-d584-4691-925e-6a3f2ecb9826" providerId="ADAL" clId="{908580E2-0221-4CC4-948D-11E0F09A2106}" dt="2025-04-01T10:22:43.728" v="9275" actId="1076"/>
          <ac:picMkLst>
            <pc:docMk/>
            <pc:sldMk cId="2806696886" sldId="327"/>
            <ac:picMk id="2" creationId="{64A13C5B-7FF8-94A2-28FD-F9C566AF1C27}"/>
          </ac:picMkLst>
        </pc:picChg>
        <pc:picChg chg="mod">
          <ac:chgData name="Olly Gillson (2212405)" userId="e32b5057-d584-4691-925e-6a3f2ecb9826" providerId="ADAL" clId="{908580E2-0221-4CC4-948D-11E0F09A2106}" dt="2025-04-01T10:22:21.806" v="9268"/>
          <ac:picMkLst>
            <pc:docMk/>
            <pc:sldMk cId="2806696886" sldId="327"/>
            <ac:picMk id="4" creationId="{82795FA0-6AC8-2E02-44C4-D92FEADFC230}"/>
          </ac:picMkLst>
        </pc:picChg>
        <pc:picChg chg="mod">
          <ac:chgData name="Olly Gillson (2212405)" userId="e32b5057-d584-4691-925e-6a3f2ecb9826" providerId="ADAL" clId="{908580E2-0221-4CC4-948D-11E0F09A2106}" dt="2025-04-01T10:22:36.409" v="9273" actId="1076"/>
          <ac:picMkLst>
            <pc:docMk/>
            <pc:sldMk cId="2806696886" sldId="327"/>
            <ac:picMk id="5" creationId="{B82A6389-A4E5-8CE3-91BA-C78195E3FA3D}"/>
          </ac:picMkLst>
        </pc:picChg>
      </pc:sldChg>
      <pc:sldChg chg="addSp delSp modSp mod">
        <pc:chgData name="Olly Gillson (2212405)" userId="e32b5057-d584-4691-925e-6a3f2ecb9826" providerId="ADAL" clId="{908580E2-0221-4CC4-948D-11E0F09A2106}" dt="2025-03-31T12:47:35.292" v="5621" actId="403"/>
        <pc:sldMkLst>
          <pc:docMk/>
          <pc:sldMk cId="915694982" sldId="328"/>
        </pc:sldMkLst>
        <pc:spChg chg="add del">
          <ac:chgData name="Olly Gillson (2212405)" userId="e32b5057-d584-4691-925e-6a3f2ecb9826" providerId="ADAL" clId="{908580E2-0221-4CC4-948D-11E0F09A2106}" dt="2025-03-31T12:46:56.923" v="5586" actId="478"/>
          <ac:spMkLst>
            <pc:docMk/>
            <pc:sldMk cId="915694982" sldId="328"/>
            <ac:spMk id="2" creationId="{7A0CA9A6-9CB2-694A-BE63-6262A56556E0}"/>
          </ac:spMkLst>
        </pc:spChg>
        <pc:spChg chg="mod">
          <ac:chgData name="Olly Gillson (2212405)" userId="e32b5057-d584-4691-925e-6a3f2ecb9826" providerId="ADAL" clId="{908580E2-0221-4CC4-948D-11E0F09A2106}" dt="2025-03-31T12:46:59.342" v="5598" actId="20577"/>
          <ac:spMkLst>
            <pc:docMk/>
            <pc:sldMk cId="915694982" sldId="328"/>
            <ac:spMk id="3" creationId="{CA5C5410-7B33-3614-F9A0-D2201B01D53F}"/>
          </ac:spMkLst>
        </pc:spChg>
        <pc:spChg chg="add mod">
          <ac:chgData name="Olly Gillson (2212405)" userId="e32b5057-d584-4691-925e-6a3f2ecb9826" providerId="ADAL" clId="{908580E2-0221-4CC4-948D-11E0F09A2106}" dt="2025-03-31T12:44:47.842" v="5392" actId="1076"/>
          <ac:spMkLst>
            <pc:docMk/>
            <pc:sldMk cId="915694982" sldId="328"/>
            <ac:spMk id="4" creationId="{3D79B5A9-9A57-A0D1-B0CD-8963E46F0209}"/>
          </ac:spMkLst>
        </pc:spChg>
        <pc:spChg chg="add mod">
          <ac:chgData name="Olly Gillson (2212405)" userId="e32b5057-d584-4691-925e-6a3f2ecb9826" providerId="ADAL" clId="{908580E2-0221-4CC4-948D-11E0F09A2106}" dt="2025-03-31T12:47:35.292" v="5621" actId="403"/>
          <ac:spMkLst>
            <pc:docMk/>
            <pc:sldMk cId="915694982" sldId="328"/>
            <ac:spMk id="5" creationId="{2FED4231-38D9-DCA7-B48C-D4CB85A51171}"/>
          </ac:spMkLst>
        </pc:spChg>
      </pc:sldChg>
      <pc:sldChg chg="modSp add mod">
        <pc:chgData name="Olly Gillson (2212405)" userId="e32b5057-d584-4691-925e-6a3f2ecb9826" providerId="ADAL" clId="{908580E2-0221-4CC4-948D-11E0F09A2106}" dt="2025-03-31T16:39:26.322" v="6601" actId="20577"/>
        <pc:sldMkLst>
          <pc:docMk/>
          <pc:sldMk cId="3725098426" sldId="329"/>
        </pc:sldMkLst>
        <pc:spChg chg="mod">
          <ac:chgData name="Olly Gillson (2212405)" userId="e32b5057-d584-4691-925e-6a3f2ecb9826" providerId="ADAL" clId="{908580E2-0221-4CC4-948D-11E0F09A2106}" dt="2025-03-31T16:39:26.322" v="6601" actId="20577"/>
          <ac:spMkLst>
            <pc:docMk/>
            <pc:sldMk cId="3725098426" sldId="329"/>
            <ac:spMk id="3" creationId="{6DC8A802-DED9-D073-28F1-83BC4788B23A}"/>
          </ac:spMkLst>
        </pc:spChg>
        <pc:spChg chg="mod">
          <ac:chgData name="Olly Gillson (2212405)" userId="e32b5057-d584-4691-925e-6a3f2ecb9826" providerId="ADAL" clId="{908580E2-0221-4CC4-948D-11E0F09A2106}" dt="2025-03-31T16:39:04.497" v="6592" actId="255"/>
          <ac:spMkLst>
            <pc:docMk/>
            <pc:sldMk cId="3725098426" sldId="329"/>
            <ac:spMk id="4" creationId="{43AEB53A-F8DF-75DE-68C9-32DCEFB3BD27}"/>
          </ac:spMkLst>
        </pc:spChg>
      </pc:sldChg>
      <pc:sldChg chg="addSp delSp modSp add mod">
        <pc:chgData name="Olly Gillson (2212405)" userId="e32b5057-d584-4691-925e-6a3f2ecb9826" providerId="ADAL" clId="{908580E2-0221-4CC4-948D-11E0F09A2106}" dt="2025-03-31T16:48:48.478" v="7610" actId="1076"/>
        <pc:sldMkLst>
          <pc:docMk/>
          <pc:sldMk cId="1944533131" sldId="330"/>
        </pc:sldMkLst>
        <pc:spChg chg="add mod">
          <ac:chgData name="Olly Gillson (2212405)" userId="e32b5057-d584-4691-925e-6a3f2ecb9826" providerId="ADAL" clId="{908580E2-0221-4CC4-948D-11E0F09A2106}" dt="2025-03-31T16:48:46.003" v="7609" actId="1076"/>
          <ac:spMkLst>
            <pc:docMk/>
            <pc:sldMk cId="1944533131" sldId="330"/>
            <ac:spMk id="2" creationId="{8AA08FE3-1B72-C52B-B548-A02A317F5347}"/>
          </ac:spMkLst>
        </pc:spChg>
        <pc:spChg chg="del mod">
          <ac:chgData name="Olly Gillson (2212405)" userId="e32b5057-d584-4691-925e-6a3f2ecb9826" providerId="ADAL" clId="{908580E2-0221-4CC4-948D-11E0F09A2106}" dt="2025-03-31T16:48:37.860" v="7604" actId="478"/>
          <ac:spMkLst>
            <pc:docMk/>
            <pc:sldMk cId="1944533131" sldId="330"/>
            <ac:spMk id="4" creationId="{056F7A24-49AA-D087-5B75-9FC5BB9EDDE3}"/>
          </ac:spMkLst>
        </pc:spChg>
        <pc:picChg chg="mod modCrop">
          <ac:chgData name="Olly Gillson (2212405)" userId="e32b5057-d584-4691-925e-6a3f2ecb9826" providerId="ADAL" clId="{908580E2-0221-4CC4-948D-11E0F09A2106}" dt="2025-03-31T16:48:48.478" v="7610" actId="1076"/>
          <ac:picMkLst>
            <pc:docMk/>
            <pc:sldMk cId="1944533131" sldId="330"/>
            <ac:picMk id="5" creationId="{48856C8F-19DF-FEFF-16BC-E9A6B1FEAF3A}"/>
          </ac:picMkLst>
        </pc:picChg>
      </pc:sldChg>
      <pc:sldChg chg="modSp add mod">
        <pc:chgData name="Olly Gillson (2212405)" userId="e32b5057-d584-4691-925e-6a3f2ecb9826" providerId="ADAL" clId="{908580E2-0221-4CC4-948D-11E0F09A2106}" dt="2025-03-31T16:49:30.663" v="7640" actId="1076"/>
        <pc:sldMkLst>
          <pc:docMk/>
          <pc:sldMk cId="1944487335" sldId="331"/>
        </pc:sldMkLst>
        <pc:spChg chg="mod">
          <ac:chgData name="Olly Gillson (2212405)" userId="e32b5057-d584-4691-925e-6a3f2ecb9826" providerId="ADAL" clId="{908580E2-0221-4CC4-948D-11E0F09A2106}" dt="2025-03-31T16:49:30.663" v="7640" actId="1076"/>
          <ac:spMkLst>
            <pc:docMk/>
            <pc:sldMk cId="1944487335" sldId="331"/>
            <ac:spMk id="14" creationId="{4F7EB019-FECA-9A0C-D3A8-86D03F4A1941}"/>
          </ac:spMkLst>
        </pc:spChg>
      </pc:sldChg>
      <pc:sldChg chg="addSp delSp modSp add mod">
        <pc:chgData name="Olly Gillson (2212405)" userId="e32b5057-d584-4691-925e-6a3f2ecb9826" providerId="ADAL" clId="{908580E2-0221-4CC4-948D-11E0F09A2106}" dt="2025-03-31T16:46:35.811" v="7461" actId="1076"/>
        <pc:sldMkLst>
          <pc:docMk/>
          <pc:sldMk cId="2904823963" sldId="332"/>
        </pc:sldMkLst>
        <pc:spChg chg="del">
          <ac:chgData name="Olly Gillson (2212405)" userId="e32b5057-d584-4691-925e-6a3f2ecb9826" providerId="ADAL" clId="{908580E2-0221-4CC4-948D-11E0F09A2106}" dt="2025-03-31T16:43:12.455" v="6981" actId="478"/>
          <ac:spMkLst>
            <pc:docMk/>
            <pc:sldMk cId="2904823963" sldId="332"/>
            <ac:spMk id="4" creationId="{748AE7CA-E60F-1852-803E-728B12585E47}"/>
          </ac:spMkLst>
        </pc:spChg>
        <pc:spChg chg="add mod">
          <ac:chgData name="Olly Gillson (2212405)" userId="e32b5057-d584-4691-925e-6a3f2ecb9826" providerId="ADAL" clId="{908580E2-0221-4CC4-948D-11E0F09A2106}" dt="2025-03-31T16:46:35.811" v="7461" actId="1076"/>
          <ac:spMkLst>
            <pc:docMk/>
            <pc:sldMk cId="2904823963" sldId="332"/>
            <ac:spMk id="5" creationId="{6A10A09B-E97D-C692-40D2-D18D2277AF9F}"/>
          </ac:spMkLst>
        </pc:spChg>
        <pc:picChg chg="add mod">
          <ac:chgData name="Olly Gillson (2212405)" userId="e32b5057-d584-4691-925e-6a3f2ecb9826" providerId="ADAL" clId="{908580E2-0221-4CC4-948D-11E0F09A2106}" dt="2025-03-31T16:45:46.601" v="7337" actId="1076"/>
          <ac:picMkLst>
            <pc:docMk/>
            <pc:sldMk cId="2904823963" sldId="332"/>
            <ac:picMk id="2" creationId="{8A88E85D-0FC1-11F9-6BBD-25FBEE754111}"/>
          </ac:picMkLst>
        </pc:picChg>
        <pc:picChg chg="add mod">
          <ac:chgData name="Olly Gillson (2212405)" userId="e32b5057-d584-4691-925e-6a3f2ecb9826" providerId="ADAL" clId="{908580E2-0221-4CC4-948D-11E0F09A2106}" dt="2025-03-31T16:45:50.573" v="7339" actId="1076"/>
          <ac:picMkLst>
            <pc:docMk/>
            <pc:sldMk cId="2904823963" sldId="332"/>
            <ac:picMk id="3" creationId="{30472148-2746-971A-274A-56EC92CE5C92}"/>
          </ac:picMkLst>
        </pc:picChg>
      </pc:sldChg>
      <pc:sldChg chg="add">
        <pc:chgData name="Olly Gillson (2212405)" userId="e32b5057-d584-4691-925e-6a3f2ecb9826" providerId="ADAL" clId="{908580E2-0221-4CC4-948D-11E0F09A2106}" dt="2025-03-31T17:04:55.151" v="8141"/>
        <pc:sldMkLst>
          <pc:docMk/>
          <pc:sldMk cId="97231769" sldId="333"/>
        </pc:sldMkLst>
      </pc:sldChg>
      <pc:sldChg chg="modSp add mod">
        <pc:chgData name="Olly Gillson (2212405)" userId="e32b5057-d584-4691-925e-6a3f2ecb9826" providerId="ADAL" clId="{908580E2-0221-4CC4-948D-11E0F09A2106}" dt="2025-03-31T17:06:39.109" v="8585" actId="1076"/>
        <pc:sldMkLst>
          <pc:docMk/>
          <pc:sldMk cId="2105160914" sldId="334"/>
        </pc:sldMkLst>
        <pc:spChg chg="mod">
          <ac:chgData name="Olly Gillson (2212405)" userId="e32b5057-d584-4691-925e-6a3f2ecb9826" providerId="ADAL" clId="{908580E2-0221-4CC4-948D-11E0F09A2106}" dt="2025-03-31T17:06:39.109" v="8585" actId="1076"/>
          <ac:spMkLst>
            <pc:docMk/>
            <pc:sldMk cId="2105160914" sldId="334"/>
            <ac:spMk id="6" creationId="{3B3726BE-4CE0-7C21-672B-C87E1F1BD73C}"/>
          </ac:spMkLst>
        </pc:spChg>
      </pc:sldChg>
      <pc:sldChg chg="add">
        <pc:chgData name="Olly Gillson (2212405)" userId="e32b5057-d584-4691-925e-6a3f2ecb9826" providerId="ADAL" clId="{908580E2-0221-4CC4-948D-11E0F09A2106}" dt="2025-03-31T17:04:55.151" v="8141"/>
        <pc:sldMkLst>
          <pc:docMk/>
          <pc:sldMk cId="3751014715" sldId="335"/>
        </pc:sldMkLst>
      </pc:sldChg>
      <pc:sldChg chg="add">
        <pc:chgData name="Olly Gillson (2212405)" userId="e32b5057-d584-4691-925e-6a3f2ecb9826" providerId="ADAL" clId="{908580E2-0221-4CC4-948D-11E0F09A2106}" dt="2025-03-31T17:04:55.151" v="8141"/>
        <pc:sldMkLst>
          <pc:docMk/>
          <pc:sldMk cId="2693068797" sldId="336"/>
        </pc:sldMkLst>
      </pc:sldChg>
      <pc:sldChg chg="add">
        <pc:chgData name="Olly Gillson (2212405)" userId="e32b5057-d584-4691-925e-6a3f2ecb9826" providerId="ADAL" clId="{908580E2-0221-4CC4-948D-11E0F09A2106}" dt="2025-03-31T17:04:55.151" v="8141"/>
        <pc:sldMkLst>
          <pc:docMk/>
          <pc:sldMk cId="3850704423" sldId="337"/>
        </pc:sldMkLst>
      </pc:sldChg>
      <pc:sldChg chg="delSp modSp add mod">
        <pc:chgData name="Olly Gillson (2212405)" userId="e32b5057-d584-4691-925e-6a3f2ecb9826" providerId="ADAL" clId="{908580E2-0221-4CC4-948D-11E0F09A2106}" dt="2025-04-01T10:01:07.414" v="9033" actId="20577"/>
        <pc:sldMkLst>
          <pc:docMk/>
          <pc:sldMk cId="2706478228" sldId="338"/>
        </pc:sldMkLst>
        <pc:spChg chg="mod">
          <ac:chgData name="Olly Gillson (2212405)" userId="e32b5057-d584-4691-925e-6a3f2ecb9826" providerId="ADAL" clId="{908580E2-0221-4CC4-948D-11E0F09A2106}" dt="2025-04-01T10:01:07.414" v="9033" actId="20577"/>
          <ac:spMkLst>
            <pc:docMk/>
            <pc:sldMk cId="2706478228" sldId="338"/>
            <ac:spMk id="3" creationId="{B98BB269-98D7-06B1-D44B-D2216C964CBD}"/>
          </ac:spMkLst>
        </pc:spChg>
        <pc:spChg chg="del">
          <ac:chgData name="Olly Gillson (2212405)" userId="e32b5057-d584-4691-925e-6a3f2ecb9826" providerId="ADAL" clId="{908580E2-0221-4CC4-948D-11E0F09A2106}" dt="2025-03-31T17:20:10.062" v="8620" actId="478"/>
          <ac:spMkLst>
            <pc:docMk/>
            <pc:sldMk cId="2706478228" sldId="338"/>
            <ac:spMk id="4" creationId="{A019D8A6-C018-02F4-D404-BEDD64122C95}"/>
          </ac:spMkLst>
        </pc:spChg>
      </pc:sldChg>
      <pc:sldChg chg="new del">
        <pc:chgData name="Olly Gillson (2212405)" userId="e32b5057-d584-4691-925e-6a3f2ecb9826" providerId="ADAL" clId="{908580E2-0221-4CC4-948D-11E0F09A2106}" dt="2025-03-31T17:19:28.255" v="8594" actId="680"/>
        <pc:sldMkLst>
          <pc:docMk/>
          <pc:sldMk cId="3894959099" sldId="338"/>
        </pc:sldMkLst>
      </pc:sldChg>
      <pc:sldChg chg="delSp add del mod">
        <pc:chgData name="Olly Gillson (2212405)" userId="e32b5057-d584-4691-925e-6a3f2ecb9826" providerId="ADAL" clId="{908580E2-0221-4CC4-948D-11E0F09A2106}" dt="2025-04-01T10:14:17.824" v="9079" actId="47"/>
        <pc:sldMkLst>
          <pc:docMk/>
          <pc:sldMk cId="1062880377" sldId="339"/>
        </pc:sldMkLst>
        <pc:spChg chg="del">
          <ac:chgData name="Olly Gillson (2212405)" userId="e32b5057-d584-4691-925e-6a3f2ecb9826" providerId="ADAL" clId="{908580E2-0221-4CC4-948D-11E0F09A2106}" dt="2025-04-01T10:14:15.197" v="9078" actId="21"/>
          <ac:spMkLst>
            <pc:docMk/>
            <pc:sldMk cId="1062880377" sldId="339"/>
            <ac:spMk id="7" creationId="{FC106E72-3661-C5BA-B9D9-DB2E354C1564}"/>
          </ac:spMkLst>
        </pc:spChg>
      </pc:sldChg>
      <pc:sldChg chg="addSp delSp modSp add mod">
        <pc:chgData name="Olly Gillson (2212405)" userId="e32b5057-d584-4691-925e-6a3f2ecb9826" providerId="ADAL" clId="{908580E2-0221-4CC4-948D-11E0F09A2106}" dt="2025-04-01T10:24:07.413" v="9291" actId="1076"/>
        <pc:sldMkLst>
          <pc:docMk/>
          <pc:sldMk cId="3076720944" sldId="339"/>
        </pc:sldMkLst>
        <pc:spChg chg="del">
          <ac:chgData name="Olly Gillson (2212405)" userId="e32b5057-d584-4691-925e-6a3f2ecb9826" providerId="ADAL" clId="{908580E2-0221-4CC4-948D-11E0F09A2106}" dt="2025-04-01T10:23:26.135" v="9278" actId="478"/>
          <ac:spMkLst>
            <pc:docMk/>
            <pc:sldMk cId="3076720944" sldId="339"/>
            <ac:spMk id="2" creationId="{6F24CC60-DE33-8EDF-EE9A-FC33DB4440BB}"/>
          </ac:spMkLst>
        </pc:spChg>
        <pc:spChg chg="add mod">
          <ac:chgData name="Olly Gillson (2212405)" userId="e32b5057-d584-4691-925e-6a3f2ecb9826" providerId="ADAL" clId="{908580E2-0221-4CC4-948D-11E0F09A2106}" dt="2025-04-01T10:24:07.413" v="9291" actId="1076"/>
          <ac:spMkLst>
            <pc:docMk/>
            <pc:sldMk cId="3076720944" sldId="339"/>
            <ac:spMk id="7" creationId="{FC106E72-3661-C5BA-B9D9-DB2E354C1564}"/>
          </ac:spMkLst>
        </pc:spChg>
      </pc:sldChg>
    </pc:docChg>
  </pc:docChgLst>
  <pc:docChgLst>
    <pc:chgData name="Harvey Merrett (2204827)" userId="S::2204827@student.uwtsd.ac.uk::8ffac2c2-81cc-4b76-90e4-ca714a133a2b" providerId="AD" clId="Web-{035FAEA9-18A0-4A61-9ADE-184112A2C5CC}"/>
    <pc:docChg chg="modSld">
      <pc:chgData name="Harvey Merrett (2204827)" userId="S::2204827@student.uwtsd.ac.uk::8ffac2c2-81cc-4b76-90e4-ca714a133a2b" providerId="AD" clId="Web-{035FAEA9-18A0-4A61-9ADE-184112A2C5CC}" dt="2025-04-01T17:13:04.813" v="525" actId="14100"/>
      <pc:docMkLst>
        <pc:docMk/>
      </pc:docMkLst>
      <pc:sldChg chg="addSp delSp modSp">
        <pc:chgData name="Harvey Merrett (2204827)" userId="S::2204827@student.uwtsd.ac.uk::8ffac2c2-81cc-4b76-90e4-ca714a133a2b" providerId="AD" clId="Web-{035FAEA9-18A0-4A61-9ADE-184112A2C5CC}" dt="2025-04-01T17:13:04.813" v="525" actId="14100"/>
        <pc:sldMkLst>
          <pc:docMk/>
          <pc:sldMk cId="633554103" sldId="271"/>
        </pc:sldMkLst>
        <pc:spChg chg="mod">
          <ac:chgData name="Harvey Merrett (2204827)" userId="S::2204827@student.uwtsd.ac.uk::8ffac2c2-81cc-4b76-90e4-ca714a133a2b" providerId="AD" clId="Web-{035FAEA9-18A0-4A61-9ADE-184112A2C5CC}" dt="2025-04-01T17:10:58.479" v="496" actId="20577"/>
          <ac:spMkLst>
            <pc:docMk/>
            <pc:sldMk cId="633554103" sldId="271"/>
            <ac:spMk id="5" creationId="{85DA5A30-5BE6-9FF4-C571-02F81EE7DE05}"/>
          </ac:spMkLst>
        </pc:spChg>
        <pc:picChg chg="mod">
          <ac:chgData name="Harvey Merrett (2204827)" userId="S::2204827@student.uwtsd.ac.uk::8ffac2c2-81cc-4b76-90e4-ca714a133a2b" providerId="AD" clId="Web-{035FAEA9-18A0-4A61-9ADE-184112A2C5CC}" dt="2025-04-01T17:05:52.139" v="467" actId="1076"/>
          <ac:picMkLst>
            <pc:docMk/>
            <pc:sldMk cId="633554103" sldId="271"/>
            <ac:picMk id="2" creationId="{C66D9628-C2F5-310B-681A-C9E8B36ADAFB}"/>
          </ac:picMkLst>
        </pc:picChg>
        <pc:picChg chg="add del mod">
          <ac:chgData name="Harvey Merrett (2204827)" userId="S::2204827@student.uwtsd.ac.uk::8ffac2c2-81cc-4b76-90e4-ca714a133a2b" providerId="AD" clId="Web-{035FAEA9-18A0-4A61-9ADE-184112A2C5CC}" dt="2025-04-01T17:09:18.038" v="470"/>
          <ac:picMkLst>
            <pc:docMk/>
            <pc:sldMk cId="633554103" sldId="271"/>
            <ac:picMk id="4" creationId="{D845B15E-DE55-13E9-DB7A-BF353B2F19DE}"/>
          </ac:picMkLst>
        </pc:picChg>
        <pc:picChg chg="add mod">
          <ac:chgData name="Harvey Merrett (2204827)" userId="S::2204827@student.uwtsd.ac.uk::8ffac2c2-81cc-4b76-90e4-ca714a133a2b" providerId="AD" clId="Web-{035FAEA9-18A0-4A61-9ADE-184112A2C5CC}" dt="2025-04-01T17:12:22.530" v="513" actId="1076"/>
          <ac:picMkLst>
            <pc:docMk/>
            <pc:sldMk cId="633554103" sldId="271"/>
            <ac:picMk id="6" creationId="{5B469391-58EC-CF7C-AECC-CBEAC9EC3300}"/>
          </ac:picMkLst>
        </pc:picChg>
        <pc:picChg chg="add mod">
          <ac:chgData name="Harvey Merrett (2204827)" userId="S::2204827@student.uwtsd.ac.uk::8ffac2c2-81cc-4b76-90e4-ca714a133a2b" providerId="AD" clId="Web-{035FAEA9-18A0-4A61-9ADE-184112A2C5CC}" dt="2025-04-01T17:12:33.561" v="517" actId="1076"/>
          <ac:picMkLst>
            <pc:docMk/>
            <pc:sldMk cId="633554103" sldId="271"/>
            <ac:picMk id="7" creationId="{B1FD459D-8126-7DFF-EC42-71368D2D4105}"/>
          </ac:picMkLst>
        </pc:picChg>
        <pc:picChg chg="add mod">
          <ac:chgData name="Harvey Merrett (2204827)" userId="S::2204827@student.uwtsd.ac.uk::8ffac2c2-81cc-4b76-90e4-ca714a133a2b" providerId="AD" clId="Web-{035FAEA9-18A0-4A61-9ADE-184112A2C5CC}" dt="2025-04-01T17:13:04.813" v="525" actId="14100"/>
          <ac:picMkLst>
            <pc:docMk/>
            <pc:sldMk cId="633554103" sldId="271"/>
            <ac:picMk id="8" creationId="{A2FD96EE-0E7A-33DE-4E9F-C1714011235A}"/>
          </ac:picMkLst>
        </pc:picChg>
      </pc:sldChg>
      <pc:sldChg chg="addSp delSp modSp">
        <pc:chgData name="Harvey Merrett (2204827)" userId="S::2204827@student.uwtsd.ac.uk::8ffac2c2-81cc-4b76-90e4-ca714a133a2b" providerId="AD" clId="Web-{035FAEA9-18A0-4A61-9ADE-184112A2C5CC}" dt="2025-04-01T17:09:36.851" v="478" actId="14100"/>
        <pc:sldMkLst>
          <pc:docMk/>
          <pc:sldMk cId="717016850" sldId="340"/>
        </pc:sldMkLst>
        <pc:spChg chg="mod">
          <ac:chgData name="Harvey Merrett (2204827)" userId="S::2204827@student.uwtsd.ac.uk::8ffac2c2-81cc-4b76-90e4-ca714a133a2b" providerId="AD" clId="Web-{035FAEA9-18A0-4A61-9ADE-184112A2C5CC}" dt="2025-04-01T16:29:48.503" v="12" actId="20577"/>
          <ac:spMkLst>
            <pc:docMk/>
            <pc:sldMk cId="717016850" sldId="340"/>
            <ac:spMk id="5" creationId="{16C4438F-4D9D-418C-967E-774BE510AD91}"/>
          </ac:spMkLst>
        </pc:spChg>
        <pc:spChg chg="add del">
          <ac:chgData name="Harvey Merrett (2204827)" userId="S::2204827@student.uwtsd.ac.uk::8ffac2c2-81cc-4b76-90e4-ca714a133a2b" providerId="AD" clId="Web-{035FAEA9-18A0-4A61-9ADE-184112A2C5CC}" dt="2025-04-01T16:30:01.566" v="15"/>
          <ac:spMkLst>
            <pc:docMk/>
            <pc:sldMk cId="717016850" sldId="340"/>
            <ac:spMk id="6" creationId="{7F1FB477-8C32-E728-1A66-99421DD95A3E}"/>
          </ac:spMkLst>
        </pc:spChg>
        <pc:spChg chg="add mod">
          <ac:chgData name="Harvey Merrett (2204827)" userId="S::2204827@student.uwtsd.ac.uk::8ffac2c2-81cc-4b76-90e4-ca714a133a2b" providerId="AD" clId="Web-{035FAEA9-18A0-4A61-9ADE-184112A2C5CC}" dt="2025-04-01T16:46:01.371" v="287" actId="20577"/>
          <ac:spMkLst>
            <pc:docMk/>
            <pc:sldMk cId="717016850" sldId="340"/>
            <ac:spMk id="8" creationId="{2284238D-335D-6EEF-1E2E-748DB24B14BA}"/>
          </ac:spMkLst>
        </pc:spChg>
        <pc:spChg chg="add del">
          <ac:chgData name="Harvey Merrett (2204827)" userId="S::2204827@student.uwtsd.ac.uk::8ffac2c2-81cc-4b76-90e4-ca714a133a2b" providerId="AD" clId="Web-{035FAEA9-18A0-4A61-9ADE-184112A2C5CC}" dt="2025-04-01T16:54:22.485" v="319"/>
          <ac:spMkLst>
            <pc:docMk/>
            <pc:sldMk cId="717016850" sldId="340"/>
            <ac:spMk id="12" creationId="{1C57F14B-093E-0B10-4967-D72BCFB4C5AD}"/>
          </ac:spMkLst>
        </pc:spChg>
        <pc:spChg chg="add mod">
          <ac:chgData name="Harvey Merrett (2204827)" userId="S::2204827@student.uwtsd.ac.uk::8ffac2c2-81cc-4b76-90e4-ca714a133a2b" providerId="AD" clId="Web-{035FAEA9-18A0-4A61-9ADE-184112A2C5CC}" dt="2025-04-01T16:58:28.074" v="448" actId="20577"/>
          <ac:spMkLst>
            <pc:docMk/>
            <pc:sldMk cId="717016850" sldId="340"/>
            <ac:spMk id="13" creationId="{84194E72-ED27-A632-2587-AD5F62E0EA3B}"/>
          </ac:spMkLst>
        </pc:spChg>
        <pc:picChg chg="del mod">
          <ac:chgData name="Harvey Merrett (2204827)" userId="S::2204827@student.uwtsd.ac.uk::8ffac2c2-81cc-4b76-90e4-ca714a133a2b" providerId="AD" clId="Web-{035FAEA9-18A0-4A61-9ADE-184112A2C5CC}" dt="2025-04-01T16:29:33.425" v="7"/>
          <ac:picMkLst>
            <pc:docMk/>
            <pc:sldMk cId="717016850" sldId="340"/>
            <ac:picMk id="2" creationId="{56699CC0-D1F9-9F30-747B-5E5F19FAAFC1}"/>
          </ac:picMkLst>
        </pc:picChg>
        <pc:picChg chg="add mod">
          <ac:chgData name="Harvey Merrett (2204827)" userId="S::2204827@student.uwtsd.ac.uk::8ffac2c2-81cc-4b76-90e4-ca714a133a2b" providerId="AD" clId="Web-{035FAEA9-18A0-4A61-9ADE-184112A2C5CC}" dt="2025-04-01T17:09:26.835" v="474" actId="1076"/>
          <ac:picMkLst>
            <pc:docMk/>
            <pc:sldMk cId="717016850" sldId="340"/>
            <ac:picMk id="4" creationId="{9070B893-081E-662A-98AB-592DD1D931B9}"/>
          </ac:picMkLst>
        </pc:picChg>
        <pc:picChg chg="add mod">
          <ac:chgData name="Harvey Merrett (2204827)" userId="S::2204827@student.uwtsd.ac.uk::8ffac2c2-81cc-4b76-90e4-ca714a133a2b" providerId="AD" clId="Web-{035FAEA9-18A0-4A61-9ADE-184112A2C5CC}" dt="2025-04-01T17:09:28.772" v="475" actId="1076"/>
          <ac:picMkLst>
            <pc:docMk/>
            <pc:sldMk cId="717016850" sldId="340"/>
            <ac:picMk id="7" creationId="{F3B7CDDD-00CC-D2A0-FCFF-53EACFFD39F3}"/>
          </ac:picMkLst>
        </pc:picChg>
        <pc:picChg chg="add mod">
          <ac:chgData name="Harvey Merrett (2204827)" userId="S::2204827@student.uwtsd.ac.uk::8ffac2c2-81cc-4b76-90e4-ca714a133a2b" providerId="AD" clId="Web-{035FAEA9-18A0-4A61-9ADE-184112A2C5CC}" dt="2025-04-01T16:54:11.188" v="317" actId="1076"/>
          <ac:picMkLst>
            <pc:docMk/>
            <pc:sldMk cId="717016850" sldId="340"/>
            <ac:picMk id="10" creationId="{DC9DEC56-9685-7FC1-C5E9-70F10C1358EA}"/>
          </ac:picMkLst>
        </pc:picChg>
        <pc:picChg chg="add mod">
          <ac:chgData name="Harvey Merrett (2204827)" userId="S::2204827@student.uwtsd.ac.uk::8ffac2c2-81cc-4b76-90e4-ca714a133a2b" providerId="AD" clId="Web-{035FAEA9-18A0-4A61-9ADE-184112A2C5CC}" dt="2025-04-01T17:09:36.851" v="478" actId="14100"/>
          <ac:picMkLst>
            <pc:docMk/>
            <pc:sldMk cId="717016850" sldId="340"/>
            <ac:picMk id="14" creationId="{07899EFE-A2B1-6B81-4F2E-AD80970B0458}"/>
          </ac:picMkLst>
        </pc:picChg>
      </pc:sldChg>
    </pc:docChg>
  </pc:docChgLst>
  <pc:docChgLst>
    <pc:chgData name="Olly Gillson (2212405)" userId="e32b5057-d584-4691-925e-6a3f2ecb9826" providerId="ADAL" clId="{160F61DB-639B-4E40-858F-4E68A9D46CAE}"/>
    <pc:docChg chg="undo redo custSel addSld delSld modSld sldOrd">
      <pc:chgData name="Olly Gillson (2212405)" userId="e32b5057-d584-4691-925e-6a3f2ecb9826" providerId="ADAL" clId="{160F61DB-639B-4E40-858F-4E68A9D46CAE}" dt="2025-04-01T19:13:41.124" v="250" actId="14100"/>
      <pc:docMkLst>
        <pc:docMk/>
      </pc:docMkLst>
      <pc:sldChg chg="modTransition">
        <pc:chgData name="Olly Gillson (2212405)" userId="e32b5057-d584-4691-925e-6a3f2ecb9826" providerId="ADAL" clId="{160F61DB-639B-4E40-858F-4E68A9D46CAE}" dt="2025-04-01T18:43:53.558" v="192"/>
        <pc:sldMkLst>
          <pc:docMk/>
          <pc:sldMk cId="3140730581" sldId="256"/>
        </pc:sldMkLst>
      </pc:sldChg>
      <pc:sldChg chg="modTransition">
        <pc:chgData name="Olly Gillson (2212405)" userId="e32b5057-d584-4691-925e-6a3f2ecb9826" providerId="ADAL" clId="{160F61DB-639B-4E40-858F-4E68A9D46CAE}" dt="2025-04-01T18:43:53.558" v="192"/>
        <pc:sldMkLst>
          <pc:docMk/>
          <pc:sldMk cId="302132610" sldId="257"/>
        </pc:sldMkLst>
      </pc:sldChg>
      <pc:sldChg chg="modTransition">
        <pc:chgData name="Olly Gillson (2212405)" userId="e32b5057-d584-4691-925e-6a3f2ecb9826" providerId="ADAL" clId="{160F61DB-639B-4E40-858F-4E68A9D46CAE}" dt="2025-04-01T18:43:53.558" v="192"/>
        <pc:sldMkLst>
          <pc:docMk/>
          <pc:sldMk cId="3906526973" sldId="258"/>
        </pc:sldMkLst>
      </pc:sldChg>
      <pc:sldChg chg="modTransition">
        <pc:chgData name="Olly Gillson (2212405)" userId="e32b5057-d584-4691-925e-6a3f2ecb9826" providerId="ADAL" clId="{160F61DB-639B-4E40-858F-4E68A9D46CAE}" dt="2025-04-01T18:43:53.558" v="192"/>
        <pc:sldMkLst>
          <pc:docMk/>
          <pc:sldMk cId="3385187366" sldId="259"/>
        </pc:sldMkLst>
      </pc:sldChg>
      <pc:sldChg chg="modTransition">
        <pc:chgData name="Olly Gillson (2212405)" userId="e32b5057-d584-4691-925e-6a3f2ecb9826" providerId="ADAL" clId="{160F61DB-639B-4E40-858F-4E68A9D46CAE}" dt="2025-04-01T18:43:53.558" v="192"/>
        <pc:sldMkLst>
          <pc:docMk/>
          <pc:sldMk cId="2345269693" sldId="260"/>
        </pc:sldMkLst>
      </pc:sldChg>
      <pc:sldChg chg="modTransition">
        <pc:chgData name="Olly Gillson (2212405)" userId="e32b5057-d584-4691-925e-6a3f2ecb9826" providerId="ADAL" clId="{160F61DB-639B-4E40-858F-4E68A9D46CAE}" dt="2025-04-01T18:43:53.558" v="192"/>
        <pc:sldMkLst>
          <pc:docMk/>
          <pc:sldMk cId="1874802612" sldId="262"/>
        </pc:sldMkLst>
      </pc:sldChg>
      <pc:sldChg chg="modTransition">
        <pc:chgData name="Olly Gillson (2212405)" userId="e32b5057-d584-4691-925e-6a3f2ecb9826" providerId="ADAL" clId="{160F61DB-639B-4E40-858F-4E68A9D46CAE}" dt="2025-04-01T18:43:53.558" v="192"/>
        <pc:sldMkLst>
          <pc:docMk/>
          <pc:sldMk cId="3686540704" sldId="266"/>
        </pc:sldMkLst>
      </pc:sldChg>
      <pc:sldChg chg="modTransition">
        <pc:chgData name="Olly Gillson (2212405)" userId="e32b5057-d584-4691-925e-6a3f2ecb9826" providerId="ADAL" clId="{160F61DB-639B-4E40-858F-4E68A9D46CAE}" dt="2025-04-01T18:43:53.558" v="192"/>
        <pc:sldMkLst>
          <pc:docMk/>
          <pc:sldMk cId="2691934929" sldId="268"/>
        </pc:sldMkLst>
      </pc:sldChg>
      <pc:sldChg chg="modTransition">
        <pc:chgData name="Olly Gillson (2212405)" userId="e32b5057-d584-4691-925e-6a3f2ecb9826" providerId="ADAL" clId="{160F61DB-639B-4E40-858F-4E68A9D46CAE}" dt="2025-04-01T18:43:53.558" v="192"/>
        <pc:sldMkLst>
          <pc:docMk/>
          <pc:sldMk cId="3212150426" sldId="269"/>
        </pc:sldMkLst>
      </pc:sldChg>
      <pc:sldChg chg="modTransition">
        <pc:chgData name="Olly Gillson (2212405)" userId="e32b5057-d584-4691-925e-6a3f2ecb9826" providerId="ADAL" clId="{160F61DB-639B-4E40-858F-4E68A9D46CAE}" dt="2025-04-01T18:43:53.558" v="192"/>
        <pc:sldMkLst>
          <pc:docMk/>
          <pc:sldMk cId="1673164794" sldId="270"/>
        </pc:sldMkLst>
      </pc:sldChg>
      <pc:sldChg chg="modSp mod modTransition">
        <pc:chgData name="Olly Gillson (2212405)" userId="e32b5057-d584-4691-925e-6a3f2ecb9826" providerId="ADAL" clId="{160F61DB-639B-4E40-858F-4E68A9D46CAE}" dt="2025-04-01T18:43:53.558" v="192"/>
        <pc:sldMkLst>
          <pc:docMk/>
          <pc:sldMk cId="633554103" sldId="271"/>
        </pc:sldMkLst>
        <pc:picChg chg="mod">
          <ac:chgData name="Olly Gillson (2212405)" userId="e32b5057-d584-4691-925e-6a3f2ecb9826" providerId="ADAL" clId="{160F61DB-639B-4E40-858F-4E68A9D46CAE}" dt="2025-04-01T18:06:27.472" v="169" actId="1076"/>
          <ac:picMkLst>
            <pc:docMk/>
            <pc:sldMk cId="633554103" sldId="271"/>
            <ac:picMk id="7" creationId="{B1FD459D-8126-7DFF-EC42-71368D2D4105}"/>
          </ac:picMkLst>
        </pc:picChg>
      </pc:sldChg>
      <pc:sldChg chg="modTransition">
        <pc:chgData name="Olly Gillson (2212405)" userId="e32b5057-d584-4691-925e-6a3f2ecb9826" providerId="ADAL" clId="{160F61DB-639B-4E40-858F-4E68A9D46CAE}" dt="2025-04-01T18:43:53.558" v="192"/>
        <pc:sldMkLst>
          <pc:docMk/>
          <pc:sldMk cId="825504724" sldId="272"/>
        </pc:sldMkLst>
      </pc:sldChg>
      <pc:sldChg chg="add modTransition">
        <pc:chgData name="Olly Gillson (2212405)" userId="e32b5057-d584-4691-925e-6a3f2ecb9826" providerId="ADAL" clId="{160F61DB-639B-4E40-858F-4E68A9D46CAE}" dt="2025-04-01T18:43:53.558" v="192"/>
        <pc:sldMkLst>
          <pc:docMk/>
          <pc:sldMk cId="4174412986" sldId="273"/>
        </pc:sldMkLst>
      </pc:sldChg>
      <pc:sldChg chg="modTransition">
        <pc:chgData name="Olly Gillson (2212405)" userId="e32b5057-d584-4691-925e-6a3f2ecb9826" providerId="ADAL" clId="{160F61DB-639B-4E40-858F-4E68A9D46CAE}" dt="2025-04-01T18:43:53.558" v="192"/>
        <pc:sldMkLst>
          <pc:docMk/>
          <pc:sldMk cId="1281310156" sldId="274"/>
        </pc:sldMkLst>
      </pc:sldChg>
      <pc:sldChg chg="modTransition">
        <pc:chgData name="Olly Gillson (2212405)" userId="e32b5057-d584-4691-925e-6a3f2ecb9826" providerId="ADAL" clId="{160F61DB-639B-4E40-858F-4E68A9D46CAE}" dt="2025-04-01T18:43:53.558" v="192"/>
        <pc:sldMkLst>
          <pc:docMk/>
          <pc:sldMk cId="1366190078" sldId="275"/>
        </pc:sldMkLst>
      </pc:sldChg>
      <pc:sldChg chg="modTransition">
        <pc:chgData name="Olly Gillson (2212405)" userId="e32b5057-d584-4691-925e-6a3f2ecb9826" providerId="ADAL" clId="{160F61DB-639B-4E40-858F-4E68A9D46CAE}" dt="2025-04-01T18:43:53.558" v="192"/>
        <pc:sldMkLst>
          <pc:docMk/>
          <pc:sldMk cId="3191125927" sldId="276"/>
        </pc:sldMkLst>
      </pc:sldChg>
      <pc:sldChg chg="modTransition">
        <pc:chgData name="Olly Gillson (2212405)" userId="e32b5057-d584-4691-925e-6a3f2ecb9826" providerId="ADAL" clId="{160F61DB-639B-4E40-858F-4E68A9D46CAE}" dt="2025-04-01T18:43:53.558" v="192"/>
        <pc:sldMkLst>
          <pc:docMk/>
          <pc:sldMk cId="787375754" sldId="277"/>
        </pc:sldMkLst>
      </pc:sldChg>
      <pc:sldChg chg="modTransition">
        <pc:chgData name="Olly Gillson (2212405)" userId="e32b5057-d584-4691-925e-6a3f2ecb9826" providerId="ADAL" clId="{160F61DB-639B-4E40-858F-4E68A9D46CAE}" dt="2025-04-01T18:43:53.558" v="192"/>
        <pc:sldMkLst>
          <pc:docMk/>
          <pc:sldMk cId="1646862277" sldId="278"/>
        </pc:sldMkLst>
      </pc:sldChg>
      <pc:sldChg chg="modTransition">
        <pc:chgData name="Olly Gillson (2212405)" userId="e32b5057-d584-4691-925e-6a3f2ecb9826" providerId="ADAL" clId="{160F61DB-639B-4E40-858F-4E68A9D46CAE}" dt="2025-04-01T18:43:53.558" v="192"/>
        <pc:sldMkLst>
          <pc:docMk/>
          <pc:sldMk cId="1847984510" sldId="279"/>
        </pc:sldMkLst>
      </pc:sldChg>
      <pc:sldChg chg="modTransition">
        <pc:chgData name="Olly Gillson (2212405)" userId="e32b5057-d584-4691-925e-6a3f2ecb9826" providerId="ADAL" clId="{160F61DB-639B-4E40-858F-4E68A9D46CAE}" dt="2025-04-01T18:43:53.558" v="192"/>
        <pc:sldMkLst>
          <pc:docMk/>
          <pc:sldMk cId="33730617" sldId="280"/>
        </pc:sldMkLst>
      </pc:sldChg>
      <pc:sldChg chg="modTransition">
        <pc:chgData name="Olly Gillson (2212405)" userId="e32b5057-d584-4691-925e-6a3f2ecb9826" providerId="ADAL" clId="{160F61DB-639B-4E40-858F-4E68A9D46CAE}" dt="2025-04-01T18:43:53.558" v="192"/>
        <pc:sldMkLst>
          <pc:docMk/>
          <pc:sldMk cId="827705305" sldId="281"/>
        </pc:sldMkLst>
      </pc:sldChg>
      <pc:sldChg chg="modTransition">
        <pc:chgData name="Olly Gillson (2212405)" userId="e32b5057-d584-4691-925e-6a3f2ecb9826" providerId="ADAL" clId="{160F61DB-639B-4E40-858F-4E68A9D46CAE}" dt="2025-04-01T18:43:53.558" v="192"/>
        <pc:sldMkLst>
          <pc:docMk/>
          <pc:sldMk cId="2310881926" sldId="282"/>
        </pc:sldMkLst>
      </pc:sldChg>
      <pc:sldChg chg="add modTransition">
        <pc:chgData name="Olly Gillson (2212405)" userId="e32b5057-d584-4691-925e-6a3f2ecb9826" providerId="ADAL" clId="{160F61DB-639B-4E40-858F-4E68A9D46CAE}" dt="2025-04-01T18:43:53.558" v="192"/>
        <pc:sldMkLst>
          <pc:docMk/>
          <pc:sldMk cId="115083846" sldId="285"/>
        </pc:sldMkLst>
      </pc:sldChg>
      <pc:sldChg chg="del">
        <pc:chgData name="Olly Gillson (2212405)" userId="e32b5057-d584-4691-925e-6a3f2ecb9826" providerId="ADAL" clId="{160F61DB-639B-4E40-858F-4E68A9D46CAE}" dt="2025-04-01T18:08:33.025" v="174" actId="2696"/>
        <pc:sldMkLst>
          <pc:docMk/>
          <pc:sldMk cId="2656862565" sldId="285"/>
        </pc:sldMkLst>
      </pc:sldChg>
      <pc:sldChg chg="modTransition">
        <pc:chgData name="Olly Gillson (2212405)" userId="e32b5057-d584-4691-925e-6a3f2ecb9826" providerId="ADAL" clId="{160F61DB-639B-4E40-858F-4E68A9D46CAE}" dt="2025-04-01T18:43:53.558" v="192"/>
        <pc:sldMkLst>
          <pc:docMk/>
          <pc:sldMk cId="1974689815" sldId="288"/>
        </pc:sldMkLst>
      </pc:sldChg>
      <pc:sldChg chg="add modTransition">
        <pc:chgData name="Olly Gillson (2212405)" userId="e32b5057-d584-4691-925e-6a3f2ecb9826" providerId="ADAL" clId="{160F61DB-639B-4E40-858F-4E68A9D46CAE}" dt="2025-04-01T18:43:53.558" v="192"/>
        <pc:sldMkLst>
          <pc:docMk/>
          <pc:sldMk cId="1299995724" sldId="289"/>
        </pc:sldMkLst>
      </pc:sldChg>
      <pc:sldChg chg="modSp del mod">
        <pc:chgData name="Olly Gillson (2212405)" userId="e32b5057-d584-4691-925e-6a3f2ecb9826" providerId="ADAL" clId="{160F61DB-639B-4E40-858F-4E68A9D46CAE}" dt="2025-04-01T18:08:33.025" v="174" actId="2696"/>
        <pc:sldMkLst>
          <pc:docMk/>
          <pc:sldMk cId="3290738478" sldId="289"/>
        </pc:sldMkLst>
        <pc:spChg chg="mod">
          <ac:chgData name="Olly Gillson (2212405)" userId="e32b5057-d584-4691-925e-6a3f2ecb9826" providerId="ADAL" clId="{160F61DB-639B-4E40-858F-4E68A9D46CAE}" dt="2025-04-01T18:05:10.313" v="152" actId="108"/>
          <ac:spMkLst>
            <pc:docMk/>
            <pc:sldMk cId="3290738478" sldId="289"/>
            <ac:spMk id="2" creationId="{ECD94CAB-82EA-639E-570B-AE9EB8ADA518}"/>
          </ac:spMkLst>
        </pc:spChg>
        <pc:spChg chg="mod">
          <ac:chgData name="Olly Gillson (2212405)" userId="e32b5057-d584-4691-925e-6a3f2ecb9826" providerId="ADAL" clId="{160F61DB-639B-4E40-858F-4E68A9D46CAE}" dt="2025-04-01T18:05:12.041" v="153" actId="108"/>
          <ac:spMkLst>
            <pc:docMk/>
            <pc:sldMk cId="3290738478" sldId="289"/>
            <ac:spMk id="3" creationId="{3B6AD780-C9E2-1215-2DF9-30B2CAAA52ED}"/>
          </ac:spMkLst>
        </pc:spChg>
      </pc:sldChg>
      <pc:sldChg chg="modSp add mod modTransition">
        <pc:chgData name="Olly Gillson (2212405)" userId="e32b5057-d584-4691-925e-6a3f2ecb9826" providerId="ADAL" clId="{160F61DB-639B-4E40-858F-4E68A9D46CAE}" dt="2025-04-01T19:12:33.317" v="198" actId="108"/>
        <pc:sldMkLst>
          <pc:docMk/>
          <pc:sldMk cId="368672937" sldId="290"/>
        </pc:sldMkLst>
        <pc:spChg chg="mod">
          <ac:chgData name="Olly Gillson (2212405)" userId="e32b5057-d584-4691-925e-6a3f2ecb9826" providerId="ADAL" clId="{160F61DB-639B-4E40-858F-4E68A9D46CAE}" dt="2025-04-01T19:12:33.317" v="198" actId="108"/>
          <ac:spMkLst>
            <pc:docMk/>
            <pc:sldMk cId="368672937" sldId="290"/>
            <ac:spMk id="5" creationId="{F71F6E74-44AC-7D1A-B9CA-8AAE780B6485}"/>
          </ac:spMkLst>
        </pc:spChg>
      </pc:sldChg>
      <pc:sldChg chg="del">
        <pc:chgData name="Olly Gillson (2212405)" userId="e32b5057-d584-4691-925e-6a3f2ecb9826" providerId="ADAL" clId="{160F61DB-639B-4E40-858F-4E68A9D46CAE}" dt="2025-04-01T18:08:33.025" v="174" actId="2696"/>
        <pc:sldMkLst>
          <pc:docMk/>
          <pc:sldMk cId="759912207" sldId="290"/>
        </pc:sldMkLst>
      </pc:sldChg>
      <pc:sldChg chg="modSp add mod ord">
        <pc:chgData name="Olly Gillson (2212405)" userId="e32b5057-d584-4691-925e-6a3f2ecb9826" providerId="ADAL" clId="{160F61DB-639B-4E40-858F-4E68A9D46CAE}" dt="2025-04-01T19:13:41.124" v="250" actId="14100"/>
        <pc:sldMkLst>
          <pc:docMk/>
          <pc:sldMk cId="3900238174" sldId="291"/>
        </pc:sldMkLst>
        <pc:spChg chg="mod">
          <ac:chgData name="Olly Gillson (2212405)" userId="e32b5057-d584-4691-925e-6a3f2ecb9826" providerId="ADAL" clId="{160F61DB-639B-4E40-858F-4E68A9D46CAE}" dt="2025-04-01T19:12:40.033" v="199" actId="1076"/>
          <ac:spMkLst>
            <pc:docMk/>
            <pc:sldMk cId="3900238174" sldId="291"/>
            <ac:spMk id="10" creationId="{21FFA23D-3000-DF19-A95A-30BC75DD1D34}"/>
          </ac:spMkLst>
        </pc:spChg>
        <pc:spChg chg="mod">
          <ac:chgData name="Olly Gillson (2212405)" userId="e32b5057-d584-4691-925e-6a3f2ecb9826" providerId="ADAL" clId="{160F61DB-639B-4E40-858F-4E68A9D46CAE}" dt="2025-04-01T19:13:41.124" v="250" actId="14100"/>
          <ac:spMkLst>
            <pc:docMk/>
            <pc:sldMk cId="3900238174" sldId="291"/>
            <ac:spMk id="14" creationId="{1F90B5F5-CF32-603B-9A46-DE45DF910ACF}"/>
          </ac:spMkLst>
        </pc:spChg>
        <pc:picChg chg="mod">
          <ac:chgData name="Olly Gillson (2212405)" userId="e32b5057-d584-4691-925e-6a3f2ecb9826" providerId="ADAL" clId="{160F61DB-639B-4E40-858F-4E68A9D46CAE}" dt="2025-04-01T19:12:40.943" v="200" actId="1076"/>
          <ac:picMkLst>
            <pc:docMk/>
            <pc:sldMk cId="3900238174" sldId="291"/>
            <ac:picMk id="6" creationId="{072337F2-A8FC-EFE8-A0FA-0317014B9C25}"/>
          </ac:picMkLst>
        </pc:picChg>
      </pc:sldChg>
      <pc:sldChg chg="modSp add mod">
        <pc:chgData name="Olly Gillson (2212405)" userId="e32b5057-d584-4691-925e-6a3f2ecb9826" providerId="ADAL" clId="{160F61DB-639B-4E40-858F-4E68A9D46CAE}" dt="2025-04-01T19:13:23.247" v="233" actId="14100"/>
        <pc:sldMkLst>
          <pc:docMk/>
          <pc:sldMk cId="3931173265" sldId="292"/>
        </pc:sldMkLst>
        <pc:spChg chg="mod">
          <ac:chgData name="Olly Gillson (2212405)" userId="e32b5057-d584-4691-925e-6a3f2ecb9826" providerId="ADAL" clId="{160F61DB-639B-4E40-858F-4E68A9D46CAE}" dt="2025-04-01T19:13:05.546" v="207" actId="1076"/>
          <ac:spMkLst>
            <pc:docMk/>
            <pc:sldMk cId="3931173265" sldId="292"/>
            <ac:spMk id="2" creationId="{547BC1EE-C100-59C6-4D3D-E8D87EB55EDE}"/>
          </ac:spMkLst>
        </pc:spChg>
        <pc:spChg chg="mod">
          <ac:chgData name="Olly Gillson (2212405)" userId="e32b5057-d584-4691-925e-6a3f2ecb9826" providerId="ADAL" clId="{160F61DB-639B-4E40-858F-4E68A9D46CAE}" dt="2025-04-01T19:13:23.247" v="233" actId="14100"/>
          <ac:spMkLst>
            <pc:docMk/>
            <pc:sldMk cId="3931173265" sldId="292"/>
            <ac:spMk id="14" creationId="{DBCF596B-D77A-87D7-769D-C3C7B6F40CCB}"/>
          </ac:spMkLst>
        </pc:spChg>
      </pc:sldChg>
      <pc:sldChg chg="modTransition">
        <pc:chgData name="Olly Gillson (2212405)" userId="e32b5057-d584-4691-925e-6a3f2ecb9826" providerId="ADAL" clId="{160F61DB-639B-4E40-858F-4E68A9D46CAE}" dt="2025-04-01T18:43:53.558" v="192"/>
        <pc:sldMkLst>
          <pc:docMk/>
          <pc:sldMk cId="3826923897" sldId="293"/>
        </pc:sldMkLst>
      </pc:sldChg>
      <pc:sldChg chg="modTransition">
        <pc:chgData name="Olly Gillson (2212405)" userId="e32b5057-d584-4691-925e-6a3f2ecb9826" providerId="ADAL" clId="{160F61DB-639B-4E40-858F-4E68A9D46CAE}" dt="2025-04-01T18:43:53.558" v="192"/>
        <pc:sldMkLst>
          <pc:docMk/>
          <pc:sldMk cId="855708953" sldId="305"/>
        </pc:sldMkLst>
      </pc:sldChg>
      <pc:sldChg chg="modTransition">
        <pc:chgData name="Olly Gillson (2212405)" userId="e32b5057-d584-4691-925e-6a3f2ecb9826" providerId="ADAL" clId="{160F61DB-639B-4E40-858F-4E68A9D46CAE}" dt="2025-04-01T18:43:53.558" v="192"/>
        <pc:sldMkLst>
          <pc:docMk/>
          <pc:sldMk cId="2945170586" sldId="319"/>
        </pc:sldMkLst>
      </pc:sldChg>
      <pc:sldChg chg="modTransition">
        <pc:chgData name="Olly Gillson (2212405)" userId="e32b5057-d584-4691-925e-6a3f2ecb9826" providerId="ADAL" clId="{160F61DB-639B-4E40-858F-4E68A9D46CAE}" dt="2025-04-01T18:43:53.558" v="192"/>
        <pc:sldMkLst>
          <pc:docMk/>
          <pc:sldMk cId="90492042" sldId="320"/>
        </pc:sldMkLst>
      </pc:sldChg>
      <pc:sldChg chg="modTransition">
        <pc:chgData name="Olly Gillson (2212405)" userId="e32b5057-d584-4691-925e-6a3f2ecb9826" providerId="ADAL" clId="{160F61DB-639B-4E40-858F-4E68A9D46CAE}" dt="2025-04-01T18:43:53.558" v="192"/>
        <pc:sldMkLst>
          <pc:docMk/>
          <pc:sldMk cId="3771713215" sldId="321"/>
        </pc:sldMkLst>
      </pc:sldChg>
      <pc:sldChg chg="modTransition">
        <pc:chgData name="Olly Gillson (2212405)" userId="e32b5057-d584-4691-925e-6a3f2ecb9826" providerId="ADAL" clId="{160F61DB-639B-4E40-858F-4E68A9D46CAE}" dt="2025-04-01T18:43:53.558" v="192"/>
        <pc:sldMkLst>
          <pc:docMk/>
          <pc:sldMk cId="1156742785" sldId="322"/>
        </pc:sldMkLst>
      </pc:sldChg>
      <pc:sldChg chg="modTransition">
        <pc:chgData name="Olly Gillson (2212405)" userId="e32b5057-d584-4691-925e-6a3f2ecb9826" providerId="ADAL" clId="{160F61DB-639B-4E40-858F-4E68A9D46CAE}" dt="2025-04-01T18:43:53.558" v="192"/>
        <pc:sldMkLst>
          <pc:docMk/>
          <pc:sldMk cId="3000227018" sldId="324"/>
        </pc:sldMkLst>
      </pc:sldChg>
      <pc:sldChg chg="modTransition">
        <pc:chgData name="Olly Gillson (2212405)" userId="e32b5057-d584-4691-925e-6a3f2ecb9826" providerId="ADAL" clId="{160F61DB-639B-4E40-858F-4E68A9D46CAE}" dt="2025-04-01T18:43:53.558" v="192"/>
        <pc:sldMkLst>
          <pc:docMk/>
          <pc:sldMk cId="1702072399" sldId="325"/>
        </pc:sldMkLst>
      </pc:sldChg>
      <pc:sldChg chg="modTransition">
        <pc:chgData name="Olly Gillson (2212405)" userId="e32b5057-d584-4691-925e-6a3f2ecb9826" providerId="ADAL" clId="{160F61DB-639B-4E40-858F-4E68A9D46CAE}" dt="2025-04-01T18:43:53.558" v="192"/>
        <pc:sldMkLst>
          <pc:docMk/>
          <pc:sldMk cId="3031327758" sldId="326"/>
        </pc:sldMkLst>
      </pc:sldChg>
      <pc:sldChg chg="modTransition">
        <pc:chgData name="Olly Gillson (2212405)" userId="e32b5057-d584-4691-925e-6a3f2ecb9826" providerId="ADAL" clId="{160F61DB-639B-4E40-858F-4E68A9D46CAE}" dt="2025-04-01T18:43:53.558" v="192"/>
        <pc:sldMkLst>
          <pc:docMk/>
          <pc:sldMk cId="2806696886" sldId="327"/>
        </pc:sldMkLst>
      </pc:sldChg>
      <pc:sldChg chg="modTransition">
        <pc:chgData name="Olly Gillson (2212405)" userId="e32b5057-d584-4691-925e-6a3f2ecb9826" providerId="ADAL" clId="{160F61DB-639B-4E40-858F-4E68A9D46CAE}" dt="2025-04-01T18:43:53.558" v="192"/>
        <pc:sldMkLst>
          <pc:docMk/>
          <pc:sldMk cId="915694982" sldId="328"/>
        </pc:sldMkLst>
      </pc:sldChg>
      <pc:sldChg chg="add modTransition">
        <pc:chgData name="Olly Gillson (2212405)" userId="e32b5057-d584-4691-925e-6a3f2ecb9826" providerId="ADAL" clId="{160F61DB-639B-4E40-858F-4E68A9D46CAE}" dt="2025-04-01T18:43:53.558" v="192"/>
        <pc:sldMkLst>
          <pc:docMk/>
          <pc:sldMk cId="3438178166" sldId="329"/>
        </pc:sldMkLst>
      </pc:sldChg>
      <pc:sldChg chg="del">
        <pc:chgData name="Olly Gillson (2212405)" userId="e32b5057-d584-4691-925e-6a3f2ecb9826" providerId="ADAL" clId="{160F61DB-639B-4E40-858F-4E68A9D46CAE}" dt="2025-04-01T18:08:33.025" v="174" actId="2696"/>
        <pc:sldMkLst>
          <pc:docMk/>
          <pc:sldMk cId="3725098426" sldId="329"/>
        </pc:sldMkLst>
      </pc:sldChg>
      <pc:sldChg chg="del">
        <pc:chgData name="Olly Gillson (2212405)" userId="e32b5057-d584-4691-925e-6a3f2ecb9826" providerId="ADAL" clId="{160F61DB-639B-4E40-858F-4E68A9D46CAE}" dt="2025-04-01T18:08:33.025" v="174" actId="2696"/>
        <pc:sldMkLst>
          <pc:docMk/>
          <pc:sldMk cId="1944533131" sldId="330"/>
        </pc:sldMkLst>
      </pc:sldChg>
      <pc:sldChg chg="add modTransition">
        <pc:chgData name="Olly Gillson (2212405)" userId="e32b5057-d584-4691-925e-6a3f2ecb9826" providerId="ADAL" clId="{160F61DB-639B-4E40-858F-4E68A9D46CAE}" dt="2025-04-01T18:43:53.558" v="192"/>
        <pc:sldMkLst>
          <pc:docMk/>
          <pc:sldMk cId="3860773952" sldId="330"/>
        </pc:sldMkLst>
      </pc:sldChg>
      <pc:sldChg chg="del">
        <pc:chgData name="Olly Gillson (2212405)" userId="e32b5057-d584-4691-925e-6a3f2ecb9826" providerId="ADAL" clId="{160F61DB-639B-4E40-858F-4E68A9D46CAE}" dt="2025-04-01T18:08:33.025" v="174" actId="2696"/>
        <pc:sldMkLst>
          <pc:docMk/>
          <pc:sldMk cId="1944487335" sldId="331"/>
        </pc:sldMkLst>
      </pc:sldChg>
      <pc:sldChg chg="add modTransition">
        <pc:chgData name="Olly Gillson (2212405)" userId="e32b5057-d584-4691-925e-6a3f2ecb9826" providerId="ADAL" clId="{160F61DB-639B-4E40-858F-4E68A9D46CAE}" dt="2025-04-01T18:43:53.558" v="192"/>
        <pc:sldMkLst>
          <pc:docMk/>
          <pc:sldMk cId="2541156181" sldId="331"/>
        </pc:sldMkLst>
      </pc:sldChg>
      <pc:sldChg chg="add modTransition">
        <pc:chgData name="Olly Gillson (2212405)" userId="e32b5057-d584-4691-925e-6a3f2ecb9826" providerId="ADAL" clId="{160F61DB-639B-4E40-858F-4E68A9D46CAE}" dt="2025-04-01T18:43:53.558" v="192"/>
        <pc:sldMkLst>
          <pc:docMk/>
          <pc:sldMk cId="1847728198" sldId="332"/>
        </pc:sldMkLst>
      </pc:sldChg>
      <pc:sldChg chg="del">
        <pc:chgData name="Olly Gillson (2212405)" userId="e32b5057-d584-4691-925e-6a3f2ecb9826" providerId="ADAL" clId="{160F61DB-639B-4E40-858F-4E68A9D46CAE}" dt="2025-04-01T18:08:33.025" v="174" actId="2696"/>
        <pc:sldMkLst>
          <pc:docMk/>
          <pc:sldMk cId="2904823963" sldId="332"/>
        </pc:sldMkLst>
      </pc:sldChg>
      <pc:sldChg chg="modTransition">
        <pc:chgData name="Olly Gillson (2212405)" userId="e32b5057-d584-4691-925e-6a3f2ecb9826" providerId="ADAL" clId="{160F61DB-639B-4E40-858F-4E68A9D46CAE}" dt="2025-04-01T18:43:53.558" v="192"/>
        <pc:sldMkLst>
          <pc:docMk/>
          <pc:sldMk cId="97231769" sldId="333"/>
        </pc:sldMkLst>
      </pc:sldChg>
      <pc:sldChg chg="modTransition">
        <pc:chgData name="Olly Gillson (2212405)" userId="e32b5057-d584-4691-925e-6a3f2ecb9826" providerId="ADAL" clId="{160F61DB-639B-4E40-858F-4E68A9D46CAE}" dt="2025-04-01T18:43:53.558" v="192"/>
        <pc:sldMkLst>
          <pc:docMk/>
          <pc:sldMk cId="2105160914" sldId="334"/>
        </pc:sldMkLst>
      </pc:sldChg>
      <pc:sldChg chg="modTransition">
        <pc:chgData name="Olly Gillson (2212405)" userId="e32b5057-d584-4691-925e-6a3f2ecb9826" providerId="ADAL" clId="{160F61DB-639B-4E40-858F-4E68A9D46CAE}" dt="2025-04-01T18:43:53.558" v="192"/>
        <pc:sldMkLst>
          <pc:docMk/>
          <pc:sldMk cId="3751014715" sldId="335"/>
        </pc:sldMkLst>
      </pc:sldChg>
      <pc:sldChg chg="modTransition">
        <pc:chgData name="Olly Gillson (2212405)" userId="e32b5057-d584-4691-925e-6a3f2ecb9826" providerId="ADAL" clId="{160F61DB-639B-4E40-858F-4E68A9D46CAE}" dt="2025-04-01T18:43:53.558" v="192"/>
        <pc:sldMkLst>
          <pc:docMk/>
          <pc:sldMk cId="2693068797" sldId="336"/>
        </pc:sldMkLst>
      </pc:sldChg>
      <pc:sldChg chg="modTransition">
        <pc:chgData name="Olly Gillson (2212405)" userId="e32b5057-d584-4691-925e-6a3f2ecb9826" providerId="ADAL" clId="{160F61DB-639B-4E40-858F-4E68A9D46CAE}" dt="2025-04-01T18:43:53.558" v="192"/>
        <pc:sldMkLst>
          <pc:docMk/>
          <pc:sldMk cId="3850704423" sldId="337"/>
        </pc:sldMkLst>
      </pc:sldChg>
      <pc:sldChg chg="modTransition">
        <pc:chgData name="Olly Gillson (2212405)" userId="e32b5057-d584-4691-925e-6a3f2ecb9826" providerId="ADAL" clId="{160F61DB-639B-4E40-858F-4E68A9D46CAE}" dt="2025-04-01T18:43:53.558" v="192"/>
        <pc:sldMkLst>
          <pc:docMk/>
          <pc:sldMk cId="2706478228" sldId="338"/>
        </pc:sldMkLst>
      </pc:sldChg>
      <pc:sldChg chg="modSp mod ord modTransition">
        <pc:chgData name="Olly Gillson (2212405)" userId="e32b5057-d584-4691-925e-6a3f2ecb9826" providerId="ADAL" clId="{160F61DB-639B-4E40-858F-4E68A9D46CAE}" dt="2025-04-01T18:43:53.558" v="192"/>
        <pc:sldMkLst>
          <pc:docMk/>
          <pc:sldMk cId="3076720944" sldId="339"/>
        </pc:sldMkLst>
        <pc:spChg chg="mod">
          <ac:chgData name="Olly Gillson (2212405)" userId="e32b5057-d584-4691-925e-6a3f2ecb9826" providerId="ADAL" clId="{160F61DB-639B-4E40-858F-4E68A9D46CAE}" dt="2025-04-01T18:42:51.258" v="183" actId="5793"/>
          <ac:spMkLst>
            <pc:docMk/>
            <pc:sldMk cId="3076720944" sldId="339"/>
            <ac:spMk id="7" creationId="{FC106E72-3661-C5BA-B9D9-DB2E354C1564}"/>
          </ac:spMkLst>
        </pc:spChg>
      </pc:sldChg>
      <pc:sldChg chg="addSp delSp modSp mod modTransition">
        <pc:chgData name="Olly Gillson (2212405)" userId="e32b5057-d584-4691-925e-6a3f2ecb9826" providerId="ADAL" clId="{160F61DB-639B-4E40-858F-4E68A9D46CAE}" dt="2025-04-01T18:43:53.558" v="192"/>
        <pc:sldMkLst>
          <pc:docMk/>
          <pc:sldMk cId="717016850" sldId="340"/>
        </pc:sldMkLst>
        <pc:spChg chg="add del mod">
          <ac:chgData name="Olly Gillson (2212405)" userId="e32b5057-d584-4691-925e-6a3f2ecb9826" providerId="ADAL" clId="{160F61DB-639B-4E40-858F-4E68A9D46CAE}" dt="2025-04-01T18:06:54.777" v="171" actId="20577"/>
          <ac:spMkLst>
            <pc:docMk/>
            <pc:sldMk cId="717016850" sldId="340"/>
            <ac:spMk id="3" creationId="{0F67F92B-EC75-AD2F-AA43-EEC5737F5888}"/>
          </ac:spMkLst>
        </pc:spChg>
      </pc:sldChg>
      <pc:sldChg chg="addSp delSp modSp del mod">
        <pc:chgData name="Olly Gillson (2212405)" userId="e32b5057-d584-4691-925e-6a3f2ecb9826" providerId="ADAL" clId="{160F61DB-639B-4E40-858F-4E68A9D46CAE}" dt="2025-04-01T18:06:59.730" v="172" actId="2696"/>
        <pc:sldMkLst>
          <pc:docMk/>
          <pc:sldMk cId="2704517253" sldId="341"/>
        </pc:sldMkLst>
        <pc:spChg chg="add mod">
          <ac:chgData name="Olly Gillson (2212405)" userId="e32b5057-d584-4691-925e-6a3f2ecb9826" providerId="ADAL" clId="{160F61DB-639B-4E40-858F-4E68A9D46CAE}" dt="2025-04-01T18:01:30.361" v="8" actId="1076"/>
          <ac:spMkLst>
            <pc:docMk/>
            <pc:sldMk cId="2704517253" sldId="341"/>
            <ac:spMk id="2" creationId="{029C138B-0561-99DD-B4E8-49EFBCF2EE8E}"/>
          </ac:spMkLst>
        </pc:spChg>
        <pc:spChg chg="del">
          <ac:chgData name="Olly Gillson (2212405)" userId="e32b5057-d584-4691-925e-6a3f2ecb9826" providerId="ADAL" clId="{160F61DB-639B-4E40-858F-4E68A9D46CAE}" dt="2025-04-01T18:01:22.947" v="0" actId="478"/>
          <ac:spMkLst>
            <pc:docMk/>
            <pc:sldMk cId="2704517253" sldId="341"/>
            <ac:spMk id="4" creationId="{113C725D-BDF0-EC5F-7919-9FDCC4330F3D}"/>
          </ac:spMkLst>
        </pc:spChg>
        <pc:spChg chg="mod">
          <ac:chgData name="Olly Gillson (2212405)" userId="e32b5057-d584-4691-925e-6a3f2ecb9826" providerId="ADAL" clId="{160F61DB-639B-4E40-858F-4E68A9D46CAE}" dt="2025-04-01T18:04:52.468" v="151" actId="20577"/>
          <ac:spMkLst>
            <pc:docMk/>
            <pc:sldMk cId="2704517253" sldId="341"/>
            <ac:spMk id="5" creationId="{9E4CB83F-5412-E79B-608F-2FABDC3D700C}"/>
          </ac:spMkLst>
        </pc:spChg>
        <pc:spChg chg="mod">
          <ac:chgData name="Olly Gillson (2212405)" userId="e32b5057-d584-4691-925e-6a3f2ecb9826" providerId="ADAL" clId="{160F61DB-639B-4E40-858F-4E68A9D46CAE}" dt="2025-04-01T18:03:03.232" v="97" actId="20577"/>
          <ac:spMkLst>
            <pc:docMk/>
            <pc:sldMk cId="2704517253" sldId="341"/>
            <ac:spMk id="10" creationId="{33317BD6-253A-4145-E634-BD217DDB6FF2}"/>
          </ac:spMkLst>
        </pc:spChg>
        <pc:picChg chg="mod">
          <ac:chgData name="Olly Gillson (2212405)" userId="e32b5057-d584-4691-925e-6a3f2ecb9826" providerId="ADAL" clId="{160F61DB-639B-4E40-858F-4E68A9D46CAE}" dt="2025-04-01T18:02:27.837" v="10" actId="1076"/>
          <ac:picMkLst>
            <pc:docMk/>
            <pc:sldMk cId="2704517253" sldId="341"/>
            <ac:picMk id="6" creationId="{27FBA6A1-8EC3-86BA-74A6-1424C5B62CEE}"/>
          </ac:picMkLst>
        </pc:picChg>
        <pc:picChg chg="mod">
          <ac:chgData name="Olly Gillson (2212405)" userId="e32b5057-d584-4691-925e-6a3f2ecb9826" providerId="ADAL" clId="{160F61DB-639B-4E40-858F-4E68A9D46CAE}" dt="2025-04-01T18:02:30.077" v="11" actId="1076"/>
          <ac:picMkLst>
            <pc:docMk/>
            <pc:sldMk cId="2704517253" sldId="341"/>
            <ac:picMk id="8" creationId="{A36AD8FE-9F7C-23EE-4C93-3B522C8E2243}"/>
          </ac:picMkLst>
        </pc:picChg>
      </pc:sldChg>
      <pc:sldChg chg="add modTransition">
        <pc:chgData name="Olly Gillson (2212405)" userId="e32b5057-d584-4691-925e-6a3f2ecb9826" providerId="ADAL" clId="{160F61DB-639B-4E40-858F-4E68A9D46CAE}" dt="2025-04-01T18:43:53.558" v="192"/>
        <pc:sldMkLst>
          <pc:docMk/>
          <pc:sldMk cId="3167101730" sldId="341"/>
        </pc:sldMkLst>
      </pc:sldChg>
      <pc:sldChg chg="modSp del mod">
        <pc:chgData name="Olly Gillson (2212405)" userId="e32b5057-d584-4691-925e-6a3f2ecb9826" providerId="ADAL" clId="{160F61DB-639B-4E40-858F-4E68A9D46CAE}" dt="2025-04-01T18:06:59.730" v="172" actId="2696"/>
        <pc:sldMkLst>
          <pc:docMk/>
          <pc:sldMk cId="372454938" sldId="342"/>
        </pc:sldMkLst>
        <pc:picChg chg="mod">
          <ac:chgData name="Olly Gillson (2212405)" userId="e32b5057-d584-4691-925e-6a3f2ecb9826" providerId="ADAL" clId="{160F61DB-639B-4E40-858F-4E68A9D46CAE}" dt="2025-04-01T18:04:22.145" v="114" actId="1076"/>
          <ac:picMkLst>
            <pc:docMk/>
            <pc:sldMk cId="372454938" sldId="342"/>
            <ac:picMk id="2" creationId="{9E1D73B3-CA32-B4BA-BBC6-24C1A2F3067E}"/>
          </ac:picMkLst>
        </pc:picChg>
        <pc:picChg chg="mod">
          <ac:chgData name="Olly Gillson (2212405)" userId="e32b5057-d584-4691-925e-6a3f2ecb9826" providerId="ADAL" clId="{160F61DB-639B-4E40-858F-4E68A9D46CAE}" dt="2025-04-01T18:04:32.323" v="123" actId="1076"/>
          <ac:picMkLst>
            <pc:docMk/>
            <pc:sldMk cId="372454938" sldId="342"/>
            <ac:picMk id="3" creationId="{E98AE67B-01D7-40AA-D89D-76F2F359645B}"/>
          </ac:picMkLst>
        </pc:picChg>
        <pc:picChg chg="mod">
          <ac:chgData name="Olly Gillson (2212405)" userId="e32b5057-d584-4691-925e-6a3f2ecb9826" providerId="ADAL" clId="{160F61DB-639B-4E40-858F-4E68A9D46CAE}" dt="2025-04-01T18:04:25.143" v="118" actId="1076"/>
          <ac:picMkLst>
            <pc:docMk/>
            <pc:sldMk cId="372454938" sldId="342"/>
            <ac:picMk id="7" creationId="{A9321DAB-A9FB-1D67-7EF9-F52C17CA78A0}"/>
          </ac:picMkLst>
        </pc:picChg>
      </pc:sldChg>
      <pc:sldChg chg="add modTransition">
        <pc:chgData name="Olly Gillson (2212405)" userId="e32b5057-d584-4691-925e-6a3f2ecb9826" providerId="ADAL" clId="{160F61DB-639B-4E40-858F-4E68A9D46CAE}" dt="2025-04-01T18:43:53.558" v="192"/>
        <pc:sldMkLst>
          <pc:docMk/>
          <pc:sldMk cId="4219510164" sldId="342"/>
        </pc:sldMkLst>
      </pc:sldChg>
      <pc:sldChg chg="modSp del mod">
        <pc:chgData name="Olly Gillson (2212405)" userId="e32b5057-d584-4691-925e-6a3f2ecb9826" providerId="ADAL" clId="{160F61DB-639B-4E40-858F-4E68A9D46CAE}" dt="2025-04-01T18:06:59.730" v="172" actId="2696"/>
        <pc:sldMkLst>
          <pc:docMk/>
          <pc:sldMk cId="1006019862" sldId="343"/>
        </pc:sldMkLst>
        <pc:spChg chg="mod">
          <ac:chgData name="Olly Gillson (2212405)" userId="e32b5057-d584-4691-925e-6a3f2ecb9826" providerId="ADAL" clId="{160F61DB-639B-4E40-858F-4E68A9D46CAE}" dt="2025-04-01T18:04:40.558" v="125" actId="1076"/>
          <ac:spMkLst>
            <pc:docMk/>
            <pc:sldMk cId="1006019862" sldId="343"/>
            <ac:spMk id="5" creationId="{7D60DEB0-2223-B6A1-087A-A6AABA8B520B}"/>
          </ac:spMkLst>
        </pc:spChg>
        <pc:spChg chg="mod">
          <ac:chgData name="Olly Gillson (2212405)" userId="e32b5057-d584-4691-925e-6a3f2ecb9826" providerId="ADAL" clId="{160F61DB-639B-4E40-858F-4E68A9D46CAE}" dt="2025-04-01T18:04:38.696" v="124" actId="1076"/>
          <ac:spMkLst>
            <pc:docMk/>
            <pc:sldMk cId="1006019862" sldId="343"/>
            <ac:spMk id="6" creationId="{2FC64ABD-513B-6B1E-B5E9-D393612F1AB8}"/>
          </ac:spMkLst>
        </pc:spChg>
      </pc:sldChg>
      <pc:sldChg chg="add modTransition">
        <pc:chgData name="Olly Gillson (2212405)" userId="e32b5057-d584-4691-925e-6a3f2ecb9826" providerId="ADAL" clId="{160F61DB-639B-4E40-858F-4E68A9D46CAE}" dt="2025-04-01T18:43:53.558" v="192"/>
        <pc:sldMkLst>
          <pc:docMk/>
          <pc:sldMk cId="2745245443" sldId="343"/>
        </pc:sldMkLst>
      </pc:sldChg>
      <pc:sldChg chg="add modTransition">
        <pc:chgData name="Olly Gillson (2212405)" userId="e32b5057-d584-4691-925e-6a3f2ecb9826" providerId="ADAL" clId="{160F61DB-639B-4E40-858F-4E68A9D46CAE}" dt="2025-04-01T18:43:53.558" v="192"/>
        <pc:sldMkLst>
          <pc:docMk/>
          <pc:sldMk cId="3754393334" sldId="344"/>
        </pc:sldMkLst>
      </pc:sldChg>
      <pc:sldChg chg="modSp add mod modTransition">
        <pc:chgData name="Olly Gillson (2212405)" userId="e32b5057-d584-4691-925e-6a3f2ecb9826" providerId="ADAL" clId="{160F61DB-639B-4E40-858F-4E68A9D46CAE}" dt="2025-04-01T18:43:53.558" v="192"/>
        <pc:sldMkLst>
          <pc:docMk/>
          <pc:sldMk cId="3965180218" sldId="345"/>
        </pc:sldMkLst>
        <pc:spChg chg="mod">
          <ac:chgData name="Olly Gillson (2212405)" userId="e32b5057-d584-4691-925e-6a3f2ecb9826" providerId="ADAL" clId="{160F61DB-639B-4E40-858F-4E68A9D46CAE}" dt="2025-04-01T18:43:16.905" v="188" actId="14100"/>
          <ac:spMkLst>
            <pc:docMk/>
            <pc:sldMk cId="3965180218" sldId="345"/>
            <ac:spMk id="5" creationId="{B7523F43-1DE5-A54D-CD94-3222E7CD9F6A}"/>
          </ac:spMkLst>
        </pc:spChg>
      </pc:sldChg>
      <pc:sldChg chg="modSp add mod modTransition">
        <pc:chgData name="Olly Gillson (2212405)" userId="e32b5057-d584-4691-925e-6a3f2ecb9826" providerId="ADAL" clId="{160F61DB-639B-4E40-858F-4E68A9D46CAE}" dt="2025-04-01T18:43:53.558" v="192"/>
        <pc:sldMkLst>
          <pc:docMk/>
          <pc:sldMk cId="2783106203" sldId="346"/>
        </pc:sldMkLst>
        <pc:spChg chg="mod">
          <ac:chgData name="Olly Gillson (2212405)" userId="e32b5057-d584-4691-925e-6a3f2ecb9826" providerId="ADAL" clId="{160F61DB-639B-4E40-858F-4E68A9D46CAE}" dt="2025-04-01T18:43:12.813" v="187" actId="14100"/>
          <ac:spMkLst>
            <pc:docMk/>
            <pc:sldMk cId="2783106203" sldId="346"/>
            <ac:spMk id="5" creationId="{3934A8C0-57AA-B40F-B0E7-80F4BAC142CE}"/>
          </ac:spMkLst>
        </pc:spChg>
      </pc:sldChg>
      <pc:sldChg chg="add modTransition">
        <pc:chgData name="Olly Gillson (2212405)" userId="e32b5057-d584-4691-925e-6a3f2ecb9826" providerId="ADAL" clId="{160F61DB-639B-4E40-858F-4E68A9D46CAE}" dt="2025-04-01T18:43:53.558" v="192"/>
        <pc:sldMkLst>
          <pc:docMk/>
          <pc:sldMk cId="338792017" sldId="347"/>
        </pc:sldMkLst>
      </pc:sldChg>
      <pc:sldChg chg="add modTransition">
        <pc:chgData name="Olly Gillson (2212405)" userId="e32b5057-d584-4691-925e-6a3f2ecb9826" providerId="ADAL" clId="{160F61DB-639B-4E40-858F-4E68A9D46CAE}" dt="2025-04-01T18:43:53.558" v="192"/>
        <pc:sldMkLst>
          <pc:docMk/>
          <pc:sldMk cId="1338015684" sldId="348"/>
        </pc:sldMkLst>
      </pc:sldChg>
      <pc:sldChg chg="add modTransition">
        <pc:chgData name="Olly Gillson (2212405)" userId="e32b5057-d584-4691-925e-6a3f2ecb9826" providerId="ADAL" clId="{160F61DB-639B-4E40-858F-4E68A9D46CAE}" dt="2025-04-01T18:43:53.558" v="192"/>
        <pc:sldMkLst>
          <pc:docMk/>
          <pc:sldMk cId="2704326357" sldId="349"/>
        </pc:sldMkLst>
      </pc:sldChg>
      <pc:sldChg chg="modSp add mod modTransition">
        <pc:chgData name="Olly Gillson (2212405)" userId="e32b5057-d584-4691-925e-6a3f2ecb9826" providerId="ADAL" clId="{160F61DB-639B-4E40-858F-4E68A9D46CAE}" dt="2025-04-01T18:43:53.558" v="192"/>
        <pc:sldMkLst>
          <pc:docMk/>
          <pc:sldMk cId="3837497302" sldId="350"/>
        </pc:sldMkLst>
        <pc:spChg chg="mod">
          <ac:chgData name="Olly Gillson (2212405)" userId="e32b5057-d584-4691-925e-6a3f2ecb9826" providerId="ADAL" clId="{160F61DB-639B-4E40-858F-4E68A9D46CAE}" dt="2025-04-01T18:43:33.065" v="189" actId="1076"/>
          <ac:spMkLst>
            <pc:docMk/>
            <pc:sldMk cId="3837497302" sldId="350"/>
            <ac:spMk id="4" creationId="{610849E7-6B61-504A-B7D2-BDCBE8589195}"/>
          </ac:spMkLst>
        </pc:spChg>
      </pc:sldChg>
    </pc:docChg>
  </pc:docChgLst>
  <pc:docChgLst>
    <pc:chgData name="Edward Walden (2203426)" userId="S::2203426@student.uwtsd.ac.uk::4357a60c-6ddc-4976-91d1-955a9d683e3a" providerId="AD" clId="Web-{0B3DF221-0476-7225-3C93-36E5FA8D41C2}"/>
    <pc:docChg chg="addSld delSld modSld">
      <pc:chgData name="Edward Walden (2203426)" userId="S::2203426@student.uwtsd.ac.uk::4357a60c-6ddc-4976-91d1-955a9d683e3a" providerId="AD" clId="Web-{0B3DF221-0476-7225-3C93-36E5FA8D41C2}" dt="2025-04-01T14:27:57.973" v="890" actId="1076"/>
      <pc:docMkLst>
        <pc:docMk/>
      </pc:docMkLst>
      <pc:sldChg chg="new del">
        <pc:chgData name="Edward Walden (2203426)" userId="S::2203426@student.uwtsd.ac.uk::4357a60c-6ddc-4976-91d1-955a9d683e3a" providerId="AD" clId="Web-{0B3DF221-0476-7225-3C93-36E5FA8D41C2}" dt="2025-04-01T14:08:04.195" v="1"/>
        <pc:sldMkLst>
          <pc:docMk/>
          <pc:sldMk cId="1543766679" sldId="341"/>
        </pc:sldMkLst>
      </pc:sldChg>
      <pc:sldChg chg="addSp delSp modSp add replId">
        <pc:chgData name="Edward Walden (2203426)" userId="S::2203426@student.uwtsd.ac.uk::4357a60c-6ddc-4976-91d1-955a9d683e3a" providerId="AD" clId="Web-{0B3DF221-0476-7225-3C93-36E5FA8D41C2}" dt="2025-04-01T14:12:57.253" v="205" actId="20577"/>
        <pc:sldMkLst>
          <pc:docMk/>
          <pc:sldMk cId="2704517253" sldId="341"/>
        </pc:sldMkLst>
        <pc:spChg chg="del mod">
          <ac:chgData name="Edward Walden (2203426)" userId="S::2203426@student.uwtsd.ac.uk::4357a60c-6ddc-4976-91d1-955a9d683e3a" providerId="AD" clId="Web-{0B3DF221-0476-7225-3C93-36E5FA8D41C2}" dt="2025-04-01T14:08:21.368" v="36"/>
          <ac:spMkLst>
            <pc:docMk/>
            <pc:sldMk cId="2704517253" sldId="341"/>
            <ac:spMk id="2" creationId="{2EEEEDC0-DA66-6B11-C629-85F3491B2E7B}"/>
          </ac:spMkLst>
        </pc:spChg>
        <pc:spChg chg="del mod">
          <ac:chgData name="Edward Walden (2203426)" userId="S::2203426@student.uwtsd.ac.uk::4357a60c-6ddc-4976-91d1-955a9d683e3a" providerId="AD" clId="Web-{0B3DF221-0476-7225-3C93-36E5FA8D41C2}" dt="2025-04-01T14:08:25.946" v="39"/>
          <ac:spMkLst>
            <pc:docMk/>
            <pc:sldMk cId="2704517253" sldId="341"/>
            <ac:spMk id="3" creationId="{7D370145-4E73-655F-B33D-0ED9517952FE}"/>
          </ac:spMkLst>
        </pc:spChg>
        <pc:spChg chg="add mod">
          <ac:chgData name="Edward Walden (2203426)" userId="S::2203426@student.uwtsd.ac.uk::4357a60c-6ddc-4976-91d1-955a9d683e3a" providerId="AD" clId="Web-{0B3DF221-0476-7225-3C93-36E5FA8D41C2}" dt="2025-04-01T14:09:03.025" v="68" actId="20577"/>
          <ac:spMkLst>
            <pc:docMk/>
            <pc:sldMk cId="2704517253" sldId="341"/>
            <ac:spMk id="4" creationId="{113C725D-BDF0-EC5F-7919-9FDCC4330F3D}"/>
          </ac:spMkLst>
        </pc:spChg>
        <pc:spChg chg="add mod">
          <ac:chgData name="Edward Walden (2203426)" userId="S::2203426@student.uwtsd.ac.uk::4357a60c-6ddc-4976-91d1-955a9d683e3a" providerId="AD" clId="Web-{0B3DF221-0476-7225-3C93-36E5FA8D41C2}" dt="2025-04-01T14:09:49.808" v="88" actId="20577"/>
          <ac:spMkLst>
            <pc:docMk/>
            <pc:sldMk cId="2704517253" sldId="341"/>
            <ac:spMk id="5" creationId="{9E4CB83F-5412-E79B-608F-2FABDC3D700C}"/>
          </ac:spMkLst>
        </pc:spChg>
        <pc:spChg chg="del mod">
          <ac:chgData name="Edward Walden (2203426)" userId="S::2203426@student.uwtsd.ac.uk::4357a60c-6ddc-4976-91d1-955a9d683e3a" providerId="AD" clId="Web-{0B3DF221-0476-7225-3C93-36E5FA8D41C2}" dt="2025-04-01T14:08:34.774" v="46"/>
          <ac:spMkLst>
            <pc:docMk/>
            <pc:sldMk cId="2704517253" sldId="341"/>
            <ac:spMk id="7" creationId="{1FAC12E3-F852-3DC5-ADB1-16CB1F030A63}"/>
          </ac:spMkLst>
        </pc:spChg>
        <pc:spChg chg="add mod">
          <ac:chgData name="Edward Walden (2203426)" userId="S::2203426@student.uwtsd.ac.uk::4357a60c-6ddc-4976-91d1-955a9d683e3a" providerId="AD" clId="Web-{0B3DF221-0476-7225-3C93-36E5FA8D41C2}" dt="2025-04-01T14:12:57.253" v="205" actId="20577"/>
          <ac:spMkLst>
            <pc:docMk/>
            <pc:sldMk cId="2704517253" sldId="341"/>
            <ac:spMk id="10" creationId="{33317BD6-253A-4145-E634-BD217DDB6FF2}"/>
          </ac:spMkLst>
        </pc:spChg>
        <pc:picChg chg="add mod">
          <ac:chgData name="Edward Walden (2203426)" userId="S::2203426@student.uwtsd.ac.uk::4357a60c-6ddc-4976-91d1-955a9d683e3a" providerId="AD" clId="Web-{0B3DF221-0476-7225-3C93-36E5FA8D41C2}" dt="2025-04-01T14:12:43.502" v="199" actId="1076"/>
          <ac:picMkLst>
            <pc:docMk/>
            <pc:sldMk cId="2704517253" sldId="341"/>
            <ac:picMk id="6" creationId="{27FBA6A1-8EC3-86BA-74A6-1424C5B62CEE}"/>
          </ac:picMkLst>
        </pc:picChg>
        <pc:picChg chg="add mod">
          <ac:chgData name="Edward Walden (2203426)" userId="S::2203426@student.uwtsd.ac.uk::4357a60c-6ddc-4976-91d1-955a9d683e3a" providerId="AD" clId="Web-{0B3DF221-0476-7225-3C93-36E5FA8D41C2}" dt="2025-04-01T14:12:47.252" v="200" actId="1076"/>
          <ac:picMkLst>
            <pc:docMk/>
            <pc:sldMk cId="2704517253" sldId="341"/>
            <ac:picMk id="8" creationId="{A36AD8FE-9F7C-23EE-4C93-3B522C8E2243}"/>
          </ac:picMkLst>
        </pc:picChg>
      </pc:sldChg>
      <pc:sldChg chg="addSp delSp modSp add replId">
        <pc:chgData name="Edward Walden (2203426)" userId="S::2203426@student.uwtsd.ac.uk::4357a60c-6ddc-4976-91d1-955a9d683e3a" providerId="AD" clId="Web-{0B3DF221-0476-7225-3C93-36E5FA8D41C2}" dt="2025-04-01T14:27:57.973" v="890" actId="1076"/>
        <pc:sldMkLst>
          <pc:docMk/>
          <pc:sldMk cId="372454938" sldId="342"/>
        </pc:sldMkLst>
        <pc:spChg chg="mod">
          <ac:chgData name="Edward Walden (2203426)" userId="S::2203426@student.uwtsd.ac.uk::4357a60c-6ddc-4976-91d1-955a9d683e3a" providerId="AD" clId="Web-{0B3DF221-0476-7225-3C93-36E5FA8D41C2}" dt="2025-04-01T14:27:07.690" v="838" actId="1076"/>
          <ac:spMkLst>
            <pc:docMk/>
            <pc:sldMk cId="372454938" sldId="342"/>
            <ac:spMk id="5" creationId="{FB6FB998-DA18-5583-6DDF-3B25A208143A}"/>
          </ac:spMkLst>
        </pc:spChg>
        <pc:spChg chg="del mod">
          <ac:chgData name="Edward Walden (2203426)" userId="S::2203426@student.uwtsd.ac.uk::4357a60c-6ddc-4976-91d1-955a9d683e3a" providerId="AD" clId="Web-{0B3DF221-0476-7225-3C93-36E5FA8D41C2}" dt="2025-04-01T14:13:14.957" v="210"/>
          <ac:spMkLst>
            <pc:docMk/>
            <pc:sldMk cId="372454938" sldId="342"/>
            <ac:spMk id="10" creationId="{A5CD1C36-0925-E54A-A3B6-7C7614E7A058}"/>
          </ac:spMkLst>
        </pc:spChg>
        <pc:spChg chg="add mod">
          <ac:chgData name="Edward Walden (2203426)" userId="S::2203426@student.uwtsd.ac.uk::4357a60c-6ddc-4976-91d1-955a9d683e3a" providerId="AD" clId="Web-{0B3DF221-0476-7225-3C93-36E5FA8D41C2}" dt="2025-04-01T14:27:52.411" v="889" actId="20577"/>
          <ac:spMkLst>
            <pc:docMk/>
            <pc:sldMk cId="372454938" sldId="342"/>
            <ac:spMk id="12" creationId="{F3078751-7C2C-2DD8-9B05-E3A264EA9953}"/>
          </ac:spMkLst>
        </pc:spChg>
        <pc:picChg chg="add mod">
          <ac:chgData name="Edward Walden (2203426)" userId="S::2203426@student.uwtsd.ac.uk::4357a60c-6ddc-4976-91d1-955a9d683e3a" providerId="AD" clId="Web-{0B3DF221-0476-7225-3C93-36E5FA8D41C2}" dt="2025-04-01T14:17:14.293" v="235" actId="14100"/>
          <ac:picMkLst>
            <pc:docMk/>
            <pc:sldMk cId="372454938" sldId="342"/>
            <ac:picMk id="2" creationId="{9E1D73B3-CA32-B4BA-BBC6-24C1A2F3067E}"/>
          </ac:picMkLst>
        </pc:picChg>
        <pc:picChg chg="add mod">
          <ac:chgData name="Edward Walden (2203426)" userId="S::2203426@student.uwtsd.ac.uk::4357a60c-6ddc-4976-91d1-955a9d683e3a" providerId="AD" clId="Web-{0B3DF221-0476-7225-3C93-36E5FA8D41C2}" dt="2025-04-01T14:17:06.184" v="233" actId="1076"/>
          <ac:picMkLst>
            <pc:docMk/>
            <pc:sldMk cId="372454938" sldId="342"/>
            <ac:picMk id="3" creationId="{E98AE67B-01D7-40AA-D89D-76F2F359645B}"/>
          </ac:picMkLst>
        </pc:picChg>
        <pc:picChg chg="del">
          <ac:chgData name="Edward Walden (2203426)" userId="S::2203426@student.uwtsd.ac.uk::4357a60c-6ddc-4976-91d1-955a9d683e3a" providerId="AD" clId="Web-{0B3DF221-0476-7225-3C93-36E5FA8D41C2}" dt="2025-04-01T14:13:50.130" v="219"/>
          <ac:picMkLst>
            <pc:docMk/>
            <pc:sldMk cId="372454938" sldId="342"/>
            <ac:picMk id="6" creationId="{C1DE6774-6ECC-7E4D-EBBD-8CA48FDC1A2D}"/>
          </ac:picMkLst>
        </pc:picChg>
        <pc:picChg chg="add mod">
          <ac:chgData name="Edward Walden (2203426)" userId="S::2203426@student.uwtsd.ac.uk::4357a60c-6ddc-4976-91d1-955a9d683e3a" providerId="AD" clId="Web-{0B3DF221-0476-7225-3C93-36E5FA8D41C2}" dt="2025-04-01T14:27:57.973" v="890" actId="1076"/>
          <ac:picMkLst>
            <pc:docMk/>
            <pc:sldMk cId="372454938" sldId="342"/>
            <ac:picMk id="7" creationId="{A9321DAB-A9FB-1D67-7EF9-F52C17CA78A0}"/>
          </ac:picMkLst>
        </pc:picChg>
        <pc:picChg chg="del">
          <ac:chgData name="Edward Walden (2203426)" userId="S::2203426@student.uwtsd.ac.uk::4357a60c-6ddc-4976-91d1-955a9d683e3a" providerId="AD" clId="Web-{0B3DF221-0476-7225-3C93-36E5FA8D41C2}" dt="2025-04-01T14:13:49.927" v="218"/>
          <ac:picMkLst>
            <pc:docMk/>
            <pc:sldMk cId="372454938" sldId="342"/>
            <ac:picMk id="8" creationId="{E3A71084-810E-2A87-74CB-B92D17989FD7}"/>
          </ac:picMkLst>
        </pc:picChg>
      </pc:sldChg>
      <pc:sldChg chg="addSp delSp modSp add replId">
        <pc:chgData name="Edward Walden (2203426)" userId="S::2203426@student.uwtsd.ac.uk::4357a60c-6ddc-4976-91d1-955a9d683e3a" providerId="AD" clId="Web-{0B3DF221-0476-7225-3C93-36E5FA8D41C2}" dt="2025-04-01T14:26:38.939" v="818" actId="20577"/>
        <pc:sldMkLst>
          <pc:docMk/>
          <pc:sldMk cId="1006019862" sldId="343"/>
        </pc:sldMkLst>
        <pc:spChg chg="mod">
          <ac:chgData name="Edward Walden (2203426)" userId="S::2203426@student.uwtsd.ac.uk::4357a60c-6ddc-4976-91d1-955a9d683e3a" providerId="AD" clId="Web-{0B3DF221-0476-7225-3C93-36E5FA8D41C2}" dt="2025-04-01T14:24:00.449" v="535" actId="20577"/>
          <ac:spMkLst>
            <pc:docMk/>
            <pc:sldMk cId="1006019862" sldId="343"/>
            <ac:spMk id="5" creationId="{7D60DEB0-2223-B6A1-087A-A6AABA8B520B}"/>
          </ac:spMkLst>
        </pc:spChg>
        <pc:spChg chg="add mod">
          <ac:chgData name="Edward Walden (2203426)" userId="S::2203426@student.uwtsd.ac.uk::4357a60c-6ddc-4976-91d1-955a9d683e3a" providerId="AD" clId="Web-{0B3DF221-0476-7225-3C93-36E5FA8D41C2}" dt="2025-04-01T14:26:38.939" v="818" actId="20577"/>
          <ac:spMkLst>
            <pc:docMk/>
            <pc:sldMk cId="1006019862" sldId="343"/>
            <ac:spMk id="6" creationId="{2FC64ABD-513B-6B1E-B5E9-D393612F1AB8}"/>
          </ac:spMkLst>
        </pc:spChg>
        <pc:spChg chg="mod">
          <ac:chgData name="Edward Walden (2203426)" userId="S::2203426@student.uwtsd.ac.uk::4357a60c-6ddc-4976-91d1-955a9d683e3a" providerId="AD" clId="Web-{0B3DF221-0476-7225-3C93-36E5FA8D41C2}" dt="2025-04-01T14:23:50.308" v="520" actId="20577"/>
          <ac:spMkLst>
            <pc:docMk/>
            <pc:sldMk cId="1006019862" sldId="343"/>
            <ac:spMk id="12" creationId="{3B604EF4-ADF2-824F-A482-8D418036B624}"/>
          </ac:spMkLst>
        </pc:spChg>
        <pc:picChg chg="del">
          <ac:chgData name="Edward Walden (2203426)" userId="S::2203426@student.uwtsd.ac.uk::4357a60c-6ddc-4976-91d1-955a9d683e3a" providerId="AD" clId="Web-{0B3DF221-0476-7225-3C93-36E5FA8D41C2}" dt="2025-04-01T14:24:04.965" v="538"/>
          <ac:picMkLst>
            <pc:docMk/>
            <pc:sldMk cId="1006019862" sldId="343"/>
            <ac:picMk id="2" creationId="{F59E357F-834A-7B26-F27F-AF4789045C2B}"/>
          </ac:picMkLst>
        </pc:picChg>
        <pc:picChg chg="del">
          <ac:chgData name="Edward Walden (2203426)" userId="S::2203426@student.uwtsd.ac.uk::4357a60c-6ddc-4976-91d1-955a9d683e3a" providerId="AD" clId="Web-{0B3DF221-0476-7225-3C93-36E5FA8D41C2}" dt="2025-04-01T14:24:04.230" v="537"/>
          <ac:picMkLst>
            <pc:docMk/>
            <pc:sldMk cId="1006019862" sldId="343"/>
            <ac:picMk id="3" creationId="{24B0C1EA-0275-1AB8-6A25-1BC0C51FBF8A}"/>
          </ac:picMkLst>
        </pc:picChg>
        <pc:picChg chg="del">
          <ac:chgData name="Edward Walden (2203426)" userId="S::2203426@student.uwtsd.ac.uk::4357a60c-6ddc-4976-91d1-955a9d683e3a" providerId="AD" clId="Web-{0B3DF221-0476-7225-3C93-36E5FA8D41C2}" dt="2025-04-01T14:24:03.574" v="536"/>
          <ac:picMkLst>
            <pc:docMk/>
            <pc:sldMk cId="1006019862" sldId="343"/>
            <ac:picMk id="7" creationId="{3DF5C304-9FBB-4847-A2BB-A9CEC43DB60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FDBB59-C4A5-477B-8168-7EB3085EE85A}"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5A1B55-CB18-4749-91F4-F9A159C4BE7F}" type="slidenum">
              <a:rPr lang="en-GB" smtClean="0"/>
              <a:t>‹#›</a:t>
            </a:fld>
            <a:endParaRPr lang="en-GB"/>
          </a:p>
        </p:txBody>
      </p:sp>
    </p:spTree>
    <p:extLst>
      <p:ext uri="{BB962C8B-B14F-4D97-AF65-F5344CB8AC3E}">
        <p14:creationId xmlns:p14="http://schemas.microsoft.com/office/powerpoint/2010/main" val="2768462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Our group project this year is focusing on developing various areas of the Honda NSF250R in hopes to improve performance within the next race season. </a:t>
            </a:r>
            <a:br>
              <a:rPr lang="en-GB"/>
            </a:br>
            <a:r>
              <a:rPr lang="en-GB"/>
              <a:t>The team includes myself, Harry, Megan, Jake, Harvey, Ed, Oska and Aaron.</a:t>
            </a:r>
          </a:p>
        </p:txBody>
      </p:sp>
      <p:sp>
        <p:nvSpPr>
          <p:cNvPr id="4" name="Slide Number Placeholder 3"/>
          <p:cNvSpPr>
            <a:spLocks noGrp="1"/>
          </p:cNvSpPr>
          <p:nvPr>
            <p:ph type="sldNum" sz="quarter" idx="5"/>
          </p:nvPr>
        </p:nvSpPr>
        <p:spPr/>
        <p:txBody>
          <a:bodyPr/>
          <a:lstStyle/>
          <a:p>
            <a:fld id="{465A1B55-CB18-4749-91F4-F9A159C4BE7F}" type="slidenum">
              <a:rPr lang="en-GB" smtClean="0"/>
              <a:t>2</a:t>
            </a:fld>
            <a:endParaRPr lang="en-GB"/>
          </a:p>
        </p:txBody>
      </p:sp>
    </p:spTree>
    <p:extLst>
      <p:ext uri="{BB962C8B-B14F-4D97-AF65-F5344CB8AC3E}">
        <p14:creationId xmlns:p14="http://schemas.microsoft.com/office/powerpoint/2010/main" val="424320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Several areas of development have been identified of producing potential gains in a competitive environment.</a:t>
            </a:r>
          </a:p>
          <a:p>
            <a:endParaRPr lang="en-GB"/>
          </a:p>
          <a:p>
            <a:r>
              <a:rPr lang="en-GB"/>
              <a:t>Engine Management Systems includes optimising fuel delivery, fuelling maps and engine strategies with aims to improve engine performance and looks into the possibility of running the Honda on alternative fuels.</a:t>
            </a:r>
          </a:p>
          <a:p>
            <a:endParaRPr lang="en-GB"/>
          </a:p>
          <a:p>
            <a:r>
              <a:rPr lang="en-GB"/>
              <a:t>Rider &amp; Bike </a:t>
            </a:r>
            <a:r>
              <a:rPr lang="en-GB" sz="1800"/>
              <a:t>Dynamics focuses on the development of adjustable offset yokes to provide freedom in changes steering geometry and aims to reduce component weight. Adjustable rear sets to assist with rider comfort.</a:t>
            </a:r>
          </a:p>
          <a:p>
            <a:endParaRPr lang="en-GB" sz="1800"/>
          </a:p>
          <a:p>
            <a:r>
              <a:rPr lang="en-GB"/>
              <a:t>Aerodynamics Development hopes to achieve improved airflow around the rider to reduce drag whilst also channelling air into a newly design airbox to boost with engine performance.</a:t>
            </a:r>
          </a:p>
          <a:p>
            <a:endParaRPr lang="en-GB"/>
          </a:p>
          <a:p>
            <a:r>
              <a:rPr lang="en-GB"/>
              <a:t>Fuel Tank &amp; Airbox Development aims are to reduce fuel tank size and increase airbox size a reduction in weight and increase in airbox volume. Intake train components have been optimised for airflow and engine tuning.</a:t>
            </a:r>
          </a:p>
        </p:txBody>
      </p:sp>
      <p:sp>
        <p:nvSpPr>
          <p:cNvPr id="4" name="Slide Number Placeholder 3"/>
          <p:cNvSpPr>
            <a:spLocks noGrp="1"/>
          </p:cNvSpPr>
          <p:nvPr>
            <p:ph type="sldNum" sz="quarter" idx="5"/>
          </p:nvPr>
        </p:nvSpPr>
        <p:spPr/>
        <p:txBody>
          <a:bodyPr/>
          <a:lstStyle/>
          <a:p>
            <a:fld id="{465A1B55-CB18-4749-91F4-F9A159C4BE7F}" type="slidenum">
              <a:rPr lang="en-GB" smtClean="0"/>
              <a:t>3</a:t>
            </a:fld>
            <a:endParaRPr lang="en-GB"/>
          </a:p>
        </p:txBody>
      </p:sp>
    </p:spTree>
    <p:extLst>
      <p:ext uri="{BB962C8B-B14F-4D97-AF65-F5344CB8AC3E}">
        <p14:creationId xmlns:p14="http://schemas.microsoft.com/office/powerpoint/2010/main" val="557653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part of marks assignment, we created a group and personal </a:t>
            </a:r>
            <a:r>
              <a:rPr lang="en-GB" err="1"/>
              <a:t>gantt</a:t>
            </a:r>
            <a:r>
              <a:rPr lang="en-GB"/>
              <a:t> charts which are used to visualise timings over the project timeline.</a:t>
            </a:r>
          </a:p>
          <a:p>
            <a:endParaRPr lang="en-GB"/>
          </a:p>
          <a:p>
            <a:r>
              <a:rPr lang="en-GB"/>
              <a:t>Weekly meetings took place to keep the team updated and for general discussions.</a:t>
            </a:r>
          </a:p>
        </p:txBody>
      </p:sp>
      <p:sp>
        <p:nvSpPr>
          <p:cNvPr id="4" name="Slide Number Placeholder 3"/>
          <p:cNvSpPr>
            <a:spLocks noGrp="1"/>
          </p:cNvSpPr>
          <p:nvPr>
            <p:ph type="sldNum" sz="quarter" idx="5"/>
          </p:nvPr>
        </p:nvSpPr>
        <p:spPr/>
        <p:txBody>
          <a:bodyPr/>
          <a:lstStyle/>
          <a:p>
            <a:fld id="{465A1B55-CB18-4749-91F4-F9A159C4BE7F}" type="slidenum">
              <a:rPr lang="en-GB" smtClean="0"/>
              <a:t>4</a:t>
            </a:fld>
            <a:endParaRPr lang="en-GB"/>
          </a:p>
        </p:txBody>
      </p:sp>
    </p:spTree>
    <p:extLst>
      <p:ext uri="{BB962C8B-B14F-4D97-AF65-F5344CB8AC3E}">
        <p14:creationId xmlns:p14="http://schemas.microsoft.com/office/powerpoint/2010/main" val="997017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9EE501-979D-0DB8-579A-A7442A2044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B84998-1140-A87C-5963-4AD78A0CE6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6FFC08-D547-FB1C-BE63-FF08E818A479}"/>
              </a:ext>
            </a:extLst>
          </p:cNvPr>
          <p:cNvSpPr>
            <a:spLocks noGrp="1"/>
          </p:cNvSpPr>
          <p:nvPr>
            <p:ph type="body" idx="1"/>
          </p:nvPr>
        </p:nvSpPr>
        <p:spPr/>
        <p:txBody>
          <a:bodyPr/>
          <a:lstStyle/>
          <a:p>
            <a:pPr marL="171450" indent="-171450">
              <a:buFont typeface="Arial" panose="020B0604020202020204" pitchFamily="34" charset="0"/>
              <a:buChar char="•"/>
            </a:pPr>
            <a:r>
              <a:rPr lang="en-GB"/>
              <a:t>Quick recap of last semesters work</a:t>
            </a:r>
          </a:p>
          <a:p>
            <a:pPr marL="628650" lvl="1" indent="-171450">
              <a:buFont typeface="Arial" panose="020B0604020202020204" pitchFamily="34" charset="0"/>
              <a:buChar char="•"/>
            </a:pPr>
            <a:r>
              <a:rPr lang="en-GB"/>
              <a:t>Focused mainly on bell mouth design and optimisation</a:t>
            </a:r>
          </a:p>
          <a:p>
            <a:pPr marL="628650" lvl="1" indent="-171450">
              <a:buFont typeface="Arial" panose="020B0604020202020204" pitchFamily="34" charset="0"/>
              <a:buChar char="•"/>
            </a:pPr>
            <a:r>
              <a:rPr lang="en-GB"/>
              <a:t>Successfully CAD and CFD a custom design</a:t>
            </a:r>
          </a:p>
          <a:p>
            <a:pPr marL="1085850" lvl="2" indent="-171450">
              <a:buFont typeface="Arial" panose="020B0604020202020204" pitchFamily="34" charset="0"/>
              <a:buChar char="•"/>
            </a:pPr>
            <a:r>
              <a:rPr lang="en-GB"/>
              <a:t>Proved improvements in mass airflow rate</a:t>
            </a:r>
          </a:p>
          <a:p>
            <a:pPr marL="171450" lvl="0" indent="-171450">
              <a:buFont typeface="Arial" panose="020B0604020202020204" pitchFamily="34" charset="0"/>
              <a:buChar char="•"/>
            </a:pPr>
            <a:endParaRPr lang="en-GB"/>
          </a:p>
          <a:p>
            <a:pPr marL="171450" lvl="0" indent="-171450">
              <a:buFont typeface="Arial" panose="020B0604020202020204" pitchFamily="34" charset="0"/>
              <a:buChar char="•"/>
            </a:pPr>
            <a:r>
              <a:rPr lang="en-GB"/>
              <a:t>Talks were ongoing with Geotech &amp; Dellorto to source a correct map version to continue with the ECU install and setup</a:t>
            </a:r>
          </a:p>
          <a:p>
            <a:pPr marL="171450" lvl="0" indent="-171450">
              <a:buFont typeface="Arial" panose="020B0604020202020204" pitchFamily="34" charset="0"/>
              <a:buChar char="•"/>
            </a:pPr>
            <a:endParaRPr lang="en-GB"/>
          </a:p>
          <a:p>
            <a:pPr marL="171450" lvl="0" indent="-171450">
              <a:buFont typeface="Arial" panose="020B0604020202020204" pitchFamily="34" charset="0"/>
              <a:buChar char="•"/>
            </a:pPr>
            <a:r>
              <a:rPr lang="en-GB"/>
              <a:t>Leads onto the work completed this semester…</a:t>
            </a:r>
          </a:p>
          <a:p>
            <a:pPr marL="171450" lvl="0" indent="-171450">
              <a:buFont typeface="Arial" panose="020B0604020202020204" pitchFamily="34" charset="0"/>
              <a:buChar char="•"/>
            </a:pPr>
            <a:endParaRPr lang="en-GB"/>
          </a:p>
          <a:p>
            <a:pPr marL="171450" lvl="0" indent="-171450">
              <a:buFont typeface="Arial" panose="020B0604020202020204" pitchFamily="34" charset="0"/>
              <a:buChar char="•"/>
            </a:pPr>
            <a:r>
              <a:rPr lang="en-GB"/>
              <a:t>Correct map was installed, and engine start was attempted.</a:t>
            </a:r>
          </a:p>
          <a:p>
            <a:pPr marL="628650" lvl="1" indent="-171450">
              <a:buFont typeface="Arial" panose="020B0604020202020204" pitchFamily="34" charset="0"/>
              <a:buChar char="•"/>
            </a:pPr>
            <a:r>
              <a:rPr lang="en-GB"/>
              <a:t>No start but backfires observed</a:t>
            </a:r>
          </a:p>
          <a:p>
            <a:pPr marL="628650" lvl="1" indent="-171450">
              <a:buFont typeface="Arial" panose="020B0604020202020204" pitchFamily="34" charset="0"/>
              <a:buChar char="•"/>
            </a:pPr>
            <a:endParaRPr lang="en-GB"/>
          </a:p>
          <a:p>
            <a:pPr marL="171450" lvl="0" indent="-171450">
              <a:buFont typeface="Arial" panose="020B0604020202020204" pitchFamily="34" charset="0"/>
              <a:buChar char="•"/>
            </a:pPr>
            <a:r>
              <a:rPr lang="en-GB"/>
              <a:t>Original Honda ECU uses two crank triggers, Dellorto uses one</a:t>
            </a:r>
          </a:p>
          <a:p>
            <a:pPr marL="628650" lvl="1" indent="-171450">
              <a:buFont typeface="Arial" panose="020B0604020202020204" pitchFamily="34" charset="0"/>
              <a:buChar char="•"/>
            </a:pPr>
            <a:r>
              <a:rPr lang="en-GB"/>
              <a:t>Swapped crank triggers to confirm if this was the issue</a:t>
            </a:r>
          </a:p>
          <a:p>
            <a:pPr marL="1085850" lvl="2" indent="-171450">
              <a:buFont typeface="Arial" panose="020B0604020202020204" pitchFamily="34" charset="0"/>
              <a:buChar char="•"/>
            </a:pPr>
            <a:r>
              <a:rPr lang="en-GB"/>
              <a:t>No start</a:t>
            </a:r>
          </a:p>
        </p:txBody>
      </p:sp>
      <p:sp>
        <p:nvSpPr>
          <p:cNvPr id="4" name="Slide Number Placeholder 3">
            <a:extLst>
              <a:ext uri="{FF2B5EF4-FFF2-40B4-BE49-F238E27FC236}">
                <a16:creationId xmlns:a16="http://schemas.microsoft.com/office/drawing/2014/main" id="{87B45F90-E125-E659-E53C-C82F5E4AAC06}"/>
              </a:ext>
            </a:extLst>
          </p:cNvPr>
          <p:cNvSpPr>
            <a:spLocks noGrp="1"/>
          </p:cNvSpPr>
          <p:nvPr>
            <p:ph type="sldNum" sz="quarter" idx="5"/>
          </p:nvPr>
        </p:nvSpPr>
        <p:spPr/>
        <p:txBody>
          <a:bodyPr/>
          <a:lstStyle/>
          <a:p>
            <a:fld id="{465A1B55-CB18-4749-91F4-F9A159C4BE7F}" type="slidenum">
              <a:rPr lang="en-GB" smtClean="0"/>
              <a:t>5</a:t>
            </a:fld>
            <a:endParaRPr lang="en-GB"/>
          </a:p>
        </p:txBody>
      </p:sp>
    </p:spTree>
    <p:extLst>
      <p:ext uri="{BB962C8B-B14F-4D97-AF65-F5344CB8AC3E}">
        <p14:creationId xmlns:p14="http://schemas.microsoft.com/office/powerpoint/2010/main" val="2291313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FE812-C40C-A213-D86E-E59355AEB5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31CEEE-E423-9D51-941C-05A7B27BA8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E2BD61-347E-6193-AB5A-8DC239420D0A}"/>
              </a:ext>
            </a:extLst>
          </p:cNvPr>
          <p:cNvSpPr>
            <a:spLocks noGrp="1"/>
          </p:cNvSpPr>
          <p:nvPr>
            <p:ph type="body" idx="1"/>
          </p:nvPr>
        </p:nvSpPr>
        <p:spPr/>
        <p:txBody>
          <a:bodyPr/>
          <a:lstStyle/>
          <a:p>
            <a:pPr marL="171450" indent="-171450">
              <a:buFont typeface="Arial" panose="020B0604020202020204" pitchFamily="34" charset="0"/>
              <a:buChar char="•"/>
            </a:pPr>
            <a:r>
              <a:rPr lang="en-GB"/>
              <a:t>To confirm the timing a timing light was used</a:t>
            </a:r>
          </a:p>
          <a:p>
            <a:pPr marL="628650" lvl="1" indent="-171450">
              <a:buFont typeface="Arial" panose="020B0604020202020204" pitchFamily="34" charset="0"/>
              <a:buChar char="•"/>
            </a:pPr>
            <a:r>
              <a:rPr lang="en-GB"/>
              <a:t>Timing light showed spark did not align with expected values seen in the original map.</a:t>
            </a:r>
          </a:p>
          <a:p>
            <a:pPr marL="628650" lvl="1" indent="-171450">
              <a:buFont typeface="Arial" panose="020B0604020202020204" pitchFamily="34" charset="0"/>
              <a:buChar char="•"/>
            </a:pPr>
            <a:endParaRPr lang="en-GB"/>
          </a:p>
          <a:p>
            <a:pPr marL="171450" lvl="0" indent="-171450">
              <a:buFont typeface="Arial" panose="020B0604020202020204" pitchFamily="34" charset="0"/>
              <a:buChar char="•"/>
            </a:pPr>
            <a:r>
              <a:rPr lang="en-GB"/>
              <a:t>Ignition values were roughly estimated </a:t>
            </a:r>
          </a:p>
          <a:p>
            <a:pPr marL="628650" lvl="1" indent="-171450">
              <a:buFont typeface="Arial" panose="020B0604020202020204" pitchFamily="34" charset="0"/>
              <a:buChar char="•"/>
            </a:pPr>
            <a:r>
              <a:rPr lang="en-GB"/>
              <a:t>Fine tuned to bring the ignition timing in line with the expected values found on the original map. (20 degrees BTDC)</a:t>
            </a:r>
          </a:p>
          <a:p>
            <a:pPr marL="628650" lvl="1" indent="-171450">
              <a:buFont typeface="Arial" panose="020B0604020202020204" pitchFamily="34" charset="0"/>
              <a:buChar char="•"/>
            </a:pPr>
            <a:r>
              <a:rPr lang="en-GB"/>
              <a:t>Final value of 120 degrees was applied to map up to 4000 RPM and 35% throttle.</a:t>
            </a:r>
          </a:p>
          <a:p>
            <a:pPr marL="1085850" lvl="2" indent="-171450">
              <a:buFont typeface="Arial" panose="020B0604020202020204" pitchFamily="34" charset="0"/>
              <a:buChar char="•"/>
            </a:pPr>
            <a:r>
              <a:rPr lang="en-GB"/>
              <a:t>This was done as a safety precaution.</a:t>
            </a:r>
          </a:p>
          <a:p>
            <a:pPr marL="1085850" lvl="2" indent="-171450">
              <a:buFont typeface="Arial" panose="020B0604020202020204" pitchFamily="34" charset="0"/>
              <a:buChar char="•"/>
            </a:pPr>
            <a:endParaRPr lang="en-GB"/>
          </a:p>
          <a:p>
            <a:pPr marL="171450" lvl="0" indent="-171450">
              <a:buFont typeface="Arial" panose="020B0604020202020204" pitchFamily="34" charset="0"/>
              <a:buChar char="•"/>
            </a:pPr>
            <a:r>
              <a:rPr lang="en-GB"/>
              <a:t>Still no start was achieved.</a:t>
            </a:r>
          </a:p>
        </p:txBody>
      </p:sp>
      <p:sp>
        <p:nvSpPr>
          <p:cNvPr id="4" name="Slide Number Placeholder 3">
            <a:extLst>
              <a:ext uri="{FF2B5EF4-FFF2-40B4-BE49-F238E27FC236}">
                <a16:creationId xmlns:a16="http://schemas.microsoft.com/office/drawing/2014/main" id="{7681EDB0-2C67-F8FE-FAA4-38D957B35266}"/>
              </a:ext>
            </a:extLst>
          </p:cNvPr>
          <p:cNvSpPr>
            <a:spLocks noGrp="1"/>
          </p:cNvSpPr>
          <p:nvPr>
            <p:ph type="sldNum" sz="quarter" idx="5"/>
          </p:nvPr>
        </p:nvSpPr>
        <p:spPr/>
        <p:txBody>
          <a:bodyPr/>
          <a:lstStyle/>
          <a:p>
            <a:fld id="{465A1B55-CB18-4749-91F4-F9A159C4BE7F}" type="slidenum">
              <a:rPr lang="en-GB" smtClean="0"/>
              <a:t>6</a:t>
            </a:fld>
            <a:endParaRPr lang="en-GB"/>
          </a:p>
        </p:txBody>
      </p:sp>
    </p:spTree>
    <p:extLst>
      <p:ext uri="{BB962C8B-B14F-4D97-AF65-F5344CB8AC3E}">
        <p14:creationId xmlns:p14="http://schemas.microsoft.com/office/powerpoint/2010/main" val="1843999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DD0D7-B885-E22C-45E3-FAE012864A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5E852E-CBC5-1E6A-9DCC-CE39E50A6C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5E7B89-EB11-B9D0-C7FD-717E5C095185}"/>
              </a:ext>
            </a:extLst>
          </p:cNvPr>
          <p:cNvSpPr>
            <a:spLocks noGrp="1"/>
          </p:cNvSpPr>
          <p:nvPr>
            <p:ph type="body" idx="1"/>
          </p:nvPr>
        </p:nvSpPr>
        <p:spPr/>
        <p:txBody>
          <a:bodyPr/>
          <a:lstStyle/>
          <a:p>
            <a:pPr marL="171450" indent="-171450">
              <a:buFont typeface="Arial" panose="020B0604020202020204" pitchFamily="34" charset="0"/>
              <a:buChar char="•"/>
            </a:pPr>
            <a:r>
              <a:rPr lang="en-GB"/>
              <a:t>After failing to get the engine started it was decided to scope the injection, ignition and crank traces</a:t>
            </a:r>
          </a:p>
          <a:p>
            <a:pPr marL="171450" indent="-171450">
              <a:buFont typeface="Arial" panose="020B0604020202020204" pitchFamily="34" charset="0"/>
              <a:buChar char="•"/>
            </a:pPr>
            <a:endParaRPr lang="en-GB"/>
          </a:p>
          <a:p>
            <a:pPr marL="171450" indent="-171450">
              <a:buFont typeface="Arial" panose="020B0604020202020204" pitchFamily="34" charset="0"/>
              <a:buChar char="•"/>
            </a:pPr>
            <a:r>
              <a:rPr lang="en-GB"/>
              <a:t>Explain traces</a:t>
            </a:r>
          </a:p>
          <a:p>
            <a:pPr marL="171450" indent="-171450">
              <a:buFont typeface="Arial" panose="020B0604020202020204" pitchFamily="34" charset="0"/>
              <a:buChar char="•"/>
            </a:pPr>
            <a:endParaRPr lang="en-GB"/>
          </a:p>
          <a:p>
            <a:pPr marL="171450" indent="-171450">
              <a:buFont typeface="Arial" panose="020B0604020202020204" pitchFamily="34" charset="0"/>
              <a:buChar char="•"/>
            </a:pPr>
            <a:r>
              <a:rPr lang="en-GB"/>
              <a:t>Explain red trace should be sitting before TDC but is sitting ATDC</a:t>
            </a:r>
          </a:p>
        </p:txBody>
      </p:sp>
      <p:sp>
        <p:nvSpPr>
          <p:cNvPr id="4" name="Slide Number Placeholder 3">
            <a:extLst>
              <a:ext uri="{FF2B5EF4-FFF2-40B4-BE49-F238E27FC236}">
                <a16:creationId xmlns:a16="http://schemas.microsoft.com/office/drawing/2014/main" id="{7CFEACFF-744C-4E06-E830-2CFD390E7408}"/>
              </a:ext>
            </a:extLst>
          </p:cNvPr>
          <p:cNvSpPr>
            <a:spLocks noGrp="1"/>
          </p:cNvSpPr>
          <p:nvPr>
            <p:ph type="sldNum" sz="quarter" idx="5"/>
          </p:nvPr>
        </p:nvSpPr>
        <p:spPr/>
        <p:txBody>
          <a:bodyPr/>
          <a:lstStyle/>
          <a:p>
            <a:fld id="{465A1B55-CB18-4749-91F4-F9A159C4BE7F}" type="slidenum">
              <a:rPr lang="en-GB" smtClean="0"/>
              <a:t>7</a:t>
            </a:fld>
            <a:endParaRPr lang="en-GB"/>
          </a:p>
        </p:txBody>
      </p:sp>
    </p:spTree>
    <p:extLst>
      <p:ext uri="{BB962C8B-B14F-4D97-AF65-F5344CB8AC3E}">
        <p14:creationId xmlns:p14="http://schemas.microsoft.com/office/powerpoint/2010/main" val="4224304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DC11E-6B6D-6E22-8121-BEF4E8DE0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B6F97A-372E-B6DF-0C42-5EE8B6DDAA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5E38FC-2752-8D4E-AB5F-4C787AF22DDC}"/>
              </a:ext>
            </a:extLst>
          </p:cNvPr>
          <p:cNvSpPr>
            <a:spLocks noGrp="1"/>
          </p:cNvSpPr>
          <p:nvPr>
            <p:ph type="body" idx="1"/>
          </p:nvPr>
        </p:nvSpPr>
        <p:spPr/>
        <p:txBody>
          <a:bodyPr/>
          <a:lstStyle/>
          <a:p>
            <a:pPr marL="171450" indent="-171450">
              <a:buFont typeface="Arial" panose="020B0604020202020204" pitchFamily="34" charset="0"/>
              <a:buChar char="•"/>
            </a:pPr>
            <a:r>
              <a:rPr lang="en-GB"/>
              <a:t>With plus 120 degrees to ignition values trace correctly aligns</a:t>
            </a:r>
          </a:p>
          <a:p>
            <a:pPr marL="171450" indent="-171450">
              <a:buFont typeface="Arial" panose="020B0604020202020204" pitchFamily="34" charset="0"/>
              <a:buChar char="•"/>
            </a:pPr>
            <a:endParaRPr lang="en-GB"/>
          </a:p>
          <a:p>
            <a:pPr marL="171450" indent="-171450">
              <a:buFont typeface="Arial" panose="020B0604020202020204" pitchFamily="34" charset="0"/>
              <a:buChar char="•"/>
            </a:pPr>
            <a:r>
              <a:rPr lang="en-GB"/>
              <a:t>Unable to correctly align injection trace</a:t>
            </a:r>
          </a:p>
          <a:p>
            <a:pPr marL="628650" lvl="1" indent="-171450">
              <a:buFont typeface="Arial" panose="020B0604020202020204" pitchFamily="34" charset="0"/>
              <a:buChar char="•"/>
            </a:pPr>
            <a:r>
              <a:rPr lang="en-GB"/>
              <a:t>Values needed exceeded 360 degrees</a:t>
            </a:r>
          </a:p>
          <a:p>
            <a:pPr marL="628650" lvl="1" indent="-171450">
              <a:buFont typeface="Arial" panose="020B0604020202020204" pitchFamily="34" charset="0"/>
              <a:buChar char="•"/>
            </a:pPr>
            <a:r>
              <a:rPr lang="en-GB"/>
              <a:t>ECU allowed the entry, but this resulted in injection firing every four strokes.</a:t>
            </a:r>
          </a:p>
          <a:p>
            <a:pPr marL="628650" lvl="1" indent="-171450">
              <a:buFont typeface="Arial" panose="020B0604020202020204" pitchFamily="34" charset="0"/>
              <a:buChar char="•"/>
            </a:pPr>
            <a:endParaRPr lang="en-GB"/>
          </a:p>
          <a:p>
            <a:pPr marL="171450" lvl="0" indent="-171450">
              <a:buFont typeface="Arial" panose="020B0604020202020204" pitchFamily="34" charset="0"/>
              <a:buChar char="•"/>
            </a:pPr>
            <a:r>
              <a:rPr lang="en-GB"/>
              <a:t>An ECU setting for missing teeth was found set to 2</a:t>
            </a:r>
          </a:p>
          <a:p>
            <a:pPr marL="628650" lvl="1" indent="-171450">
              <a:buFont typeface="Arial" panose="020B0604020202020204" pitchFamily="34" charset="0"/>
              <a:buChar char="•"/>
            </a:pPr>
            <a:r>
              <a:rPr lang="en-GB"/>
              <a:t>OEM flywheel has 1 missing tooth</a:t>
            </a:r>
          </a:p>
          <a:p>
            <a:pPr marL="171450" lvl="0" indent="-171450">
              <a:buFont typeface="Arial" panose="020B0604020202020204" pitchFamily="34" charset="0"/>
              <a:buChar char="•"/>
            </a:pPr>
            <a:r>
              <a:rPr lang="en-GB"/>
              <a:t>Updating this provided a trace more inline with expected.</a:t>
            </a:r>
          </a:p>
          <a:p>
            <a:pPr marL="171450" lvl="0" indent="-171450">
              <a:buFont typeface="Arial" panose="020B0604020202020204" pitchFamily="34" charset="0"/>
              <a:buChar char="•"/>
            </a:pPr>
            <a:r>
              <a:rPr lang="en-GB"/>
              <a:t>Further changes made to ignition and injection values with this setting updated made no changes.</a:t>
            </a:r>
          </a:p>
        </p:txBody>
      </p:sp>
      <p:sp>
        <p:nvSpPr>
          <p:cNvPr id="4" name="Slide Number Placeholder 3">
            <a:extLst>
              <a:ext uri="{FF2B5EF4-FFF2-40B4-BE49-F238E27FC236}">
                <a16:creationId xmlns:a16="http://schemas.microsoft.com/office/drawing/2014/main" id="{B1119BD2-DB3D-70DD-7EE0-CC1BF007B303}"/>
              </a:ext>
            </a:extLst>
          </p:cNvPr>
          <p:cNvSpPr>
            <a:spLocks noGrp="1"/>
          </p:cNvSpPr>
          <p:nvPr>
            <p:ph type="sldNum" sz="quarter" idx="5"/>
          </p:nvPr>
        </p:nvSpPr>
        <p:spPr/>
        <p:txBody>
          <a:bodyPr/>
          <a:lstStyle/>
          <a:p>
            <a:fld id="{465A1B55-CB18-4749-91F4-F9A159C4BE7F}" type="slidenum">
              <a:rPr lang="en-GB" smtClean="0"/>
              <a:t>8</a:t>
            </a:fld>
            <a:endParaRPr lang="en-GB"/>
          </a:p>
        </p:txBody>
      </p:sp>
    </p:spTree>
    <p:extLst>
      <p:ext uri="{BB962C8B-B14F-4D97-AF65-F5344CB8AC3E}">
        <p14:creationId xmlns:p14="http://schemas.microsoft.com/office/powerpoint/2010/main" val="4011246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74173-5C41-B0A5-CE73-EE949659EA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44BD0A-818A-0C2C-28D3-80A7334D87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34A261-3243-31DD-B720-9C517F93D5DD}"/>
              </a:ext>
            </a:extLst>
          </p:cNvPr>
          <p:cNvSpPr>
            <a:spLocks noGrp="1"/>
          </p:cNvSpPr>
          <p:nvPr>
            <p:ph type="body" idx="1"/>
          </p:nvPr>
        </p:nvSpPr>
        <p:spPr/>
        <p:txBody>
          <a:bodyPr/>
          <a:lstStyle/>
          <a:p>
            <a:pPr marL="171450" indent="-171450">
              <a:buFont typeface="Arial" panose="020B0604020202020204" pitchFamily="34" charset="0"/>
              <a:buChar char="•"/>
            </a:pPr>
            <a:r>
              <a:rPr lang="en-GB"/>
              <a:t>Ian had purchased a flywheel online that advertised itself working with 2D</a:t>
            </a:r>
          </a:p>
          <a:p>
            <a:pPr marL="628650" lvl="1" indent="-171450">
              <a:buFont typeface="Arial" panose="020B0604020202020204" pitchFamily="34" charset="0"/>
              <a:buChar char="•"/>
            </a:pPr>
            <a:r>
              <a:rPr lang="en-GB"/>
              <a:t>This flywheel has two missing teeth and an additional keyway 180 degrees out from the original.</a:t>
            </a:r>
          </a:p>
          <a:p>
            <a:pPr marL="171450" lvl="0" indent="-171450">
              <a:buFont typeface="Arial" panose="020B0604020202020204" pitchFamily="34" charset="0"/>
              <a:buChar char="•"/>
            </a:pPr>
            <a:endParaRPr lang="en-GB"/>
          </a:p>
          <a:p>
            <a:pPr marL="171450" lvl="0" indent="-171450">
              <a:buFont typeface="Arial" panose="020B0604020202020204" pitchFamily="34" charset="0"/>
              <a:buChar char="•"/>
            </a:pPr>
            <a:r>
              <a:rPr lang="en-GB"/>
              <a:t>After this was fitted a test run was conducted and the engine started with the help of some start assist.</a:t>
            </a:r>
          </a:p>
          <a:p>
            <a:pPr marL="628650" lvl="1" indent="-171450">
              <a:buFont typeface="Arial" panose="020B0604020202020204" pitchFamily="34" charset="0"/>
              <a:buChar char="•"/>
            </a:pPr>
            <a:r>
              <a:rPr lang="en-GB"/>
              <a:t>Further tests were done and the engine started on its own.</a:t>
            </a:r>
          </a:p>
        </p:txBody>
      </p:sp>
      <p:sp>
        <p:nvSpPr>
          <p:cNvPr id="4" name="Slide Number Placeholder 3">
            <a:extLst>
              <a:ext uri="{FF2B5EF4-FFF2-40B4-BE49-F238E27FC236}">
                <a16:creationId xmlns:a16="http://schemas.microsoft.com/office/drawing/2014/main" id="{AD9453F9-2115-6732-8EE9-50C312E81282}"/>
              </a:ext>
            </a:extLst>
          </p:cNvPr>
          <p:cNvSpPr>
            <a:spLocks noGrp="1"/>
          </p:cNvSpPr>
          <p:nvPr>
            <p:ph type="sldNum" sz="quarter" idx="5"/>
          </p:nvPr>
        </p:nvSpPr>
        <p:spPr/>
        <p:txBody>
          <a:bodyPr/>
          <a:lstStyle/>
          <a:p>
            <a:fld id="{465A1B55-CB18-4749-91F4-F9A159C4BE7F}" type="slidenum">
              <a:rPr lang="en-GB" smtClean="0"/>
              <a:t>9</a:t>
            </a:fld>
            <a:endParaRPr lang="en-GB"/>
          </a:p>
        </p:txBody>
      </p:sp>
    </p:spTree>
    <p:extLst>
      <p:ext uri="{BB962C8B-B14F-4D97-AF65-F5344CB8AC3E}">
        <p14:creationId xmlns:p14="http://schemas.microsoft.com/office/powerpoint/2010/main" val="11691511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1CC13-88C8-0687-307B-4525CE35B2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056D2C-B5F5-7E9D-9F04-20CC511C20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CBC2CC-E71F-E08D-1044-89CDC03F85BF}"/>
              </a:ext>
            </a:extLst>
          </p:cNvPr>
          <p:cNvSpPr>
            <a:spLocks noGrp="1"/>
          </p:cNvSpPr>
          <p:nvPr>
            <p:ph type="body" idx="1"/>
          </p:nvPr>
        </p:nvSpPr>
        <p:spPr/>
        <p:txBody>
          <a:bodyPr/>
          <a:lstStyle/>
          <a:p>
            <a:pPr marL="628650" lvl="1" indent="-171450">
              <a:buFont typeface="Arial" panose="020B0604020202020204" pitchFamily="34" charset="0"/>
              <a:buChar char="•"/>
            </a:pPr>
            <a:r>
              <a:rPr lang="en-GB"/>
              <a:t>As well as working on starting the engine custom sensor mounts and pickup rings have been produced.</a:t>
            </a:r>
          </a:p>
          <a:p>
            <a:pPr marL="628650" lvl="1" indent="-171450">
              <a:buFont typeface="Arial" panose="020B0604020202020204" pitchFamily="34" charset="0"/>
              <a:buChar char="•"/>
            </a:pPr>
            <a:endParaRPr lang="en-GB"/>
          </a:p>
          <a:p>
            <a:pPr marL="628650" lvl="1" indent="-171450">
              <a:buFont typeface="Arial" panose="020B0604020202020204" pitchFamily="34" charset="0"/>
              <a:buChar char="•"/>
            </a:pPr>
            <a:r>
              <a:rPr lang="en-GB"/>
              <a:t>Go through images</a:t>
            </a:r>
          </a:p>
          <a:p>
            <a:pPr marL="628650" lvl="1" indent="-171450">
              <a:buFont typeface="Arial" panose="020B0604020202020204" pitchFamily="34" charset="0"/>
              <a:buChar char="•"/>
            </a:pPr>
            <a:endParaRPr lang="en-GB"/>
          </a:p>
          <a:p>
            <a:pPr marL="628650" lvl="1" indent="-171450">
              <a:buFont typeface="Arial" panose="020B0604020202020204" pitchFamily="34" charset="0"/>
              <a:buChar char="•"/>
            </a:pPr>
            <a:r>
              <a:rPr lang="en-GB"/>
              <a:t>Online retailers selling aftermarket brake discs noted the material as AISI 420 Stainless Steel</a:t>
            </a:r>
          </a:p>
          <a:p>
            <a:pPr marL="1085850" lvl="2" indent="-171450">
              <a:buFont typeface="Arial" panose="020B0604020202020204" pitchFamily="34" charset="0"/>
              <a:buChar char="•"/>
            </a:pPr>
            <a:r>
              <a:rPr lang="en-GB"/>
              <a:t>This material was chosen to be used on the rear disc that has an integrated wheel speed sensor</a:t>
            </a:r>
          </a:p>
          <a:p>
            <a:pPr marL="1085850" lvl="2" indent="-171450">
              <a:buFont typeface="Arial" panose="020B0604020202020204" pitchFamily="34" charset="0"/>
              <a:buChar char="•"/>
            </a:pPr>
            <a:r>
              <a:rPr lang="en-GB"/>
              <a:t>Provides good corrosion resistance due to high chromium content</a:t>
            </a:r>
          </a:p>
          <a:p>
            <a:pPr marL="1543050" lvl="3" indent="-171450">
              <a:buFont typeface="Arial" panose="020B0604020202020204" pitchFamily="34" charset="0"/>
              <a:buChar char="•"/>
            </a:pPr>
            <a:r>
              <a:rPr lang="en-GB"/>
              <a:t>Maintains magnetic properties due to high iron content</a:t>
            </a:r>
          </a:p>
          <a:p>
            <a:pPr marL="2000250" lvl="4" indent="-171450">
              <a:buFont typeface="Arial" panose="020B0604020202020204" pitchFamily="34" charset="0"/>
              <a:buChar char="•"/>
            </a:pPr>
            <a:r>
              <a:rPr lang="en-GB"/>
              <a:t>Allows for use with hall effect wheel speed sensors</a:t>
            </a:r>
          </a:p>
          <a:p>
            <a:pPr marL="628650" lvl="1" indent="-171450">
              <a:buFont typeface="Arial" panose="020B0604020202020204" pitchFamily="34" charset="0"/>
              <a:buChar char="•"/>
            </a:pPr>
            <a:endParaRPr lang="en-GB"/>
          </a:p>
        </p:txBody>
      </p:sp>
      <p:sp>
        <p:nvSpPr>
          <p:cNvPr id="4" name="Slide Number Placeholder 3">
            <a:extLst>
              <a:ext uri="{FF2B5EF4-FFF2-40B4-BE49-F238E27FC236}">
                <a16:creationId xmlns:a16="http://schemas.microsoft.com/office/drawing/2014/main" id="{C7A2ABD3-3F11-3465-1474-7435E7E082CB}"/>
              </a:ext>
            </a:extLst>
          </p:cNvPr>
          <p:cNvSpPr>
            <a:spLocks noGrp="1"/>
          </p:cNvSpPr>
          <p:nvPr>
            <p:ph type="sldNum" sz="quarter" idx="5"/>
          </p:nvPr>
        </p:nvSpPr>
        <p:spPr/>
        <p:txBody>
          <a:bodyPr/>
          <a:lstStyle/>
          <a:p>
            <a:fld id="{465A1B55-CB18-4749-91F4-F9A159C4BE7F}" type="slidenum">
              <a:rPr lang="en-GB" smtClean="0"/>
              <a:t>10</a:t>
            </a:fld>
            <a:endParaRPr lang="en-GB"/>
          </a:p>
        </p:txBody>
      </p:sp>
    </p:spTree>
    <p:extLst>
      <p:ext uri="{BB962C8B-B14F-4D97-AF65-F5344CB8AC3E}">
        <p14:creationId xmlns:p14="http://schemas.microsoft.com/office/powerpoint/2010/main" val="2261161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FE6801-A4E5-ADD1-C138-9F3AB6F0BF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675D9E-159C-97BC-D1F0-5B3F411D33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B72B86-642E-46CC-D210-991C059A7D25}"/>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68255621-8E18-0F7B-28C4-2910BF2E7471}"/>
              </a:ext>
            </a:extLst>
          </p:cNvPr>
          <p:cNvSpPr>
            <a:spLocks noGrp="1"/>
          </p:cNvSpPr>
          <p:nvPr>
            <p:ph type="sldNum" sz="quarter" idx="5"/>
          </p:nvPr>
        </p:nvSpPr>
        <p:spPr/>
        <p:txBody>
          <a:bodyPr/>
          <a:lstStyle/>
          <a:p>
            <a:fld id="{465A1B55-CB18-4749-91F4-F9A159C4BE7F}" type="slidenum">
              <a:rPr lang="en-GB" smtClean="0"/>
              <a:t>11</a:t>
            </a:fld>
            <a:endParaRPr lang="en-GB"/>
          </a:p>
        </p:txBody>
      </p:sp>
    </p:spTree>
    <p:extLst>
      <p:ext uri="{BB962C8B-B14F-4D97-AF65-F5344CB8AC3E}">
        <p14:creationId xmlns:p14="http://schemas.microsoft.com/office/powerpoint/2010/main" val="13787727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F6F41A-0DCF-C6EA-51A8-6E899395A3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D7B9C4-4DAE-D768-2EF8-C8D56FFD67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6B8CBA-E29E-358D-D5F2-F0C3AC521278}"/>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A8EACDD6-A21C-05C9-F701-0FE994FE0D87}"/>
              </a:ext>
            </a:extLst>
          </p:cNvPr>
          <p:cNvSpPr>
            <a:spLocks noGrp="1"/>
          </p:cNvSpPr>
          <p:nvPr>
            <p:ph type="sldNum" sz="quarter" idx="5"/>
          </p:nvPr>
        </p:nvSpPr>
        <p:spPr/>
        <p:txBody>
          <a:bodyPr/>
          <a:lstStyle/>
          <a:p>
            <a:fld id="{465A1B55-CB18-4749-91F4-F9A159C4BE7F}" type="slidenum">
              <a:rPr lang="en-GB" smtClean="0"/>
              <a:t>12</a:t>
            </a:fld>
            <a:endParaRPr lang="en-GB"/>
          </a:p>
        </p:txBody>
      </p:sp>
    </p:spTree>
    <p:extLst>
      <p:ext uri="{BB962C8B-B14F-4D97-AF65-F5344CB8AC3E}">
        <p14:creationId xmlns:p14="http://schemas.microsoft.com/office/powerpoint/2010/main" val="42637898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DD42D-1A4E-F2C0-A055-A27BF45DC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D9A659-F280-994D-9A47-91E03A05EA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D93A00-D140-0152-90B5-0C3FE1082160}"/>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FBD02C34-2E52-2DEB-E4D3-5ACBA6F6AE61}"/>
              </a:ext>
            </a:extLst>
          </p:cNvPr>
          <p:cNvSpPr>
            <a:spLocks noGrp="1"/>
          </p:cNvSpPr>
          <p:nvPr>
            <p:ph type="sldNum" sz="quarter" idx="5"/>
          </p:nvPr>
        </p:nvSpPr>
        <p:spPr/>
        <p:txBody>
          <a:bodyPr/>
          <a:lstStyle/>
          <a:p>
            <a:fld id="{465A1B55-CB18-4749-91F4-F9A159C4BE7F}" type="slidenum">
              <a:rPr lang="en-GB" smtClean="0"/>
              <a:t>13</a:t>
            </a:fld>
            <a:endParaRPr lang="en-GB"/>
          </a:p>
        </p:txBody>
      </p:sp>
    </p:spTree>
    <p:extLst>
      <p:ext uri="{BB962C8B-B14F-4D97-AF65-F5344CB8AC3E}">
        <p14:creationId xmlns:p14="http://schemas.microsoft.com/office/powerpoint/2010/main" val="1859242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889FEE-BDBF-0584-716E-DA82BC22F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1214EC-FE1C-B36B-F09F-81E00C7C0C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353B60-3BC2-98BC-72A0-BAA67054983C}"/>
              </a:ext>
            </a:extLst>
          </p:cNvPr>
          <p:cNvSpPr>
            <a:spLocks noGrp="1"/>
          </p:cNvSpPr>
          <p:nvPr>
            <p:ph type="body" idx="1"/>
          </p:nvPr>
        </p:nvSpPr>
        <p:spPr/>
        <p:txBody>
          <a:bodyPr/>
          <a:lstStyle/>
          <a:p>
            <a:pPr marL="0" marR="0"/>
            <a:r>
              <a:rPr lang="en-GB"/>
              <a:t>Recap,</a:t>
            </a:r>
          </a:p>
          <a:p>
            <a:pPr marL="0" marR="0"/>
            <a:r>
              <a:rPr lang="en-GB"/>
              <a:t>Researched yoke design and chose an offset adjustment method</a:t>
            </a:r>
          </a:p>
          <a:p>
            <a:pPr marL="0" marR="0"/>
            <a:r>
              <a:rPr lang="en-GB"/>
              <a:t>Calculated braking forces</a:t>
            </a:r>
          </a:p>
          <a:p>
            <a:pPr marL="0" marR="0"/>
            <a:r>
              <a:rPr lang="en-GB"/>
              <a:t>Topology study</a:t>
            </a:r>
          </a:p>
          <a:p>
            <a:pPr marL="0" marR="0"/>
            <a:r>
              <a:rPr lang="en-GB"/>
              <a:t>Made a base design and created a braking FEA sim</a:t>
            </a:r>
          </a:p>
        </p:txBody>
      </p:sp>
      <p:sp>
        <p:nvSpPr>
          <p:cNvPr id="4" name="Slide Number Placeholder 3">
            <a:extLst>
              <a:ext uri="{FF2B5EF4-FFF2-40B4-BE49-F238E27FC236}">
                <a16:creationId xmlns:a16="http://schemas.microsoft.com/office/drawing/2014/main" id="{E1D46E48-9381-6947-BC55-47CCE49EBFB2}"/>
              </a:ext>
            </a:extLst>
          </p:cNvPr>
          <p:cNvSpPr>
            <a:spLocks noGrp="1"/>
          </p:cNvSpPr>
          <p:nvPr>
            <p:ph type="sldNum" sz="quarter" idx="5"/>
          </p:nvPr>
        </p:nvSpPr>
        <p:spPr/>
        <p:txBody>
          <a:bodyPr/>
          <a:lstStyle/>
          <a:p>
            <a:fld id="{465A1B55-CB18-4749-91F4-F9A159C4BE7F}" type="slidenum">
              <a:rPr lang="en-GB" smtClean="0"/>
              <a:t>14</a:t>
            </a:fld>
            <a:endParaRPr lang="en-GB"/>
          </a:p>
        </p:txBody>
      </p:sp>
    </p:spTree>
    <p:extLst>
      <p:ext uri="{BB962C8B-B14F-4D97-AF65-F5344CB8AC3E}">
        <p14:creationId xmlns:p14="http://schemas.microsoft.com/office/powerpoint/2010/main" val="1262646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25C9A-8CF6-1AE6-8FF9-FD4F095361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DBFEE9-4F01-1DF1-915A-58B911CEFB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4427F6-5C0B-015F-5015-AB3CBA4DE427}"/>
              </a:ext>
            </a:extLst>
          </p:cNvPr>
          <p:cNvSpPr>
            <a:spLocks noGrp="1"/>
          </p:cNvSpPr>
          <p:nvPr>
            <p:ph type="body" idx="1"/>
          </p:nvPr>
        </p:nvSpPr>
        <p:spPr/>
        <p:txBody>
          <a:bodyPr/>
          <a:lstStyle/>
          <a:p>
            <a:pPr marL="0" marR="0"/>
            <a:r>
              <a:rPr lang="en-GB"/>
              <a:t>Next, calculated cornering and Bump forces created FEA sims</a:t>
            </a:r>
          </a:p>
          <a:p>
            <a:pPr marL="0" marR="0"/>
            <a:r>
              <a:rPr lang="en-GB"/>
              <a:t>Gathered data from lap of Jerez final corner</a:t>
            </a:r>
          </a:p>
          <a:p>
            <a:pPr marL="0" marR="0"/>
            <a:r>
              <a:rPr lang="en-GB"/>
              <a:t>Took bike velocity and corner radius to find ideal lean angle</a:t>
            </a:r>
          </a:p>
          <a:p>
            <a:pPr marL="0" marR="0"/>
            <a:r>
              <a:rPr lang="en-GB"/>
              <a:t>Calculated centripetal forces from this along with mg for the simulation</a:t>
            </a:r>
          </a:p>
          <a:p>
            <a:pPr marL="0" marR="0"/>
            <a:endParaRPr lang="en-GB"/>
          </a:p>
          <a:p>
            <a:pPr marL="0" marR="0"/>
            <a:r>
              <a:rPr lang="en-GB"/>
              <a:t>Next, calculated bump force to understand what happens when he goes over something while already under a lot of force</a:t>
            </a:r>
          </a:p>
          <a:p>
            <a:pPr marL="0" marR="0"/>
            <a:r>
              <a:rPr lang="en-GB"/>
              <a:t>Took suspension velocity's from the same corner going over the exit curb</a:t>
            </a:r>
          </a:p>
          <a:p>
            <a:pPr marL="0" marR="0"/>
            <a:r>
              <a:rPr lang="en-GB"/>
              <a:t>Derived acceleration from this to work out force</a:t>
            </a:r>
          </a:p>
        </p:txBody>
      </p:sp>
      <p:sp>
        <p:nvSpPr>
          <p:cNvPr id="4" name="Slide Number Placeholder 3">
            <a:extLst>
              <a:ext uri="{FF2B5EF4-FFF2-40B4-BE49-F238E27FC236}">
                <a16:creationId xmlns:a16="http://schemas.microsoft.com/office/drawing/2014/main" id="{8674F09D-85BF-9962-C806-A09BE2185526}"/>
              </a:ext>
            </a:extLst>
          </p:cNvPr>
          <p:cNvSpPr>
            <a:spLocks noGrp="1"/>
          </p:cNvSpPr>
          <p:nvPr>
            <p:ph type="sldNum" sz="quarter" idx="5"/>
          </p:nvPr>
        </p:nvSpPr>
        <p:spPr/>
        <p:txBody>
          <a:bodyPr/>
          <a:lstStyle/>
          <a:p>
            <a:fld id="{465A1B55-CB18-4749-91F4-F9A159C4BE7F}" type="slidenum">
              <a:rPr lang="en-GB" smtClean="0"/>
              <a:t>15</a:t>
            </a:fld>
            <a:endParaRPr lang="en-GB"/>
          </a:p>
        </p:txBody>
      </p:sp>
    </p:spTree>
    <p:extLst>
      <p:ext uri="{BB962C8B-B14F-4D97-AF65-F5344CB8AC3E}">
        <p14:creationId xmlns:p14="http://schemas.microsoft.com/office/powerpoint/2010/main" val="12701838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41426-BAC9-44D1-B9AC-ADFDF4E97D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2403FD-1867-F77A-2B51-BC2299D650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2DDB43-8C17-3357-5932-205F1E95E9E2}"/>
              </a:ext>
            </a:extLst>
          </p:cNvPr>
          <p:cNvSpPr>
            <a:spLocks noGrp="1"/>
          </p:cNvSpPr>
          <p:nvPr>
            <p:ph type="body" idx="1"/>
          </p:nvPr>
        </p:nvSpPr>
        <p:spPr/>
        <p:txBody>
          <a:bodyPr/>
          <a:lstStyle/>
          <a:p>
            <a:pPr marL="0" marR="0"/>
            <a:r>
              <a:rPr lang="en-GB"/>
              <a:t>Cornering and braking simulations were created next. </a:t>
            </a:r>
          </a:p>
          <a:p>
            <a:pPr marL="0" marR="0"/>
            <a:r>
              <a:rPr lang="en-GB"/>
              <a:t>Braking was created by putting the assembly into SolidWorks at the rake angle</a:t>
            </a:r>
          </a:p>
          <a:p>
            <a:pPr marL="0" marR="0"/>
            <a:r>
              <a:rPr lang="en-GB"/>
              <a:t>Constrained at the stem</a:t>
            </a:r>
          </a:p>
          <a:p>
            <a:pPr marL="0" marR="0"/>
            <a:r>
              <a:rPr lang="en-GB"/>
              <a:t>Point load at the contact patch acting on the fork clamps</a:t>
            </a:r>
          </a:p>
          <a:p>
            <a:pPr marL="0" marR="0"/>
            <a:r>
              <a:rPr lang="en-GB"/>
              <a:t>1487n braking force acting rearward</a:t>
            </a:r>
          </a:p>
          <a:p>
            <a:pPr marL="0" marR="0"/>
            <a:r>
              <a:rPr lang="en-GB"/>
              <a:t>2772n NF and bump force acting upwards</a:t>
            </a:r>
          </a:p>
          <a:p>
            <a:pPr marL="0" marR="0"/>
            <a:endParaRPr lang="en-GB"/>
          </a:p>
          <a:p>
            <a:pPr marL="0" marR="0"/>
            <a:r>
              <a:rPr lang="en-GB"/>
              <a:t>Cornering sim was made the same way, </a:t>
            </a:r>
          </a:p>
          <a:p>
            <a:pPr marL="0" marR="0"/>
            <a:r>
              <a:rPr lang="en-GB"/>
              <a:t>Put into SolidWorks at 55 degrees</a:t>
            </a:r>
          </a:p>
          <a:p>
            <a:pPr marL="0" marR="0"/>
            <a:r>
              <a:rPr lang="en-GB"/>
              <a:t>Constrained at the stem</a:t>
            </a:r>
          </a:p>
          <a:p>
            <a:pPr marL="0" marR="0"/>
            <a:r>
              <a:rPr lang="en-GB"/>
              <a:t>Point load at the contact patch acting on the fork clamps</a:t>
            </a:r>
          </a:p>
          <a:p>
            <a:pPr marL="0" marR="0"/>
            <a:r>
              <a:rPr lang="en-GB"/>
              <a:t>3250N centripetal force sideways towards the yoke</a:t>
            </a:r>
          </a:p>
          <a:p>
            <a:pPr marL="0" marR="0"/>
            <a:r>
              <a:rPr lang="en-GB"/>
              <a:t>2455 MG and bump acting upwards</a:t>
            </a:r>
          </a:p>
          <a:p>
            <a:pPr marL="0" marR="0"/>
            <a:endParaRPr lang="en-GB"/>
          </a:p>
          <a:p>
            <a:pPr marL="0" marR="0"/>
            <a:r>
              <a:rPr lang="en-GB"/>
              <a:t>Once created, these sims were used on every future design iteration</a:t>
            </a:r>
          </a:p>
          <a:p>
            <a:pPr marL="0" marR="0"/>
            <a:endParaRPr lang="en-GB"/>
          </a:p>
          <a:p>
            <a:pPr marL="0" marR="0"/>
            <a:endParaRPr lang="en-GB"/>
          </a:p>
          <a:p>
            <a:pPr marL="0" marR="0"/>
            <a:endParaRPr lang="en-GB"/>
          </a:p>
        </p:txBody>
      </p:sp>
      <p:sp>
        <p:nvSpPr>
          <p:cNvPr id="4" name="Slide Number Placeholder 3">
            <a:extLst>
              <a:ext uri="{FF2B5EF4-FFF2-40B4-BE49-F238E27FC236}">
                <a16:creationId xmlns:a16="http://schemas.microsoft.com/office/drawing/2014/main" id="{3D283CAE-E9AB-2382-7840-C702D7CA20ED}"/>
              </a:ext>
            </a:extLst>
          </p:cNvPr>
          <p:cNvSpPr>
            <a:spLocks noGrp="1"/>
          </p:cNvSpPr>
          <p:nvPr>
            <p:ph type="sldNum" sz="quarter" idx="5"/>
          </p:nvPr>
        </p:nvSpPr>
        <p:spPr/>
        <p:txBody>
          <a:bodyPr/>
          <a:lstStyle/>
          <a:p>
            <a:fld id="{465A1B55-CB18-4749-91F4-F9A159C4BE7F}" type="slidenum">
              <a:rPr lang="en-GB" smtClean="0"/>
              <a:t>16</a:t>
            </a:fld>
            <a:endParaRPr lang="en-GB"/>
          </a:p>
        </p:txBody>
      </p:sp>
    </p:spTree>
    <p:extLst>
      <p:ext uri="{BB962C8B-B14F-4D97-AF65-F5344CB8AC3E}">
        <p14:creationId xmlns:p14="http://schemas.microsoft.com/office/powerpoint/2010/main" val="9416896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FB4B5-39C4-49D9-4F02-F20B71DA3C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414FC1-1E85-F9F2-C50E-5D27AD4BB8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E727AF-3F32-CB95-7549-1FDA72AB0199}"/>
              </a:ext>
            </a:extLst>
          </p:cNvPr>
          <p:cNvSpPr>
            <a:spLocks noGrp="1"/>
          </p:cNvSpPr>
          <p:nvPr>
            <p:ph type="body" idx="1"/>
          </p:nvPr>
        </p:nvSpPr>
        <p:spPr/>
        <p:txBody>
          <a:bodyPr/>
          <a:lstStyle/>
          <a:p>
            <a:pPr marL="0" marR="0"/>
            <a:r>
              <a:rPr lang="en-GB"/>
              <a:t>Next job was to validate that SolidWorks FEA is working correctly</a:t>
            </a:r>
          </a:p>
          <a:p>
            <a:pPr marL="0" marR="0"/>
            <a:r>
              <a:rPr lang="en-GB"/>
              <a:t>This was done by comparing hand calculated stress, strain and Deformation to FEA</a:t>
            </a:r>
          </a:p>
          <a:p>
            <a:pPr marL="0" marR="0"/>
            <a:r>
              <a:rPr lang="en-GB"/>
              <a:t>Bar was 20x10x100mm and was 6082 aluminium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Calculations done for a cantilever bending test and torsion test with 500N forces</a:t>
            </a:r>
          </a:p>
          <a:p>
            <a:pPr marL="0" marR="0"/>
            <a:r>
              <a:rPr lang="en-GB"/>
              <a:t>Next modelled part and FEA and both simulations were completed</a:t>
            </a:r>
          </a:p>
          <a:p>
            <a:pPr marL="0" marR="0"/>
            <a:r>
              <a:rPr lang="en-GB"/>
              <a:t>Most results lined up almost exactly compared to FEA, with the mad delta being 3.3%</a:t>
            </a:r>
          </a:p>
          <a:p>
            <a:pPr marL="0" marR="0"/>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i="0"/>
              <a:t>Research from Logan, D. L. (2007). says 5-10% is acceptable for this</a:t>
            </a:r>
          </a:p>
          <a:p>
            <a:pPr marL="0" marR="0"/>
            <a:endParaRPr lang="en-GB"/>
          </a:p>
        </p:txBody>
      </p:sp>
      <p:sp>
        <p:nvSpPr>
          <p:cNvPr id="4" name="Slide Number Placeholder 3">
            <a:extLst>
              <a:ext uri="{FF2B5EF4-FFF2-40B4-BE49-F238E27FC236}">
                <a16:creationId xmlns:a16="http://schemas.microsoft.com/office/drawing/2014/main" id="{E98B9396-E189-6E8D-D477-43ABFF122774}"/>
              </a:ext>
            </a:extLst>
          </p:cNvPr>
          <p:cNvSpPr>
            <a:spLocks noGrp="1"/>
          </p:cNvSpPr>
          <p:nvPr>
            <p:ph type="sldNum" sz="quarter" idx="5"/>
          </p:nvPr>
        </p:nvSpPr>
        <p:spPr/>
        <p:txBody>
          <a:bodyPr/>
          <a:lstStyle/>
          <a:p>
            <a:fld id="{465A1B55-CB18-4749-91F4-F9A159C4BE7F}" type="slidenum">
              <a:rPr lang="en-GB" smtClean="0"/>
              <a:t>17</a:t>
            </a:fld>
            <a:endParaRPr lang="en-GB"/>
          </a:p>
        </p:txBody>
      </p:sp>
    </p:spTree>
    <p:extLst>
      <p:ext uri="{BB962C8B-B14F-4D97-AF65-F5344CB8AC3E}">
        <p14:creationId xmlns:p14="http://schemas.microsoft.com/office/powerpoint/2010/main" val="1792142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5AC543-9B7D-9902-6A5A-0DCEFC7733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8EFAB0-67CB-6720-E96B-D2119E89D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EDF759-98C5-CA0D-5100-2877AB8517FC}"/>
              </a:ext>
            </a:extLst>
          </p:cNvPr>
          <p:cNvSpPr>
            <a:spLocks noGrp="1"/>
          </p:cNvSpPr>
          <p:nvPr>
            <p:ph type="body" idx="1"/>
          </p:nvPr>
        </p:nvSpPr>
        <p:spPr/>
        <p:txBody>
          <a:bodyPr/>
          <a:lstStyle/>
          <a:p>
            <a:pPr marL="0" marR="0"/>
            <a:r>
              <a:rPr lang="en-GB"/>
              <a:t>With the FEA finalised, the design could be refined</a:t>
            </a:r>
          </a:p>
          <a:p>
            <a:pPr marL="0" marR="0"/>
            <a:r>
              <a:rPr lang="en-GB"/>
              <a:t>Show the design differences</a:t>
            </a:r>
          </a:p>
          <a:p>
            <a:pPr marL="0" marR="0"/>
            <a:r>
              <a:rPr lang="en-GB"/>
              <a:t>Talk about lock stop locations</a:t>
            </a:r>
          </a:p>
          <a:p>
            <a:pPr marL="0" marR="0"/>
            <a:r>
              <a:rPr lang="en-GB"/>
              <a:t>Talk about pinch bolts accessible while fairings is on</a:t>
            </a:r>
          </a:p>
        </p:txBody>
      </p:sp>
      <p:sp>
        <p:nvSpPr>
          <p:cNvPr id="4" name="Slide Number Placeholder 3">
            <a:extLst>
              <a:ext uri="{FF2B5EF4-FFF2-40B4-BE49-F238E27FC236}">
                <a16:creationId xmlns:a16="http://schemas.microsoft.com/office/drawing/2014/main" id="{EECEE772-DB30-692F-9456-D50B71B1B7E9}"/>
              </a:ext>
            </a:extLst>
          </p:cNvPr>
          <p:cNvSpPr>
            <a:spLocks noGrp="1"/>
          </p:cNvSpPr>
          <p:nvPr>
            <p:ph type="sldNum" sz="quarter" idx="5"/>
          </p:nvPr>
        </p:nvSpPr>
        <p:spPr/>
        <p:txBody>
          <a:bodyPr/>
          <a:lstStyle/>
          <a:p>
            <a:fld id="{465A1B55-CB18-4749-91F4-F9A159C4BE7F}" type="slidenum">
              <a:rPr lang="en-GB" smtClean="0"/>
              <a:t>18</a:t>
            </a:fld>
            <a:endParaRPr lang="en-GB"/>
          </a:p>
        </p:txBody>
      </p:sp>
    </p:spTree>
    <p:extLst>
      <p:ext uri="{BB962C8B-B14F-4D97-AF65-F5344CB8AC3E}">
        <p14:creationId xmlns:p14="http://schemas.microsoft.com/office/powerpoint/2010/main" val="21818418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4BAABF-C556-4A23-B868-6C57FD0473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7FAD60-CF12-FD0E-FF46-B4315F47A6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E7889C-FE49-6C9B-D043-345A5A94EE43}"/>
              </a:ext>
            </a:extLst>
          </p:cNvPr>
          <p:cNvSpPr>
            <a:spLocks noGrp="1"/>
          </p:cNvSpPr>
          <p:nvPr>
            <p:ph type="body" idx="1"/>
          </p:nvPr>
        </p:nvSpPr>
        <p:spPr/>
        <p:txBody>
          <a:bodyPr/>
          <a:lstStyle/>
          <a:p>
            <a:pPr marL="0" marR="0"/>
            <a:r>
              <a:rPr lang="en-GB"/>
              <a:t>Final part shown</a:t>
            </a:r>
          </a:p>
          <a:p>
            <a:pPr marL="0" marR="0"/>
            <a:r>
              <a:rPr lang="en-GB"/>
              <a:t>Fea shows part with reduced scale to show points of stress</a:t>
            </a:r>
          </a:p>
          <a:p>
            <a:pPr marL="0" marR="0"/>
            <a:r>
              <a:rPr lang="en-GB"/>
              <a:t>All goes blue when set to yield strength</a:t>
            </a:r>
          </a:p>
          <a:p>
            <a:pPr marL="0" marR="0"/>
            <a:endParaRPr lang="en-GB"/>
          </a:p>
          <a:p>
            <a:pPr marL="0" marR="0"/>
            <a:r>
              <a:rPr lang="en-GB"/>
              <a:t>56.49MPa</a:t>
            </a:r>
          </a:p>
          <a:p>
            <a:pPr marL="0" marR="0"/>
            <a:r>
              <a:rPr lang="en-GB"/>
              <a:t>250MPa yield</a:t>
            </a:r>
          </a:p>
        </p:txBody>
      </p:sp>
      <p:sp>
        <p:nvSpPr>
          <p:cNvPr id="4" name="Slide Number Placeholder 3">
            <a:extLst>
              <a:ext uri="{FF2B5EF4-FFF2-40B4-BE49-F238E27FC236}">
                <a16:creationId xmlns:a16="http://schemas.microsoft.com/office/drawing/2014/main" id="{1666E592-4010-B8D8-5419-A691D89E39FE}"/>
              </a:ext>
            </a:extLst>
          </p:cNvPr>
          <p:cNvSpPr>
            <a:spLocks noGrp="1"/>
          </p:cNvSpPr>
          <p:nvPr>
            <p:ph type="sldNum" sz="quarter" idx="5"/>
          </p:nvPr>
        </p:nvSpPr>
        <p:spPr/>
        <p:txBody>
          <a:bodyPr/>
          <a:lstStyle/>
          <a:p>
            <a:fld id="{465A1B55-CB18-4749-91F4-F9A159C4BE7F}" type="slidenum">
              <a:rPr lang="en-GB" smtClean="0"/>
              <a:t>19</a:t>
            </a:fld>
            <a:endParaRPr lang="en-GB"/>
          </a:p>
        </p:txBody>
      </p:sp>
    </p:spTree>
    <p:extLst>
      <p:ext uri="{BB962C8B-B14F-4D97-AF65-F5344CB8AC3E}">
        <p14:creationId xmlns:p14="http://schemas.microsoft.com/office/powerpoint/2010/main" val="2473945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37DED1-9E71-1E8C-92D2-069D858B93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C4B207-3E52-7528-EB08-EEDA2E9840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81F611-BF18-ED40-B7B7-43F852976BD3}"/>
              </a:ext>
            </a:extLst>
          </p:cNvPr>
          <p:cNvSpPr>
            <a:spLocks noGrp="1"/>
          </p:cNvSpPr>
          <p:nvPr>
            <p:ph type="body" idx="1"/>
          </p:nvPr>
        </p:nvSpPr>
        <p:spPr/>
        <p:txBody>
          <a:bodyPr/>
          <a:lstStyle/>
          <a:p>
            <a:pPr marL="0" marR="0"/>
            <a:endParaRPr lang="en-GB"/>
          </a:p>
        </p:txBody>
      </p:sp>
      <p:sp>
        <p:nvSpPr>
          <p:cNvPr id="4" name="Slide Number Placeholder 3">
            <a:extLst>
              <a:ext uri="{FF2B5EF4-FFF2-40B4-BE49-F238E27FC236}">
                <a16:creationId xmlns:a16="http://schemas.microsoft.com/office/drawing/2014/main" id="{91A17FDC-1580-6CF8-1F0E-AED5A35E9984}"/>
              </a:ext>
            </a:extLst>
          </p:cNvPr>
          <p:cNvSpPr>
            <a:spLocks noGrp="1"/>
          </p:cNvSpPr>
          <p:nvPr>
            <p:ph type="sldNum" sz="quarter" idx="5"/>
          </p:nvPr>
        </p:nvSpPr>
        <p:spPr/>
        <p:txBody>
          <a:bodyPr/>
          <a:lstStyle/>
          <a:p>
            <a:fld id="{465A1B55-CB18-4749-91F4-F9A159C4BE7F}" type="slidenum">
              <a:rPr lang="en-GB" smtClean="0"/>
              <a:t>20</a:t>
            </a:fld>
            <a:endParaRPr lang="en-GB"/>
          </a:p>
        </p:txBody>
      </p:sp>
    </p:spTree>
    <p:extLst>
      <p:ext uri="{BB962C8B-B14F-4D97-AF65-F5344CB8AC3E}">
        <p14:creationId xmlns:p14="http://schemas.microsoft.com/office/powerpoint/2010/main" val="34044934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sz="2800" b="0" i="1">
                <a:solidFill>
                  <a:srgbClr val="F8FAFF"/>
                </a:solidFill>
                <a:effectLst/>
                <a:latin typeface="DeepSeek-CJK-patch"/>
              </a:rPr>
              <a:t>"The fuel process started with analysing four SUSTAIN fuels: Racing 50, Super 80, Moto 40, and 98RON E10. The Certificate of Analysis sheets given to me, made a  baseline data of the ethanol content, oxygen percentages and energy density—which I used to model blends.“</a:t>
            </a:r>
          </a:p>
          <a:p>
            <a:pPr algn="l">
              <a:buNone/>
            </a:pPr>
            <a:r>
              <a:rPr lang="en-GB" sz="2800" b="0" i="1">
                <a:solidFill>
                  <a:srgbClr val="F8FAFF"/>
                </a:solidFill>
                <a:effectLst/>
                <a:latin typeface="DeepSeek-CJK-patch"/>
              </a:rPr>
              <a:t>I started my research by attending 3</a:t>
            </a:r>
            <a:r>
              <a:rPr lang="en-GB" sz="2800" b="0" i="1" baseline="30000">
                <a:solidFill>
                  <a:srgbClr val="F8FAFF"/>
                </a:solidFill>
                <a:effectLst/>
                <a:latin typeface="DeepSeek-CJK-patch"/>
              </a:rPr>
              <a:t>rd</a:t>
            </a:r>
            <a:r>
              <a:rPr lang="en-GB" sz="2800" b="0" i="1">
                <a:solidFill>
                  <a:srgbClr val="F8FAFF"/>
                </a:solidFill>
                <a:effectLst/>
                <a:latin typeface="DeepSeek-CJK-patch"/>
              </a:rPr>
              <a:t> year lectures by Owen Williams, in there it helped me by revisiting chemistry, and I gathered the correct formulas to find each fuels AIR TO FUEL ratio and the volumes of each blend made.</a:t>
            </a:r>
          </a:p>
          <a:p>
            <a:pPr algn="l">
              <a:buNone/>
            </a:pPr>
            <a:r>
              <a:rPr lang="en-GB" sz="2800" b="0" i="1">
                <a:solidFill>
                  <a:srgbClr val="F8FAFF"/>
                </a:solidFill>
                <a:effectLst/>
                <a:latin typeface="DeepSeek-CJK-patch"/>
              </a:rPr>
              <a:t>I knew by talking to Ian we wanted to focus on making ethanol and methanol blends due to the benefits the bike and rider will have during racing. These two quotes are refences to the benefits Methanol and Ethanol has, and I got them from the research I did for the project. </a:t>
            </a:r>
          </a:p>
          <a:p>
            <a:pPr algn="l">
              <a:buNone/>
            </a:pPr>
            <a:endParaRPr lang="en-GB" sz="2800" b="0" i="0">
              <a:solidFill>
                <a:srgbClr val="F8FAFF"/>
              </a:solidFill>
              <a:effectLst/>
              <a:latin typeface="DeepSeek-CJK-patch"/>
            </a:endParaRP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SUSTAIN classic racing 50 </a:t>
            </a: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SUSTAIN classic super 80 </a:t>
            </a: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SUSTAIN racing moto 40 </a:t>
            </a:r>
          </a:p>
          <a:p>
            <a:pPr marL="342900" lvl="0" indent="-342900">
              <a:lnSpc>
                <a:spcPct val="107000"/>
              </a:lnSpc>
              <a:spcAft>
                <a:spcPts val="800"/>
              </a:spcAft>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SUSTAIN 100 98RON E10</a:t>
            </a:r>
          </a:p>
          <a:p>
            <a:endParaRPr lang="en-GB"/>
          </a:p>
        </p:txBody>
      </p:sp>
      <p:sp>
        <p:nvSpPr>
          <p:cNvPr id="4" name="Slide Number Placeholder 3"/>
          <p:cNvSpPr>
            <a:spLocks noGrp="1"/>
          </p:cNvSpPr>
          <p:nvPr>
            <p:ph type="sldNum" sz="quarter" idx="5"/>
          </p:nvPr>
        </p:nvSpPr>
        <p:spPr/>
        <p:txBody>
          <a:bodyPr/>
          <a:lstStyle/>
          <a:p>
            <a:fld id="{D5E93964-8482-43DE-A33F-A066A5577CAB}" type="slidenum">
              <a:rPr lang="en-GB" smtClean="0"/>
              <a:t>21</a:t>
            </a:fld>
            <a:endParaRPr lang="en-GB"/>
          </a:p>
        </p:txBody>
      </p:sp>
    </p:spTree>
    <p:extLst>
      <p:ext uri="{BB962C8B-B14F-4D97-AF65-F5344CB8AC3E}">
        <p14:creationId xmlns:p14="http://schemas.microsoft.com/office/powerpoint/2010/main" val="1241304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tabLst>
                <a:tab pos="4961255"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These are some of the blends I created, the ones highlighted are </a:t>
            </a:r>
            <a:r>
              <a:rPr lang="en-GB" sz="1800" b="1" kern="100" err="1">
                <a:effectLst/>
                <a:latin typeface="Aptos" panose="020B0004020202020204" pitchFamily="34" charset="0"/>
                <a:ea typeface="Aptos" panose="020B0004020202020204" pitchFamily="34" charset="0"/>
                <a:cs typeface="Times New Roman" panose="02020603050405020304" pitchFamily="18" charset="0"/>
              </a:rPr>
              <a:t>are</a:t>
            </a:r>
            <a:r>
              <a:rPr lang="en-GB" sz="1800" b="1" kern="100">
                <a:effectLst/>
                <a:latin typeface="Aptos" panose="020B0004020202020204" pitchFamily="34" charset="0"/>
                <a:ea typeface="Aptos" panose="020B0004020202020204" pitchFamily="34" charset="0"/>
                <a:cs typeface="Times New Roman" panose="02020603050405020304" pitchFamily="18" charset="0"/>
              </a:rPr>
              <a:t> believed to be the best options for the NSF250</a:t>
            </a:r>
          </a:p>
          <a:p>
            <a:pPr>
              <a:lnSpc>
                <a:spcPct val="107000"/>
              </a:lnSpc>
              <a:spcAft>
                <a:spcPts val="800"/>
              </a:spcAft>
              <a:buNone/>
              <a:tabLst>
                <a:tab pos="4961255" algn="l"/>
              </a:tabLst>
            </a:pPr>
            <a:endParaRPr lang="en-GB" sz="1800" b="1"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4961255"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E40 (40% ethanol, 60% gasoline)</a:t>
            </a:r>
            <a:r>
              <a:rPr lang="en-GB" sz="1800" kern="100">
                <a:effectLst/>
                <a:latin typeface="Aptos" panose="020B0004020202020204" pitchFamily="34" charset="0"/>
                <a:ea typeface="Aptos" panose="020B0004020202020204" pitchFamily="34" charset="0"/>
                <a:cs typeface="Times New Roman" panose="02020603050405020304" pitchFamily="18" charset="0"/>
              </a:rPr>
              <a:t> provides an excellent balance between </a:t>
            </a:r>
            <a:r>
              <a:rPr lang="en-GB" sz="1800" b="1" kern="100">
                <a:effectLst/>
                <a:latin typeface="Aptos" panose="020B0004020202020204" pitchFamily="34" charset="0"/>
                <a:ea typeface="Aptos" panose="020B0004020202020204" pitchFamily="34" charset="0"/>
                <a:cs typeface="Times New Roman" panose="02020603050405020304" pitchFamily="18" charset="0"/>
              </a:rPr>
              <a:t>power and efficiency</a:t>
            </a:r>
            <a:r>
              <a:rPr lang="en-GB" sz="1800" kern="100">
                <a:effectLst/>
                <a:latin typeface="Aptos" panose="020B0004020202020204" pitchFamily="34" charset="0"/>
                <a:ea typeface="Aptos" panose="020B0004020202020204" pitchFamily="34" charset="0"/>
                <a:cs typeface="Times New Roman" panose="02020603050405020304" pitchFamily="18" charset="0"/>
              </a:rPr>
              <a:t>. Ethanol’s high octane rating increases knock resistance, allowing for more precise ignition timing, leading to </a:t>
            </a:r>
            <a:r>
              <a:rPr lang="en-GB" sz="1800" b="1" kern="100">
                <a:effectLst/>
                <a:latin typeface="Aptos" panose="020B0004020202020204" pitchFamily="34" charset="0"/>
                <a:ea typeface="Aptos" panose="020B0004020202020204" pitchFamily="34" charset="0"/>
                <a:cs typeface="Times New Roman" panose="02020603050405020304" pitchFamily="18" charset="0"/>
              </a:rPr>
              <a:t>better acceleration</a:t>
            </a:r>
            <a:r>
              <a:rPr lang="en-GB" sz="1800" kern="100">
                <a:effectLst/>
                <a:latin typeface="Aptos" panose="020B0004020202020204" pitchFamily="34" charset="0"/>
                <a:ea typeface="Aptos" panose="020B0004020202020204" pitchFamily="34" charset="0"/>
                <a:cs typeface="Times New Roman" panose="02020603050405020304" pitchFamily="18" charset="0"/>
              </a:rPr>
              <a:t> and improved </a:t>
            </a:r>
            <a:r>
              <a:rPr lang="en-GB" sz="1800" b="1" kern="100">
                <a:effectLst/>
                <a:latin typeface="Aptos" panose="020B0004020202020204" pitchFamily="34" charset="0"/>
                <a:ea typeface="Aptos" panose="020B0004020202020204" pitchFamily="34" charset="0"/>
                <a:cs typeface="Times New Roman" panose="02020603050405020304" pitchFamily="18" charset="0"/>
              </a:rPr>
              <a:t>engine cooling</a:t>
            </a:r>
            <a:r>
              <a:rPr lang="en-GB" sz="1800" kern="100">
                <a:effectLst/>
                <a:latin typeface="Aptos" panose="020B0004020202020204" pitchFamily="34" charset="0"/>
                <a:ea typeface="Aptos" panose="020B0004020202020204" pitchFamily="34" charset="0"/>
                <a:cs typeface="Times New Roman" panose="02020603050405020304" pitchFamily="18" charset="0"/>
              </a:rPr>
              <a:t>. This blend ensures that power delivery remains smooth and predictable, helping the rider maintain better throttle control, throughout the racetrack. </a:t>
            </a:r>
          </a:p>
          <a:p>
            <a:pPr>
              <a:lnSpc>
                <a:spcPct val="107000"/>
              </a:lnSpc>
              <a:spcAft>
                <a:spcPts val="800"/>
              </a:spcAft>
              <a:buNone/>
              <a:tabLst>
                <a:tab pos="4961255" algn="l"/>
              </a:tabLst>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buNone/>
              <a:tabLst>
                <a:tab pos="4961255"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M20 (20% methanol, 80% gasoline)</a:t>
            </a:r>
            <a:r>
              <a:rPr lang="en-GB" sz="1800" kern="100">
                <a:effectLst/>
                <a:latin typeface="Aptos" panose="020B0004020202020204" pitchFamily="34" charset="0"/>
                <a:ea typeface="Aptos" panose="020B0004020202020204" pitchFamily="34" charset="0"/>
                <a:cs typeface="Times New Roman" panose="02020603050405020304" pitchFamily="18" charset="0"/>
              </a:rPr>
              <a:t> further enhances </a:t>
            </a:r>
            <a:r>
              <a:rPr lang="en-GB" sz="1800" b="1" kern="100">
                <a:effectLst/>
                <a:latin typeface="Aptos" panose="020B0004020202020204" pitchFamily="34" charset="0"/>
                <a:ea typeface="Aptos" panose="020B0004020202020204" pitchFamily="34" charset="0"/>
                <a:cs typeface="Times New Roman" panose="02020603050405020304" pitchFamily="18" charset="0"/>
              </a:rPr>
              <a:t>cooling properties</a:t>
            </a:r>
            <a:r>
              <a:rPr lang="en-GB" sz="1800" kern="100">
                <a:effectLst/>
                <a:latin typeface="Aptos" panose="020B0004020202020204" pitchFamily="34" charset="0"/>
                <a:ea typeface="Aptos" panose="020B0004020202020204" pitchFamily="34" charset="0"/>
                <a:cs typeface="Times New Roman" panose="02020603050405020304" pitchFamily="18" charset="0"/>
              </a:rPr>
              <a:t>, reducing engine temperatures and improving </a:t>
            </a:r>
            <a:r>
              <a:rPr lang="en-GB" sz="1800" b="1" kern="100">
                <a:effectLst/>
                <a:latin typeface="Aptos" panose="020B0004020202020204" pitchFamily="34" charset="0"/>
                <a:ea typeface="Aptos" panose="020B0004020202020204" pitchFamily="34" charset="0"/>
                <a:cs typeface="Times New Roman" panose="02020603050405020304" pitchFamily="18" charset="0"/>
              </a:rPr>
              <a:t>thermal efficiency</a:t>
            </a:r>
            <a:r>
              <a:rPr lang="en-GB" sz="1800" kern="100">
                <a:effectLst/>
                <a:latin typeface="Aptos" panose="020B0004020202020204" pitchFamily="34" charset="0"/>
                <a:ea typeface="Aptos" panose="020B0004020202020204" pitchFamily="34" charset="0"/>
                <a:cs typeface="Times New Roman" panose="02020603050405020304" pitchFamily="18" charset="0"/>
              </a:rPr>
              <a:t>. Methanol allows the bike to </a:t>
            </a:r>
            <a:r>
              <a:rPr lang="en-GB" sz="1800" b="1" kern="100">
                <a:effectLst/>
                <a:latin typeface="Aptos" panose="020B0004020202020204" pitchFamily="34" charset="0"/>
                <a:ea typeface="Aptos" panose="020B0004020202020204" pitchFamily="34" charset="0"/>
                <a:cs typeface="Times New Roman" panose="02020603050405020304" pitchFamily="18" charset="0"/>
              </a:rPr>
              <a:t>sustain peak performance for longer</a:t>
            </a:r>
            <a:r>
              <a:rPr lang="en-GB" sz="1800" kern="100">
                <a:effectLst/>
                <a:latin typeface="Aptos" panose="020B0004020202020204" pitchFamily="34" charset="0"/>
                <a:ea typeface="Aptos" panose="020B0004020202020204" pitchFamily="34" charset="0"/>
                <a:cs typeface="Times New Roman" panose="02020603050405020304" pitchFamily="18" charset="0"/>
              </a:rPr>
              <a:t> without overheating, making it ideal for intense racing conditions. Additionally, its oxygen-rich composition improves combustion efficiency, providing </a:t>
            </a:r>
            <a:r>
              <a:rPr lang="en-GB" sz="1800" b="1" kern="100">
                <a:effectLst/>
                <a:latin typeface="Aptos" panose="020B0004020202020204" pitchFamily="34" charset="0"/>
                <a:ea typeface="Aptos" panose="020B0004020202020204" pitchFamily="34" charset="0"/>
                <a:cs typeface="Times New Roman" panose="02020603050405020304" pitchFamily="18" charset="0"/>
              </a:rPr>
              <a:t>stronger mid-range power</a:t>
            </a:r>
            <a:r>
              <a:rPr lang="en-GB" sz="1800" kern="100">
                <a:effectLst/>
                <a:latin typeface="Aptos" panose="020B0004020202020204" pitchFamily="34" charset="0"/>
                <a:ea typeface="Aptos" panose="020B0004020202020204" pitchFamily="34" charset="0"/>
                <a:cs typeface="Times New Roman" panose="02020603050405020304" pitchFamily="18" charset="0"/>
              </a:rPr>
              <a:t>—critical for overtaking and maintaining race pace.</a:t>
            </a:r>
          </a:p>
          <a:p>
            <a:pPr>
              <a:lnSpc>
                <a:spcPct val="107000"/>
              </a:lnSpc>
              <a:spcAft>
                <a:spcPts val="800"/>
              </a:spcAft>
              <a:buNone/>
              <a:tabLst>
                <a:tab pos="4961255" algn="l"/>
              </a:tabLst>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tabLst>
                <a:tab pos="4961255"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E20/M10 (20% ethanol, 10% methanol, 70% gasoline)</a:t>
            </a:r>
            <a:r>
              <a:rPr lang="en-GB" sz="1800" kern="100">
                <a:effectLst/>
                <a:latin typeface="Aptos" panose="020B0004020202020204" pitchFamily="34" charset="0"/>
                <a:ea typeface="Aptos" panose="020B0004020202020204" pitchFamily="34" charset="0"/>
                <a:cs typeface="Times New Roman" panose="02020603050405020304" pitchFamily="18" charset="0"/>
              </a:rPr>
              <a:t> combines the benefits of both fuels, offering </a:t>
            </a:r>
            <a:r>
              <a:rPr lang="en-GB" sz="1800" b="1" kern="100">
                <a:effectLst/>
                <a:latin typeface="Aptos" panose="020B0004020202020204" pitchFamily="34" charset="0"/>
                <a:ea typeface="Aptos" panose="020B0004020202020204" pitchFamily="34" charset="0"/>
                <a:cs typeface="Times New Roman" panose="02020603050405020304" pitchFamily="18" charset="0"/>
              </a:rPr>
              <a:t>cooling from methanol and knock resistance from ethanol</a:t>
            </a:r>
            <a:r>
              <a:rPr lang="en-GB" sz="1800" kern="100">
                <a:effectLst/>
                <a:latin typeface="Aptos" panose="020B0004020202020204" pitchFamily="34" charset="0"/>
                <a:ea typeface="Aptos" panose="020B0004020202020204" pitchFamily="34" charset="0"/>
                <a:cs typeface="Times New Roman" panose="02020603050405020304" pitchFamily="18" charset="0"/>
              </a:rPr>
              <a:t>. This blend delivers consistent power without excessive fuel consumption, making it a </a:t>
            </a:r>
            <a:r>
              <a:rPr lang="en-GB" sz="1800" b="1" kern="100">
                <a:effectLst/>
                <a:latin typeface="Aptos" panose="020B0004020202020204" pitchFamily="34" charset="0"/>
                <a:ea typeface="Aptos" panose="020B0004020202020204" pitchFamily="34" charset="0"/>
                <a:cs typeface="Times New Roman" panose="02020603050405020304" pitchFamily="18" charset="0"/>
              </a:rPr>
              <a:t>well-rounded choice for endurance racing</a:t>
            </a:r>
            <a:r>
              <a:rPr lang="en-GB" sz="1800" kern="100">
                <a:effectLst/>
                <a:latin typeface="Aptos" panose="020B0004020202020204" pitchFamily="34" charset="0"/>
                <a:ea typeface="Aptos" panose="020B0004020202020204" pitchFamily="34" charset="0"/>
                <a:cs typeface="Times New Roman" panose="02020603050405020304" pitchFamily="18" charset="0"/>
              </a:rPr>
              <a:t>. It allows the rider to </a:t>
            </a:r>
            <a:r>
              <a:rPr lang="en-GB" sz="1800" b="1" kern="100">
                <a:effectLst/>
                <a:latin typeface="Aptos" panose="020B0004020202020204" pitchFamily="34" charset="0"/>
                <a:ea typeface="Aptos" panose="020B0004020202020204" pitchFamily="34" charset="0"/>
                <a:cs typeface="Times New Roman" panose="02020603050405020304" pitchFamily="18" charset="0"/>
              </a:rPr>
              <a:t>push the bike harder without excessive wear</a:t>
            </a:r>
            <a:r>
              <a:rPr lang="en-GB" sz="1800" kern="100">
                <a:effectLst/>
                <a:latin typeface="Aptos" panose="020B0004020202020204" pitchFamily="34" charset="0"/>
                <a:ea typeface="Aptos" panose="020B0004020202020204" pitchFamily="34" charset="0"/>
                <a:cs typeface="Times New Roman" panose="02020603050405020304" pitchFamily="18" charset="0"/>
              </a:rPr>
              <a:t>, while also improving </a:t>
            </a:r>
            <a:r>
              <a:rPr lang="en-GB" sz="1800" b="1" kern="100">
                <a:effectLst/>
                <a:latin typeface="Aptos" panose="020B0004020202020204" pitchFamily="34" charset="0"/>
                <a:ea typeface="Aptos" panose="020B0004020202020204" pitchFamily="34" charset="0"/>
                <a:cs typeface="Times New Roman" panose="02020603050405020304" pitchFamily="18" charset="0"/>
              </a:rPr>
              <a:t>throttle response and stability</a:t>
            </a:r>
            <a:r>
              <a:rPr lang="en-GB" sz="1800" kern="100">
                <a:effectLst/>
                <a:latin typeface="Aptos" panose="020B0004020202020204" pitchFamily="34" charset="0"/>
                <a:ea typeface="Aptos" panose="020B0004020202020204" pitchFamily="34" charset="0"/>
                <a:cs typeface="Times New Roman" panose="02020603050405020304" pitchFamily="18" charset="0"/>
              </a:rPr>
              <a:t>, leading to </a:t>
            </a:r>
            <a:r>
              <a:rPr lang="en-GB" sz="1800" b="1" kern="100">
                <a:effectLst/>
                <a:latin typeface="Aptos" panose="020B0004020202020204" pitchFamily="34" charset="0"/>
                <a:ea typeface="Aptos" panose="020B0004020202020204" pitchFamily="34" charset="0"/>
                <a:cs typeface="Times New Roman" panose="02020603050405020304" pitchFamily="18" charset="0"/>
              </a:rPr>
              <a:t>better rider confidence and control</a:t>
            </a:r>
            <a:r>
              <a:rPr lang="en-GB" sz="1800" kern="100">
                <a:effectLst/>
                <a:latin typeface="Aptos" panose="020B0004020202020204" pitchFamily="34" charset="0"/>
                <a:ea typeface="Aptos" panose="020B0004020202020204" pitchFamily="34" charset="0"/>
                <a:cs typeface="Times New Roman" panose="02020603050405020304" pitchFamily="18" charset="0"/>
              </a:rPr>
              <a:t>.</a:t>
            </a:r>
          </a:p>
          <a:p>
            <a:endParaRPr lang="en-GB"/>
          </a:p>
          <a:p>
            <a:r>
              <a:rPr lang="en-US"/>
              <a:t>Cooling plays a crucial role in maintaining the NSF250’s performance during a race. Lower engine temperatures </a:t>
            </a:r>
            <a:r>
              <a:rPr lang="en-US" b="1"/>
              <a:t>reduce the risk of overheating</a:t>
            </a:r>
            <a:r>
              <a:rPr lang="en-US"/>
              <a:t>, allowing the bike to sustain peak power output for longer periods.</a:t>
            </a:r>
            <a:endParaRPr lang="en-GB"/>
          </a:p>
        </p:txBody>
      </p:sp>
      <p:sp>
        <p:nvSpPr>
          <p:cNvPr id="4" name="Slide Number Placeholder 3"/>
          <p:cNvSpPr>
            <a:spLocks noGrp="1"/>
          </p:cNvSpPr>
          <p:nvPr>
            <p:ph type="sldNum" sz="quarter" idx="5"/>
          </p:nvPr>
        </p:nvSpPr>
        <p:spPr/>
        <p:txBody>
          <a:bodyPr/>
          <a:lstStyle/>
          <a:p>
            <a:fld id="{D5E93964-8482-43DE-A33F-A066A5577CAB}" type="slidenum">
              <a:rPr lang="en-GB" smtClean="0"/>
              <a:t>22</a:t>
            </a:fld>
            <a:endParaRPr lang="en-GB"/>
          </a:p>
        </p:txBody>
      </p:sp>
    </p:spTree>
    <p:extLst>
      <p:ext uri="{BB962C8B-B14F-4D97-AF65-F5344CB8AC3E}">
        <p14:creationId xmlns:p14="http://schemas.microsoft.com/office/powerpoint/2010/main" val="35990596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every blend I created, I calculated what we would need to make a Liter of each blend, This shows just some of the math's that went into it.</a:t>
            </a:r>
          </a:p>
          <a:p>
            <a:r>
              <a:rPr lang="en-US"/>
              <a:t>Because of this I’m happy to continue with the practical side of the fuel making by creating patches to test on the NSF250 once the time comes. And with that completing my last milestone for the project.</a:t>
            </a:r>
          </a:p>
          <a:p>
            <a:r>
              <a:rPr lang="en-US"/>
              <a:t> Due to time management, considering this is the first time studying alternative fuels and to the improvements being made right now on the NSF250, I couldn’t complete this before the end of the group project, however with various conversions with Ian were both happy to test the fuels once the NSF is ready for the dyno. </a:t>
            </a:r>
            <a:endParaRPr lang="en-GB"/>
          </a:p>
        </p:txBody>
      </p:sp>
      <p:sp>
        <p:nvSpPr>
          <p:cNvPr id="4" name="Slide Number Placeholder 3"/>
          <p:cNvSpPr>
            <a:spLocks noGrp="1"/>
          </p:cNvSpPr>
          <p:nvPr>
            <p:ph type="sldNum" sz="quarter" idx="5"/>
          </p:nvPr>
        </p:nvSpPr>
        <p:spPr/>
        <p:txBody>
          <a:bodyPr/>
          <a:lstStyle/>
          <a:p>
            <a:fld id="{D5E93964-8482-43DE-A33F-A066A5577CAB}" type="slidenum">
              <a:rPr lang="en-GB" smtClean="0"/>
              <a:t>23</a:t>
            </a:fld>
            <a:endParaRPr lang="en-GB"/>
          </a:p>
        </p:txBody>
      </p:sp>
    </p:spTree>
    <p:extLst>
      <p:ext uri="{BB962C8B-B14F-4D97-AF65-F5344CB8AC3E}">
        <p14:creationId xmlns:p14="http://schemas.microsoft.com/office/powerpoint/2010/main" val="20838532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My second project for the group was to design a secondary holder for the fuel injector located just above the </a:t>
            </a:r>
            <a:r>
              <a:rPr lang="en-GB" sz="1800" kern="100" err="1">
                <a:effectLst/>
                <a:latin typeface="Aptos" panose="020B0004020202020204" pitchFamily="34" charset="0"/>
                <a:ea typeface="Aptos" panose="020B0004020202020204" pitchFamily="34" charset="0"/>
                <a:cs typeface="Times New Roman" panose="02020603050405020304" pitchFamily="18" charset="0"/>
              </a:rPr>
              <a:t>bellmouth</a:t>
            </a:r>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The holder needed to be both strong and lightweight to prevent unnecessary weight from affecting the motorcycle’s performance. Additionally, it had to withstand constant vibrations and high temperatures without failing.</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I chose aluminium as the primary material It provides the necessary durability while also being resistant to heat and stress. This ensured that the part would not shatter under impact or prolonged use.</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My first idea was to have the bar cut in half and then be able to adjust the height using screws, however due to the lack of room I thought the best idea would be to just make a fixed part. Another idea was to have the holder connected to the side of the area it is but overall, I believe this is the most suitable design for the injector. </a:t>
            </a:r>
          </a:p>
          <a:p>
            <a:endParaRPr lang="en-GB"/>
          </a:p>
        </p:txBody>
      </p:sp>
      <p:sp>
        <p:nvSpPr>
          <p:cNvPr id="4" name="Slide Number Placeholder 3"/>
          <p:cNvSpPr>
            <a:spLocks noGrp="1"/>
          </p:cNvSpPr>
          <p:nvPr>
            <p:ph type="sldNum" sz="quarter" idx="5"/>
          </p:nvPr>
        </p:nvSpPr>
        <p:spPr/>
        <p:txBody>
          <a:bodyPr/>
          <a:lstStyle/>
          <a:p>
            <a:fld id="{D5E93964-8482-43DE-A33F-A066A5577CAB}" type="slidenum">
              <a:rPr lang="en-GB" smtClean="0"/>
              <a:t>24</a:t>
            </a:fld>
            <a:endParaRPr lang="en-GB"/>
          </a:p>
        </p:txBody>
      </p:sp>
    </p:spTree>
    <p:extLst>
      <p:ext uri="{BB962C8B-B14F-4D97-AF65-F5344CB8AC3E}">
        <p14:creationId xmlns:p14="http://schemas.microsoft.com/office/powerpoint/2010/main" val="241806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4B0B3-2E48-B3FB-E5FD-6DC102192D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B53E0B-3B29-ECC1-AD23-7C75986E2F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2864EA-8121-A17B-98B4-5400FFCF1401}"/>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F3C97938-023F-6D6A-3634-674B2DCBB68F}"/>
              </a:ext>
            </a:extLst>
          </p:cNvPr>
          <p:cNvSpPr>
            <a:spLocks noGrp="1"/>
          </p:cNvSpPr>
          <p:nvPr>
            <p:ph type="sldNum" sz="quarter" idx="5"/>
          </p:nvPr>
        </p:nvSpPr>
        <p:spPr/>
        <p:txBody>
          <a:bodyPr/>
          <a:lstStyle/>
          <a:p>
            <a:fld id="{465A1B55-CB18-4749-91F4-F9A159C4BE7F}" type="slidenum">
              <a:rPr lang="en-GB" smtClean="0"/>
              <a:t>25</a:t>
            </a:fld>
            <a:endParaRPr lang="en-GB"/>
          </a:p>
        </p:txBody>
      </p:sp>
    </p:spTree>
    <p:extLst>
      <p:ext uri="{BB962C8B-B14F-4D97-AF65-F5344CB8AC3E}">
        <p14:creationId xmlns:p14="http://schemas.microsoft.com/office/powerpoint/2010/main" val="18118115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332E8-87A3-A814-B3EF-B76E320F13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3F6AEF-8F0C-FD5F-7453-E444BDD6F3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7A427B-EAB5-57CD-3169-B401EF720BF3}"/>
              </a:ext>
            </a:extLst>
          </p:cNvPr>
          <p:cNvSpPr>
            <a:spLocks noGrp="1"/>
          </p:cNvSpPr>
          <p:nvPr>
            <p:ph type="body" idx="1"/>
          </p:nvPr>
        </p:nvSpPr>
        <p:spPr/>
        <p:txBody>
          <a:bodyPr/>
          <a:lstStyle/>
          <a:p>
            <a:pPr marL="742950" lvl="1" indent="-285750">
              <a:buFont typeface="Arial" panose="020B0604020202020204" pitchFamily="34" charset="0"/>
              <a:buChar char="•"/>
            </a:pPr>
            <a:r>
              <a:rPr lang="en-GB" b="1">
                <a:latin typeface="Verajja"/>
              </a:rPr>
              <a:t>DESIGN Considerations</a:t>
            </a:r>
          </a:p>
          <a:p>
            <a:pPr lvl="1"/>
            <a:r>
              <a:rPr lang="en-GB">
                <a:latin typeface="Verajja"/>
              </a:rPr>
              <a:t>Ensure there is no pinch points or harsh bends as they cause turbulence and pressure variants</a:t>
            </a:r>
          </a:p>
          <a:p>
            <a:pPr lvl="1"/>
            <a:r>
              <a:rPr lang="en-GB">
                <a:latin typeface="Verajja"/>
              </a:rPr>
              <a:t>Material selection is important as it will need to be light weight and durable</a:t>
            </a:r>
          </a:p>
          <a:p>
            <a:pPr lvl="1"/>
            <a:r>
              <a:rPr lang="en-GB">
                <a:latin typeface="Verajja"/>
              </a:rPr>
              <a:t>What will be used to prevent dust and debris entering the airbox such as foam or a wire mesh as these are both still breathable</a:t>
            </a:r>
          </a:p>
          <a:p>
            <a:pPr lvl="1"/>
            <a:r>
              <a:rPr lang="en-GB">
                <a:latin typeface="Verajja"/>
              </a:rPr>
              <a:t>Intake opening styles</a:t>
            </a:r>
          </a:p>
          <a:p>
            <a:pPr marL="742950" lvl="1" indent="-285750">
              <a:buFont typeface="Arial"/>
              <a:buChar char="•"/>
            </a:pPr>
            <a:r>
              <a:rPr lang="en-GB">
                <a:latin typeface="Verajja"/>
              </a:rPr>
              <a:t>NACA Ducts – high aerodynamic efficiency low risk of turbulent spikes due to design, usually found on aeroplanes but seen in MotoGP in recent years.</a:t>
            </a:r>
          </a:p>
          <a:p>
            <a:pPr marL="742950" lvl="1" indent="-285750">
              <a:buFont typeface="Arial"/>
              <a:buChar char="•"/>
            </a:pPr>
            <a:endParaRPr lang="en-GB">
              <a:latin typeface="Verajja"/>
            </a:endParaRPr>
          </a:p>
          <a:p>
            <a:pPr marL="742950" lvl="1" indent="-285750">
              <a:buFont typeface="Arial"/>
              <a:buChar char="•"/>
            </a:pPr>
            <a:endParaRPr lang="en-GB">
              <a:latin typeface="Verajja"/>
            </a:endParaRPr>
          </a:p>
          <a:p>
            <a:pPr marL="742950" lvl="1" indent="-285750">
              <a:buFont typeface="Arial"/>
              <a:buChar char="•"/>
            </a:pPr>
            <a:r>
              <a:rPr lang="en-GB">
                <a:latin typeface="Verajja"/>
              </a:rPr>
              <a:t>Raised lip entry – proved a path for the air to stick too but at high speed can cause some turbulent air</a:t>
            </a:r>
          </a:p>
          <a:p>
            <a:pPr marL="742950" lvl="1" indent="-285750">
              <a:buFont typeface="Arial"/>
              <a:buChar char="•"/>
            </a:pPr>
            <a:endParaRPr lang="en-GB">
              <a:latin typeface="Verajja"/>
            </a:endParaRPr>
          </a:p>
          <a:p>
            <a:pPr marL="742950" lvl="1" indent="-285750">
              <a:buFont typeface="Arial"/>
              <a:buChar char="•"/>
            </a:pPr>
            <a:endParaRPr lang="en-GB">
              <a:latin typeface="Verajja"/>
            </a:endParaRPr>
          </a:p>
          <a:p>
            <a:pPr marL="742950" lvl="1" indent="-285750">
              <a:buFont typeface="Arial"/>
              <a:buChar char="•"/>
            </a:pPr>
            <a:r>
              <a:rPr lang="en-GB">
                <a:latin typeface="Verajja"/>
              </a:rPr>
              <a:t>Round swept entry- standard design that just sweeps the fairing into the duct to remove the harsh angle</a:t>
            </a:r>
          </a:p>
          <a:p>
            <a:pPr lvl="1"/>
            <a:endParaRPr lang="en-GB" b="1">
              <a:latin typeface="Verajja"/>
            </a:endParaRPr>
          </a:p>
          <a:p>
            <a:pPr marL="1200150" lvl="2" indent="-285750">
              <a:buFont typeface="Arial" panose="020B0604020202020204" pitchFamily="34" charset="0"/>
              <a:buChar char="•"/>
            </a:pPr>
            <a:endParaRPr lang="en-GB" sz="1400" b="1">
              <a:latin typeface="Aptos" panose="020B0004020202020204" pitchFamily="34" charset="0"/>
            </a:endParaRPr>
          </a:p>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BE75221B-2CC4-5BCD-C439-C79D4B187C16}"/>
              </a:ext>
            </a:extLst>
          </p:cNvPr>
          <p:cNvSpPr>
            <a:spLocks noGrp="1"/>
          </p:cNvSpPr>
          <p:nvPr>
            <p:ph type="sldNum" sz="quarter" idx="5"/>
          </p:nvPr>
        </p:nvSpPr>
        <p:spPr/>
        <p:txBody>
          <a:bodyPr/>
          <a:lstStyle/>
          <a:p>
            <a:fld id="{465A1B55-CB18-4749-91F4-F9A159C4BE7F}" type="slidenum">
              <a:rPr lang="en-GB" smtClean="0"/>
              <a:t>26</a:t>
            </a:fld>
            <a:endParaRPr lang="en-GB"/>
          </a:p>
        </p:txBody>
      </p:sp>
    </p:spTree>
    <p:extLst>
      <p:ext uri="{BB962C8B-B14F-4D97-AF65-F5344CB8AC3E}">
        <p14:creationId xmlns:p14="http://schemas.microsoft.com/office/powerpoint/2010/main" val="20533940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4A915-9D76-7D8C-6393-7E039F9D39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F3C007-7D47-DB7A-FD97-96B8F4D5B9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A9601C-9DEC-26C2-B755-6BB0DAFDF806}"/>
              </a:ext>
            </a:extLst>
          </p:cNvPr>
          <p:cNvSpPr>
            <a:spLocks noGrp="1"/>
          </p:cNvSpPr>
          <p:nvPr>
            <p:ph type="body" idx="1"/>
          </p:nvPr>
        </p:nvSpPr>
        <p:spPr/>
        <p:txBody>
          <a:bodyPr/>
          <a:lstStyle/>
          <a:p>
            <a:pPr marL="742950" lvl="1" indent="-285750">
              <a:buFont typeface="Arial" panose="020B0604020202020204" pitchFamily="34" charset="0"/>
              <a:buChar char="•"/>
            </a:pPr>
            <a:r>
              <a:rPr lang="en-GB" b="1">
                <a:latin typeface="Verajja"/>
              </a:rPr>
              <a:t>DESIGN Considerations</a:t>
            </a:r>
          </a:p>
          <a:p>
            <a:pPr lvl="1"/>
            <a:r>
              <a:rPr lang="en-GB">
                <a:latin typeface="Verajja"/>
              </a:rPr>
              <a:t>Ensure there is no pinch points or harsh bends as they cause turbulence and pressure variants</a:t>
            </a:r>
          </a:p>
          <a:p>
            <a:pPr lvl="1"/>
            <a:r>
              <a:rPr lang="en-GB">
                <a:latin typeface="Verajja"/>
              </a:rPr>
              <a:t>Material selection is important as it will need to be light weight and durable</a:t>
            </a:r>
          </a:p>
          <a:p>
            <a:pPr lvl="1"/>
            <a:r>
              <a:rPr lang="en-GB">
                <a:latin typeface="Verajja"/>
              </a:rPr>
              <a:t>What will be used to prevent dust and debris entering the airbox such as foam or a wire mesh as these are both still breathable</a:t>
            </a:r>
          </a:p>
          <a:p>
            <a:pPr lvl="1"/>
            <a:r>
              <a:rPr lang="en-GB">
                <a:latin typeface="Verajja"/>
              </a:rPr>
              <a:t>Intake opening styles</a:t>
            </a:r>
          </a:p>
          <a:p>
            <a:pPr marL="742950" lvl="1" indent="-285750">
              <a:buFont typeface="Arial"/>
              <a:buChar char="•"/>
            </a:pPr>
            <a:r>
              <a:rPr lang="en-GB">
                <a:latin typeface="Verajja"/>
              </a:rPr>
              <a:t>NACA Ducts – high aerodynamic efficiency low risk of turbulent spikes due to design, usually found on aeroplanes but seen in MotoGP in recent years.</a:t>
            </a:r>
          </a:p>
          <a:p>
            <a:pPr marL="742950" lvl="1" indent="-285750">
              <a:buFont typeface="Arial"/>
              <a:buChar char="•"/>
            </a:pPr>
            <a:endParaRPr lang="en-GB">
              <a:latin typeface="Verajja"/>
            </a:endParaRPr>
          </a:p>
          <a:p>
            <a:pPr marL="742950" lvl="1" indent="-285750">
              <a:buFont typeface="Arial"/>
              <a:buChar char="•"/>
            </a:pPr>
            <a:endParaRPr lang="en-GB">
              <a:latin typeface="Verajja"/>
            </a:endParaRPr>
          </a:p>
          <a:p>
            <a:pPr marL="742950" lvl="1" indent="-285750">
              <a:buFont typeface="Arial"/>
              <a:buChar char="•"/>
            </a:pPr>
            <a:r>
              <a:rPr lang="en-GB">
                <a:latin typeface="Verajja"/>
              </a:rPr>
              <a:t>Raised lip entry – proved a path for the air to stick too but at high speed can cause some turbulent air</a:t>
            </a:r>
          </a:p>
          <a:p>
            <a:pPr marL="742950" lvl="1" indent="-285750">
              <a:buFont typeface="Arial"/>
              <a:buChar char="•"/>
            </a:pPr>
            <a:endParaRPr lang="en-GB">
              <a:latin typeface="Verajja"/>
            </a:endParaRPr>
          </a:p>
          <a:p>
            <a:pPr marL="742950" lvl="1" indent="-285750">
              <a:buFont typeface="Arial"/>
              <a:buChar char="•"/>
            </a:pPr>
            <a:endParaRPr lang="en-GB">
              <a:latin typeface="Verajja"/>
            </a:endParaRPr>
          </a:p>
          <a:p>
            <a:pPr marL="742950" lvl="1" indent="-285750">
              <a:buFont typeface="Arial"/>
              <a:buChar char="•"/>
            </a:pPr>
            <a:r>
              <a:rPr lang="en-GB">
                <a:latin typeface="Verajja"/>
              </a:rPr>
              <a:t>Round swept entry- standard design that just sweeps the fairing into the duct to remove the harsh angle</a:t>
            </a:r>
          </a:p>
          <a:p>
            <a:pPr lvl="1"/>
            <a:endParaRPr lang="en-GB" b="1">
              <a:latin typeface="Verajja"/>
            </a:endParaRPr>
          </a:p>
          <a:p>
            <a:pPr marL="1200150" lvl="2" indent="-285750">
              <a:buFont typeface="Arial" panose="020B0604020202020204" pitchFamily="34" charset="0"/>
              <a:buChar char="•"/>
            </a:pPr>
            <a:endParaRPr lang="en-GB" sz="1400" b="1">
              <a:latin typeface="Aptos" panose="020B0004020202020204" pitchFamily="34" charset="0"/>
            </a:endParaRPr>
          </a:p>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5CE614AC-9D5E-894B-1B67-20E679ED12D4}"/>
              </a:ext>
            </a:extLst>
          </p:cNvPr>
          <p:cNvSpPr>
            <a:spLocks noGrp="1"/>
          </p:cNvSpPr>
          <p:nvPr>
            <p:ph type="sldNum" sz="quarter" idx="5"/>
          </p:nvPr>
        </p:nvSpPr>
        <p:spPr/>
        <p:txBody>
          <a:bodyPr/>
          <a:lstStyle/>
          <a:p>
            <a:fld id="{465A1B55-CB18-4749-91F4-F9A159C4BE7F}" type="slidenum">
              <a:rPr lang="en-GB" smtClean="0"/>
              <a:t>27</a:t>
            </a:fld>
            <a:endParaRPr lang="en-GB"/>
          </a:p>
        </p:txBody>
      </p:sp>
    </p:spTree>
    <p:extLst>
      <p:ext uri="{BB962C8B-B14F-4D97-AF65-F5344CB8AC3E}">
        <p14:creationId xmlns:p14="http://schemas.microsoft.com/office/powerpoint/2010/main" val="4368751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15643-ABFA-373B-7738-0B40F8F9E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81A234-8424-30BA-A1E8-12E16670FC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0EBD92-83E5-BE67-77D7-561234877A87}"/>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2E508F7A-2C91-B997-E810-F641E6316E77}"/>
              </a:ext>
            </a:extLst>
          </p:cNvPr>
          <p:cNvSpPr>
            <a:spLocks noGrp="1"/>
          </p:cNvSpPr>
          <p:nvPr>
            <p:ph type="sldNum" sz="quarter" idx="5"/>
          </p:nvPr>
        </p:nvSpPr>
        <p:spPr/>
        <p:txBody>
          <a:bodyPr/>
          <a:lstStyle/>
          <a:p>
            <a:fld id="{465A1B55-CB18-4749-91F4-F9A159C4BE7F}" type="slidenum">
              <a:rPr lang="en-GB" smtClean="0"/>
              <a:t>28</a:t>
            </a:fld>
            <a:endParaRPr lang="en-GB"/>
          </a:p>
        </p:txBody>
      </p:sp>
    </p:spTree>
    <p:extLst>
      <p:ext uri="{BB962C8B-B14F-4D97-AF65-F5344CB8AC3E}">
        <p14:creationId xmlns:p14="http://schemas.microsoft.com/office/powerpoint/2010/main" val="12149963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DECE6-3196-2095-72A5-447EEA823C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ED4F3C-A334-5A6C-5451-8ECDF8743B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6151CA-CDF7-9D7D-784B-14D41725E267}"/>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1151B230-30EE-D79F-9121-2EFE11685365}"/>
              </a:ext>
            </a:extLst>
          </p:cNvPr>
          <p:cNvSpPr>
            <a:spLocks noGrp="1"/>
          </p:cNvSpPr>
          <p:nvPr>
            <p:ph type="sldNum" sz="quarter" idx="5"/>
          </p:nvPr>
        </p:nvSpPr>
        <p:spPr/>
        <p:txBody>
          <a:bodyPr/>
          <a:lstStyle/>
          <a:p>
            <a:fld id="{465A1B55-CB18-4749-91F4-F9A159C4BE7F}" type="slidenum">
              <a:rPr lang="en-GB" smtClean="0"/>
              <a:t>29</a:t>
            </a:fld>
            <a:endParaRPr lang="en-GB"/>
          </a:p>
        </p:txBody>
      </p:sp>
    </p:spTree>
    <p:extLst>
      <p:ext uri="{BB962C8B-B14F-4D97-AF65-F5344CB8AC3E}">
        <p14:creationId xmlns:p14="http://schemas.microsoft.com/office/powerpoint/2010/main" val="3431011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026B9-A113-5553-1748-81D4A04990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B24CC2-C9AE-7AFB-3679-16188B80E8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BBBE86-2DDA-C46B-67DB-10B4DADD120B}"/>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18232F6F-6203-B1AD-922C-A68C977E2A19}"/>
              </a:ext>
            </a:extLst>
          </p:cNvPr>
          <p:cNvSpPr>
            <a:spLocks noGrp="1"/>
          </p:cNvSpPr>
          <p:nvPr>
            <p:ph type="sldNum" sz="quarter" idx="5"/>
          </p:nvPr>
        </p:nvSpPr>
        <p:spPr/>
        <p:txBody>
          <a:bodyPr/>
          <a:lstStyle/>
          <a:p>
            <a:fld id="{465A1B55-CB18-4749-91F4-F9A159C4BE7F}" type="slidenum">
              <a:rPr lang="en-GB" smtClean="0"/>
              <a:t>30</a:t>
            </a:fld>
            <a:endParaRPr lang="en-GB"/>
          </a:p>
        </p:txBody>
      </p:sp>
    </p:spTree>
    <p:extLst>
      <p:ext uri="{BB962C8B-B14F-4D97-AF65-F5344CB8AC3E}">
        <p14:creationId xmlns:p14="http://schemas.microsoft.com/office/powerpoint/2010/main" val="2235076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C8A56-6CFE-F94E-E153-43B9BFF76C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F75FE1-89D5-C7C2-B340-C9A0EBC3BB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6EC761-9171-867B-48DB-025F0187C3A8}"/>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06075228-7F7F-EB21-27AB-996A89422725}"/>
              </a:ext>
            </a:extLst>
          </p:cNvPr>
          <p:cNvSpPr>
            <a:spLocks noGrp="1"/>
          </p:cNvSpPr>
          <p:nvPr>
            <p:ph type="sldNum" sz="quarter" idx="5"/>
          </p:nvPr>
        </p:nvSpPr>
        <p:spPr/>
        <p:txBody>
          <a:bodyPr/>
          <a:lstStyle/>
          <a:p>
            <a:fld id="{465A1B55-CB18-4749-91F4-F9A159C4BE7F}" type="slidenum">
              <a:rPr lang="en-GB" smtClean="0"/>
              <a:t>31</a:t>
            </a:fld>
            <a:endParaRPr lang="en-GB"/>
          </a:p>
        </p:txBody>
      </p:sp>
    </p:spTree>
    <p:extLst>
      <p:ext uri="{BB962C8B-B14F-4D97-AF65-F5344CB8AC3E}">
        <p14:creationId xmlns:p14="http://schemas.microsoft.com/office/powerpoint/2010/main" val="9014795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54F13C-E52B-D42A-8A94-D7115818C6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0F372F-BCC2-289E-0038-8B6FF3CF67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C88DF6-CB42-8D40-873E-34B60A4DB371}"/>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7617A512-F99A-7A19-B6C7-D5DC6779EE45}"/>
              </a:ext>
            </a:extLst>
          </p:cNvPr>
          <p:cNvSpPr>
            <a:spLocks noGrp="1"/>
          </p:cNvSpPr>
          <p:nvPr>
            <p:ph type="sldNum" sz="quarter" idx="5"/>
          </p:nvPr>
        </p:nvSpPr>
        <p:spPr/>
        <p:txBody>
          <a:bodyPr/>
          <a:lstStyle/>
          <a:p>
            <a:fld id="{465A1B55-CB18-4749-91F4-F9A159C4BE7F}" type="slidenum">
              <a:rPr lang="en-GB" smtClean="0"/>
              <a:t>32</a:t>
            </a:fld>
            <a:endParaRPr lang="en-GB"/>
          </a:p>
        </p:txBody>
      </p:sp>
    </p:spTree>
    <p:extLst>
      <p:ext uri="{BB962C8B-B14F-4D97-AF65-F5344CB8AC3E}">
        <p14:creationId xmlns:p14="http://schemas.microsoft.com/office/powerpoint/2010/main" val="38192842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6C62E-8874-CB43-35C0-3F28EC7AC3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54749C-F7E4-AE1D-F57D-5E871F9A03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896919-7E71-AC83-E167-C494A2A1F91B}"/>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69F0C618-7B3E-1D5B-7CD8-AFDABFB75175}"/>
              </a:ext>
            </a:extLst>
          </p:cNvPr>
          <p:cNvSpPr>
            <a:spLocks noGrp="1"/>
          </p:cNvSpPr>
          <p:nvPr>
            <p:ph type="sldNum" sz="quarter" idx="5"/>
          </p:nvPr>
        </p:nvSpPr>
        <p:spPr/>
        <p:txBody>
          <a:bodyPr/>
          <a:lstStyle/>
          <a:p>
            <a:fld id="{465A1B55-CB18-4749-91F4-F9A159C4BE7F}" type="slidenum">
              <a:rPr lang="en-GB" smtClean="0"/>
              <a:t>33</a:t>
            </a:fld>
            <a:endParaRPr lang="en-GB"/>
          </a:p>
        </p:txBody>
      </p:sp>
    </p:spTree>
    <p:extLst>
      <p:ext uri="{BB962C8B-B14F-4D97-AF65-F5344CB8AC3E}">
        <p14:creationId xmlns:p14="http://schemas.microsoft.com/office/powerpoint/2010/main" val="36606305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84C1F-FD63-CE18-07E3-4923835CBE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7890F-426B-5B46-4A2A-763007BD1D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9BDA78-174C-C2D3-2920-011F126C39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7D4EB75-8B66-428E-2880-FFB189CBE412}"/>
              </a:ext>
            </a:extLst>
          </p:cNvPr>
          <p:cNvSpPr>
            <a:spLocks noGrp="1"/>
          </p:cNvSpPr>
          <p:nvPr>
            <p:ph type="sldNum" sz="quarter" idx="5"/>
          </p:nvPr>
        </p:nvSpPr>
        <p:spPr/>
        <p:txBody>
          <a:bodyPr/>
          <a:lstStyle/>
          <a:p>
            <a:fld id="{465A1B55-CB18-4749-91F4-F9A159C4BE7F}" type="slidenum">
              <a:rPr lang="en-GB" smtClean="0"/>
              <a:t>34</a:t>
            </a:fld>
            <a:endParaRPr lang="en-GB"/>
          </a:p>
        </p:txBody>
      </p:sp>
    </p:spTree>
    <p:extLst>
      <p:ext uri="{BB962C8B-B14F-4D97-AF65-F5344CB8AC3E}">
        <p14:creationId xmlns:p14="http://schemas.microsoft.com/office/powerpoint/2010/main" val="67218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2971C-07F5-2CD7-DF48-B8833DBD58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AB0401-F85C-0EF6-C1F7-69B8C765B0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E763FF-A7CE-1592-A1ED-B60ACF2ECF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2E4BC15-16CB-7223-DE07-1CAF8B3CDC3D}"/>
              </a:ext>
            </a:extLst>
          </p:cNvPr>
          <p:cNvSpPr>
            <a:spLocks noGrp="1"/>
          </p:cNvSpPr>
          <p:nvPr>
            <p:ph type="sldNum" sz="quarter" idx="5"/>
          </p:nvPr>
        </p:nvSpPr>
        <p:spPr/>
        <p:txBody>
          <a:bodyPr/>
          <a:lstStyle/>
          <a:p>
            <a:fld id="{465A1B55-CB18-4749-91F4-F9A159C4BE7F}" type="slidenum">
              <a:rPr lang="en-GB" smtClean="0"/>
              <a:t>35</a:t>
            </a:fld>
            <a:endParaRPr lang="en-GB"/>
          </a:p>
        </p:txBody>
      </p:sp>
    </p:spTree>
    <p:extLst>
      <p:ext uri="{BB962C8B-B14F-4D97-AF65-F5344CB8AC3E}">
        <p14:creationId xmlns:p14="http://schemas.microsoft.com/office/powerpoint/2010/main" val="980459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CA42B-987A-1A74-AB6B-FBFB29101C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8440AB-7AA1-7E1A-9D3B-577860F668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974697-8C78-7FA5-53B5-BEC311229EF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13D47A6-7D8A-BDA9-B961-4E4EE3736EC9}"/>
              </a:ext>
            </a:extLst>
          </p:cNvPr>
          <p:cNvSpPr>
            <a:spLocks noGrp="1"/>
          </p:cNvSpPr>
          <p:nvPr>
            <p:ph type="sldNum" sz="quarter" idx="5"/>
          </p:nvPr>
        </p:nvSpPr>
        <p:spPr/>
        <p:txBody>
          <a:bodyPr/>
          <a:lstStyle/>
          <a:p>
            <a:fld id="{465A1B55-CB18-4749-91F4-F9A159C4BE7F}" type="slidenum">
              <a:rPr lang="en-GB" smtClean="0"/>
              <a:t>36</a:t>
            </a:fld>
            <a:endParaRPr lang="en-GB"/>
          </a:p>
        </p:txBody>
      </p:sp>
    </p:spTree>
    <p:extLst>
      <p:ext uri="{BB962C8B-B14F-4D97-AF65-F5344CB8AC3E}">
        <p14:creationId xmlns:p14="http://schemas.microsoft.com/office/powerpoint/2010/main" val="17170721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592D30-EDC3-8C4A-1E6F-B518F0AE03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5D067D-83AB-2764-08F1-7B6155B6D9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9E3635-95B5-9699-C08C-423F45D5342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EAD22F9-8B7D-2DFF-83A1-894058A7E8F7}"/>
              </a:ext>
            </a:extLst>
          </p:cNvPr>
          <p:cNvSpPr>
            <a:spLocks noGrp="1"/>
          </p:cNvSpPr>
          <p:nvPr>
            <p:ph type="sldNum" sz="quarter" idx="5"/>
          </p:nvPr>
        </p:nvSpPr>
        <p:spPr/>
        <p:txBody>
          <a:bodyPr/>
          <a:lstStyle/>
          <a:p>
            <a:fld id="{465A1B55-CB18-4749-91F4-F9A159C4BE7F}" type="slidenum">
              <a:rPr lang="en-GB" smtClean="0"/>
              <a:t>37</a:t>
            </a:fld>
            <a:endParaRPr lang="en-GB"/>
          </a:p>
        </p:txBody>
      </p:sp>
    </p:spTree>
    <p:extLst>
      <p:ext uri="{BB962C8B-B14F-4D97-AF65-F5344CB8AC3E}">
        <p14:creationId xmlns:p14="http://schemas.microsoft.com/office/powerpoint/2010/main" val="20062195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E36083-65AD-7F63-2893-B0EC4FE398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DCB24C-957E-09ED-1551-DFE5D8F15C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4F833A-DC76-B1C8-FA4B-F47F9C104B1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9FE46C0-B9AE-6E9D-A87B-FFCF58B77535}"/>
              </a:ext>
            </a:extLst>
          </p:cNvPr>
          <p:cNvSpPr>
            <a:spLocks noGrp="1"/>
          </p:cNvSpPr>
          <p:nvPr>
            <p:ph type="sldNum" sz="quarter" idx="5"/>
          </p:nvPr>
        </p:nvSpPr>
        <p:spPr/>
        <p:txBody>
          <a:bodyPr/>
          <a:lstStyle/>
          <a:p>
            <a:fld id="{465A1B55-CB18-4749-91F4-F9A159C4BE7F}" type="slidenum">
              <a:rPr lang="en-GB" smtClean="0"/>
              <a:t>38</a:t>
            </a:fld>
            <a:endParaRPr lang="en-GB"/>
          </a:p>
        </p:txBody>
      </p:sp>
    </p:spTree>
    <p:extLst>
      <p:ext uri="{BB962C8B-B14F-4D97-AF65-F5344CB8AC3E}">
        <p14:creationId xmlns:p14="http://schemas.microsoft.com/office/powerpoint/2010/main" val="14544616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816582-C527-342B-489F-C9B8BB4C99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79362-DE78-5E5F-4685-3AEA5FFACD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95AAD8-F492-0627-B515-48B3E0150BB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D49FB42-4213-FF57-B01B-CD0C1622A5A4}"/>
              </a:ext>
            </a:extLst>
          </p:cNvPr>
          <p:cNvSpPr>
            <a:spLocks noGrp="1"/>
          </p:cNvSpPr>
          <p:nvPr>
            <p:ph type="sldNum" sz="quarter" idx="5"/>
          </p:nvPr>
        </p:nvSpPr>
        <p:spPr/>
        <p:txBody>
          <a:bodyPr/>
          <a:lstStyle/>
          <a:p>
            <a:fld id="{465A1B55-CB18-4749-91F4-F9A159C4BE7F}" type="slidenum">
              <a:rPr lang="en-GB" smtClean="0"/>
              <a:t>39</a:t>
            </a:fld>
            <a:endParaRPr lang="en-GB"/>
          </a:p>
        </p:txBody>
      </p:sp>
    </p:spTree>
    <p:extLst>
      <p:ext uri="{BB962C8B-B14F-4D97-AF65-F5344CB8AC3E}">
        <p14:creationId xmlns:p14="http://schemas.microsoft.com/office/powerpoint/2010/main" val="14127203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64090-9DC8-7FBD-E78A-0569DDD624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139745-6C01-EF44-CFDB-7ECA843565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09FAA7-7AE6-644E-2150-4DB73AAD7AD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0E20A7D-6BAF-4E11-8EDA-1870999D63C2}"/>
              </a:ext>
            </a:extLst>
          </p:cNvPr>
          <p:cNvSpPr>
            <a:spLocks noGrp="1"/>
          </p:cNvSpPr>
          <p:nvPr>
            <p:ph type="sldNum" sz="quarter" idx="5"/>
          </p:nvPr>
        </p:nvSpPr>
        <p:spPr/>
        <p:txBody>
          <a:bodyPr/>
          <a:lstStyle/>
          <a:p>
            <a:fld id="{465A1B55-CB18-4749-91F4-F9A159C4BE7F}" type="slidenum">
              <a:rPr lang="en-GB" smtClean="0"/>
              <a:t>40</a:t>
            </a:fld>
            <a:endParaRPr lang="en-GB"/>
          </a:p>
        </p:txBody>
      </p:sp>
    </p:spTree>
    <p:extLst>
      <p:ext uri="{BB962C8B-B14F-4D97-AF65-F5344CB8AC3E}">
        <p14:creationId xmlns:p14="http://schemas.microsoft.com/office/powerpoint/2010/main" val="36086472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5F6AF6-2D32-D5D3-4C23-B098B9A4B6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7292A4-25DB-F97A-71D1-008AF44897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63359C-154D-88E0-17D7-25A9185BFA2B}"/>
              </a:ext>
            </a:extLst>
          </p:cNvPr>
          <p:cNvSpPr>
            <a:spLocks noGrp="1"/>
          </p:cNvSpPr>
          <p:nvPr>
            <p:ph type="body" idx="1"/>
          </p:nvPr>
        </p:nvSpPr>
        <p:spPr/>
        <p:txBody>
          <a:bodyPr/>
          <a:lstStyle/>
          <a:p>
            <a:pPr marL="457200" lvl="1" indent="0">
              <a:buFont typeface="Arial" panose="020B0604020202020204" pitchFamily="34" charset="0"/>
              <a:buNone/>
            </a:pPr>
            <a:r>
              <a:rPr lang="en-GB"/>
              <a:t>-Next steps for project include creating the part using 3D printing to test the fit and then manufacturing the components out of aluminium </a:t>
            </a:r>
          </a:p>
          <a:p>
            <a:pPr marL="457200" lvl="1" indent="0">
              <a:buFont typeface="Arial" panose="020B0604020202020204" pitchFamily="34" charset="0"/>
              <a:buNone/>
            </a:pPr>
            <a:r>
              <a:rPr lang="en-GB"/>
              <a:t>-The part will then need to be tested on the bike</a:t>
            </a:r>
          </a:p>
          <a:p>
            <a:pPr marL="457200" lvl="1" indent="0">
              <a:buFont typeface="Arial" panose="020B0604020202020204" pitchFamily="34" charset="0"/>
              <a:buNone/>
            </a:pPr>
            <a:r>
              <a:rPr lang="en-GB"/>
              <a:t>-Planned to get this done sooner but was unfortunately delayed due to illness</a:t>
            </a:r>
          </a:p>
          <a:p>
            <a:pPr marL="457200" lvl="1" indent="0">
              <a:buFont typeface="Arial" panose="020B0604020202020204" pitchFamily="34" charset="0"/>
              <a:buNone/>
            </a:pPr>
            <a:r>
              <a:rPr lang="en-GB"/>
              <a:t>-</a:t>
            </a:r>
          </a:p>
        </p:txBody>
      </p:sp>
      <p:sp>
        <p:nvSpPr>
          <p:cNvPr id="4" name="Slide Number Placeholder 3">
            <a:extLst>
              <a:ext uri="{FF2B5EF4-FFF2-40B4-BE49-F238E27FC236}">
                <a16:creationId xmlns:a16="http://schemas.microsoft.com/office/drawing/2014/main" id="{E49B7307-3414-8EFC-6CA0-1220092956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593330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457F4-6496-8E0C-DE12-87B3A5FD59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77F569-1CFF-1099-6E5B-A551DF729B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3F3898-2D67-6A92-A26C-97DCC7424BAF}"/>
              </a:ext>
            </a:extLst>
          </p:cNvPr>
          <p:cNvSpPr>
            <a:spLocks noGrp="1"/>
          </p:cNvSpPr>
          <p:nvPr>
            <p:ph type="body" idx="1"/>
          </p:nvPr>
        </p:nvSpPr>
        <p:spPr/>
        <p:txBody>
          <a:bodyPr/>
          <a:lstStyle/>
          <a:p>
            <a:pPr marL="457200" lvl="1" indent="0">
              <a:buFont typeface="Arial" panose="020B0604020202020204" pitchFamily="34" charset="0"/>
              <a:buNone/>
            </a:pPr>
            <a:r>
              <a:rPr lang="en-GB"/>
              <a:t>-Next steps for project include creating the part using 3D printing to test the fit and then manufacturing the components out of aluminium </a:t>
            </a:r>
          </a:p>
          <a:p>
            <a:pPr marL="457200" lvl="1" indent="0">
              <a:buFont typeface="Arial" panose="020B0604020202020204" pitchFamily="34" charset="0"/>
              <a:buNone/>
            </a:pPr>
            <a:r>
              <a:rPr lang="en-GB"/>
              <a:t>-The part will then need to be tested on the bike</a:t>
            </a:r>
          </a:p>
          <a:p>
            <a:pPr marL="457200" lvl="1" indent="0">
              <a:buFont typeface="Arial" panose="020B0604020202020204" pitchFamily="34" charset="0"/>
              <a:buNone/>
            </a:pPr>
            <a:r>
              <a:rPr lang="en-GB"/>
              <a:t>-Planned to get this done sooner but was unfortunately delayed due to illness</a:t>
            </a:r>
          </a:p>
          <a:p>
            <a:pPr marL="457200" lvl="1" indent="0">
              <a:buFont typeface="Arial" panose="020B0604020202020204" pitchFamily="34" charset="0"/>
              <a:buNone/>
            </a:pPr>
            <a:r>
              <a:rPr lang="en-GB"/>
              <a:t>-</a:t>
            </a:r>
          </a:p>
        </p:txBody>
      </p:sp>
      <p:sp>
        <p:nvSpPr>
          <p:cNvPr id="4" name="Slide Number Placeholder 3">
            <a:extLst>
              <a:ext uri="{FF2B5EF4-FFF2-40B4-BE49-F238E27FC236}">
                <a16:creationId xmlns:a16="http://schemas.microsoft.com/office/drawing/2014/main" id="{CA1091D1-1B72-6217-698D-0B84E578FDB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804010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65CE3-DAC3-E018-2022-D278703119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58D65F-3E3C-32C9-907F-9DEA43F967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CA49DD-5E6B-A1F6-E5C2-7058EF596047}"/>
              </a:ext>
            </a:extLst>
          </p:cNvPr>
          <p:cNvSpPr>
            <a:spLocks noGrp="1"/>
          </p:cNvSpPr>
          <p:nvPr>
            <p:ph type="body" idx="1"/>
          </p:nvPr>
        </p:nvSpPr>
        <p:spPr/>
        <p:txBody>
          <a:bodyPr/>
          <a:lstStyle/>
          <a:p>
            <a:pPr marL="457200" lvl="1" indent="0">
              <a:buFont typeface="Arial" panose="020B0604020202020204" pitchFamily="34" charset="0"/>
              <a:buNone/>
            </a:pPr>
            <a:r>
              <a:rPr lang="en-GB"/>
              <a:t>-Next steps for project include creating the part using 3D printing to test the fit and then manufacturing the components out of aluminium </a:t>
            </a:r>
          </a:p>
          <a:p>
            <a:pPr marL="457200" lvl="1" indent="0">
              <a:buFont typeface="Arial" panose="020B0604020202020204" pitchFamily="34" charset="0"/>
              <a:buNone/>
            </a:pPr>
            <a:r>
              <a:rPr lang="en-GB"/>
              <a:t>-The part will then need to be tested on the bike</a:t>
            </a:r>
          </a:p>
          <a:p>
            <a:pPr marL="457200" lvl="1" indent="0">
              <a:buFont typeface="Arial" panose="020B0604020202020204" pitchFamily="34" charset="0"/>
              <a:buNone/>
            </a:pPr>
            <a:r>
              <a:rPr lang="en-GB"/>
              <a:t>-Planned to get this done sooner but was unfortunately delayed due to illness</a:t>
            </a:r>
          </a:p>
          <a:p>
            <a:pPr marL="457200" lvl="1" indent="0">
              <a:buFont typeface="Arial" panose="020B0604020202020204" pitchFamily="34" charset="0"/>
              <a:buNone/>
            </a:pPr>
            <a:r>
              <a:rPr lang="en-GB"/>
              <a:t>-</a:t>
            </a:r>
          </a:p>
        </p:txBody>
      </p:sp>
      <p:sp>
        <p:nvSpPr>
          <p:cNvPr id="4" name="Slide Number Placeholder 3">
            <a:extLst>
              <a:ext uri="{FF2B5EF4-FFF2-40B4-BE49-F238E27FC236}">
                <a16:creationId xmlns:a16="http://schemas.microsoft.com/office/drawing/2014/main" id="{C08E1C84-B399-DEAA-203F-810B988B5A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0364773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02662-DC33-31EB-216E-ACDA192BF8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12DEE1-242A-D16C-F995-A89D1BFCCD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94F0D2-8F96-7B10-A0B6-71C591CD6F77}"/>
              </a:ext>
            </a:extLst>
          </p:cNvPr>
          <p:cNvSpPr>
            <a:spLocks noGrp="1"/>
          </p:cNvSpPr>
          <p:nvPr>
            <p:ph type="body" idx="1"/>
          </p:nvPr>
        </p:nvSpPr>
        <p:spPr/>
        <p:txBody>
          <a:bodyPr/>
          <a:lstStyle/>
          <a:p>
            <a:pPr marL="457200" lvl="1" indent="0">
              <a:buFont typeface="Arial" panose="020B0604020202020204" pitchFamily="34" charset="0"/>
              <a:buNone/>
            </a:pPr>
            <a:r>
              <a:rPr lang="en-GB"/>
              <a:t>-I will be designing and creating adjustable rear sets</a:t>
            </a:r>
          </a:p>
          <a:p>
            <a:pPr marL="457200" lvl="1" indent="0">
              <a:buFont typeface="Arial" panose="020B0604020202020204" pitchFamily="34" charset="0"/>
              <a:buNone/>
            </a:pPr>
            <a:r>
              <a:rPr lang="en-GB"/>
              <a:t>-Main focus is making adjustable</a:t>
            </a:r>
          </a:p>
          <a:p>
            <a:pPr marL="457200" lvl="1" indent="0">
              <a:buFont typeface="Arial" panose="020B0604020202020204" pitchFamily="34" charset="0"/>
              <a:buNone/>
            </a:pPr>
            <a:r>
              <a:rPr lang="en-GB"/>
              <a:t>-secondary focus on reducing weight and improving ergonomics</a:t>
            </a:r>
          </a:p>
          <a:p>
            <a:pPr marL="457200" lvl="1" indent="0">
              <a:buFont typeface="Arial" panose="020B0604020202020204" pitchFamily="34" charset="0"/>
              <a:buNone/>
            </a:pPr>
            <a:r>
              <a:rPr lang="en-GB"/>
              <a:t>-First step take note of existing dimension. This includes length width and thickness of beams, as well as </a:t>
            </a:r>
            <a:r>
              <a:rPr lang="en-GB" err="1"/>
              <a:t>diamaters</a:t>
            </a:r>
            <a:r>
              <a:rPr lang="en-GB"/>
              <a:t> of holes and bolt sizes plus footpeg dimensions</a:t>
            </a:r>
          </a:p>
          <a:p>
            <a:pPr marL="457200" lvl="1" indent="0">
              <a:buFont typeface="Arial" panose="020B0604020202020204" pitchFamily="34" charset="0"/>
              <a:buNone/>
            </a:pPr>
            <a:r>
              <a:rPr lang="en-GB"/>
              <a:t>-bolt holes of my design must align with the existing holes of the bike</a:t>
            </a:r>
          </a:p>
        </p:txBody>
      </p:sp>
      <p:sp>
        <p:nvSpPr>
          <p:cNvPr id="4" name="Slide Number Placeholder 3">
            <a:extLst>
              <a:ext uri="{FF2B5EF4-FFF2-40B4-BE49-F238E27FC236}">
                <a16:creationId xmlns:a16="http://schemas.microsoft.com/office/drawing/2014/main" id="{BFDA811F-5E56-D65F-41BD-B698D7E7715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00161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71ACD-E59E-C629-E753-7ECFE1B644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9D276B-D700-E685-E0B7-8D71369FA5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35CC68-FB4E-5713-46A6-B29065DC347E}"/>
              </a:ext>
            </a:extLst>
          </p:cNvPr>
          <p:cNvSpPr>
            <a:spLocks noGrp="1"/>
          </p:cNvSpPr>
          <p:nvPr>
            <p:ph type="body" idx="1"/>
          </p:nvPr>
        </p:nvSpPr>
        <p:spPr/>
        <p:txBody>
          <a:bodyPr/>
          <a:lstStyle/>
          <a:p>
            <a:pPr marL="457200" lvl="1" indent="0">
              <a:buFont typeface="Arial" panose="020B0604020202020204" pitchFamily="34" charset="0"/>
              <a:buNone/>
            </a:pPr>
            <a:r>
              <a:rPr lang="en-GB"/>
              <a:t>-After getting dimensions create cad model from sketch</a:t>
            </a:r>
          </a:p>
          <a:p>
            <a:pPr marL="457200" lvl="1" indent="0">
              <a:buFont typeface="Arial" panose="020B0604020202020204" pitchFamily="34" charset="0"/>
              <a:buNone/>
            </a:pPr>
            <a:r>
              <a:rPr lang="en-GB"/>
              <a:t>-simplified for forces, less processing required</a:t>
            </a:r>
          </a:p>
          <a:p>
            <a:pPr marL="457200" lvl="1" indent="0">
              <a:buFont typeface="Arial" panose="020B0604020202020204" pitchFamily="34" charset="0"/>
              <a:buNone/>
            </a:pPr>
            <a:r>
              <a:rPr lang="en-GB"/>
              <a:t> - and guidance for own designs shape and size</a:t>
            </a:r>
          </a:p>
          <a:p>
            <a:pPr marL="457200" lvl="1" indent="0">
              <a:buFont typeface="Arial" panose="020B0604020202020204" pitchFamily="34" charset="0"/>
              <a:buNone/>
            </a:pPr>
            <a:r>
              <a:rPr lang="en-GB"/>
              <a:t>-Rendered in Aluminium, possible change to carbon</a:t>
            </a:r>
          </a:p>
        </p:txBody>
      </p:sp>
      <p:sp>
        <p:nvSpPr>
          <p:cNvPr id="4" name="Slide Number Placeholder 3">
            <a:extLst>
              <a:ext uri="{FF2B5EF4-FFF2-40B4-BE49-F238E27FC236}">
                <a16:creationId xmlns:a16="http://schemas.microsoft.com/office/drawing/2014/main" id="{30DE0027-F2E9-8B72-D934-2BBD01848E6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1000537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631E3-9780-25DE-82E8-ED5EA89336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E8B6D4-5134-8F8B-7FF2-D040758114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F6F135-35EF-6B6B-EDD2-BFA6A805CA73}"/>
              </a:ext>
            </a:extLst>
          </p:cNvPr>
          <p:cNvSpPr>
            <a:spLocks noGrp="1"/>
          </p:cNvSpPr>
          <p:nvPr>
            <p:ph type="body" idx="1"/>
          </p:nvPr>
        </p:nvSpPr>
        <p:spPr/>
        <p:txBody>
          <a:bodyPr/>
          <a:lstStyle/>
          <a:p>
            <a:pPr marL="457200" lvl="1" indent="0">
              <a:buFont typeface="Arial" panose="020B0604020202020204" pitchFamily="34" charset="0"/>
              <a:buNone/>
            </a:pPr>
            <a:r>
              <a:rPr lang="en-GB"/>
              <a:t>-next is simulation and analysis of </a:t>
            </a:r>
            <a:r>
              <a:rPr lang="en-GB" err="1"/>
              <a:t>foces</a:t>
            </a:r>
            <a:endParaRPr lang="en-GB"/>
          </a:p>
          <a:p>
            <a:pPr marL="457200" lvl="1" indent="0">
              <a:buFont typeface="Arial" panose="020B0604020202020204" pitchFamily="34" charset="0"/>
              <a:buNone/>
            </a:pPr>
            <a:r>
              <a:rPr lang="en-GB"/>
              <a:t>-Maximum force during simultaneous braking and cornering 1500N, force at 45 degrees</a:t>
            </a:r>
          </a:p>
          <a:p>
            <a:pPr marL="457200" lvl="1" indent="0">
              <a:buFont typeface="Arial" panose="020B0604020202020204" pitchFamily="34" charset="0"/>
              <a:buNone/>
            </a:pPr>
            <a:r>
              <a:rPr lang="en-GB"/>
              <a:t>-Testing at 3000n for a 2x safety factor</a:t>
            </a:r>
          </a:p>
          <a:p>
            <a:pPr marL="457200" lvl="1" indent="0">
              <a:buFont typeface="Arial" panose="020B0604020202020204" pitchFamily="34" charset="0"/>
              <a:buNone/>
            </a:pPr>
            <a:r>
              <a:rPr lang="en-GB"/>
              <a:t>-maximum stress experienced 200 </a:t>
            </a:r>
            <a:r>
              <a:rPr lang="en-GB" err="1"/>
              <a:t>Mpa</a:t>
            </a:r>
            <a:endParaRPr lang="en-GB"/>
          </a:p>
          <a:p>
            <a:pPr marL="457200" lvl="1" indent="0">
              <a:buFont typeface="Arial" panose="020B0604020202020204" pitchFamily="34" charset="0"/>
              <a:buNone/>
            </a:pPr>
            <a:r>
              <a:rPr lang="en-GB"/>
              <a:t>-much lower than material max of 690MPa</a:t>
            </a:r>
          </a:p>
        </p:txBody>
      </p:sp>
      <p:sp>
        <p:nvSpPr>
          <p:cNvPr id="4" name="Slide Number Placeholder 3">
            <a:extLst>
              <a:ext uri="{FF2B5EF4-FFF2-40B4-BE49-F238E27FC236}">
                <a16:creationId xmlns:a16="http://schemas.microsoft.com/office/drawing/2014/main" id="{0840618A-D0E8-DB3D-96C1-B7BB406990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741559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F19F6-A29E-9ECD-A409-E90262BDBC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BA50EA-F157-F416-A2B1-26876FCC38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157AD0-8889-F82D-580B-C66ED5FB1A5E}"/>
              </a:ext>
            </a:extLst>
          </p:cNvPr>
          <p:cNvSpPr>
            <a:spLocks noGrp="1"/>
          </p:cNvSpPr>
          <p:nvPr>
            <p:ph type="body" idx="1"/>
          </p:nvPr>
        </p:nvSpPr>
        <p:spPr/>
        <p:txBody>
          <a:bodyPr/>
          <a:lstStyle/>
          <a:p>
            <a:pPr marL="457200" lvl="1" indent="0">
              <a:buFont typeface="Arial" panose="020B0604020202020204" pitchFamily="34" charset="0"/>
              <a:buNone/>
            </a:pPr>
            <a:r>
              <a:rPr lang="en-GB"/>
              <a:t>Looking at existing adjustable rear sets for inspiration on aesthetic and functionality</a:t>
            </a:r>
          </a:p>
          <a:p>
            <a:pPr marL="457200" lvl="1" indent="0">
              <a:buFont typeface="Arial" panose="020B0604020202020204" pitchFamily="34" charset="0"/>
              <a:buNone/>
            </a:pPr>
            <a:r>
              <a:rPr lang="en-GB"/>
              <a:t>-Design 1 – Durable, High range of adjustment, heavy, complex</a:t>
            </a:r>
          </a:p>
          <a:p>
            <a:pPr marL="457200" lvl="1" indent="0">
              <a:buFont typeface="Arial" panose="020B0604020202020204" pitchFamily="34" charset="0"/>
              <a:buNone/>
            </a:pPr>
            <a:r>
              <a:rPr lang="en-GB"/>
              <a:t>Design 2 – Light and stylish, Limited adjustment options</a:t>
            </a:r>
          </a:p>
          <a:p>
            <a:pPr marL="457200" lvl="1" indent="0">
              <a:buFont typeface="Arial" panose="020B0604020202020204" pitchFamily="34" charset="0"/>
              <a:buNone/>
            </a:pPr>
            <a:r>
              <a:rPr lang="en-GB"/>
              <a:t>Design 3 – Lightweight, mechanically simple, Boring</a:t>
            </a:r>
          </a:p>
          <a:p>
            <a:pPr marL="457200" lvl="1" indent="0">
              <a:buFont typeface="Arial" panose="020B0604020202020204" pitchFamily="34" charset="0"/>
              <a:buNone/>
            </a:pPr>
            <a:r>
              <a:rPr lang="en-GB"/>
              <a:t>Combination of inspiration</a:t>
            </a:r>
          </a:p>
        </p:txBody>
      </p:sp>
      <p:sp>
        <p:nvSpPr>
          <p:cNvPr id="4" name="Slide Number Placeholder 3">
            <a:extLst>
              <a:ext uri="{FF2B5EF4-FFF2-40B4-BE49-F238E27FC236}">
                <a16:creationId xmlns:a16="http://schemas.microsoft.com/office/drawing/2014/main" id="{E16D191F-F945-598E-B3C9-19307A57EF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1390613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3677C-EAA6-DF08-69FE-DEABA62316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F4223-413E-3D22-E45B-78F25E29A1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2F1BDB-61F8-1261-C924-27A95EC01882}"/>
              </a:ext>
            </a:extLst>
          </p:cNvPr>
          <p:cNvSpPr>
            <a:spLocks noGrp="1"/>
          </p:cNvSpPr>
          <p:nvPr>
            <p:ph type="body" idx="1"/>
          </p:nvPr>
        </p:nvSpPr>
        <p:spPr/>
        <p:txBody>
          <a:bodyPr/>
          <a:lstStyle/>
          <a:p>
            <a:pPr marL="457200" lvl="1" indent="0">
              <a:buFont typeface="Arial" panose="020B0604020202020204" pitchFamily="34" charset="0"/>
              <a:buNone/>
            </a:pPr>
            <a:r>
              <a:rPr lang="en-GB"/>
              <a:t>For the new design I created my own solution for adjusting the footpegs which is lightweight and simple</a:t>
            </a:r>
          </a:p>
          <a:p>
            <a:pPr marL="457200" lvl="1" indent="0">
              <a:buFont typeface="Arial" panose="020B0604020202020204" pitchFamily="34" charset="0"/>
              <a:buNone/>
            </a:pPr>
            <a:r>
              <a:rPr lang="en-GB"/>
              <a:t>Formed of multiple separate components so that the whole assembly doesn’t need to be replaced in the event of a crash </a:t>
            </a:r>
          </a:p>
          <a:p>
            <a:pPr marL="457200" lvl="1" indent="0">
              <a:buFont typeface="Arial" panose="020B0604020202020204" pitchFamily="34" charset="0"/>
              <a:buNone/>
            </a:pPr>
            <a:r>
              <a:rPr lang="en-GB"/>
              <a:t>During development I noticed the original part is identical on both sides, so I also ensured my design would work when installed on both sides</a:t>
            </a:r>
          </a:p>
        </p:txBody>
      </p:sp>
      <p:sp>
        <p:nvSpPr>
          <p:cNvPr id="4" name="Slide Number Placeholder 3">
            <a:extLst>
              <a:ext uri="{FF2B5EF4-FFF2-40B4-BE49-F238E27FC236}">
                <a16:creationId xmlns:a16="http://schemas.microsoft.com/office/drawing/2014/main" id="{53AFFCD1-14DB-9981-77AE-FE12CAA266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2323706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D883A7-6033-C632-DB5B-439FC5D970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A01CFA-83A2-206F-CD48-F98E397FB1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89DA76-766B-08D4-3CBC-817A3DAC9A83}"/>
              </a:ext>
            </a:extLst>
          </p:cNvPr>
          <p:cNvSpPr>
            <a:spLocks noGrp="1"/>
          </p:cNvSpPr>
          <p:nvPr>
            <p:ph type="body" idx="1"/>
          </p:nvPr>
        </p:nvSpPr>
        <p:spPr/>
        <p:txBody>
          <a:bodyPr/>
          <a:lstStyle/>
          <a:p>
            <a:pPr marL="457200" lvl="1" indent="0">
              <a:buFont typeface="Arial" panose="020B0604020202020204" pitchFamily="34" charset="0"/>
              <a:buNone/>
            </a:pPr>
            <a:r>
              <a:rPr lang="en-GB"/>
              <a:t>Here is an example of how the adjustability will work</a:t>
            </a:r>
          </a:p>
          <a:p>
            <a:pPr marL="457200" lvl="1" indent="0">
              <a:buFont typeface="Arial" panose="020B0604020202020204" pitchFamily="34" charset="0"/>
              <a:buNone/>
            </a:pPr>
            <a:r>
              <a:rPr lang="en-GB"/>
              <a:t>The footpeg can be unbolted to allow the arms to swing up and down, allowing the holes in the arm to be aligned for different lengths</a:t>
            </a:r>
          </a:p>
          <a:p>
            <a:pPr marL="457200" lvl="1" indent="0">
              <a:buFont typeface="Arial" panose="020B0604020202020204" pitchFamily="34" charset="0"/>
              <a:buNone/>
            </a:pPr>
            <a:r>
              <a:rPr lang="en-GB"/>
              <a:t>The shift lever can also be moved forwards and backwards by 10mm</a:t>
            </a:r>
          </a:p>
        </p:txBody>
      </p:sp>
      <p:sp>
        <p:nvSpPr>
          <p:cNvPr id="4" name="Slide Number Placeholder 3">
            <a:extLst>
              <a:ext uri="{FF2B5EF4-FFF2-40B4-BE49-F238E27FC236}">
                <a16:creationId xmlns:a16="http://schemas.microsoft.com/office/drawing/2014/main" id="{80E88116-D644-97D6-FCC1-333B8A743EF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5036866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3FBAB-EACE-730D-4678-40864AFE4C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25D5CD-14B0-39A8-6D53-C1F1D8770D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EA5B33-7BFE-3852-00CD-657CF2A42236}"/>
              </a:ext>
            </a:extLst>
          </p:cNvPr>
          <p:cNvSpPr>
            <a:spLocks noGrp="1"/>
          </p:cNvSpPr>
          <p:nvPr>
            <p:ph type="body" idx="1"/>
          </p:nvPr>
        </p:nvSpPr>
        <p:spPr/>
        <p:txBody>
          <a:bodyPr/>
          <a:lstStyle/>
          <a:p>
            <a:pPr marL="457200" lvl="1" indent="0">
              <a:buFont typeface="Arial" panose="020B0604020202020204" pitchFamily="34" charset="0"/>
              <a:buNone/>
            </a:pPr>
            <a:r>
              <a:rPr lang="en-GB"/>
              <a:t>Here I simulated the safety factor of the part</a:t>
            </a:r>
          </a:p>
          <a:p>
            <a:pPr marL="457200" lvl="1" indent="0">
              <a:buFont typeface="Arial" panose="020B0604020202020204" pitchFamily="34" charset="0"/>
              <a:buNone/>
            </a:pPr>
            <a:r>
              <a:rPr lang="en-GB"/>
              <a:t>Everything is above a 2x safety factor meaning the part is unlikely to deform or break under normal loads</a:t>
            </a:r>
          </a:p>
          <a:p>
            <a:pPr marL="457200" lvl="1" indent="0">
              <a:buFont typeface="Arial" panose="020B0604020202020204" pitchFamily="34" charset="0"/>
              <a:buNone/>
            </a:pPr>
            <a:r>
              <a:rPr lang="en-GB"/>
              <a:t>3000N applied to simulate the maximum force this part will take under cornering and braking</a:t>
            </a:r>
          </a:p>
        </p:txBody>
      </p:sp>
      <p:sp>
        <p:nvSpPr>
          <p:cNvPr id="4" name="Slide Number Placeholder 3">
            <a:extLst>
              <a:ext uri="{FF2B5EF4-FFF2-40B4-BE49-F238E27FC236}">
                <a16:creationId xmlns:a16="http://schemas.microsoft.com/office/drawing/2014/main" id="{97287345-EBF5-C925-20E4-0A3633B2223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9585657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C00A9-71D9-509D-9737-41F5E6A253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B1442C-E5C4-45BB-D5AD-392395C228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5E274F-2337-B2D8-A580-C2A3C9243811}"/>
              </a:ext>
            </a:extLst>
          </p:cNvPr>
          <p:cNvSpPr>
            <a:spLocks noGrp="1"/>
          </p:cNvSpPr>
          <p:nvPr>
            <p:ph type="body" idx="1"/>
          </p:nvPr>
        </p:nvSpPr>
        <p:spPr/>
        <p:txBody>
          <a:bodyPr/>
          <a:lstStyle/>
          <a:p>
            <a:pPr marL="457200" lvl="1" indent="0">
              <a:buFont typeface="Arial" panose="020B0604020202020204" pitchFamily="34" charset="0"/>
              <a:buNone/>
            </a:pPr>
            <a:r>
              <a:rPr lang="en-GB"/>
              <a:t>-Next steps for project include creating the part using 3D printing to test the fit and then manufacturing the components out of aluminium </a:t>
            </a:r>
          </a:p>
          <a:p>
            <a:pPr marL="457200" lvl="1" indent="0">
              <a:buFont typeface="Arial" panose="020B0604020202020204" pitchFamily="34" charset="0"/>
              <a:buNone/>
            </a:pPr>
            <a:r>
              <a:rPr lang="en-GB"/>
              <a:t>-The part will then need to be tested on the bike</a:t>
            </a:r>
          </a:p>
          <a:p>
            <a:pPr marL="457200" lvl="1" indent="0">
              <a:buFont typeface="Arial" panose="020B0604020202020204" pitchFamily="34" charset="0"/>
              <a:buNone/>
            </a:pPr>
            <a:r>
              <a:rPr lang="en-GB"/>
              <a:t>-Planned to get this done sooner but was unfortunately delayed due to illness</a:t>
            </a:r>
          </a:p>
          <a:p>
            <a:pPr marL="457200" lvl="1" indent="0">
              <a:buFont typeface="Arial" panose="020B0604020202020204" pitchFamily="34" charset="0"/>
              <a:buNone/>
            </a:pPr>
            <a:r>
              <a:rPr lang="en-GB"/>
              <a:t>-</a:t>
            </a:r>
          </a:p>
        </p:txBody>
      </p:sp>
      <p:sp>
        <p:nvSpPr>
          <p:cNvPr id="4" name="Slide Number Placeholder 3">
            <a:extLst>
              <a:ext uri="{FF2B5EF4-FFF2-40B4-BE49-F238E27FC236}">
                <a16:creationId xmlns:a16="http://schemas.microsoft.com/office/drawing/2014/main" id="{BAC9A55F-A231-D742-0884-DA05D3A08FD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154944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7675C-F965-32CD-44C4-13CA5A06E0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5A8D44-DE9F-7E9F-30BA-20D50C1866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B0698D-BFB8-9265-7F99-C618CBADAF6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D292E04-C87C-C554-386F-2169AEF0790D}"/>
              </a:ext>
            </a:extLst>
          </p:cNvPr>
          <p:cNvSpPr>
            <a:spLocks noGrp="1"/>
          </p:cNvSpPr>
          <p:nvPr>
            <p:ph type="sldNum" sz="quarter" idx="5"/>
          </p:nvPr>
        </p:nvSpPr>
        <p:spPr/>
        <p:txBody>
          <a:bodyPr/>
          <a:lstStyle/>
          <a:p>
            <a:fld id="{465A1B55-CB18-4749-91F4-F9A159C4BE7F}" type="slidenum">
              <a:rPr lang="en-GB" smtClean="0"/>
              <a:t>52</a:t>
            </a:fld>
            <a:endParaRPr lang="en-GB"/>
          </a:p>
        </p:txBody>
      </p:sp>
    </p:spTree>
    <p:extLst>
      <p:ext uri="{BB962C8B-B14F-4D97-AF65-F5344CB8AC3E}">
        <p14:creationId xmlns:p14="http://schemas.microsoft.com/office/powerpoint/2010/main" val="181674471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8278D-F044-8ECB-B629-CABEA7F15D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682E82-F48E-5519-FD79-A765EC723F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1A00C4-453C-92C1-C2B8-013768F38ED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349BA86-1A12-8A4B-F387-C9407511DB1D}"/>
              </a:ext>
            </a:extLst>
          </p:cNvPr>
          <p:cNvSpPr>
            <a:spLocks noGrp="1"/>
          </p:cNvSpPr>
          <p:nvPr>
            <p:ph type="sldNum" sz="quarter" idx="5"/>
          </p:nvPr>
        </p:nvSpPr>
        <p:spPr/>
        <p:txBody>
          <a:bodyPr/>
          <a:lstStyle/>
          <a:p>
            <a:fld id="{465A1B55-CB18-4749-91F4-F9A159C4BE7F}" type="slidenum">
              <a:rPr lang="en-GB" smtClean="0"/>
              <a:t>53</a:t>
            </a:fld>
            <a:endParaRPr lang="en-GB"/>
          </a:p>
        </p:txBody>
      </p:sp>
    </p:spTree>
    <p:extLst>
      <p:ext uri="{BB962C8B-B14F-4D97-AF65-F5344CB8AC3E}">
        <p14:creationId xmlns:p14="http://schemas.microsoft.com/office/powerpoint/2010/main" val="107603951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2CDC5F-D557-80DD-5D4C-7AA145521E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3A2584-ADBA-C0EC-16EE-AEBF29506C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384146-714A-7F13-0029-BF812203DD3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EB4961D-42C3-7F0B-569F-1D6F983FDD43}"/>
              </a:ext>
            </a:extLst>
          </p:cNvPr>
          <p:cNvSpPr>
            <a:spLocks noGrp="1"/>
          </p:cNvSpPr>
          <p:nvPr>
            <p:ph type="sldNum" sz="quarter" idx="5"/>
          </p:nvPr>
        </p:nvSpPr>
        <p:spPr/>
        <p:txBody>
          <a:bodyPr/>
          <a:lstStyle/>
          <a:p>
            <a:fld id="{465A1B55-CB18-4749-91F4-F9A159C4BE7F}" type="slidenum">
              <a:rPr lang="en-GB" smtClean="0"/>
              <a:t>54</a:t>
            </a:fld>
            <a:endParaRPr lang="en-GB"/>
          </a:p>
        </p:txBody>
      </p:sp>
    </p:spTree>
    <p:extLst>
      <p:ext uri="{BB962C8B-B14F-4D97-AF65-F5344CB8AC3E}">
        <p14:creationId xmlns:p14="http://schemas.microsoft.com/office/powerpoint/2010/main" val="96889055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D267A-4365-FBC2-0DCD-2751BC4871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AD25A3-3A54-A6BF-E234-CC71AD30B4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694418-CAF9-8130-D3DB-7F3982A0A0D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952B7E7-6AD8-B25E-AEAF-561F10B065CF}"/>
              </a:ext>
            </a:extLst>
          </p:cNvPr>
          <p:cNvSpPr>
            <a:spLocks noGrp="1"/>
          </p:cNvSpPr>
          <p:nvPr>
            <p:ph type="sldNum" sz="quarter" idx="5"/>
          </p:nvPr>
        </p:nvSpPr>
        <p:spPr/>
        <p:txBody>
          <a:bodyPr/>
          <a:lstStyle/>
          <a:p>
            <a:fld id="{465A1B55-CB18-4749-91F4-F9A159C4BE7F}" type="slidenum">
              <a:rPr lang="en-GB" smtClean="0"/>
              <a:t>55</a:t>
            </a:fld>
            <a:endParaRPr lang="en-GB"/>
          </a:p>
        </p:txBody>
      </p:sp>
    </p:spTree>
    <p:extLst>
      <p:ext uri="{BB962C8B-B14F-4D97-AF65-F5344CB8AC3E}">
        <p14:creationId xmlns:p14="http://schemas.microsoft.com/office/powerpoint/2010/main" val="311564386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45CCB-7351-BA6F-EDD6-FDA64CBE2E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D647E0-9C81-4269-A99F-694D324A40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E8CAC9-E42B-EC07-E8B6-237E3BD75EA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B8993D7-EEE2-DD00-4862-BB69D9992A2B}"/>
              </a:ext>
            </a:extLst>
          </p:cNvPr>
          <p:cNvSpPr>
            <a:spLocks noGrp="1"/>
          </p:cNvSpPr>
          <p:nvPr>
            <p:ph type="sldNum" sz="quarter" idx="5"/>
          </p:nvPr>
        </p:nvSpPr>
        <p:spPr/>
        <p:txBody>
          <a:bodyPr/>
          <a:lstStyle/>
          <a:p>
            <a:fld id="{465A1B55-CB18-4749-91F4-F9A159C4BE7F}" type="slidenum">
              <a:rPr lang="en-GB" smtClean="0"/>
              <a:t>56</a:t>
            </a:fld>
            <a:endParaRPr lang="en-GB"/>
          </a:p>
        </p:txBody>
      </p:sp>
    </p:spTree>
    <p:extLst>
      <p:ext uri="{BB962C8B-B14F-4D97-AF65-F5344CB8AC3E}">
        <p14:creationId xmlns:p14="http://schemas.microsoft.com/office/powerpoint/2010/main" val="203919450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B9F0C-D2B4-8527-7A1C-A7EBBDAD85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6C19B3-7183-1624-B85D-3547088147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D0D603-C2D8-A665-4251-EFBF20F1557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D3E56BC-AB1C-FBF0-66A6-909000CDB992}"/>
              </a:ext>
            </a:extLst>
          </p:cNvPr>
          <p:cNvSpPr>
            <a:spLocks noGrp="1"/>
          </p:cNvSpPr>
          <p:nvPr>
            <p:ph type="sldNum" sz="quarter" idx="5"/>
          </p:nvPr>
        </p:nvSpPr>
        <p:spPr/>
        <p:txBody>
          <a:bodyPr/>
          <a:lstStyle/>
          <a:p>
            <a:fld id="{465A1B55-CB18-4749-91F4-F9A159C4BE7F}" type="slidenum">
              <a:rPr lang="en-GB" smtClean="0"/>
              <a:t>57</a:t>
            </a:fld>
            <a:endParaRPr lang="en-GB"/>
          </a:p>
        </p:txBody>
      </p:sp>
    </p:spTree>
    <p:extLst>
      <p:ext uri="{BB962C8B-B14F-4D97-AF65-F5344CB8AC3E}">
        <p14:creationId xmlns:p14="http://schemas.microsoft.com/office/powerpoint/2010/main" val="101099210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DC08F-6F16-26F6-4BC6-93458F47AA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90DB27-672E-071C-1288-DD4E6F491D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9BCE68-D647-A91A-6460-8458A197835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9637F69-DFC6-1B0D-7CF0-F0CF84CF3C07}"/>
              </a:ext>
            </a:extLst>
          </p:cNvPr>
          <p:cNvSpPr>
            <a:spLocks noGrp="1"/>
          </p:cNvSpPr>
          <p:nvPr>
            <p:ph type="sldNum" sz="quarter" idx="5"/>
          </p:nvPr>
        </p:nvSpPr>
        <p:spPr/>
        <p:txBody>
          <a:bodyPr/>
          <a:lstStyle/>
          <a:p>
            <a:fld id="{465A1B55-CB18-4749-91F4-F9A159C4BE7F}" type="slidenum">
              <a:rPr lang="en-GB" smtClean="0"/>
              <a:t>58</a:t>
            </a:fld>
            <a:endParaRPr lang="en-GB"/>
          </a:p>
        </p:txBody>
      </p:sp>
    </p:spTree>
    <p:extLst>
      <p:ext uri="{BB962C8B-B14F-4D97-AF65-F5344CB8AC3E}">
        <p14:creationId xmlns:p14="http://schemas.microsoft.com/office/powerpoint/2010/main" val="34466108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82BA7-C84A-2040-C163-A64C85A8B6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611A38-E3FB-CA6D-1F65-DC3E83D1EA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5D0ABE-4F16-9E37-1858-1FB31A149CD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CEEF8C1-7745-941C-27E1-398CEE934FAE}"/>
              </a:ext>
            </a:extLst>
          </p:cNvPr>
          <p:cNvSpPr>
            <a:spLocks noGrp="1"/>
          </p:cNvSpPr>
          <p:nvPr>
            <p:ph type="sldNum" sz="quarter" idx="5"/>
          </p:nvPr>
        </p:nvSpPr>
        <p:spPr/>
        <p:txBody>
          <a:bodyPr/>
          <a:lstStyle/>
          <a:p>
            <a:fld id="{465A1B55-CB18-4749-91F4-F9A159C4BE7F}" type="slidenum">
              <a:rPr lang="en-GB" smtClean="0"/>
              <a:t>59</a:t>
            </a:fld>
            <a:endParaRPr lang="en-GB"/>
          </a:p>
        </p:txBody>
      </p:sp>
    </p:spTree>
    <p:extLst>
      <p:ext uri="{BB962C8B-B14F-4D97-AF65-F5344CB8AC3E}">
        <p14:creationId xmlns:p14="http://schemas.microsoft.com/office/powerpoint/2010/main" val="200139442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84C1F-FD63-CE18-07E3-4923835CBE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7890F-426B-5B46-4A2A-763007BD1D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9BDA78-174C-C2D3-2920-011F126C39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7D4EB75-8B66-428E-2880-FFB189CBE412}"/>
              </a:ext>
            </a:extLst>
          </p:cNvPr>
          <p:cNvSpPr>
            <a:spLocks noGrp="1"/>
          </p:cNvSpPr>
          <p:nvPr>
            <p:ph type="sldNum" sz="quarter" idx="5"/>
          </p:nvPr>
        </p:nvSpPr>
        <p:spPr/>
        <p:txBody>
          <a:bodyPr/>
          <a:lstStyle/>
          <a:p>
            <a:fld id="{465A1B55-CB18-4749-91F4-F9A159C4BE7F}" type="slidenum">
              <a:rPr lang="en-GB" smtClean="0"/>
              <a:t>60</a:t>
            </a:fld>
            <a:endParaRPr lang="en-GB"/>
          </a:p>
        </p:txBody>
      </p:sp>
    </p:spTree>
    <p:extLst>
      <p:ext uri="{BB962C8B-B14F-4D97-AF65-F5344CB8AC3E}">
        <p14:creationId xmlns:p14="http://schemas.microsoft.com/office/powerpoint/2010/main" val="672183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12883-CB80-535A-8FB7-3DE0A9DEC1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937DD5-62AB-31FB-1D62-226E0F94F3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B1AF64-350F-4DD4-E8D7-21FE4B5AB3D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3261E9E-857A-5E85-EDF8-9A26F8809DB1}"/>
              </a:ext>
            </a:extLst>
          </p:cNvPr>
          <p:cNvSpPr>
            <a:spLocks noGrp="1"/>
          </p:cNvSpPr>
          <p:nvPr>
            <p:ph type="sldNum" sz="quarter" idx="5"/>
          </p:nvPr>
        </p:nvSpPr>
        <p:spPr/>
        <p:txBody>
          <a:bodyPr/>
          <a:lstStyle/>
          <a:p>
            <a:fld id="{465A1B55-CB18-4749-91F4-F9A159C4BE7F}" type="slidenum">
              <a:rPr lang="en-GB" smtClean="0"/>
              <a:t>61</a:t>
            </a:fld>
            <a:endParaRPr lang="en-GB"/>
          </a:p>
        </p:txBody>
      </p:sp>
    </p:spTree>
    <p:extLst>
      <p:ext uri="{BB962C8B-B14F-4D97-AF65-F5344CB8AC3E}">
        <p14:creationId xmlns:p14="http://schemas.microsoft.com/office/powerpoint/2010/main" val="409268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47949-A0AB-3104-6F6C-2E283DF67AF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EB2E6A6-0B47-ED70-7D0D-9A80E8D1D4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85A4182-6078-EF7E-EED4-2C4E15ADC106}"/>
              </a:ext>
            </a:extLst>
          </p:cNvPr>
          <p:cNvSpPr>
            <a:spLocks noGrp="1"/>
          </p:cNvSpPr>
          <p:nvPr>
            <p:ph type="dt" sz="half" idx="10"/>
          </p:nvPr>
        </p:nvSpPr>
        <p:spPr/>
        <p:txBody>
          <a:bodyPr/>
          <a:lstStyle/>
          <a:p>
            <a:pPr algn="r"/>
            <a:fld id="{3F9AFA87-1417-4992-ABD9-27C3BC8CC883}" type="datetimeFigureOut">
              <a:rPr lang="en-US" smtClean="0"/>
              <a:pPr algn="r"/>
              <a:t>4/1/2025</a:t>
            </a:fld>
            <a:endParaRPr lang="en-US"/>
          </a:p>
        </p:txBody>
      </p:sp>
      <p:sp>
        <p:nvSpPr>
          <p:cNvPr id="5" name="Footer Placeholder 4">
            <a:extLst>
              <a:ext uri="{FF2B5EF4-FFF2-40B4-BE49-F238E27FC236}">
                <a16:creationId xmlns:a16="http://schemas.microsoft.com/office/drawing/2014/main" id="{15CFF72A-EFD0-318D-8CB0-A0026D7D6416}"/>
              </a:ext>
            </a:extLst>
          </p:cNvPr>
          <p:cNvSpPr>
            <a:spLocks noGrp="1"/>
          </p:cNvSpPr>
          <p:nvPr>
            <p:ph type="ftr" sz="quarter" idx="11"/>
          </p:nvPr>
        </p:nvSpPr>
        <p:spPr/>
        <p:txBody>
          <a:bodyPr/>
          <a:lstStyle/>
          <a:p>
            <a:endParaRPr lang="en-US" sz="1000"/>
          </a:p>
        </p:txBody>
      </p:sp>
      <p:sp>
        <p:nvSpPr>
          <p:cNvPr id="6" name="Slide Number Placeholder 5">
            <a:extLst>
              <a:ext uri="{FF2B5EF4-FFF2-40B4-BE49-F238E27FC236}">
                <a16:creationId xmlns:a16="http://schemas.microsoft.com/office/drawing/2014/main" id="{C91CF76C-25E8-72F9-95EC-5204C5B928DD}"/>
              </a:ext>
            </a:extLst>
          </p:cNvPr>
          <p:cNvSpPr>
            <a:spLocks noGrp="1"/>
          </p:cNvSpPr>
          <p:nvPr>
            <p:ph type="sldNum" sz="quarter" idx="12"/>
          </p:nvPr>
        </p:nvSpPr>
        <p:spPr/>
        <p:txBody>
          <a:body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490056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A233-F309-261C-518A-D126DBD77E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0DEB7F-52E7-4748-3A46-5E07F1D7AB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2CD8E8-9987-3A40-985E-395C1FE5A3B2}"/>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5" name="Footer Placeholder 4">
            <a:extLst>
              <a:ext uri="{FF2B5EF4-FFF2-40B4-BE49-F238E27FC236}">
                <a16:creationId xmlns:a16="http://schemas.microsoft.com/office/drawing/2014/main" id="{67A98FBA-B33D-2AC7-CD2E-37ABC691F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769B1D-DBFF-5617-491D-0C1EEAEA5D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5615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54EC5-AF67-2E3F-74FC-D4A0F62C6B4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D506409-B740-B560-2069-7EEC55345B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C767E8-2960-F3CC-B03A-6950EEE03994}"/>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5" name="Footer Placeholder 4">
            <a:extLst>
              <a:ext uri="{FF2B5EF4-FFF2-40B4-BE49-F238E27FC236}">
                <a16:creationId xmlns:a16="http://schemas.microsoft.com/office/drawing/2014/main" id="{CF2C89C4-A7CB-2625-6116-C03AEF5C14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AECFA1-8FEF-7611-8B96-6BAEA3D30FD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75097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07A5F-4246-6C16-F2E1-4608FF6C32F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E2223AF-4BE6-3B13-056E-F0504C516D9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C5E1477-9BAD-3021-8C0D-6AF6EB175D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0826D18-A5DD-C060-3303-F32D0D4A94A7}"/>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6" name="Footer Placeholder 5">
            <a:extLst>
              <a:ext uri="{FF2B5EF4-FFF2-40B4-BE49-F238E27FC236}">
                <a16:creationId xmlns:a16="http://schemas.microsoft.com/office/drawing/2014/main" id="{81664B24-D028-99A9-36AE-C3242AD27A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09A207-0D90-E7B2-E1D0-A5DC992D55BC}"/>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925262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2C5A4-8EBB-6E47-7510-BF16620A292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BBEAE43-B369-2505-517E-934B6CDF9C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81A5420-ECC4-02EA-16A4-ECD4E7DE65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100421D-1729-E806-29B0-E748BE4168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FA6866C-BF5E-1D48-B32F-F5995987F8F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333225D-2A1C-9551-7008-7FE2A2E76C08}"/>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8" name="Footer Placeholder 7">
            <a:extLst>
              <a:ext uri="{FF2B5EF4-FFF2-40B4-BE49-F238E27FC236}">
                <a16:creationId xmlns:a16="http://schemas.microsoft.com/office/drawing/2014/main" id="{818DBC25-1294-745F-D193-5566554524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A659675-9196-DA63-F2B2-44FD5646BD78}"/>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517398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57335-F1E9-00B0-DE13-29C54E7485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AD1388-BDC5-13D2-02BA-64E85E1B257C}"/>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4" name="Footer Placeholder 3">
            <a:extLst>
              <a:ext uri="{FF2B5EF4-FFF2-40B4-BE49-F238E27FC236}">
                <a16:creationId xmlns:a16="http://schemas.microsoft.com/office/drawing/2014/main" id="{9F964CCD-D0D3-768A-D919-2A8D23C985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9A4E17-1D56-921B-1A8D-49E1AA3CBCD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548608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6D9E94-06FE-A9BF-C216-C712413BF529}"/>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3" name="Footer Placeholder 2">
            <a:extLst>
              <a:ext uri="{FF2B5EF4-FFF2-40B4-BE49-F238E27FC236}">
                <a16:creationId xmlns:a16="http://schemas.microsoft.com/office/drawing/2014/main" id="{845C3321-65EB-D30B-9369-DC12D6A605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AA912E8-3623-4044-CAA1-DF046FA90967}"/>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84645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8A556-D26B-5A2D-FEAB-F98428E6DA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3EB53B1-6D63-8EDD-C6E5-769853A892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EDD706D-59A2-6EBF-0D0A-176692BA56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35DB2-EC93-1F97-1F1F-901471BC72C9}"/>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6" name="Footer Placeholder 5">
            <a:extLst>
              <a:ext uri="{FF2B5EF4-FFF2-40B4-BE49-F238E27FC236}">
                <a16:creationId xmlns:a16="http://schemas.microsoft.com/office/drawing/2014/main" id="{4CA33F7A-357C-CBAF-9137-C124708D77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E054EE-F32A-6157-2D4A-96B0762C9737}"/>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69660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95D6F-8249-F708-AB57-A9BADFF029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7CA523A-B16A-55EA-952A-E769AC4514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86A9B7-4309-3AE5-DA22-35D49DC426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AF0311-B94C-35EA-3028-9041A5933C5D}"/>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6" name="Footer Placeholder 5">
            <a:extLst>
              <a:ext uri="{FF2B5EF4-FFF2-40B4-BE49-F238E27FC236}">
                <a16:creationId xmlns:a16="http://schemas.microsoft.com/office/drawing/2014/main" id="{64B41FC2-9E7E-83C5-DCCD-DE4F758FD9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C6C661-1328-DCC1-3213-0E1048405C73}"/>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008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F46E7-DDFA-7B19-954E-48583CCE721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5317B04-4148-D5C9-EFF0-26C841DBF91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AE32B5-D05C-3A42-3835-1EE41E1F866B}"/>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5" name="Footer Placeholder 4">
            <a:extLst>
              <a:ext uri="{FF2B5EF4-FFF2-40B4-BE49-F238E27FC236}">
                <a16:creationId xmlns:a16="http://schemas.microsoft.com/office/drawing/2014/main" id="{BC3FEFBA-2E49-E6AC-5F8E-5E80AADCF2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27EB30-3A63-3F8A-A81E-DDA0C19A8BC8}"/>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60109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2F60F2-C526-D33A-CAF5-C9E5F46FBC4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724E8AF-BFBF-E612-8EC1-783208718A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F86F3E-2929-A736-DF08-07E352F56D40}"/>
              </a:ext>
            </a:extLst>
          </p:cNvPr>
          <p:cNvSpPr>
            <a:spLocks noGrp="1"/>
          </p:cNvSpPr>
          <p:nvPr>
            <p:ph type="dt" sz="half" idx="10"/>
          </p:nvPr>
        </p:nvSpPr>
        <p:spPr/>
        <p:txBody>
          <a:bodyPr/>
          <a:lstStyle/>
          <a:p>
            <a:fld id="{3F9AFA87-1417-4992-ABD9-27C3BC8CC883}" type="datetimeFigureOut">
              <a:rPr lang="en-US" smtClean="0"/>
              <a:t>4/1/2025</a:t>
            </a:fld>
            <a:endParaRPr lang="en-US"/>
          </a:p>
        </p:txBody>
      </p:sp>
      <p:sp>
        <p:nvSpPr>
          <p:cNvPr id="5" name="Footer Placeholder 4">
            <a:extLst>
              <a:ext uri="{FF2B5EF4-FFF2-40B4-BE49-F238E27FC236}">
                <a16:creationId xmlns:a16="http://schemas.microsoft.com/office/drawing/2014/main" id="{5E6ABCC5-8446-0482-6F77-69714BD90F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CA4A6D-3F4C-D8F4-9930-3C14B07B5C17}"/>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91905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E2A09-3EB2-4CCB-2B4B-BD225EEBA2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157269C-9A01-C918-71AB-CF8478A73C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C23A79-C0F4-5577-4549-FEEC15F59D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algn="r"/>
            <a:fld id="{3F9AFA87-1417-4992-ABD9-27C3BC8CC883}" type="datetimeFigureOut">
              <a:rPr lang="en-US" smtClean="0"/>
              <a:pPr algn="r"/>
              <a:t>4/1/2025</a:t>
            </a:fld>
            <a:endParaRPr lang="en-US"/>
          </a:p>
        </p:txBody>
      </p:sp>
      <p:sp>
        <p:nvSpPr>
          <p:cNvPr id="5" name="Footer Placeholder 4">
            <a:extLst>
              <a:ext uri="{FF2B5EF4-FFF2-40B4-BE49-F238E27FC236}">
                <a16:creationId xmlns:a16="http://schemas.microsoft.com/office/drawing/2014/main" id="{797C2FF4-8A35-2503-461C-F7BD59EE69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sz="1000"/>
          </a:p>
        </p:txBody>
      </p:sp>
      <p:sp>
        <p:nvSpPr>
          <p:cNvPr id="6" name="Slide Number Placeholder 5">
            <a:extLst>
              <a:ext uri="{FF2B5EF4-FFF2-40B4-BE49-F238E27FC236}">
                <a16:creationId xmlns:a16="http://schemas.microsoft.com/office/drawing/2014/main" id="{52609C77-57B8-E930-CEAD-8D234A9DB1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413954670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8.jpeg"/><Relationship Id="rId11" Type="http://schemas.openxmlformats.org/officeDocument/2006/relationships/image" Target="../media/image23.png"/><Relationship Id="rId5" Type="http://schemas.openxmlformats.org/officeDocument/2006/relationships/image" Target="../media/image17.jpeg"/><Relationship Id="rId10" Type="http://schemas.openxmlformats.org/officeDocument/2006/relationships/image" Target="../media/image22.png"/><Relationship Id="rId4" Type="http://schemas.openxmlformats.org/officeDocument/2006/relationships/image" Target="../media/image16.jpeg"/><Relationship Id="rId9"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27.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39.pn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42.png"/></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21.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image" Target="../media/image58.png"/><Relationship Id="rId4" Type="http://schemas.openxmlformats.org/officeDocument/2006/relationships/image" Target="../media/image57.png"/></Relationships>
</file>

<file path=ppt/slides/_rels/slide2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image" Target="../media/image60.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2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3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73.png"/><Relationship Id="rId4" Type="http://schemas.openxmlformats.org/officeDocument/2006/relationships/image" Target="../media/image72.png"/></Relationships>
</file>

<file path=ppt/slides/_rels/slide3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microsoft.com/office/2007/relationships/hdphoto" Target="../media/hdphoto3.wdp"/></Relationships>
</file>

<file path=ppt/slides/_rels/slide36.xml.rels><?xml version="1.0" encoding="UTF-8" standalone="yes"?>
<Relationships xmlns="http://schemas.openxmlformats.org/package/2006/relationships"><Relationship Id="rId8" Type="http://schemas.openxmlformats.org/officeDocument/2006/relationships/hyperlink" Target="https://www.youtube.com/watch?v=rEb-_GupEt8&amp;list=PL724vH8VVC8q3EeOwpy2rly43wGFYfmA-" TargetMode="External"/><Relationship Id="rId3" Type="http://schemas.openxmlformats.org/officeDocument/2006/relationships/image" Target="../media/image80.png"/><Relationship Id="rId7" Type="http://schemas.openxmlformats.org/officeDocument/2006/relationships/image" Target="../media/image82.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www.p300.it/moto3-gp-francia-2023-gara-daniel-holgado-piu-forte-dei-dolori-al-braccio-secondo-successo-dellanno-per-lui/" TargetMode="External"/><Relationship Id="rId5" Type="http://schemas.openxmlformats.org/officeDocument/2006/relationships/hyperlink" Target="https://www.tvsmotor.com/media/blog/full-fairing-on-bikes-advantages-and-disadvantages" TargetMode="External"/><Relationship Id="rId4" Type="http://schemas.openxmlformats.org/officeDocument/2006/relationships/image" Target="../media/image81.png"/><Relationship Id="rId9" Type="http://schemas.openxmlformats.org/officeDocument/2006/relationships/image" Target="../media/image83.jpeg"/></Relationships>
</file>

<file path=ppt/slides/_rels/slide37.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image" Target="../media/image87.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86.png"/><Relationship Id="rId5" Type="http://schemas.openxmlformats.org/officeDocument/2006/relationships/image" Target="../media/image85.png"/><Relationship Id="rId4" Type="http://schemas.microsoft.com/office/2007/relationships/hdphoto" Target="../media/hdphoto4.wdp"/></Relationships>
</file>

<file path=ppt/slides/_rels/slide38.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88.png"/><Relationship Id="rId7" Type="http://schemas.openxmlformats.org/officeDocument/2006/relationships/image" Target="../media/image90.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microsoft.com/office/2007/relationships/hdphoto" Target="../media/hdphoto6.wdp"/><Relationship Id="rId5" Type="http://schemas.openxmlformats.org/officeDocument/2006/relationships/image" Target="../media/image89.png"/><Relationship Id="rId4" Type="http://schemas.microsoft.com/office/2007/relationships/hdphoto" Target="../media/hdphoto5.wdp"/></Relationships>
</file>

<file path=ppt/slides/_rels/slide3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92.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94.png"/></Relationships>
</file>

<file path=ppt/slides/_rels/slide42.xml.rels><?xml version="1.0" encoding="UTF-8" standalone="yes"?>
<Relationships xmlns="http://schemas.openxmlformats.org/package/2006/relationships"><Relationship Id="rId8" Type="http://schemas.microsoft.com/office/2007/relationships/hdphoto" Target="../media/hdphoto10.wdp"/><Relationship Id="rId3" Type="http://schemas.openxmlformats.org/officeDocument/2006/relationships/image" Target="../media/image95.png"/><Relationship Id="rId7" Type="http://schemas.openxmlformats.org/officeDocument/2006/relationships/image" Target="../media/image97.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96.png"/><Relationship Id="rId4" Type="http://schemas.microsoft.com/office/2007/relationships/hdphoto" Target="../media/hdphoto8.wdp"/></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99.jpeg"/></Relationships>
</file>

<file path=ppt/slides/_rels/slide45.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image" Target="../media/image101.jpeg"/><Relationship Id="rId4" Type="http://schemas.openxmlformats.org/officeDocument/2006/relationships/image" Target="../media/image100.png"/></Relationships>
</file>

<file path=ppt/slides/_rels/slide4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103.png"/><Relationship Id="rId4" Type="http://schemas.microsoft.com/office/2007/relationships/hdphoto" Target="../media/hdphoto11.wdp"/></Relationships>
</file>

<file path=ppt/slides/_rels/slide47.xml.rels><?xml version="1.0" encoding="UTF-8" standalone="yes"?>
<Relationships xmlns="http://schemas.openxmlformats.org/package/2006/relationships"><Relationship Id="rId3" Type="http://schemas.openxmlformats.org/officeDocument/2006/relationships/image" Target="../media/image104.png"/><Relationship Id="rId7" Type="http://schemas.microsoft.com/office/2007/relationships/hdphoto" Target="../media/hdphoto13.wdp"/><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106.png"/><Relationship Id="rId5" Type="http://schemas.microsoft.com/office/2007/relationships/hdphoto" Target="../media/hdphoto12.wdp"/><Relationship Id="rId4" Type="http://schemas.openxmlformats.org/officeDocument/2006/relationships/image" Target="../media/image105.png"/></Relationships>
</file>

<file path=ppt/slides/_rels/slide48.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8.png"/><Relationship Id="rId4" Type="http://schemas.openxmlformats.org/officeDocument/2006/relationships/notesSlide" Target="../notesSlides/notesSlide48.xml"/></Relationships>
</file>

<file path=ppt/slides/_rels/slide5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110.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52.xml"/><Relationship Id="rId1" Type="http://schemas.openxmlformats.org/officeDocument/2006/relationships/slideLayout" Target="../slideLayouts/slideLayout2.xml"/><Relationship Id="rId5" Type="http://schemas.openxmlformats.org/officeDocument/2006/relationships/image" Target="../media/image113.png"/><Relationship Id="rId4" Type="http://schemas.openxmlformats.org/officeDocument/2006/relationships/image" Target="../media/image112.png"/></Relationships>
</file>

<file path=ppt/slides/_rels/slide54.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54.xml"/><Relationship Id="rId1" Type="http://schemas.openxmlformats.org/officeDocument/2006/relationships/slideLayout" Target="../slideLayouts/slideLayout2.xml"/><Relationship Id="rId5" Type="http://schemas.openxmlformats.org/officeDocument/2006/relationships/image" Target="../media/image117.png"/><Relationship Id="rId4" Type="http://schemas.openxmlformats.org/officeDocument/2006/relationships/image" Target="../media/image116.png"/></Relationships>
</file>

<file path=ppt/slides/_rels/slide56.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56.xml"/><Relationship Id="rId1" Type="http://schemas.openxmlformats.org/officeDocument/2006/relationships/slideLayout" Target="../slideLayouts/slideLayout2.xml"/><Relationship Id="rId4" Type="http://schemas.openxmlformats.org/officeDocument/2006/relationships/image" Target="../media/image120.png"/></Relationships>
</file>

<file path=ppt/slides/_rels/slide58.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122.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doi.org/10.1088/1742-6596/1349/1/012080" TargetMode="External"/><Relationship Id="rId2" Type="http://schemas.openxmlformats.org/officeDocument/2006/relationships/notesSlide" Target="../notesSlides/notesSlide59.xml"/><Relationship Id="rId1" Type="http://schemas.openxmlformats.org/officeDocument/2006/relationships/slideLayout" Target="../slideLayouts/slideLayout2.xml"/><Relationship Id="rId6" Type="http://schemas.openxmlformats.org/officeDocument/2006/relationships/hyperlink" Target="https://www.motoforzafairings.com/data/products/honda/1400_1400/44198.JPG" TargetMode="External"/><Relationship Id="rId5" Type="http://schemas.openxmlformats.org/officeDocument/2006/relationships/hyperlink" Target="https://www.athena.eu/en-gb/second-injector-kit-to-increase-the-power-of-dirt-bikes-P13541.htm?srsltid=AfmBOopopwH2ETji1U5MYfktxQ_nPSZVKNIvrGKLzDObe8RUtkX3IGPj" TargetMode="External"/><Relationship Id="rId4" Type="http://schemas.openxmlformats.org/officeDocument/2006/relationships/hyperlink" Target="https://sustain-fuels.com/"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www.hotrod.com/news/power-in-methanol-racing-alternative-fuel/" TargetMode="External"/><Relationship Id="rId2" Type="http://schemas.openxmlformats.org/officeDocument/2006/relationships/notesSlide" Target="../notesSlides/notesSlide60.xml"/><Relationship Id="rId1" Type="http://schemas.openxmlformats.org/officeDocument/2006/relationships/slideLayout" Target="../slideLayouts/slideLayout2.xml"/><Relationship Id="rId5" Type="http://schemas.openxmlformats.org/officeDocument/2006/relationships/hyperlink" Target="https://www.easycomposites.co.uk/learning" TargetMode="External"/><Relationship Id="rId4" Type="http://schemas.openxmlformats.org/officeDocument/2006/relationships/hyperlink" Target="https://afdc.energy.gov/fuels/proper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B48A10F-D203-6683-4853-36A7109489A5}"/>
              </a:ext>
            </a:extLst>
          </p:cNvPr>
          <p:cNvGrpSpPr/>
          <p:nvPr/>
        </p:nvGrpSpPr>
        <p:grpSpPr>
          <a:xfrm>
            <a:off x="4123555" y="2016448"/>
            <a:ext cx="3944889" cy="2825103"/>
            <a:chOff x="4721771" y="3702697"/>
            <a:chExt cx="3944889" cy="2392860"/>
          </a:xfrm>
        </p:grpSpPr>
        <p:sp>
          <p:nvSpPr>
            <p:cNvPr id="5" name="Arrow: Chevron 4">
              <a:extLst>
                <a:ext uri="{FF2B5EF4-FFF2-40B4-BE49-F238E27FC236}">
                  <a16:creationId xmlns:a16="http://schemas.microsoft.com/office/drawing/2014/main" id="{86AD0346-2781-E294-65B2-9087F76AE210}"/>
                </a:ext>
              </a:extLst>
            </p:cNvPr>
            <p:cNvSpPr/>
            <p:nvPr/>
          </p:nvSpPr>
          <p:spPr>
            <a:xfrm>
              <a:off x="6273800" y="3702697"/>
              <a:ext cx="2392860" cy="2392860"/>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Arrow: Chevron 5">
              <a:extLst>
                <a:ext uri="{FF2B5EF4-FFF2-40B4-BE49-F238E27FC236}">
                  <a16:creationId xmlns:a16="http://schemas.microsoft.com/office/drawing/2014/main" id="{6C6F8357-7F8F-F855-C1B4-9B1B6AF7AFD1}"/>
                </a:ext>
              </a:extLst>
            </p:cNvPr>
            <p:cNvSpPr/>
            <p:nvPr/>
          </p:nvSpPr>
          <p:spPr>
            <a:xfrm>
              <a:off x="4721771" y="3702697"/>
              <a:ext cx="2392860" cy="2392860"/>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9" name="Group 8">
            <a:extLst>
              <a:ext uri="{FF2B5EF4-FFF2-40B4-BE49-F238E27FC236}">
                <a16:creationId xmlns:a16="http://schemas.microsoft.com/office/drawing/2014/main" id="{CBCA3F50-850F-285C-7D0C-06DE3B37BA79}"/>
              </a:ext>
            </a:extLst>
          </p:cNvPr>
          <p:cNvGrpSpPr/>
          <p:nvPr/>
        </p:nvGrpSpPr>
        <p:grpSpPr>
          <a:xfrm>
            <a:off x="12567418" y="180975"/>
            <a:ext cx="5314181" cy="1327208"/>
            <a:chOff x="2124844" y="246906"/>
            <a:chExt cx="5228456" cy="1327208"/>
          </a:xfrm>
        </p:grpSpPr>
        <p:sp>
          <p:nvSpPr>
            <p:cNvPr id="10" name="TextBox 9">
              <a:extLst>
                <a:ext uri="{FF2B5EF4-FFF2-40B4-BE49-F238E27FC236}">
                  <a16:creationId xmlns:a16="http://schemas.microsoft.com/office/drawing/2014/main" id="{0E6063D1-ED3A-90D1-3644-1C128EA6BC37}"/>
                </a:ext>
              </a:extLst>
            </p:cNvPr>
            <p:cNvSpPr txBox="1"/>
            <p:nvPr/>
          </p:nvSpPr>
          <p:spPr>
            <a:xfrm>
              <a:off x="2124844" y="246906"/>
              <a:ext cx="4295006" cy="1015663"/>
            </a:xfrm>
            <a:prstGeom prst="rect">
              <a:avLst/>
            </a:prstGeom>
            <a:noFill/>
          </p:spPr>
          <p:txBody>
            <a:bodyPr wrap="square" rtlCol="0" anchor="ctr">
              <a:spAutoFit/>
            </a:bodyPr>
            <a:lstStyle/>
            <a:p>
              <a:r>
                <a:rPr lang="en-GB" sz="6000" b="1">
                  <a:latin typeface="Verajja" panose="020B0603030804020204" pitchFamily="34" charset="0"/>
                </a:rPr>
                <a:t>NSF250R</a:t>
              </a:r>
            </a:p>
          </p:txBody>
        </p:sp>
        <p:sp>
          <p:nvSpPr>
            <p:cNvPr id="11" name="TextBox 10">
              <a:extLst>
                <a:ext uri="{FF2B5EF4-FFF2-40B4-BE49-F238E27FC236}">
                  <a16:creationId xmlns:a16="http://schemas.microsoft.com/office/drawing/2014/main" id="{77463F16-0BE2-6772-08DF-214F71A43AA2}"/>
                </a:ext>
              </a:extLst>
            </p:cNvPr>
            <p:cNvSpPr txBox="1"/>
            <p:nvPr/>
          </p:nvSpPr>
          <p:spPr>
            <a:xfrm>
              <a:off x="2124844" y="1112449"/>
              <a:ext cx="5228456" cy="461665"/>
            </a:xfrm>
            <a:prstGeom prst="rect">
              <a:avLst/>
            </a:prstGeom>
            <a:noFill/>
          </p:spPr>
          <p:txBody>
            <a:bodyPr wrap="square" rtlCol="0">
              <a:spAutoFit/>
            </a:bodyPr>
            <a:lstStyle/>
            <a:p>
              <a:r>
                <a:rPr lang="en-GB" sz="2400" b="1">
                  <a:latin typeface="Verajja" panose="020B0603030804020204" pitchFamily="34" charset="0"/>
                </a:rPr>
                <a:t>24/25 GROUP PROJECT</a:t>
              </a:r>
            </a:p>
          </p:txBody>
        </p:sp>
      </p:grpSp>
      <p:sp>
        <p:nvSpPr>
          <p:cNvPr id="12" name="TextBox 11">
            <a:extLst>
              <a:ext uri="{FF2B5EF4-FFF2-40B4-BE49-F238E27FC236}">
                <a16:creationId xmlns:a16="http://schemas.microsoft.com/office/drawing/2014/main" id="{B3303F9E-7256-848D-74A9-75311C406327}"/>
              </a:ext>
            </a:extLst>
          </p:cNvPr>
          <p:cNvSpPr txBox="1"/>
          <p:nvPr/>
        </p:nvSpPr>
        <p:spPr>
          <a:xfrm>
            <a:off x="-3586529" y="4549676"/>
            <a:ext cx="2917371" cy="2308324"/>
          </a:xfrm>
          <a:prstGeom prst="rect">
            <a:avLst/>
          </a:prstGeom>
          <a:noFill/>
        </p:spPr>
        <p:txBody>
          <a:bodyPr wrap="square" rtlCol="0">
            <a:spAutoFit/>
          </a:bodyPr>
          <a:lstStyle/>
          <a:p>
            <a:r>
              <a:rPr lang="en-GB">
                <a:latin typeface="Verajja" panose="020B0603030804020204" pitchFamily="34" charset="0"/>
              </a:rPr>
              <a:t>OLLY GILLSON</a:t>
            </a:r>
          </a:p>
          <a:p>
            <a:r>
              <a:rPr lang="en-GB">
                <a:latin typeface="Verajja" panose="020B0603030804020204" pitchFamily="34" charset="0"/>
              </a:rPr>
              <a:t>HARRY ROGERS</a:t>
            </a:r>
          </a:p>
          <a:p>
            <a:r>
              <a:rPr lang="en-GB">
                <a:latin typeface="Verajja" panose="020B0603030804020204" pitchFamily="34" charset="0"/>
              </a:rPr>
              <a:t>MEGAN GWILYM</a:t>
            </a:r>
          </a:p>
          <a:p>
            <a:r>
              <a:rPr lang="en-GB">
                <a:latin typeface="Verajja" panose="020B0603030804020204" pitchFamily="34" charset="0"/>
              </a:rPr>
              <a:t>JAKE DAVIES</a:t>
            </a:r>
          </a:p>
          <a:p>
            <a:r>
              <a:rPr lang="en-GB">
                <a:latin typeface="Verajja" panose="020B0603030804020204" pitchFamily="34" charset="0"/>
              </a:rPr>
              <a:t>HARVEY MERRETT</a:t>
            </a:r>
          </a:p>
          <a:p>
            <a:r>
              <a:rPr lang="en-GB">
                <a:latin typeface="Verajja" panose="020B0603030804020204" pitchFamily="34" charset="0"/>
              </a:rPr>
              <a:t>ED WALDEN</a:t>
            </a:r>
          </a:p>
          <a:p>
            <a:r>
              <a:rPr lang="en-GB">
                <a:latin typeface="Verajja" panose="020B0603030804020204" pitchFamily="34" charset="0"/>
              </a:rPr>
              <a:t>OSKA ROBERTSON</a:t>
            </a:r>
          </a:p>
          <a:p>
            <a:r>
              <a:rPr lang="en-GB">
                <a:latin typeface="Verajja" panose="020B0603030804020204" pitchFamily="34" charset="0"/>
              </a:rPr>
              <a:t>AARON LILLY</a:t>
            </a:r>
          </a:p>
        </p:txBody>
      </p:sp>
      <p:grpSp>
        <p:nvGrpSpPr>
          <p:cNvPr id="13" name="Group 12">
            <a:extLst>
              <a:ext uri="{FF2B5EF4-FFF2-40B4-BE49-F238E27FC236}">
                <a16:creationId xmlns:a16="http://schemas.microsoft.com/office/drawing/2014/main" id="{A6408EB4-EFDA-3E81-F419-59ACBD3218CE}"/>
              </a:ext>
            </a:extLst>
          </p:cNvPr>
          <p:cNvGrpSpPr/>
          <p:nvPr/>
        </p:nvGrpSpPr>
        <p:grpSpPr>
          <a:xfrm>
            <a:off x="-3925062" y="4616394"/>
            <a:ext cx="145288" cy="2174887"/>
            <a:chOff x="580571" y="4209143"/>
            <a:chExt cx="145288" cy="2174887"/>
          </a:xfrm>
        </p:grpSpPr>
        <p:cxnSp>
          <p:nvCxnSpPr>
            <p:cNvPr id="14" name="Straight Connector 13">
              <a:extLst>
                <a:ext uri="{FF2B5EF4-FFF2-40B4-BE49-F238E27FC236}">
                  <a16:creationId xmlns:a16="http://schemas.microsoft.com/office/drawing/2014/main" id="{2061A1C8-9F17-CF8B-5D4E-2E579C209240}"/>
                </a:ext>
              </a:extLst>
            </p:cNvPr>
            <p:cNvCxnSpPr>
              <a:cxnSpLocks/>
            </p:cNvCxnSpPr>
            <p:nvPr/>
          </p:nvCxnSpPr>
          <p:spPr>
            <a:xfrm>
              <a:off x="580571" y="4209143"/>
              <a:ext cx="0" cy="2174887"/>
            </a:xfrm>
            <a:prstGeom prst="line">
              <a:avLst/>
            </a:prstGeom>
            <a:ln>
              <a:solidFill>
                <a:srgbClr val="F9D706"/>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CD0C6D1-A0CA-F956-C1EE-8C8C36B8F1C7}"/>
                </a:ext>
              </a:extLst>
            </p:cNvPr>
            <p:cNvCxnSpPr>
              <a:cxnSpLocks/>
            </p:cNvCxnSpPr>
            <p:nvPr/>
          </p:nvCxnSpPr>
          <p:spPr>
            <a:xfrm>
              <a:off x="725859" y="4209143"/>
              <a:ext cx="0" cy="2174887"/>
            </a:xfrm>
            <a:prstGeom prst="line">
              <a:avLst/>
            </a:prstGeom>
            <a:ln>
              <a:solidFill>
                <a:srgbClr val="0A6FC1"/>
              </a:solidFill>
            </a:ln>
          </p:spPr>
          <p:style>
            <a:lnRef idx="2">
              <a:schemeClr val="accent1"/>
            </a:lnRef>
            <a:fillRef idx="0">
              <a:schemeClr val="accent1"/>
            </a:fillRef>
            <a:effectRef idx="1">
              <a:schemeClr val="accent1"/>
            </a:effectRef>
            <a:fontRef idx="minor">
              <a:schemeClr val="tx1"/>
            </a:fontRef>
          </p:style>
        </p:cxnSp>
      </p:grpSp>
      <p:grpSp>
        <p:nvGrpSpPr>
          <p:cNvPr id="18" name="Group 17">
            <a:extLst>
              <a:ext uri="{FF2B5EF4-FFF2-40B4-BE49-F238E27FC236}">
                <a16:creationId xmlns:a16="http://schemas.microsoft.com/office/drawing/2014/main" id="{B274F47A-1146-402E-C531-17101FEC1F89}"/>
              </a:ext>
            </a:extLst>
          </p:cNvPr>
          <p:cNvGrpSpPr/>
          <p:nvPr/>
        </p:nvGrpSpPr>
        <p:grpSpPr>
          <a:xfrm>
            <a:off x="12486132" y="633892"/>
            <a:ext cx="10790934" cy="6790619"/>
            <a:chOff x="7049233" y="473970"/>
            <a:chExt cx="10790934" cy="6790619"/>
          </a:xfrm>
        </p:grpSpPr>
        <p:pic>
          <p:nvPicPr>
            <p:cNvPr id="19" name="Picture 18" descr="A white motorcycle with black background&#10;&#10;Description automatically generated">
              <a:extLst>
                <a:ext uri="{FF2B5EF4-FFF2-40B4-BE49-F238E27FC236}">
                  <a16:creationId xmlns:a16="http://schemas.microsoft.com/office/drawing/2014/main" id="{E8B29B20-7683-B541-3EB1-F0C64B59A753}"/>
                </a:ext>
              </a:extLst>
            </p:cNvPr>
            <p:cNvPicPr>
              <a:picLocks noChangeAspect="1"/>
            </p:cNvPicPr>
            <p:nvPr/>
          </p:nvPicPr>
          <p:blipFill>
            <a:blip r:embed="rId2">
              <a:extLst>
                <a:ext uri="{28A0092B-C50C-407E-A947-70E740481C1C}">
                  <a14:useLocalDpi xmlns:a14="http://schemas.microsoft.com/office/drawing/2010/main" val="0"/>
                </a:ext>
              </a:extLst>
            </a:blip>
            <a:srcRect l="10195" t="17915" r="11322" b="19174"/>
            <a:stretch/>
          </p:blipFill>
          <p:spPr>
            <a:xfrm flipH="1">
              <a:off x="7049233" y="473970"/>
              <a:ext cx="10790934" cy="6790619"/>
            </a:xfrm>
            <a:prstGeom prst="rect">
              <a:avLst/>
            </a:prstGeom>
          </p:spPr>
        </p:pic>
        <p:pic>
          <p:nvPicPr>
            <p:cNvPr id="20" name="Picture 19" descr="A black and white logo&#10;&#10;Description automatically generated">
              <a:extLst>
                <a:ext uri="{FF2B5EF4-FFF2-40B4-BE49-F238E27FC236}">
                  <a16:creationId xmlns:a16="http://schemas.microsoft.com/office/drawing/2014/main" id="{1068E2CD-4DF8-73E4-7D50-198B8F4E5BAA}"/>
                </a:ext>
              </a:extLst>
            </p:cNvPr>
            <p:cNvPicPr>
              <a:picLocks noChangeAspect="1"/>
            </p:cNvPicPr>
            <p:nvPr/>
          </p:nvPicPr>
          <p:blipFill>
            <a:blip r:embed="rId3">
              <a:extLst>
                <a:ext uri="{28A0092B-C50C-407E-A947-70E740481C1C}">
                  <a14:useLocalDpi xmlns:a14="http://schemas.microsoft.com/office/drawing/2010/main" val="0"/>
                </a:ext>
              </a:extLst>
            </a:blip>
            <a:srcRect t="30329" b="28445"/>
            <a:stretch/>
          </p:blipFill>
          <p:spPr>
            <a:xfrm>
              <a:off x="10654973" y="5515897"/>
              <a:ext cx="3538992" cy="868133"/>
            </a:xfrm>
            <a:prstGeom prst="rect">
              <a:avLst/>
            </a:prstGeom>
          </p:spPr>
        </p:pic>
      </p:grpSp>
      <p:grpSp>
        <p:nvGrpSpPr>
          <p:cNvPr id="2" name="Group 1">
            <a:extLst>
              <a:ext uri="{FF2B5EF4-FFF2-40B4-BE49-F238E27FC236}">
                <a16:creationId xmlns:a16="http://schemas.microsoft.com/office/drawing/2014/main" id="{5B8072CB-FBB7-7EB4-E127-65F743B865F3}"/>
              </a:ext>
            </a:extLst>
          </p:cNvPr>
          <p:cNvGrpSpPr/>
          <p:nvPr/>
        </p:nvGrpSpPr>
        <p:grpSpPr>
          <a:xfrm>
            <a:off x="-52578550" y="-3520996"/>
            <a:ext cx="15464641" cy="11074888"/>
            <a:chOff x="-4739414" y="-4216888"/>
            <a:chExt cx="15464641" cy="11074888"/>
          </a:xfrm>
        </p:grpSpPr>
        <p:sp>
          <p:nvSpPr>
            <p:cNvPr id="3" name="Arrow: Chevron 2">
              <a:extLst>
                <a:ext uri="{FF2B5EF4-FFF2-40B4-BE49-F238E27FC236}">
                  <a16:creationId xmlns:a16="http://schemas.microsoft.com/office/drawing/2014/main" id="{753893FD-ED4F-5E4B-EEC0-7B2AD6F0446A}"/>
                </a:ext>
              </a:extLst>
            </p:cNvPr>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Arrow: Chevron 6">
              <a:extLst>
                <a:ext uri="{FF2B5EF4-FFF2-40B4-BE49-F238E27FC236}">
                  <a16:creationId xmlns:a16="http://schemas.microsoft.com/office/drawing/2014/main" id="{0D1AD9E9-83E7-2F44-5F58-501430302EFE}"/>
                </a:ext>
              </a:extLst>
            </p:cNvPr>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Tree>
    <p:extLst>
      <p:ext uri="{BB962C8B-B14F-4D97-AF65-F5344CB8AC3E}">
        <p14:creationId xmlns:p14="http://schemas.microsoft.com/office/powerpoint/2010/main" val="3385187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D7273-FB68-012E-1AC4-B081205AF4D9}"/>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FA002B59-3F94-92EC-FB37-E7334A0B3634}"/>
              </a:ext>
            </a:extLst>
          </p:cNvPr>
          <p:cNvGrpSpPr>
            <a:grpSpLocks noGrp="1" noUngrp="1" noRot="1" noMove="1" noResize="1"/>
          </p:cNvGrpSpPr>
          <p:nvPr/>
        </p:nvGrpSpPr>
        <p:grpSpPr>
          <a:xfrm>
            <a:off x="-4739414" y="-4216888"/>
            <a:ext cx="15464641" cy="11074888"/>
            <a:chOff x="-4739414" y="-4216888"/>
            <a:chExt cx="15464641" cy="11074888"/>
          </a:xfrm>
        </p:grpSpPr>
        <p:sp>
          <p:nvSpPr>
            <p:cNvPr id="16" name="Arrow: Chevron 15">
              <a:extLst>
                <a:ext uri="{FF2B5EF4-FFF2-40B4-BE49-F238E27FC236}">
                  <a16:creationId xmlns:a16="http://schemas.microsoft.com/office/drawing/2014/main" id="{55FB0F17-21DD-B8F3-8579-6E17C6466655}"/>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Chevron 16">
              <a:extLst>
                <a:ext uri="{FF2B5EF4-FFF2-40B4-BE49-F238E27FC236}">
                  <a16:creationId xmlns:a16="http://schemas.microsoft.com/office/drawing/2014/main" id="{09CF32D8-52BD-BEDB-5519-1A9C6198D63B}"/>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21" name="Group 20">
            <a:extLst>
              <a:ext uri="{FF2B5EF4-FFF2-40B4-BE49-F238E27FC236}">
                <a16:creationId xmlns:a16="http://schemas.microsoft.com/office/drawing/2014/main" id="{8A207542-694B-64C3-7C71-6FA194593C63}"/>
              </a:ext>
            </a:extLst>
          </p:cNvPr>
          <p:cNvGrpSpPr/>
          <p:nvPr/>
        </p:nvGrpSpPr>
        <p:grpSpPr>
          <a:xfrm>
            <a:off x="704088" y="473970"/>
            <a:ext cx="1420756" cy="1017464"/>
            <a:chOff x="704088" y="473970"/>
            <a:chExt cx="1420756" cy="1017464"/>
          </a:xfrm>
        </p:grpSpPr>
        <p:sp>
          <p:nvSpPr>
            <p:cNvPr id="22" name="Arrow: Chevron 21">
              <a:extLst>
                <a:ext uri="{FF2B5EF4-FFF2-40B4-BE49-F238E27FC236}">
                  <a16:creationId xmlns:a16="http://schemas.microsoft.com/office/drawing/2014/main" id="{C35BD476-4BE1-E00D-03A4-44B1546BD10E}"/>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Arrow: Chevron 22">
              <a:extLst>
                <a:ext uri="{FF2B5EF4-FFF2-40B4-BE49-F238E27FC236}">
                  <a16:creationId xmlns:a16="http://schemas.microsoft.com/office/drawing/2014/main" id="{42398B62-82DD-0F03-DB94-3652D3CA9F68}"/>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24" name="Group 23">
            <a:extLst>
              <a:ext uri="{FF2B5EF4-FFF2-40B4-BE49-F238E27FC236}">
                <a16:creationId xmlns:a16="http://schemas.microsoft.com/office/drawing/2014/main" id="{E2BCB110-2DFC-423B-BBE1-73A91D0C3796}"/>
              </a:ext>
            </a:extLst>
          </p:cNvPr>
          <p:cNvGrpSpPr/>
          <p:nvPr/>
        </p:nvGrpSpPr>
        <p:grpSpPr>
          <a:xfrm>
            <a:off x="2124843" y="246906"/>
            <a:ext cx="5314181" cy="1327208"/>
            <a:chOff x="2124844" y="246906"/>
            <a:chExt cx="5228456" cy="1327208"/>
          </a:xfrm>
        </p:grpSpPr>
        <p:sp>
          <p:nvSpPr>
            <p:cNvPr id="25" name="TextBox 24">
              <a:extLst>
                <a:ext uri="{FF2B5EF4-FFF2-40B4-BE49-F238E27FC236}">
                  <a16:creationId xmlns:a16="http://schemas.microsoft.com/office/drawing/2014/main" id="{0BD32E92-DFC3-04B2-D2E9-F2304E77FE63}"/>
                </a:ext>
              </a:extLst>
            </p:cNvPr>
            <p:cNvSpPr txBox="1"/>
            <p:nvPr/>
          </p:nvSpPr>
          <p:spPr>
            <a:xfrm>
              <a:off x="2124844" y="246906"/>
              <a:ext cx="4295006" cy="1015663"/>
            </a:xfrm>
            <a:prstGeom prst="rect">
              <a:avLst/>
            </a:prstGeom>
            <a:noFill/>
          </p:spPr>
          <p:txBody>
            <a:bodyPr wrap="square" rtlCol="0" anchor="ctr">
              <a:spAutoFit/>
            </a:bodyPr>
            <a:lstStyle/>
            <a:p>
              <a:r>
                <a:rPr lang="en-GB" sz="6000" b="1">
                  <a:latin typeface="Verajja" panose="020B0603030804020204" pitchFamily="34" charset="0"/>
                </a:rPr>
                <a:t>NSF250R</a:t>
              </a:r>
            </a:p>
          </p:txBody>
        </p:sp>
        <p:sp>
          <p:nvSpPr>
            <p:cNvPr id="26" name="TextBox 25">
              <a:extLst>
                <a:ext uri="{FF2B5EF4-FFF2-40B4-BE49-F238E27FC236}">
                  <a16:creationId xmlns:a16="http://schemas.microsoft.com/office/drawing/2014/main" id="{8788BFA9-39A1-1865-0C3F-943FFE469734}"/>
                </a:ext>
              </a:extLst>
            </p:cNvPr>
            <p:cNvSpPr txBox="1"/>
            <p:nvPr/>
          </p:nvSpPr>
          <p:spPr>
            <a:xfrm>
              <a:off x="2124844" y="1112449"/>
              <a:ext cx="5228456" cy="461665"/>
            </a:xfrm>
            <a:prstGeom prst="rect">
              <a:avLst/>
            </a:prstGeom>
            <a:noFill/>
          </p:spPr>
          <p:txBody>
            <a:bodyPr wrap="square" rtlCol="0">
              <a:spAutoFit/>
            </a:bodyPr>
            <a:lstStyle/>
            <a:p>
              <a:r>
                <a:rPr lang="en-GB" sz="2400" b="1">
                  <a:latin typeface="Verajja" panose="020B0603030804020204" pitchFamily="34" charset="0"/>
                </a:rPr>
                <a:t>24/25 GROUP PROJECT</a:t>
              </a:r>
            </a:p>
          </p:txBody>
        </p:sp>
      </p:grpSp>
      <p:sp>
        <p:nvSpPr>
          <p:cNvPr id="27" name="TextBox 26">
            <a:extLst>
              <a:ext uri="{FF2B5EF4-FFF2-40B4-BE49-F238E27FC236}">
                <a16:creationId xmlns:a16="http://schemas.microsoft.com/office/drawing/2014/main" id="{19D564DC-6FDD-A6A3-5AD4-71222C993D6D}"/>
              </a:ext>
            </a:extLst>
          </p:cNvPr>
          <p:cNvSpPr txBox="1"/>
          <p:nvPr/>
        </p:nvSpPr>
        <p:spPr>
          <a:xfrm>
            <a:off x="994664" y="4209142"/>
            <a:ext cx="2917371" cy="2308324"/>
          </a:xfrm>
          <a:prstGeom prst="rect">
            <a:avLst/>
          </a:prstGeom>
          <a:noFill/>
        </p:spPr>
        <p:txBody>
          <a:bodyPr wrap="square" rtlCol="0">
            <a:spAutoFit/>
          </a:bodyPr>
          <a:lstStyle/>
          <a:p>
            <a:r>
              <a:rPr lang="en-GB" b="1">
                <a:latin typeface="Verajja" panose="020B0603030804020204" pitchFamily="34" charset="0"/>
              </a:rPr>
              <a:t>OLLY GILLSON</a:t>
            </a:r>
          </a:p>
          <a:p>
            <a:r>
              <a:rPr lang="en-GB" b="1">
                <a:latin typeface="Verajja" panose="020B0603030804020204" pitchFamily="34" charset="0"/>
              </a:rPr>
              <a:t>HARRY ROGERS</a:t>
            </a:r>
          </a:p>
          <a:p>
            <a:r>
              <a:rPr lang="en-GB" b="1">
                <a:latin typeface="Verajja" panose="020B0603030804020204" pitchFamily="34" charset="0"/>
              </a:rPr>
              <a:t>MEGAN GWILYM</a:t>
            </a:r>
          </a:p>
          <a:p>
            <a:r>
              <a:rPr lang="en-GB" b="1">
                <a:latin typeface="Verajja" panose="020B0603030804020204" pitchFamily="34" charset="0"/>
              </a:rPr>
              <a:t>JAKE DAVIES</a:t>
            </a:r>
          </a:p>
          <a:p>
            <a:r>
              <a:rPr lang="en-GB" b="1">
                <a:latin typeface="Verajja" panose="020B0603030804020204" pitchFamily="34" charset="0"/>
              </a:rPr>
              <a:t>HARVEY MERRETT</a:t>
            </a:r>
          </a:p>
          <a:p>
            <a:r>
              <a:rPr lang="en-GB" b="1">
                <a:latin typeface="Verajja" panose="020B0603030804020204" pitchFamily="34" charset="0"/>
              </a:rPr>
              <a:t>ED WALDEN</a:t>
            </a:r>
          </a:p>
          <a:p>
            <a:r>
              <a:rPr lang="en-GB" b="1">
                <a:latin typeface="Verajja" panose="020B0603030804020204" pitchFamily="34" charset="0"/>
              </a:rPr>
              <a:t>OSKA ROBERTSON</a:t>
            </a:r>
          </a:p>
          <a:p>
            <a:r>
              <a:rPr lang="en-GB" b="1">
                <a:latin typeface="Verajja" panose="020B0603030804020204" pitchFamily="34" charset="0"/>
              </a:rPr>
              <a:t>AARON LILLY</a:t>
            </a:r>
          </a:p>
        </p:txBody>
      </p:sp>
      <p:grpSp>
        <p:nvGrpSpPr>
          <p:cNvPr id="28" name="Group 27">
            <a:extLst>
              <a:ext uri="{FF2B5EF4-FFF2-40B4-BE49-F238E27FC236}">
                <a16:creationId xmlns:a16="http://schemas.microsoft.com/office/drawing/2014/main" id="{561ACF81-5CEC-CC74-E1D3-64E5D15162AE}"/>
              </a:ext>
            </a:extLst>
          </p:cNvPr>
          <p:cNvGrpSpPr/>
          <p:nvPr/>
        </p:nvGrpSpPr>
        <p:grpSpPr>
          <a:xfrm>
            <a:off x="730999" y="4302476"/>
            <a:ext cx="141732" cy="2121656"/>
            <a:chOff x="580571" y="4209143"/>
            <a:chExt cx="145288" cy="2174887"/>
          </a:xfrm>
        </p:grpSpPr>
        <p:cxnSp>
          <p:nvCxnSpPr>
            <p:cNvPr id="29" name="Straight Connector 28">
              <a:extLst>
                <a:ext uri="{FF2B5EF4-FFF2-40B4-BE49-F238E27FC236}">
                  <a16:creationId xmlns:a16="http://schemas.microsoft.com/office/drawing/2014/main" id="{F9F75813-553D-0306-0861-005E197E6FB3}"/>
                </a:ext>
              </a:extLst>
            </p:cNvPr>
            <p:cNvCxnSpPr>
              <a:cxnSpLocks/>
            </p:cNvCxnSpPr>
            <p:nvPr/>
          </p:nvCxnSpPr>
          <p:spPr>
            <a:xfrm>
              <a:off x="580571" y="4209143"/>
              <a:ext cx="0" cy="2174887"/>
            </a:xfrm>
            <a:prstGeom prst="line">
              <a:avLst/>
            </a:prstGeom>
            <a:ln>
              <a:solidFill>
                <a:srgbClr val="F9D706"/>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75357665-6D00-1F8B-2384-417E9F881212}"/>
                </a:ext>
              </a:extLst>
            </p:cNvPr>
            <p:cNvCxnSpPr>
              <a:cxnSpLocks/>
            </p:cNvCxnSpPr>
            <p:nvPr/>
          </p:nvCxnSpPr>
          <p:spPr>
            <a:xfrm>
              <a:off x="725859" y="4209143"/>
              <a:ext cx="0" cy="2174887"/>
            </a:xfrm>
            <a:prstGeom prst="line">
              <a:avLst/>
            </a:prstGeom>
            <a:ln>
              <a:solidFill>
                <a:srgbClr val="0A6FC1"/>
              </a:solidFill>
            </a:ln>
          </p:spPr>
          <p:style>
            <a:lnRef idx="2">
              <a:schemeClr val="accent1"/>
            </a:lnRef>
            <a:fillRef idx="0">
              <a:schemeClr val="accent1"/>
            </a:fillRef>
            <a:effectRef idx="1">
              <a:schemeClr val="accent1"/>
            </a:effectRef>
            <a:fontRef idx="minor">
              <a:schemeClr val="tx1"/>
            </a:fontRef>
          </p:style>
        </p:cxnSp>
      </p:grpSp>
      <p:grpSp>
        <p:nvGrpSpPr>
          <p:cNvPr id="31" name="Group 30">
            <a:extLst>
              <a:ext uri="{FF2B5EF4-FFF2-40B4-BE49-F238E27FC236}">
                <a16:creationId xmlns:a16="http://schemas.microsoft.com/office/drawing/2014/main" id="{A2EC1795-C33A-41D4-EC0F-8E68D7D829EB}"/>
              </a:ext>
            </a:extLst>
          </p:cNvPr>
          <p:cNvGrpSpPr/>
          <p:nvPr/>
        </p:nvGrpSpPr>
        <p:grpSpPr>
          <a:xfrm>
            <a:off x="5923802" y="540338"/>
            <a:ext cx="10790934" cy="6790619"/>
            <a:chOff x="7049233" y="473970"/>
            <a:chExt cx="10790934" cy="6790619"/>
          </a:xfrm>
        </p:grpSpPr>
        <p:pic>
          <p:nvPicPr>
            <p:cNvPr id="32" name="Picture 31" descr="A white motorcycle with black background&#10;&#10;Description automatically generated">
              <a:extLst>
                <a:ext uri="{FF2B5EF4-FFF2-40B4-BE49-F238E27FC236}">
                  <a16:creationId xmlns:a16="http://schemas.microsoft.com/office/drawing/2014/main" id="{00B24F2F-3D1A-9546-9AD7-39E6D794CB2F}"/>
                </a:ext>
              </a:extLst>
            </p:cNvPr>
            <p:cNvPicPr>
              <a:picLocks noChangeAspect="1"/>
            </p:cNvPicPr>
            <p:nvPr/>
          </p:nvPicPr>
          <p:blipFill>
            <a:blip r:embed="rId3">
              <a:extLst>
                <a:ext uri="{28A0092B-C50C-407E-A947-70E740481C1C}">
                  <a14:useLocalDpi xmlns:a14="http://schemas.microsoft.com/office/drawing/2010/main" val="0"/>
                </a:ext>
              </a:extLst>
            </a:blip>
            <a:srcRect l="10195" t="17915" r="11322" b="19174"/>
            <a:stretch/>
          </p:blipFill>
          <p:spPr>
            <a:xfrm flipH="1">
              <a:off x="7049233" y="473970"/>
              <a:ext cx="10790934" cy="6790619"/>
            </a:xfrm>
            <a:prstGeom prst="rect">
              <a:avLst/>
            </a:prstGeom>
          </p:spPr>
        </p:pic>
        <p:pic>
          <p:nvPicPr>
            <p:cNvPr id="33" name="Picture 32" descr="A black and white logo&#10;&#10;Description automatically generated">
              <a:extLst>
                <a:ext uri="{FF2B5EF4-FFF2-40B4-BE49-F238E27FC236}">
                  <a16:creationId xmlns:a16="http://schemas.microsoft.com/office/drawing/2014/main" id="{A0ABBED2-550B-2F82-9F2B-069DF9BF6F0F}"/>
                </a:ext>
              </a:extLst>
            </p:cNvPr>
            <p:cNvPicPr>
              <a:picLocks noChangeAspect="1"/>
            </p:cNvPicPr>
            <p:nvPr/>
          </p:nvPicPr>
          <p:blipFill>
            <a:blip r:embed="rId4">
              <a:extLst>
                <a:ext uri="{28A0092B-C50C-407E-A947-70E740481C1C}">
                  <a14:useLocalDpi xmlns:a14="http://schemas.microsoft.com/office/drawing/2010/main" val="0"/>
                </a:ext>
              </a:extLst>
            </a:blip>
            <a:srcRect t="30329" b="28445"/>
            <a:stretch/>
          </p:blipFill>
          <p:spPr>
            <a:xfrm>
              <a:off x="10654973" y="5515897"/>
              <a:ext cx="3538992" cy="868133"/>
            </a:xfrm>
            <a:prstGeom prst="rect">
              <a:avLst/>
            </a:prstGeom>
          </p:spPr>
        </p:pic>
      </p:grpSp>
      <p:pic>
        <p:nvPicPr>
          <p:cNvPr id="39" name="Picture 38" descr="A close-up of a car engine&#10;&#10;Description automatically generated">
            <a:extLst>
              <a:ext uri="{FF2B5EF4-FFF2-40B4-BE49-F238E27FC236}">
                <a16:creationId xmlns:a16="http://schemas.microsoft.com/office/drawing/2014/main" id="{70E6A36E-14AE-72B9-15F9-0B1600B253A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45667" y="-9828620"/>
            <a:ext cx="4446333" cy="3233119"/>
          </a:xfrm>
          <a:prstGeom prst="rect">
            <a:avLst/>
          </a:prstGeom>
        </p:spPr>
      </p:pic>
      <p:pic>
        <p:nvPicPr>
          <p:cNvPr id="40" name="Picture 39" descr="A close-up of a machine&#10;&#10;Description automatically generated">
            <a:extLst>
              <a:ext uri="{FF2B5EF4-FFF2-40B4-BE49-F238E27FC236}">
                <a16:creationId xmlns:a16="http://schemas.microsoft.com/office/drawing/2014/main" id="{74D336DC-E10C-0A22-F2CD-00AE3C2805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135415" y="10316789"/>
            <a:ext cx="3408240" cy="1917135"/>
          </a:xfrm>
          <a:prstGeom prst="rect">
            <a:avLst/>
          </a:prstGeom>
        </p:spPr>
      </p:pic>
      <p:pic>
        <p:nvPicPr>
          <p:cNvPr id="41" name="Picture 40" descr="A motorcycle with a black background&#10;&#10;Description automatically generated">
            <a:extLst>
              <a:ext uri="{FF2B5EF4-FFF2-40B4-BE49-F238E27FC236}">
                <a16:creationId xmlns:a16="http://schemas.microsoft.com/office/drawing/2014/main" id="{55FC5E4A-7F87-2481-D1E2-B5DA862760BC}"/>
              </a:ext>
            </a:extLst>
          </p:cNvPr>
          <p:cNvPicPr>
            <a:picLocks noChangeAspect="1"/>
          </p:cNvPicPr>
          <p:nvPr/>
        </p:nvPicPr>
        <p:blipFill>
          <a:blip r:embed="rId7">
            <a:extLst>
              <a:ext uri="{28A0092B-C50C-407E-A947-70E740481C1C}">
                <a14:useLocalDpi xmlns:a14="http://schemas.microsoft.com/office/drawing/2010/main" val="0"/>
              </a:ext>
            </a:extLst>
          </a:blip>
          <a:srcRect l="36219" t="21444" r="36166" b="14212"/>
          <a:stretch/>
        </p:blipFill>
        <p:spPr>
          <a:xfrm>
            <a:off x="7221310" y="10316789"/>
            <a:ext cx="2904409" cy="4412752"/>
          </a:xfrm>
          <a:prstGeom prst="rect">
            <a:avLst/>
          </a:prstGeom>
        </p:spPr>
      </p:pic>
      <p:sp>
        <p:nvSpPr>
          <p:cNvPr id="42" name="TextBox 41">
            <a:extLst>
              <a:ext uri="{FF2B5EF4-FFF2-40B4-BE49-F238E27FC236}">
                <a16:creationId xmlns:a16="http://schemas.microsoft.com/office/drawing/2014/main" id="{31202FD6-D81C-B0BC-86E5-2554E1DA1056}"/>
              </a:ext>
            </a:extLst>
          </p:cNvPr>
          <p:cNvSpPr txBox="1"/>
          <p:nvPr/>
        </p:nvSpPr>
        <p:spPr>
          <a:xfrm>
            <a:off x="15064559" y="0"/>
            <a:ext cx="6229173" cy="1384995"/>
          </a:xfrm>
          <a:prstGeom prst="rect">
            <a:avLst/>
          </a:prstGeom>
          <a:noFill/>
        </p:spPr>
        <p:txBody>
          <a:bodyPr wrap="square" rtlCol="0">
            <a:spAutoFit/>
          </a:bodyPr>
          <a:lstStyle/>
          <a:p>
            <a:r>
              <a:rPr lang="en-GB" sz="4200" b="1">
                <a:latin typeface="Verajja" panose="020B0603030804020204" pitchFamily="34" charset="0"/>
              </a:rPr>
              <a:t>PROJECT</a:t>
            </a:r>
          </a:p>
          <a:p>
            <a:r>
              <a:rPr lang="en-GB" sz="4200" b="1">
                <a:latin typeface="Verajja" panose="020B0603030804020204" pitchFamily="34" charset="0"/>
              </a:rPr>
              <a:t>SCOPE</a:t>
            </a:r>
          </a:p>
        </p:txBody>
      </p:sp>
      <p:sp>
        <p:nvSpPr>
          <p:cNvPr id="2" name="TextBox 1">
            <a:extLst>
              <a:ext uri="{FF2B5EF4-FFF2-40B4-BE49-F238E27FC236}">
                <a16:creationId xmlns:a16="http://schemas.microsoft.com/office/drawing/2014/main" id="{730BE5AB-800D-B63B-9499-9D0827157E4B}"/>
              </a:ext>
            </a:extLst>
          </p:cNvPr>
          <p:cNvSpPr txBox="1"/>
          <p:nvPr/>
        </p:nvSpPr>
        <p:spPr>
          <a:xfrm>
            <a:off x="661596" y="7496479"/>
            <a:ext cx="5981700" cy="5201424"/>
          </a:xfrm>
          <a:prstGeom prst="rect">
            <a:avLst/>
          </a:prstGeom>
          <a:noFill/>
        </p:spPr>
        <p:txBody>
          <a:bodyPr wrap="square" rtlCol="0">
            <a:spAutoFit/>
          </a:bodyPr>
          <a:lstStyle/>
          <a:p>
            <a:pPr marL="285750" indent="-285750">
              <a:buFont typeface="Arial" panose="020B0604020202020204" pitchFamily="34" charset="0"/>
              <a:buChar char="•"/>
            </a:pPr>
            <a:r>
              <a:rPr lang="en-GB" sz="2000" b="1">
                <a:latin typeface="Verajja" panose="020B0603030804020204" pitchFamily="34" charset="0"/>
              </a:rPr>
              <a:t>ENGINE MANAGEMENT</a:t>
            </a:r>
          </a:p>
          <a:p>
            <a:pPr marL="742950" lvl="1" indent="-285750">
              <a:buFont typeface="Arial" panose="020B0604020202020204" pitchFamily="34" charset="0"/>
              <a:buChar char="•"/>
            </a:pPr>
            <a:r>
              <a:rPr lang="en-GB" sz="1600" b="1">
                <a:latin typeface="Verajja" panose="020B0603030804020204" pitchFamily="34" charset="0"/>
              </a:rPr>
              <a:t>FUELLING, MAPS &amp; STRATAGIES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BIKE &amp; RIDER</a:t>
            </a:r>
          </a:p>
          <a:p>
            <a:pPr marL="742950" lvl="1" indent="-285750">
              <a:buFont typeface="Arial" panose="020B0604020202020204" pitchFamily="34" charset="0"/>
              <a:buChar char="•"/>
            </a:pPr>
            <a:r>
              <a:rPr lang="en-GB" sz="1600" b="1">
                <a:latin typeface="Verajja" panose="020B0603030804020204" pitchFamily="34" charset="0"/>
              </a:rPr>
              <a:t>ADJUSTABLE OFFSET YOKES</a:t>
            </a:r>
          </a:p>
          <a:p>
            <a:pPr marL="742950" lvl="1" indent="-285750">
              <a:buFont typeface="Arial" panose="020B0604020202020204" pitchFamily="34" charset="0"/>
              <a:buChar char="•"/>
            </a:pPr>
            <a:r>
              <a:rPr lang="en-GB" sz="1600" b="1">
                <a:latin typeface="Verajja" panose="020B0603030804020204" pitchFamily="34" charset="0"/>
              </a:rPr>
              <a:t>ADJUSTABLE REAR SETS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AERODYNAMICS</a:t>
            </a:r>
          </a:p>
          <a:p>
            <a:pPr marL="742950" lvl="1" indent="-285750">
              <a:buFont typeface="Arial" panose="020B0604020202020204" pitchFamily="34" charset="0"/>
              <a:buChar char="•"/>
            </a:pPr>
            <a:r>
              <a:rPr lang="en-GB" sz="1600" b="1">
                <a:latin typeface="Verajja" panose="020B0603030804020204" pitchFamily="34" charset="0"/>
              </a:rPr>
              <a:t>INTAKE CHANNELS</a:t>
            </a:r>
          </a:p>
          <a:p>
            <a:pPr marL="742950" lvl="1" indent="-285750">
              <a:buFont typeface="Arial" panose="020B0604020202020204" pitchFamily="34" charset="0"/>
              <a:buChar char="•"/>
            </a:pPr>
            <a:r>
              <a:rPr lang="en-GB" sz="1600" b="1">
                <a:latin typeface="Verajja" panose="020B0603030804020204" pitchFamily="34" charset="0"/>
              </a:rPr>
              <a:t>FAIRING AERO</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FUEL TANK &amp; AIRBOX</a:t>
            </a:r>
          </a:p>
          <a:p>
            <a:pPr marL="742950" lvl="1" indent="-285750">
              <a:buFont typeface="Arial" panose="020B0604020202020204" pitchFamily="34" charset="0"/>
              <a:buChar char="•"/>
            </a:pPr>
            <a:r>
              <a:rPr lang="en-GB" sz="1600" b="1">
                <a:latin typeface="Verajja" panose="020B0603030804020204" pitchFamily="34" charset="0"/>
              </a:rPr>
              <a:t>MAXIMISE AIRBOX VOLUME</a:t>
            </a:r>
          </a:p>
          <a:p>
            <a:pPr marL="742950" lvl="1" indent="-285750">
              <a:buFont typeface="Arial" panose="020B0604020202020204" pitchFamily="34" charset="0"/>
              <a:buChar char="•"/>
            </a:pPr>
            <a:r>
              <a:rPr lang="en-GB" sz="1600" b="1">
                <a:latin typeface="Verajja" panose="020B0603030804020204" pitchFamily="34" charset="0"/>
              </a:rPr>
              <a:t>BELLMOUTH</a:t>
            </a:r>
          </a:p>
          <a:p>
            <a:pPr marL="742950" lvl="1" indent="-285750">
              <a:buFont typeface="Arial" panose="020B0604020202020204" pitchFamily="34" charset="0"/>
              <a:buChar char="•"/>
            </a:pPr>
            <a:r>
              <a:rPr lang="en-GB" sz="1600" b="1">
                <a:latin typeface="Verajja" panose="020B0603030804020204" pitchFamily="34" charset="0"/>
              </a:rPr>
              <a:t>FUEL TANK LOCATION CHANGE</a:t>
            </a:r>
          </a:p>
          <a:p>
            <a:pPr marL="742950" lvl="1" indent="-285750">
              <a:buFont typeface="Arial" panose="020B0604020202020204" pitchFamily="34" charset="0"/>
              <a:buChar char="•"/>
            </a:pPr>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spTree>
    <p:extLst>
      <p:ext uri="{BB962C8B-B14F-4D97-AF65-F5344CB8AC3E}">
        <p14:creationId xmlns:p14="http://schemas.microsoft.com/office/powerpoint/2010/main" val="3686540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5A1D8-E4FE-6562-BDBF-F9B0A2F9CF58}"/>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1298F450-F6BE-4859-4631-77BAB29548BB}"/>
              </a:ext>
            </a:extLst>
          </p:cNvPr>
          <p:cNvSpPr txBox="1"/>
          <p:nvPr/>
        </p:nvSpPr>
        <p:spPr>
          <a:xfrm>
            <a:off x="-3410782" y="4140783"/>
            <a:ext cx="2917371" cy="2308324"/>
          </a:xfrm>
          <a:prstGeom prst="rect">
            <a:avLst/>
          </a:prstGeom>
          <a:noFill/>
        </p:spPr>
        <p:txBody>
          <a:bodyPr wrap="square" rtlCol="0">
            <a:spAutoFit/>
          </a:bodyPr>
          <a:lstStyle/>
          <a:p>
            <a:r>
              <a:rPr lang="en-GB" b="1">
                <a:latin typeface="Verajja" panose="020B0603030804020204" pitchFamily="34" charset="0"/>
              </a:rPr>
              <a:t>OLLY GILLSON</a:t>
            </a:r>
          </a:p>
          <a:p>
            <a:r>
              <a:rPr lang="en-GB" b="1">
                <a:latin typeface="Verajja" panose="020B0603030804020204" pitchFamily="34" charset="0"/>
              </a:rPr>
              <a:t>HARRY ROGERS</a:t>
            </a:r>
          </a:p>
          <a:p>
            <a:r>
              <a:rPr lang="en-GB" b="1">
                <a:latin typeface="Verajja" panose="020B0603030804020204" pitchFamily="34" charset="0"/>
              </a:rPr>
              <a:t>MEGAN GWILYM</a:t>
            </a:r>
          </a:p>
          <a:p>
            <a:r>
              <a:rPr lang="en-GB" b="1">
                <a:latin typeface="Verajja" panose="020B0603030804020204" pitchFamily="34" charset="0"/>
              </a:rPr>
              <a:t>JAKE DAVIES</a:t>
            </a:r>
          </a:p>
          <a:p>
            <a:r>
              <a:rPr lang="en-GB" b="1">
                <a:latin typeface="Verajja" panose="020B0603030804020204" pitchFamily="34" charset="0"/>
              </a:rPr>
              <a:t>HARVEY MERRETT</a:t>
            </a:r>
          </a:p>
          <a:p>
            <a:r>
              <a:rPr lang="en-GB" b="1">
                <a:latin typeface="Verajja" panose="020B0603030804020204" pitchFamily="34" charset="0"/>
              </a:rPr>
              <a:t>ED WALDEN</a:t>
            </a:r>
          </a:p>
          <a:p>
            <a:r>
              <a:rPr lang="en-GB" b="1">
                <a:latin typeface="Verajja" panose="020B0603030804020204" pitchFamily="34" charset="0"/>
              </a:rPr>
              <a:t>OSKA ROBERTSON</a:t>
            </a:r>
          </a:p>
          <a:p>
            <a:r>
              <a:rPr lang="en-GB" b="1">
                <a:latin typeface="Verajja" panose="020B0603030804020204" pitchFamily="34" charset="0"/>
              </a:rPr>
              <a:t>AARON LILLY</a:t>
            </a:r>
          </a:p>
        </p:txBody>
      </p:sp>
      <p:grpSp>
        <p:nvGrpSpPr>
          <p:cNvPr id="17" name="Group 16">
            <a:extLst>
              <a:ext uri="{FF2B5EF4-FFF2-40B4-BE49-F238E27FC236}">
                <a16:creationId xmlns:a16="http://schemas.microsoft.com/office/drawing/2014/main" id="{4B551AEF-3A02-E64F-FCAF-5C7715A5AEDB}"/>
              </a:ext>
            </a:extLst>
          </p:cNvPr>
          <p:cNvGrpSpPr/>
          <p:nvPr/>
        </p:nvGrpSpPr>
        <p:grpSpPr>
          <a:xfrm>
            <a:off x="-3674447" y="4234117"/>
            <a:ext cx="141732" cy="2121656"/>
            <a:chOff x="580571" y="4209143"/>
            <a:chExt cx="145288" cy="2174887"/>
          </a:xfrm>
        </p:grpSpPr>
        <p:cxnSp>
          <p:nvCxnSpPr>
            <p:cNvPr id="14" name="Straight Connector 13">
              <a:extLst>
                <a:ext uri="{FF2B5EF4-FFF2-40B4-BE49-F238E27FC236}">
                  <a16:creationId xmlns:a16="http://schemas.microsoft.com/office/drawing/2014/main" id="{3C9B9057-421F-DA37-841F-398E16BEF9D3}"/>
                </a:ext>
              </a:extLst>
            </p:cNvPr>
            <p:cNvCxnSpPr>
              <a:cxnSpLocks/>
            </p:cNvCxnSpPr>
            <p:nvPr/>
          </p:nvCxnSpPr>
          <p:spPr>
            <a:xfrm>
              <a:off x="580571" y="4209143"/>
              <a:ext cx="0" cy="2174887"/>
            </a:xfrm>
            <a:prstGeom prst="line">
              <a:avLst/>
            </a:prstGeom>
            <a:ln>
              <a:solidFill>
                <a:srgbClr val="F9D706"/>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C2E7779-1944-AE33-2FA3-1BF4DBEBCD98}"/>
                </a:ext>
              </a:extLst>
            </p:cNvPr>
            <p:cNvCxnSpPr>
              <a:cxnSpLocks/>
            </p:cNvCxnSpPr>
            <p:nvPr/>
          </p:nvCxnSpPr>
          <p:spPr>
            <a:xfrm>
              <a:off x="725859" y="4209143"/>
              <a:ext cx="0" cy="2174887"/>
            </a:xfrm>
            <a:prstGeom prst="line">
              <a:avLst/>
            </a:prstGeom>
            <a:ln>
              <a:solidFill>
                <a:srgbClr val="0A6FC1"/>
              </a:solidFill>
            </a:ln>
          </p:spPr>
          <p:style>
            <a:lnRef idx="2">
              <a:schemeClr val="accent1"/>
            </a:lnRef>
            <a:fillRef idx="0">
              <a:schemeClr val="accent1"/>
            </a:fillRef>
            <a:effectRef idx="1">
              <a:schemeClr val="accent1"/>
            </a:effectRef>
            <a:fontRef idx="minor">
              <a:schemeClr val="tx1"/>
            </a:fontRef>
          </p:style>
        </p:cxnSp>
      </p:grpSp>
      <p:grpSp>
        <p:nvGrpSpPr>
          <p:cNvPr id="20" name="Group 19">
            <a:extLst>
              <a:ext uri="{FF2B5EF4-FFF2-40B4-BE49-F238E27FC236}">
                <a16:creationId xmlns:a16="http://schemas.microsoft.com/office/drawing/2014/main" id="{4820A03B-2709-619A-6EBC-1C8659DBDD9D}"/>
              </a:ext>
            </a:extLst>
          </p:cNvPr>
          <p:cNvGrpSpPr/>
          <p:nvPr/>
        </p:nvGrpSpPr>
        <p:grpSpPr>
          <a:xfrm>
            <a:off x="13509026" y="499414"/>
            <a:ext cx="10790934" cy="6790619"/>
            <a:chOff x="7049233" y="473970"/>
            <a:chExt cx="10790934" cy="6790619"/>
          </a:xfrm>
        </p:grpSpPr>
        <p:pic>
          <p:nvPicPr>
            <p:cNvPr id="12" name="Picture 11" descr="A white motorcycle with black background&#10;&#10;Description automatically generated">
              <a:extLst>
                <a:ext uri="{FF2B5EF4-FFF2-40B4-BE49-F238E27FC236}">
                  <a16:creationId xmlns:a16="http://schemas.microsoft.com/office/drawing/2014/main" id="{37F91867-464A-41B1-C948-FFE3934087B1}"/>
                </a:ext>
              </a:extLst>
            </p:cNvPr>
            <p:cNvPicPr>
              <a:picLocks noChangeAspect="1"/>
            </p:cNvPicPr>
            <p:nvPr/>
          </p:nvPicPr>
          <p:blipFill>
            <a:blip r:embed="rId3">
              <a:extLst>
                <a:ext uri="{28A0092B-C50C-407E-A947-70E740481C1C}">
                  <a14:useLocalDpi xmlns:a14="http://schemas.microsoft.com/office/drawing/2010/main" val="0"/>
                </a:ext>
              </a:extLst>
            </a:blip>
            <a:srcRect l="10195" t="17915" r="11322" b="19174"/>
            <a:stretch/>
          </p:blipFill>
          <p:spPr>
            <a:xfrm flipH="1">
              <a:off x="7049233" y="473970"/>
              <a:ext cx="10790934" cy="6790619"/>
            </a:xfrm>
            <a:prstGeom prst="rect">
              <a:avLst/>
            </a:prstGeom>
          </p:spPr>
        </p:pic>
        <p:pic>
          <p:nvPicPr>
            <p:cNvPr id="19" name="Picture 18" descr="A black and white logo&#10;&#10;Description automatically generated">
              <a:extLst>
                <a:ext uri="{FF2B5EF4-FFF2-40B4-BE49-F238E27FC236}">
                  <a16:creationId xmlns:a16="http://schemas.microsoft.com/office/drawing/2014/main" id="{2B03D373-FE46-57E5-3C6B-E51A5125D190}"/>
                </a:ext>
              </a:extLst>
            </p:cNvPr>
            <p:cNvPicPr>
              <a:picLocks noChangeAspect="1"/>
            </p:cNvPicPr>
            <p:nvPr/>
          </p:nvPicPr>
          <p:blipFill>
            <a:blip r:embed="rId4">
              <a:extLst>
                <a:ext uri="{28A0092B-C50C-407E-A947-70E740481C1C}">
                  <a14:useLocalDpi xmlns:a14="http://schemas.microsoft.com/office/drawing/2010/main" val="0"/>
                </a:ext>
              </a:extLst>
            </a:blip>
            <a:srcRect t="30329" b="28445"/>
            <a:stretch/>
          </p:blipFill>
          <p:spPr>
            <a:xfrm>
              <a:off x="10654973" y="5515897"/>
              <a:ext cx="3538992" cy="868133"/>
            </a:xfrm>
            <a:prstGeom prst="rect">
              <a:avLst/>
            </a:prstGeom>
          </p:spPr>
        </p:pic>
      </p:grpSp>
      <p:grpSp>
        <p:nvGrpSpPr>
          <p:cNvPr id="30" name="Group 29">
            <a:extLst>
              <a:ext uri="{FF2B5EF4-FFF2-40B4-BE49-F238E27FC236}">
                <a16:creationId xmlns:a16="http://schemas.microsoft.com/office/drawing/2014/main" id="{B09B5174-6DD5-7964-C5FF-B844738D9BF8}"/>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05815938-FFEC-2EFD-DA54-A411679ADAB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CAD15037-6500-BE0A-9179-0B57C160CF8E}"/>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21" name="Group 20">
            <a:extLst>
              <a:ext uri="{FF2B5EF4-FFF2-40B4-BE49-F238E27FC236}">
                <a16:creationId xmlns:a16="http://schemas.microsoft.com/office/drawing/2014/main" id="{01B8D7B7-9ADB-94FA-44CE-BF75AB61D9D9}"/>
              </a:ext>
            </a:extLst>
          </p:cNvPr>
          <p:cNvGrpSpPr/>
          <p:nvPr/>
        </p:nvGrpSpPr>
        <p:grpSpPr>
          <a:xfrm>
            <a:off x="2039660" y="-2347164"/>
            <a:ext cx="5314181" cy="1327208"/>
            <a:chOff x="2124844" y="246906"/>
            <a:chExt cx="5228456" cy="1327208"/>
          </a:xfrm>
        </p:grpSpPr>
        <p:sp>
          <p:nvSpPr>
            <p:cNvPr id="22" name="TextBox 21">
              <a:extLst>
                <a:ext uri="{FF2B5EF4-FFF2-40B4-BE49-F238E27FC236}">
                  <a16:creationId xmlns:a16="http://schemas.microsoft.com/office/drawing/2014/main" id="{ADDF8FEE-340F-9F38-FE58-3F05DD6D6A4B}"/>
                </a:ext>
              </a:extLst>
            </p:cNvPr>
            <p:cNvSpPr txBox="1"/>
            <p:nvPr/>
          </p:nvSpPr>
          <p:spPr>
            <a:xfrm>
              <a:off x="2124844" y="246906"/>
              <a:ext cx="4295006" cy="1015663"/>
            </a:xfrm>
            <a:prstGeom prst="rect">
              <a:avLst/>
            </a:prstGeom>
            <a:noFill/>
          </p:spPr>
          <p:txBody>
            <a:bodyPr wrap="square" rtlCol="0" anchor="ctr">
              <a:spAutoFit/>
            </a:bodyPr>
            <a:lstStyle/>
            <a:p>
              <a:r>
                <a:rPr lang="en-GB" sz="6000" b="1">
                  <a:latin typeface="Verajja" panose="020B0603030804020204" pitchFamily="34" charset="0"/>
                </a:rPr>
                <a:t>NSF250R</a:t>
              </a:r>
            </a:p>
          </p:txBody>
        </p:sp>
        <p:sp>
          <p:nvSpPr>
            <p:cNvPr id="23" name="TextBox 22">
              <a:extLst>
                <a:ext uri="{FF2B5EF4-FFF2-40B4-BE49-F238E27FC236}">
                  <a16:creationId xmlns:a16="http://schemas.microsoft.com/office/drawing/2014/main" id="{728AF043-51DA-3644-6102-255037346769}"/>
                </a:ext>
              </a:extLst>
            </p:cNvPr>
            <p:cNvSpPr txBox="1"/>
            <p:nvPr/>
          </p:nvSpPr>
          <p:spPr>
            <a:xfrm>
              <a:off x="2124844" y="1112449"/>
              <a:ext cx="5228456" cy="461665"/>
            </a:xfrm>
            <a:prstGeom prst="rect">
              <a:avLst/>
            </a:prstGeom>
            <a:noFill/>
          </p:spPr>
          <p:txBody>
            <a:bodyPr wrap="square" rtlCol="0">
              <a:spAutoFit/>
            </a:bodyPr>
            <a:lstStyle/>
            <a:p>
              <a:r>
                <a:rPr lang="en-GB" sz="2400" b="1">
                  <a:latin typeface="Verajja" panose="020B0603030804020204" pitchFamily="34" charset="0"/>
                </a:rPr>
                <a:t>24/25 GROUP PROJECT</a:t>
              </a:r>
            </a:p>
          </p:txBody>
        </p:sp>
      </p:grpSp>
      <p:sp>
        <p:nvSpPr>
          <p:cNvPr id="26" name="TextBox 25">
            <a:extLst>
              <a:ext uri="{FF2B5EF4-FFF2-40B4-BE49-F238E27FC236}">
                <a16:creationId xmlns:a16="http://schemas.microsoft.com/office/drawing/2014/main" id="{668A204C-8F04-361A-9C0D-CCDA29906BF2}"/>
              </a:ext>
            </a:extLst>
          </p:cNvPr>
          <p:cNvSpPr txBox="1"/>
          <p:nvPr/>
        </p:nvSpPr>
        <p:spPr>
          <a:xfrm>
            <a:off x="2249090" y="278246"/>
            <a:ext cx="4176782" cy="1384995"/>
          </a:xfrm>
          <a:prstGeom prst="rect">
            <a:avLst/>
          </a:prstGeom>
          <a:noFill/>
        </p:spPr>
        <p:txBody>
          <a:bodyPr wrap="square" rtlCol="0">
            <a:spAutoFit/>
          </a:bodyPr>
          <a:lstStyle/>
          <a:p>
            <a:r>
              <a:rPr lang="en-GB" sz="4200" b="1">
                <a:latin typeface="Verajja" panose="020B0603030804020204" pitchFamily="34" charset="0"/>
              </a:rPr>
              <a:t>PROJECT</a:t>
            </a:r>
          </a:p>
          <a:p>
            <a:r>
              <a:rPr lang="en-GB" sz="4200" b="1">
                <a:latin typeface="Verajja" panose="020B0603030804020204" pitchFamily="34" charset="0"/>
              </a:rPr>
              <a:t>SCOPE</a:t>
            </a:r>
          </a:p>
        </p:txBody>
      </p:sp>
      <p:pic>
        <p:nvPicPr>
          <p:cNvPr id="7" name="Picture 6" descr="A close-up of a car engine&#10;&#10;Description automatically generated">
            <a:extLst>
              <a:ext uri="{FF2B5EF4-FFF2-40B4-BE49-F238E27FC236}">
                <a16:creationId xmlns:a16="http://schemas.microsoft.com/office/drawing/2014/main" id="{F3483C78-EB59-FCC5-73AD-32BAFCB75F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4061" y="-176779"/>
            <a:ext cx="5521679" cy="4015049"/>
          </a:xfrm>
          <a:prstGeom prst="rect">
            <a:avLst/>
          </a:prstGeom>
        </p:spPr>
      </p:pic>
      <p:pic>
        <p:nvPicPr>
          <p:cNvPr id="15" name="Picture 14" descr="A close-up of a machine&#10;&#10;Description automatically generated">
            <a:extLst>
              <a:ext uri="{FF2B5EF4-FFF2-40B4-BE49-F238E27FC236}">
                <a16:creationId xmlns:a16="http://schemas.microsoft.com/office/drawing/2014/main" id="{B144C26A-E320-A0E6-5457-4716EF87BB4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29071" y="4513943"/>
            <a:ext cx="4167212" cy="2344057"/>
          </a:xfrm>
          <a:prstGeom prst="rect">
            <a:avLst/>
          </a:prstGeom>
        </p:spPr>
      </p:pic>
      <p:pic>
        <p:nvPicPr>
          <p:cNvPr id="29" name="Picture 28" descr="A motorcycle with a black background&#10;&#10;Description automatically generated">
            <a:extLst>
              <a:ext uri="{FF2B5EF4-FFF2-40B4-BE49-F238E27FC236}">
                <a16:creationId xmlns:a16="http://schemas.microsoft.com/office/drawing/2014/main" id="{1E7F59A2-3355-583A-10A3-54B784EC3DBE}"/>
              </a:ext>
            </a:extLst>
          </p:cNvPr>
          <p:cNvPicPr>
            <a:picLocks noChangeAspect="1"/>
          </p:cNvPicPr>
          <p:nvPr/>
        </p:nvPicPr>
        <p:blipFill>
          <a:blip r:embed="rId7">
            <a:extLst>
              <a:ext uri="{28A0092B-C50C-407E-A947-70E740481C1C}">
                <a14:useLocalDpi xmlns:a14="http://schemas.microsoft.com/office/drawing/2010/main" val="0"/>
              </a:ext>
            </a:extLst>
          </a:blip>
          <a:srcRect l="36219" t="21444" r="36166" b="14212"/>
          <a:stretch/>
        </p:blipFill>
        <p:spPr>
          <a:xfrm>
            <a:off x="4837940" y="1510006"/>
            <a:ext cx="3947200" cy="5997095"/>
          </a:xfrm>
          <a:prstGeom prst="rect">
            <a:avLst/>
          </a:prstGeom>
        </p:spPr>
      </p:pic>
      <p:grpSp>
        <p:nvGrpSpPr>
          <p:cNvPr id="31" name="Group 30">
            <a:extLst>
              <a:ext uri="{FF2B5EF4-FFF2-40B4-BE49-F238E27FC236}">
                <a16:creationId xmlns:a16="http://schemas.microsoft.com/office/drawing/2014/main" id="{407A00DE-287E-70F8-0981-615B09890995}"/>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C5B89BEA-69D1-709C-BF36-29DCB096FA6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5E3619CD-AB33-D2C9-5D7C-1C390E4A9B68}"/>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5" name="TextBox 4">
            <a:extLst>
              <a:ext uri="{FF2B5EF4-FFF2-40B4-BE49-F238E27FC236}">
                <a16:creationId xmlns:a16="http://schemas.microsoft.com/office/drawing/2014/main" id="{F89B36D6-032F-EC3B-580F-65CF042C056C}"/>
              </a:ext>
            </a:extLst>
          </p:cNvPr>
          <p:cNvSpPr txBox="1"/>
          <p:nvPr/>
        </p:nvSpPr>
        <p:spPr>
          <a:xfrm>
            <a:off x="661596" y="1974786"/>
            <a:ext cx="5981700" cy="5724644"/>
          </a:xfrm>
          <a:prstGeom prst="rect">
            <a:avLst/>
          </a:prstGeom>
          <a:noFill/>
        </p:spPr>
        <p:txBody>
          <a:bodyPr wrap="square" rtlCol="0">
            <a:spAutoFit/>
          </a:bodyPr>
          <a:lstStyle/>
          <a:p>
            <a:pPr marL="285750" indent="-285750">
              <a:buFont typeface="Arial" panose="020B0604020202020204" pitchFamily="34" charset="0"/>
              <a:buChar char="•"/>
            </a:pPr>
            <a:r>
              <a:rPr lang="en-GB" sz="2000" b="1">
                <a:latin typeface="Verajja" panose="020B0603030804020204" pitchFamily="34" charset="0"/>
              </a:rPr>
              <a:t>ENGINE MANAGEMENT</a:t>
            </a:r>
          </a:p>
          <a:p>
            <a:pPr marL="742950" lvl="1" indent="-285750">
              <a:buFont typeface="Arial" panose="020B0604020202020204" pitchFamily="34" charset="0"/>
              <a:buChar char="•"/>
            </a:pPr>
            <a:r>
              <a:rPr lang="en-GB" sz="1600" b="1">
                <a:latin typeface="Verajja" panose="020B0603030804020204" pitchFamily="34" charset="0"/>
              </a:rPr>
              <a:t>FUELLING, MAPS &amp; STRATAGIES</a:t>
            </a:r>
          </a:p>
          <a:p>
            <a:pPr marL="742950" lvl="1" indent="-285750">
              <a:buFont typeface="Arial" panose="020B0604020202020204" pitchFamily="34" charset="0"/>
              <a:buChar char="•"/>
            </a:pPr>
            <a:r>
              <a:rPr lang="en-GB" sz="1600" b="1">
                <a:latin typeface="Verajja" panose="020B0603030804020204" pitchFamily="34" charset="0"/>
              </a:rPr>
              <a:t>SECONDARY INJECTOR</a:t>
            </a:r>
          </a:p>
          <a:p>
            <a:pPr marL="742950" lvl="1" indent="-285750">
              <a:buFont typeface="Arial" panose="020B0604020202020204" pitchFamily="34" charset="0"/>
              <a:buChar char="•"/>
            </a:pPr>
            <a:r>
              <a:rPr lang="en-GB" sz="1600" b="1">
                <a:latin typeface="Verajja" panose="020B0603030804020204" pitchFamily="34" charset="0"/>
              </a:rPr>
              <a:t>ALTERNATIVE FUELS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BIKE &amp; RIDER</a:t>
            </a:r>
          </a:p>
          <a:p>
            <a:pPr marL="742950" lvl="1" indent="-285750">
              <a:buFont typeface="Arial" panose="020B0604020202020204" pitchFamily="34" charset="0"/>
              <a:buChar char="•"/>
            </a:pPr>
            <a:r>
              <a:rPr lang="en-GB" sz="1600" b="1">
                <a:latin typeface="Verajja" panose="020B0603030804020204" pitchFamily="34" charset="0"/>
              </a:rPr>
              <a:t>ADJUSTABLE OFFSET YOKES</a:t>
            </a:r>
          </a:p>
          <a:p>
            <a:pPr marL="742950" lvl="1" indent="-285750">
              <a:buFont typeface="Arial" panose="020B0604020202020204" pitchFamily="34" charset="0"/>
              <a:buChar char="•"/>
            </a:pPr>
            <a:r>
              <a:rPr lang="en-GB" sz="1600" b="1">
                <a:latin typeface="Verajja" panose="020B0603030804020204" pitchFamily="34" charset="0"/>
              </a:rPr>
              <a:t>ADJUSTABLE REAR SETS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AERODYNAMICS</a:t>
            </a:r>
          </a:p>
          <a:p>
            <a:pPr marL="742950" lvl="1" indent="-285750">
              <a:buFont typeface="Arial" panose="020B0604020202020204" pitchFamily="34" charset="0"/>
              <a:buChar char="•"/>
            </a:pPr>
            <a:r>
              <a:rPr lang="en-GB" sz="1600" b="1">
                <a:latin typeface="Verajja" panose="020B0603030804020204" pitchFamily="34" charset="0"/>
              </a:rPr>
              <a:t>INTAKE CHANNELS</a:t>
            </a:r>
          </a:p>
          <a:p>
            <a:pPr marL="742950" lvl="1" indent="-285750">
              <a:buFont typeface="Arial" panose="020B0604020202020204" pitchFamily="34" charset="0"/>
              <a:buChar char="•"/>
            </a:pPr>
            <a:r>
              <a:rPr lang="en-GB" sz="1600" b="1">
                <a:latin typeface="Verajja" panose="020B0603030804020204" pitchFamily="34" charset="0"/>
              </a:rPr>
              <a:t>FAIRING AERO</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FUEL TANK &amp; AIRBOX</a:t>
            </a:r>
          </a:p>
          <a:p>
            <a:pPr marL="742950" lvl="1" indent="-285750">
              <a:buFont typeface="Arial" panose="020B0604020202020204" pitchFamily="34" charset="0"/>
              <a:buChar char="•"/>
            </a:pPr>
            <a:r>
              <a:rPr lang="en-GB" sz="1600" b="1">
                <a:latin typeface="Verajja" panose="020B0603030804020204" pitchFamily="34" charset="0"/>
              </a:rPr>
              <a:t>FUEL TANK SIZE &amp; LOCATION CHANGE</a:t>
            </a:r>
          </a:p>
          <a:p>
            <a:pPr marL="742950" lvl="1" indent="-285750">
              <a:buFont typeface="Arial" panose="020B0604020202020204" pitchFamily="34" charset="0"/>
              <a:buChar char="•"/>
            </a:pPr>
            <a:r>
              <a:rPr lang="en-GB" sz="1600" b="1">
                <a:latin typeface="Verajja" panose="020B0603030804020204" pitchFamily="34" charset="0"/>
              </a:rPr>
              <a:t>MAXIMISE AIRBOX VOLUME</a:t>
            </a:r>
          </a:p>
          <a:p>
            <a:pPr marL="742950" lvl="1" indent="-285750">
              <a:buFont typeface="Arial" panose="020B0604020202020204" pitchFamily="34" charset="0"/>
              <a:buChar char="•"/>
            </a:pPr>
            <a:r>
              <a:rPr lang="en-GB" sz="1600" b="1">
                <a:latin typeface="Verajja" panose="020B0603030804020204" pitchFamily="34" charset="0"/>
              </a:rPr>
              <a:t>BELLMOUTH OPTIMISATION</a:t>
            </a:r>
          </a:p>
          <a:p>
            <a:pPr marL="742950" lvl="1" indent="-285750">
              <a:buFont typeface="Arial" panose="020B0604020202020204" pitchFamily="34" charset="0"/>
              <a:buChar char="•"/>
            </a:pPr>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sp>
        <p:nvSpPr>
          <p:cNvPr id="2" name="TextBox 1">
            <a:extLst>
              <a:ext uri="{FF2B5EF4-FFF2-40B4-BE49-F238E27FC236}">
                <a16:creationId xmlns:a16="http://schemas.microsoft.com/office/drawing/2014/main" id="{FFDAAB93-30CD-E819-0A4B-03C4D6695BCE}"/>
              </a:ext>
            </a:extLst>
          </p:cNvPr>
          <p:cNvSpPr txBox="1"/>
          <p:nvPr/>
        </p:nvSpPr>
        <p:spPr>
          <a:xfrm>
            <a:off x="17257253" y="-177253"/>
            <a:ext cx="5445507" cy="1446550"/>
          </a:xfrm>
          <a:prstGeom prst="rect">
            <a:avLst/>
          </a:prstGeom>
          <a:noFill/>
        </p:spPr>
        <p:txBody>
          <a:bodyPr wrap="square" rtlCol="0">
            <a:spAutoFit/>
          </a:bodyPr>
          <a:lstStyle/>
          <a:p>
            <a:r>
              <a:rPr lang="en-GB" sz="4400" b="1">
                <a:latin typeface="Verajja" panose="020B0603030804020204" pitchFamily="34" charset="0"/>
              </a:rPr>
              <a:t>TIMING </a:t>
            </a:r>
            <a:br>
              <a:rPr lang="en-GB" sz="4400" b="1">
                <a:latin typeface="Verajja" panose="020B0603030804020204" pitchFamily="34" charset="0"/>
              </a:rPr>
            </a:br>
            <a:r>
              <a:rPr lang="en-GB" sz="4400" b="1">
                <a:latin typeface="Verajja" panose="020B0603030804020204" pitchFamily="34" charset="0"/>
              </a:rPr>
              <a:t>PLAN</a:t>
            </a:r>
          </a:p>
        </p:txBody>
      </p:sp>
      <p:pic>
        <p:nvPicPr>
          <p:cNvPr id="3" name="Picture 2">
            <a:extLst>
              <a:ext uri="{FF2B5EF4-FFF2-40B4-BE49-F238E27FC236}">
                <a16:creationId xmlns:a16="http://schemas.microsoft.com/office/drawing/2014/main" id="{E3F96690-7F3D-2155-61D0-05443EEA4A8A}"/>
              </a:ext>
            </a:extLst>
          </p:cNvPr>
          <p:cNvPicPr>
            <a:picLocks noChangeAspect="1"/>
          </p:cNvPicPr>
          <p:nvPr/>
        </p:nvPicPr>
        <p:blipFill>
          <a:blip r:embed="rId8"/>
          <a:stretch>
            <a:fillRect/>
          </a:stretch>
        </p:blipFill>
        <p:spPr>
          <a:xfrm>
            <a:off x="15490646" y="166503"/>
            <a:ext cx="3481840" cy="6432070"/>
          </a:xfrm>
          <a:prstGeom prst="rect">
            <a:avLst/>
          </a:prstGeom>
        </p:spPr>
      </p:pic>
      <p:sp>
        <p:nvSpPr>
          <p:cNvPr id="4" name="TextBox 3">
            <a:extLst>
              <a:ext uri="{FF2B5EF4-FFF2-40B4-BE49-F238E27FC236}">
                <a16:creationId xmlns:a16="http://schemas.microsoft.com/office/drawing/2014/main" id="{C77574D5-FBEB-05C0-3075-805A8510DCB1}"/>
              </a:ext>
            </a:extLst>
          </p:cNvPr>
          <p:cNvSpPr txBox="1"/>
          <p:nvPr/>
        </p:nvSpPr>
        <p:spPr>
          <a:xfrm>
            <a:off x="704088" y="7290033"/>
            <a:ext cx="5981700" cy="3939540"/>
          </a:xfrm>
          <a:prstGeom prst="rect">
            <a:avLst/>
          </a:prstGeom>
          <a:noFill/>
        </p:spPr>
        <p:txBody>
          <a:bodyPr wrap="square" rtlCol="0">
            <a:spAutoFit/>
          </a:bodyPr>
          <a:lstStyle/>
          <a:p>
            <a:pPr marL="285750" indent="-285750">
              <a:buFont typeface="Arial" panose="020B0604020202020204" pitchFamily="34" charset="0"/>
              <a:buChar char="•"/>
            </a:pPr>
            <a:r>
              <a:rPr lang="en-GB" sz="2000" b="1">
                <a:latin typeface="Verajja" panose="020B0603030804020204" pitchFamily="34" charset="0"/>
              </a:rPr>
              <a:t>GANTT CHART</a:t>
            </a:r>
          </a:p>
          <a:p>
            <a:pPr marL="742950" lvl="1" indent="-285750">
              <a:buFont typeface="Arial" panose="020B0604020202020204" pitchFamily="34" charset="0"/>
              <a:buChar char="•"/>
            </a:pPr>
            <a:r>
              <a:rPr lang="en-GB" sz="1600" b="1">
                <a:latin typeface="Verajja" panose="020B0603030804020204" pitchFamily="34" charset="0"/>
              </a:rPr>
              <a:t>GROUP</a:t>
            </a:r>
          </a:p>
          <a:p>
            <a:pPr marL="742950" lvl="1" indent="-285750">
              <a:buFont typeface="Arial" panose="020B0604020202020204" pitchFamily="34" charset="0"/>
              <a:buChar char="•"/>
            </a:pPr>
            <a:r>
              <a:rPr lang="en-GB" sz="1600" b="1">
                <a:latin typeface="Verajja" panose="020B0603030804020204" pitchFamily="34" charset="0"/>
              </a:rPr>
              <a:t>PERSONAL</a:t>
            </a:r>
          </a:p>
          <a:p>
            <a:pPr marL="742950" lvl="1"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endParaRPr lang="en-GB" sz="1600" b="1">
              <a:latin typeface="Verajja" panose="020B0603030804020204" pitchFamily="34" charset="0"/>
            </a:endParaRP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WEEKLY MEETINGS</a:t>
            </a:r>
          </a:p>
          <a:p>
            <a:pPr marL="742950" lvl="1" indent="-285750">
              <a:buFont typeface="Arial" panose="020B0604020202020204" pitchFamily="34" charset="0"/>
              <a:buChar char="•"/>
            </a:pPr>
            <a:r>
              <a:rPr lang="en-GB" sz="1600" b="1">
                <a:latin typeface="Verajja" panose="020B0603030804020204" pitchFamily="34" charset="0"/>
              </a:rPr>
              <a:t>GENERAL CATCHUP </a:t>
            </a:r>
          </a:p>
          <a:p>
            <a:pPr marL="742950" lvl="1" indent="-285750">
              <a:buFont typeface="Arial" panose="020B0604020202020204" pitchFamily="34" charset="0"/>
              <a:buChar char="•"/>
            </a:pPr>
            <a:r>
              <a:rPr lang="en-GB" sz="1600" b="1">
                <a:latin typeface="Verajja" panose="020B0603030804020204" pitchFamily="34" charset="0"/>
              </a:rPr>
              <a:t>UPDATE CHARTS &amp; TIMING PLANS</a:t>
            </a:r>
          </a:p>
          <a:p>
            <a:pPr marL="742950" lvl="1" indent="-285750">
              <a:buFont typeface="Arial" panose="020B0604020202020204" pitchFamily="34" charset="0"/>
              <a:buChar char="•"/>
            </a:pPr>
            <a:r>
              <a:rPr lang="en-GB" sz="1600" b="1">
                <a:latin typeface="Verajja" panose="020B0603030804020204" pitchFamily="34" charset="0"/>
              </a:rPr>
              <a:t>DISCUSSIONS</a:t>
            </a:r>
          </a:p>
          <a:p>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spTree>
    <p:extLst>
      <p:ext uri="{BB962C8B-B14F-4D97-AF65-F5344CB8AC3E}">
        <p14:creationId xmlns:p14="http://schemas.microsoft.com/office/powerpoint/2010/main" val="1874802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14D9A-1DC4-B0D7-0440-803FF2FF3506}"/>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A37077F0-75D0-EBA0-69D2-1FFC1F2BBD32}"/>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CE5D3F80-E846-95E1-F999-81C905654CE1}"/>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6F7D257A-2F7D-09BD-EE37-835A0B6EE05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26" name="TextBox 25">
            <a:extLst>
              <a:ext uri="{FF2B5EF4-FFF2-40B4-BE49-F238E27FC236}">
                <a16:creationId xmlns:a16="http://schemas.microsoft.com/office/drawing/2014/main" id="{E8C1DD91-0AF9-7CB1-7FB6-D0E811164A09}"/>
              </a:ext>
            </a:extLst>
          </p:cNvPr>
          <p:cNvSpPr txBox="1"/>
          <p:nvPr/>
        </p:nvSpPr>
        <p:spPr>
          <a:xfrm>
            <a:off x="2299890" y="-1664854"/>
            <a:ext cx="4176782" cy="1384995"/>
          </a:xfrm>
          <a:prstGeom prst="rect">
            <a:avLst/>
          </a:prstGeom>
          <a:noFill/>
        </p:spPr>
        <p:txBody>
          <a:bodyPr wrap="square" rtlCol="0">
            <a:spAutoFit/>
          </a:bodyPr>
          <a:lstStyle/>
          <a:p>
            <a:r>
              <a:rPr lang="en-GB" sz="4200" b="1">
                <a:latin typeface="Verajja" panose="020B0603030804020204" pitchFamily="34" charset="0"/>
              </a:rPr>
              <a:t>PROJECT</a:t>
            </a:r>
          </a:p>
          <a:p>
            <a:r>
              <a:rPr lang="en-GB" sz="4200" b="1">
                <a:latin typeface="Verajja" panose="020B0603030804020204" pitchFamily="34" charset="0"/>
              </a:rPr>
              <a:t>SCOPE</a:t>
            </a:r>
          </a:p>
        </p:txBody>
      </p:sp>
      <p:pic>
        <p:nvPicPr>
          <p:cNvPr id="7" name="Picture 6" descr="A close-up of a car engine&#10;&#10;Description automatically generated">
            <a:extLst>
              <a:ext uri="{FF2B5EF4-FFF2-40B4-BE49-F238E27FC236}">
                <a16:creationId xmlns:a16="http://schemas.microsoft.com/office/drawing/2014/main" id="{696FF386-BF19-654D-A60B-DE22BFFD34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3899" y="-11292061"/>
            <a:ext cx="5521679" cy="4015049"/>
          </a:xfrm>
          <a:prstGeom prst="rect">
            <a:avLst/>
          </a:prstGeom>
        </p:spPr>
      </p:pic>
      <p:pic>
        <p:nvPicPr>
          <p:cNvPr id="15" name="Picture 14" descr="A close-up of a machine&#10;&#10;Description automatically generated">
            <a:extLst>
              <a:ext uri="{FF2B5EF4-FFF2-40B4-BE49-F238E27FC236}">
                <a16:creationId xmlns:a16="http://schemas.microsoft.com/office/drawing/2014/main" id="{0C178E63-CFD6-0847-6E7B-4A3108242B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111682" y="4798667"/>
            <a:ext cx="4167212" cy="2344057"/>
          </a:xfrm>
          <a:prstGeom prst="rect">
            <a:avLst/>
          </a:prstGeom>
        </p:spPr>
      </p:pic>
      <p:pic>
        <p:nvPicPr>
          <p:cNvPr id="29" name="Picture 28" descr="A motorcycle with a black background&#10;&#10;Description automatically generated">
            <a:extLst>
              <a:ext uri="{FF2B5EF4-FFF2-40B4-BE49-F238E27FC236}">
                <a16:creationId xmlns:a16="http://schemas.microsoft.com/office/drawing/2014/main" id="{DC2FE733-90AC-2D9D-5E91-55C646E6E9E0}"/>
              </a:ext>
            </a:extLst>
          </p:cNvPr>
          <p:cNvPicPr>
            <a:picLocks noChangeAspect="1"/>
          </p:cNvPicPr>
          <p:nvPr/>
        </p:nvPicPr>
        <p:blipFill>
          <a:blip r:embed="rId5">
            <a:extLst>
              <a:ext uri="{28A0092B-C50C-407E-A947-70E740481C1C}">
                <a14:useLocalDpi xmlns:a14="http://schemas.microsoft.com/office/drawing/2010/main" val="0"/>
              </a:ext>
            </a:extLst>
          </a:blip>
          <a:srcRect l="36219" t="21444" r="36166" b="14212"/>
          <a:stretch/>
        </p:blipFill>
        <p:spPr>
          <a:xfrm>
            <a:off x="5342937" y="11606506"/>
            <a:ext cx="3947200" cy="5997095"/>
          </a:xfrm>
          <a:prstGeom prst="rect">
            <a:avLst/>
          </a:prstGeom>
        </p:spPr>
      </p:pic>
      <p:grpSp>
        <p:nvGrpSpPr>
          <p:cNvPr id="31" name="Group 30">
            <a:extLst>
              <a:ext uri="{FF2B5EF4-FFF2-40B4-BE49-F238E27FC236}">
                <a16:creationId xmlns:a16="http://schemas.microsoft.com/office/drawing/2014/main" id="{C120F649-B4BA-F597-89E3-FAD0703A729C}"/>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B02D1AF3-0354-05CA-E217-4FC4B7386279}"/>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0EF0503F-4469-1E8E-BF5F-74B66B416EA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2" name="TextBox 1">
            <a:extLst>
              <a:ext uri="{FF2B5EF4-FFF2-40B4-BE49-F238E27FC236}">
                <a16:creationId xmlns:a16="http://schemas.microsoft.com/office/drawing/2014/main" id="{9EBBAF0F-C175-1067-1E55-87BAA17BD828}"/>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TIMING </a:t>
            </a:r>
            <a:br>
              <a:rPr lang="en-GB" sz="4400" b="1">
                <a:latin typeface="Verajja" panose="020B0603030804020204" pitchFamily="34" charset="0"/>
              </a:rPr>
            </a:br>
            <a:r>
              <a:rPr lang="en-GB" sz="4400" b="1">
                <a:latin typeface="Verajja" panose="020B0603030804020204" pitchFamily="34" charset="0"/>
              </a:rPr>
              <a:t>PLAN</a:t>
            </a:r>
          </a:p>
        </p:txBody>
      </p:sp>
      <p:sp>
        <p:nvSpPr>
          <p:cNvPr id="4" name="TextBox 3">
            <a:extLst>
              <a:ext uri="{FF2B5EF4-FFF2-40B4-BE49-F238E27FC236}">
                <a16:creationId xmlns:a16="http://schemas.microsoft.com/office/drawing/2014/main" id="{6996B1CC-D2F9-4148-3A37-24E97B76D041}"/>
              </a:ext>
            </a:extLst>
          </p:cNvPr>
          <p:cNvSpPr txBox="1"/>
          <p:nvPr/>
        </p:nvSpPr>
        <p:spPr>
          <a:xfrm>
            <a:off x="704088" y="2498877"/>
            <a:ext cx="5981700" cy="4124206"/>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GANTT</a:t>
            </a:r>
            <a:r>
              <a:rPr lang="en-GB" sz="2000" b="1">
                <a:latin typeface="Verajja" panose="020B0603030804020204" pitchFamily="34" charset="0"/>
              </a:rPr>
              <a:t> </a:t>
            </a:r>
            <a:r>
              <a:rPr lang="en-GB" sz="2400" b="1">
                <a:latin typeface="Verajja" panose="020B0603030804020204" pitchFamily="34" charset="0"/>
              </a:rPr>
              <a:t>CHART</a:t>
            </a: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GROUP</a:t>
            </a:r>
          </a:p>
          <a:p>
            <a:pPr marL="742950" lvl="1" indent="-285750">
              <a:buFont typeface="Arial" panose="020B0604020202020204" pitchFamily="34" charset="0"/>
              <a:buChar char="•"/>
            </a:pPr>
            <a:r>
              <a:rPr lang="en-GB" sz="2000" b="1">
                <a:latin typeface="Verajja" panose="020B0603030804020204" pitchFamily="34" charset="0"/>
              </a:rPr>
              <a:t>PERSONAL</a:t>
            </a:r>
          </a:p>
          <a:p>
            <a:pPr marL="742950" lvl="1"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endParaRPr lang="en-GB" sz="1600" b="1">
              <a:latin typeface="Verajja" panose="020B0603030804020204" pitchFamily="34" charset="0"/>
            </a:endParaRPr>
          </a:p>
          <a:p>
            <a:endParaRPr lang="en-GB" sz="20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WEEKLY</a:t>
            </a:r>
            <a:r>
              <a:rPr lang="en-GB" sz="2000" b="1">
                <a:latin typeface="Verajja" panose="020B0603030804020204" pitchFamily="34" charset="0"/>
              </a:rPr>
              <a:t> </a:t>
            </a:r>
            <a:r>
              <a:rPr lang="en-GB" sz="2400" b="1">
                <a:latin typeface="Verajja" panose="020B0603030804020204" pitchFamily="34" charset="0"/>
              </a:rPr>
              <a:t>MEETINGS</a:t>
            </a: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GENERAL CATCHUP/DISCUSSION</a:t>
            </a:r>
          </a:p>
          <a:p>
            <a:pPr marL="742950" lvl="1" indent="-285750">
              <a:buFont typeface="Arial" panose="020B0604020202020204" pitchFamily="34" charset="0"/>
              <a:buChar char="•"/>
            </a:pPr>
            <a:r>
              <a:rPr lang="en-GB" sz="2000" b="1">
                <a:latin typeface="Verajja" panose="020B0603030804020204" pitchFamily="34" charset="0"/>
              </a:rPr>
              <a:t>UPDATE CHARTS &amp; TIMING PLANS</a:t>
            </a:r>
          </a:p>
          <a:p>
            <a:pPr marL="742950" lvl="1" indent="-285750">
              <a:buFont typeface="Arial" panose="020B0604020202020204" pitchFamily="34" charset="0"/>
              <a:buChar char="•"/>
            </a:pPr>
            <a:r>
              <a:rPr lang="en-GB" sz="2000" b="1">
                <a:latin typeface="Verajja" panose="020B0603030804020204" pitchFamily="34" charset="0"/>
              </a:rPr>
              <a:t>MINUTES TAKEN</a:t>
            </a:r>
          </a:p>
          <a:p>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pic>
        <p:nvPicPr>
          <p:cNvPr id="8" name="Picture 7">
            <a:extLst>
              <a:ext uri="{FF2B5EF4-FFF2-40B4-BE49-F238E27FC236}">
                <a16:creationId xmlns:a16="http://schemas.microsoft.com/office/drawing/2014/main" id="{FECAFA10-29B0-C526-77B4-E1F3682D84BF}"/>
              </a:ext>
            </a:extLst>
          </p:cNvPr>
          <p:cNvPicPr>
            <a:picLocks noChangeAspect="1"/>
          </p:cNvPicPr>
          <p:nvPr/>
        </p:nvPicPr>
        <p:blipFill>
          <a:blip r:embed="rId6"/>
          <a:stretch>
            <a:fillRect/>
          </a:stretch>
        </p:blipFill>
        <p:spPr>
          <a:xfrm>
            <a:off x="7079905" y="212696"/>
            <a:ext cx="3481840" cy="6432070"/>
          </a:xfrm>
          <a:prstGeom prst="rect">
            <a:avLst/>
          </a:prstGeom>
        </p:spPr>
      </p:pic>
      <p:sp>
        <p:nvSpPr>
          <p:cNvPr id="18" name="TextBox 17">
            <a:extLst>
              <a:ext uri="{FF2B5EF4-FFF2-40B4-BE49-F238E27FC236}">
                <a16:creationId xmlns:a16="http://schemas.microsoft.com/office/drawing/2014/main" id="{C73965B6-FC6C-A207-A3F6-7E3D003ED7FF}"/>
              </a:ext>
            </a:extLst>
          </p:cNvPr>
          <p:cNvSpPr txBox="1"/>
          <p:nvPr/>
        </p:nvSpPr>
        <p:spPr>
          <a:xfrm>
            <a:off x="13755366" y="242542"/>
            <a:ext cx="5445507" cy="1446550"/>
          </a:xfrm>
          <a:prstGeom prst="rect">
            <a:avLst/>
          </a:prstGeom>
          <a:noFill/>
        </p:spPr>
        <p:txBody>
          <a:bodyPr wrap="square" rtlCol="0">
            <a:spAutoFit/>
          </a:bodyPr>
          <a:lstStyle/>
          <a:p>
            <a:r>
              <a:rPr lang="en-GB" sz="4400" b="1">
                <a:latin typeface="Verajja" panose="020B0603030804020204" pitchFamily="34" charset="0"/>
              </a:rPr>
              <a:t>ENGINE</a:t>
            </a:r>
          </a:p>
          <a:p>
            <a:r>
              <a:rPr lang="en-GB" sz="4400" b="1">
                <a:latin typeface="Verajja" panose="020B0603030804020204" pitchFamily="34" charset="0"/>
              </a:rPr>
              <a:t>MANAGEMENT</a:t>
            </a:r>
          </a:p>
        </p:txBody>
      </p:sp>
      <p:sp>
        <p:nvSpPr>
          <p:cNvPr id="3" name="TextBox 2">
            <a:extLst>
              <a:ext uri="{FF2B5EF4-FFF2-40B4-BE49-F238E27FC236}">
                <a16:creationId xmlns:a16="http://schemas.microsoft.com/office/drawing/2014/main" id="{822AE9DA-3F21-F985-57AE-1EB816C96D18}"/>
              </a:ext>
            </a:extLst>
          </p:cNvPr>
          <p:cNvSpPr txBox="1"/>
          <p:nvPr/>
        </p:nvSpPr>
        <p:spPr>
          <a:xfrm>
            <a:off x="-5008513" y="1960268"/>
            <a:ext cx="5981700" cy="5201424"/>
          </a:xfrm>
          <a:prstGeom prst="rect">
            <a:avLst/>
          </a:prstGeom>
          <a:noFill/>
        </p:spPr>
        <p:txBody>
          <a:bodyPr wrap="square" rtlCol="0">
            <a:spAutoFit/>
          </a:bodyPr>
          <a:lstStyle/>
          <a:p>
            <a:pPr marL="285750" indent="-285750">
              <a:buFont typeface="Arial" panose="020B0604020202020204" pitchFamily="34" charset="0"/>
              <a:buChar char="•"/>
            </a:pPr>
            <a:r>
              <a:rPr lang="en-GB" sz="2000" b="1">
                <a:latin typeface="Verajja" panose="020B0603030804020204" pitchFamily="34" charset="0"/>
              </a:rPr>
              <a:t>ENGINE MANAGEMENT</a:t>
            </a:r>
          </a:p>
          <a:p>
            <a:pPr marL="742950" lvl="1" indent="-285750">
              <a:buFont typeface="Arial" panose="020B0604020202020204" pitchFamily="34" charset="0"/>
              <a:buChar char="•"/>
            </a:pPr>
            <a:r>
              <a:rPr lang="en-GB" sz="1600" b="1">
                <a:latin typeface="Verajja" panose="020B0603030804020204" pitchFamily="34" charset="0"/>
              </a:rPr>
              <a:t>FUELLING, MAPS &amp; STRATAGIES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BIKE &amp; RIDER</a:t>
            </a:r>
          </a:p>
          <a:p>
            <a:pPr marL="742950" lvl="1" indent="-285750">
              <a:buFont typeface="Arial" panose="020B0604020202020204" pitchFamily="34" charset="0"/>
              <a:buChar char="•"/>
            </a:pPr>
            <a:r>
              <a:rPr lang="en-GB" sz="1600" b="1">
                <a:latin typeface="Verajja" panose="020B0603030804020204" pitchFamily="34" charset="0"/>
              </a:rPr>
              <a:t>ADJUSTABLE OFFSET YOKES</a:t>
            </a:r>
          </a:p>
          <a:p>
            <a:pPr marL="742950" lvl="1" indent="-285750">
              <a:buFont typeface="Arial" panose="020B0604020202020204" pitchFamily="34" charset="0"/>
              <a:buChar char="•"/>
            </a:pPr>
            <a:r>
              <a:rPr lang="en-GB" sz="1600" b="1">
                <a:latin typeface="Verajja" panose="020B0603030804020204" pitchFamily="34" charset="0"/>
              </a:rPr>
              <a:t>ADJUSTABLE REAR SETS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AERODYNAMICS</a:t>
            </a:r>
          </a:p>
          <a:p>
            <a:pPr marL="742950" lvl="1" indent="-285750">
              <a:buFont typeface="Arial" panose="020B0604020202020204" pitchFamily="34" charset="0"/>
              <a:buChar char="•"/>
            </a:pPr>
            <a:r>
              <a:rPr lang="en-GB" sz="1600" b="1">
                <a:latin typeface="Verajja" panose="020B0603030804020204" pitchFamily="34" charset="0"/>
              </a:rPr>
              <a:t>INTAKE CHANNELS</a:t>
            </a:r>
          </a:p>
          <a:p>
            <a:pPr marL="742950" lvl="1" indent="-285750">
              <a:buFont typeface="Arial" panose="020B0604020202020204" pitchFamily="34" charset="0"/>
              <a:buChar char="•"/>
            </a:pPr>
            <a:r>
              <a:rPr lang="en-GB" sz="1600" b="1">
                <a:latin typeface="Verajja" panose="020B0603030804020204" pitchFamily="34" charset="0"/>
              </a:rPr>
              <a:t>FAIRING AERO</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FUEL TANK &amp; AIRBOX</a:t>
            </a:r>
          </a:p>
          <a:p>
            <a:pPr marL="742950" lvl="1" indent="-285750">
              <a:buFont typeface="Arial" panose="020B0604020202020204" pitchFamily="34" charset="0"/>
              <a:buChar char="•"/>
            </a:pPr>
            <a:r>
              <a:rPr lang="en-GB" sz="1600" b="1">
                <a:latin typeface="Verajja" panose="020B0603030804020204" pitchFamily="34" charset="0"/>
              </a:rPr>
              <a:t>MAXIMISE AIRBOX VOLUME</a:t>
            </a:r>
          </a:p>
          <a:p>
            <a:pPr marL="742950" lvl="1" indent="-285750">
              <a:buFont typeface="Arial" panose="020B0604020202020204" pitchFamily="34" charset="0"/>
              <a:buChar char="•"/>
            </a:pPr>
            <a:r>
              <a:rPr lang="en-GB" sz="1600" b="1">
                <a:latin typeface="Verajja" panose="020B0603030804020204" pitchFamily="34" charset="0"/>
              </a:rPr>
              <a:t>BELLMOUTH</a:t>
            </a:r>
          </a:p>
          <a:p>
            <a:pPr marL="742950" lvl="1" indent="-285750">
              <a:buFont typeface="Arial" panose="020B0604020202020204" pitchFamily="34" charset="0"/>
              <a:buChar char="•"/>
            </a:pPr>
            <a:r>
              <a:rPr lang="en-GB" sz="1600" b="1">
                <a:latin typeface="Verajja" panose="020B0603030804020204" pitchFamily="34" charset="0"/>
              </a:rPr>
              <a:t>FUEL TANK LOCATION CHANGE</a:t>
            </a:r>
          </a:p>
          <a:p>
            <a:pPr marL="742950" lvl="1" indent="-285750">
              <a:buFont typeface="Arial" panose="020B0604020202020204" pitchFamily="34" charset="0"/>
              <a:buChar char="•"/>
            </a:pPr>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spTree>
    <p:extLst>
      <p:ext uri="{BB962C8B-B14F-4D97-AF65-F5344CB8AC3E}">
        <p14:creationId xmlns:p14="http://schemas.microsoft.com/office/powerpoint/2010/main" val="2691934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2D111-C1EC-68F9-77CE-FE878A9578DB}"/>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FD400B5B-0F1B-8955-F249-674BAE9966D7}"/>
              </a:ext>
            </a:extLst>
          </p:cNvPr>
          <p:cNvGrpSpPr>
            <a:grpSpLocks noGrp="1" noUngrp="1" noRot="1" noMove="1" noResize="1"/>
          </p:cNvGrpSpPr>
          <p:nvPr/>
        </p:nvGrpSpPr>
        <p:grpSpPr>
          <a:xfrm>
            <a:off x="-4742370" y="-4216888"/>
            <a:ext cx="15464641" cy="11074888"/>
            <a:chOff x="-4739414" y="-4216888"/>
            <a:chExt cx="15464641" cy="11074888"/>
          </a:xfrm>
        </p:grpSpPr>
        <p:sp>
          <p:nvSpPr>
            <p:cNvPr id="9" name="Arrow: Chevron 8">
              <a:extLst>
                <a:ext uri="{FF2B5EF4-FFF2-40B4-BE49-F238E27FC236}">
                  <a16:creationId xmlns:a16="http://schemas.microsoft.com/office/drawing/2014/main" id="{B9133150-4773-3FAC-7242-2FFBB73A7288}"/>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279F3C5B-3C53-324E-DFB1-1BFF81A00136}"/>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D5457363-4C44-CD3C-7B25-C52480BE66B5}"/>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AA6A216B-9EB7-8906-5F24-E41C2C4C36E8}"/>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23EA0672-DB09-1095-F34E-613EA1BD051B}"/>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296D1CB8-A16F-6A80-0DC9-66C95ACCB132}"/>
              </a:ext>
            </a:extLst>
          </p:cNvPr>
          <p:cNvSpPr txBox="1"/>
          <p:nvPr/>
        </p:nvSpPr>
        <p:spPr>
          <a:xfrm>
            <a:off x="2124844" y="212965"/>
            <a:ext cx="5445507" cy="1446550"/>
          </a:xfrm>
          <a:prstGeom prst="rect">
            <a:avLst/>
          </a:prstGeom>
          <a:noFill/>
        </p:spPr>
        <p:txBody>
          <a:bodyPr wrap="square" rtlCol="0">
            <a:spAutoFit/>
          </a:bodyPr>
          <a:lstStyle/>
          <a:p>
            <a:r>
              <a:rPr lang="en-GB" sz="4400" b="1">
                <a:latin typeface="Verajja" panose="020B0603030804020204" pitchFamily="34" charset="0"/>
              </a:rPr>
              <a:t>ENGINE</a:t>
            </a:r>
          </a:p>
          <a:p>
            <a:r>
              <a:rPr lang="en-GB" sz="4400" b="1">
                <a:latin typeface="Verajja" panose="020B0603030804020204" pitchFamily="34" charset="0"/>
              </a:rPr>
              <a:t>MANAGEMENT</a:t>
            </a:r>
          </a:p>
        </p:txBody>
      </p:sp>
      <p:sp>
        <p:nvSpPr>
          <p:cNvPr id="2" name="TextBox 1">
            <a:extLst>
              <a:ext uri="{FF2B5EF4-FFF2-40B4-BE49-F238E27FC236}">
                <a16:creationId xmlns:a16="http://schemas.microsoft.com/office/drawing/2014/main" id="{F67DE3F3-C230-425F-F09A-B856C7C62F67}"/>
              </a:ext>
            </a:extLst>
          </p:cNvPr>
          <p:cNvSpPr txBox="1"/>
          <p:nvPr/>
        </p:nvSpPr>
        <p:spPr>
          <a:xfrm>
            <a:off x="892639" y="3019544"/>
            <a:ext cx="5978145" cy="2954655"/>
          </a:xfrm>
          <a:prstGeom prst="rect">
            <a:avLst/>
          </a:prstGeom>
          <a:noFill/>
        </p:spPr>
        <p:txBody>
          <a:bodyPr wrap="square" rtlCol="0">
            <a:spAutoFit/>
          </a:bodyPr>
          <a:lstStyle/>
          <a:p>
            <a:pPr marL="285750" indent="-285750">
              <a:buFont typeface="Arial" panose="020B0604020202020204" pitchFamily="34" charset="0"/>
              <a:buChar char="•"/>
            </a:pPr>
            <a:r>
              <a:rPr lang="en-GB" b="1">
                <a:latin typeface="Verajja" panose="020B0603030804020204" pitchFamily="34" charset="0"/>
              </a:rPr>
              <a:t>CORRECT MAP VERSION ACQUIRED</a:t>
            </a:r>
          </a:p>
          <a:p>
            <a:pPr marL="742950" lvl="1" indent="-285750">
              <a:buFont typeface="Arial" panose="020B0604020202020204" pitchFamily="34" charset="0"/>
              <a:buChar char="•"/>
            </a:pPr>
            <a:r>
              <a:rPr lang="en-GB" sz="1600" b="1">
                <a:latin typeface="Verajja" panose="020B0603030804020204" pitchFamily="34" charset="0"/>
              </a:rPr>
              <a:t>LOADED ONTO ECU</a:t>
            </a:r>
          </a:p>
          <a:p>
            <a:pPr lvl="1"/>
            <a:endParaRPr lang="en-GB" sz="1600"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ENGINE START ATTEMPTED</a:t>
            </a:r>
          </a:p>
          <a:p>
            <a:pPr marL="742950" lvl="1" indent="-285750">
              <a:buFont typeface="Arial" panose="020B0604020202020204" pitchFamily="34" charset="0"/>
              <a:buChar char="•"/>
            </a:pPr>
            <a:r>
              <a:rPr lang="en-GB" sz="1600" b="1">
                <a:latin typeface="Verajja" panose="020B0603030804020204" pitchFamily="34" charset="0"/>
              </a:rPr>
              <a:t>NO START &amp; BACKFIRES</a:t>
            </a:r>
          </a:p>
          <a:p>
            <a:pPr lvl="1"/>
            <a:endParaRPr lang="en-GB" sz="1600" b="1">
              <a:latin typeface="Verajja" panose="020B0603030804020204" pitchFamily="34" charset="0"/>
            </a:endParaRPr>
          </a:p>
          <a:p>
            <a:pPr marL="285750" indent="-285750">
              <a:buFont typeface="Arial" panose="020B0604020202020204" pitchFamily="34" charset="0"/>
              <a:buChar char="•"/>
            </a:pPr>
            <a:endParaRPr lang="en-GB" sz="1600"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TWO CRANK TRIGGERS</a:t>
            </a:r>
          </a:p>
          <a:p>
            <a:pPr marL="742950" lvl="1" indent="-285750">
              <a:buFont typeface="Arial" panose="020B0604020202020204" pitchFamily="34" charset="0"/>
              <a:buChar char="•"/>
            </a:pPr>
            <a:r>
              <a:rPr lang="en-GB" sz="1600" b="1">
                <a:latin typeface="Verajja" panose="020B0603030804020204" pitchFamily="34" charset="0"/>
              </a:rPr>
              <a:t>SWAPPED BUT NO START ACHIEVED</a:t>
            </a:r>
          </a:p>
          <a:p>
            <a:pPr marL="285750" indent="-285750">
              <a:buFont typeface="Arial" panose="020B0604020202020204" pitchFamily="34" charset="0"/>
              <a:buChar char="•"/>
            </a:pPr>
            <a:endParaRPr lang="en-GB" b="1">
              <a:latin typeface="Verajja" panose="020B0603030804020204" pitchFamily="34" charset="0"/>
            </a:endParaRPr>
          </a:p>
        </p:txBody>
      </p:sp>
      <p:grpSp>
        <p:nvGrpSpPr>
          <p:cNvPr id="4" name="Group 3">
            <a:extLst>
              <a:ext uri="{FF2B5EF4-FFF2-40B4-BE49-F238E27FC236}">
                <a16:creationId xmlns:a16="http://schemas.microsoft.com/office/drawing/2014/main" id="{C8942306-888D-6FE0-8AE1-C09BA5D362B9}"/>
              </a:ext>
            </a:extLst>
          </p:cNvPr>
          <p:cNvGrpSpPr/>
          <p:nvPr/>
        </p:nvGrpSpPr>
        <p:grpSpPr>
          <a:xfrm>
            <a:off x="7650099" y="1491434"/>
            <a:ext cx="3802725" cy="5008555"/>
            <a:chOff x="0" y="0"/>
            <a:chExt cx="2768193" cy="3645635"/>
          </a:xfrm>
        </p:grpSpPr>
        <p:pic>
          <p:nvPicPr>
            <p:cNvPr id="5" name="Picture 4" descr="A metal object with a circular object&#10;&#10;AI-generated content may be incorrect.">
              <a:extLst>
                <a:ext uri="{FF2B5EF4-FFF2-40B4-BE49-F238E27FC236}">
                  <a16:creationId xmlns:a16="http://schemas.microsoft.com/office/drawing/2014/main" id="{C7884909-EFB6-3DE9-0660-C0A5EBAEF2E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4987" r="11802"/>
            <a:stretch/>
          </p:blipFill>
          <p:spPr bwMode="auto">
            <a:xfrm rot="5400000" flipV="1">
              <a:off x="-446087" y="446087"/>
              <a:ext cx="3622040" cy="2729865"/>
            </a:xfrm>
            <a:prstGeom prst="rect">
              <a:avLst/>
            </a:prstGeom>
            <a:noFill/>
            <a:ln>
              <a:noFill/>
            </a:ln>
            <a:extLst>
              <a:ext uri="{53640926-AAD7-44D8-BBD7-CCE9431645EC}">
                <a14:shadowObscured xmlns:a14="http://schemas.microsoft.com/office/drawing/2010/main"/>
              </a:ext>
            </a:extLst>
          </p:spPr>
        </p:pic>
        <p:sp>
          <p:nvSpPr>
            <p:cNvPr id="6" name="Oval 5">
              <a:extLst>
                <a:ext uri="{FF2B5EF4-FFF2-40B4-BE49-F238E27FC236}">
                  <a16:creationId xmlns:a16="http://schemas.microsoft.com/office/drawing/2014/main" id="{3E12874B-78BE-7231-39C8-E8546235E067}"/>
                </a:ext>
              </a:extLst>
            </p:cNvPr>
            <p:cNvSpPr/>
            <p:nvPr/>
          </p:nvSpPr>
          <p:spPr>
            <a:xfrm>
              <a:off x="707839" y="1617266"/>
              <a:ext cx="775970" cy="7759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Oval 6">
              <a:extLst>
                <a:ext uri="{FF2B5EF4-FFF2-40B4-BE49-F238E27FC236}">
                  <a16:creationId xmlns:a16="http://schemas.microsoft.com/office/drawing/2014/main" id="{FDB4976B-6225-31A8-A078-BF36A846F85F}"/>
                </a:ext>
              </a:extLst>
            </p:cNvPr>
            <p:cNvSpPr/>
            <p:nvPr/>
          </p:nvSpPr>
          <p:spPr>
            <a:xfrm>
              <a:off x="354156" y="375063"/>
              <a:ext cx="775970" cy="77597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8" name="Straight Arrow Connector 7">
              <a:extLst>
                <a:ext uri="{FF2B5EF4-FFF2-40B4-BE49-F238E27FC236}">
                  <a16:creationId xmlns:a16="http://schemas.microsoft.com/office/drawing/2014/main" id="{C1F4701C-21D6-7AAA-FD2C-7E52CCFA5DD7}"/>
                </a:ext>
              </a:extLst>
            </p:cNvPr>
            <p:cNvCxnSpPr/>
            <p:nvPr/>
          </p:nvCxnSpPr>
          <p:spPr>
            <a:xfrm flipH="1">
              <a:off x="1106452" y="237040"/>
              <a:ext cx="443123" cy="265622"/>
            </a:xfrm>
            <a:prstGeom prst="straightConnector1">
              <a:avLst/>
            </a:prstGeom>
            <a:ln w="38100">
              <a:solidFill>
                <a:schemeClr val="bg1"/>
              </a:solidFill>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033792BE-C4D9-EA74-A97E-3674CD5EE0F6}"/>
                </a:ext>
              </a:extLst>
            </p:cNvPr>
            <p:cNvCxnSpPr/>
            <p:nvPr/>
          </p:nvCxnSpPr>
          <p:spPr>
            <a:xfrm flipH="1" flipV="1">
              <a:off x="1118672" y="2447199"/>
              <a:ext cx="242978" cy="962565"/>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2" name="Text Box 2">
              <a:extLst>
                <a:ext uri="{FF2B5EF4-FFF2-40B4-BE49-F238E27FC236}">
                  <a16:creationId xmlns:a16="http://schemas.microsoft.com/office/drawing/2014/main" id="{D3CDFF8C-3C5A-A566-1B64-89102CF4594A}"/>
                </a:ext>
              </a:extLst>
            </p:cNvPr>
            <p:cNvSpPr txBox="1">
              <a:spLocks noChangeArrowheads="1"/>
            </p:cNvSpPr>
            <p:nvPr/>
          </p:nvSpPr>
          <p:spPr bwMode="auto">
            <a:xfrm>
              <a:off x="1482420" y="79967"/>
              <a:ext cx="1242060" cy="275590"/>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Top Crank Trigger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 Box 2">
              <a:extLst>
                <a:ext uri="{FF2B5EF4-FFF2-40B4-BE49-F238E27FC236}">
                  <a16:creationId xmlns:a16="http://schemas.microsoft.com/office/drawing/2014/main" id="{A8DFCC2A-80A3-D8C7-54B8-54FE6CBA3935}"/>
                </a:ext>
              </a:extLst>
            </p:cNvPr>
            <p:cNvSpPr txBox="1">
              <a:spLocks noChangeArrowheads="1"/>
            </p:cNvSpPr>
            <p:nvPr/>
          </p:nvSpPr>
          <p:spPr bwMode="auto">
            <a:xfrm>
              <a:off x="1328013" y="3370045"/>
              <a:ext cx="1440180" cy="275590"/>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Bottom Crank Trigger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3212150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24CCC-1ACF-DA99-3836-2854302250DD}"/>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C79F022B-374F-106A-F0CD-860B8D843319}"/>
              </a:ext>
            </a:extLst>
          </p:cNvPr>
          <p:cNvGrpSpPr>
            <a:grpSpLocks noGrp="1" noUngrp="1" noRot="1" noMove="1" noResize="1"/>
          </p:cNvGrpSpPr>
          <p:nvPr/>
        </p:nvGrpSpPr>
        <p:grpSpPr>
          <a:xfrm>
            <a:off x="-4742370" y="-4216888"/>
            <a:ext cx="15464641" cy="11074888"/>
            <a:chOff x="-4739414" y="-4216888"/>
            <a:chExt cx="15464641" cy="11074888"/>
          </a:xfrm>
        </p:grpSpPr>
        <p:sp>
          <p:nvSpPr>
            <p:cNvPr id="9" name="Arrow: Chevron 8">
              <a:extLst>
                <a:ext uri="{FF2B5EF4-FFF2-40B4-BE49-F238E27FC236}">
                  <a16:creationId xmlns:a16="http://schemas.microsoft.com/office/drawing/2014/main" id="{5B6AC5AD-1262-72CD-CC0A-F0DED4904653}"/>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66FF481A-0422-9A9C-4372-5E12C03BCF3B}"/>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3E88C62E-925B-E6C8-9454-785E6CC5DF2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17FC12A3-A6CA-1044-CE3C-C380A75D05E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4143FB29-6B0F-A82F-A70B-5D1490CCA54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43751863-920B-DC34-E96B-EA695B7A6D56}"/>
              </a:ext>
            </a:extLst>
          </p:cNvPr>
          <p:cNvSpPr txBox="1"/>
          <p:nvPr/>
        </p:nvSpPr>
        <p:spPr>
          <a:xfrm>
            <a:off x="2124844" y="212965"/>
            <a:ext cx="5445507" cy="1446550"/>
          </a:xfrm>
          <a:prstGeom prst="rect">
            <a:avLst/>
          </a:prstGeom>
          <a:noFill/>
        </p:spPr>
        <p:txBody>
          <a:bodyPr wrap="square" rtlCol="0">
            <a:spAutoFit/>
          </a:bodyPr>
          <a:lstStyle/>
          <a:p>
            <a:r>
              <a:rPr lang="en-GB" sz="4400" b="1">
                <a:latin typeface="Verajja" panose="020B0603030804020204" pitchFamily="34" charset="0"/>
              </a:rPr>
              <a:t>ENGINE</a:t>
            </a:r>
          </a:p>
          <a:p>
            <a:r>
              <a:rPr lang="en-GB" sz="4400" b="1">
                <a:latin typeface="Verajja" panose="020B0603030804020204" pitchFamily="34" charset="0"/>
              </a:rPr>
              <a:t>MANAGEMENT</a:t>
            </a:r>
          </a:p>
        </p:txBody>
      </p:sp>
      <p:sp>
        <p:nvSpPr>
          <p:cNvPr id="2" name="TextBox 1">
            <a:extLst>
              <a:ext uri="{FF2B5EF4-FFF2-40B4-BE49-F238E27FC236}">
                <a16:creationId xmlns:a16="http://schemas.microsoft.com/office/drawing/2014/main" id="{40D2290A-6BF0-90A5-FD18-E388460CD885}"/>
              </a:ext>
            </a:extLst>
          </p:cNvPr>
          <p:cNvSpPr txBox="1"/>
          <p:nvPr/>
        </p:nvSpPr>
        <p:spPr>
          <a:xfrm>
            <a:off x="604547" y="2818474"/>
            <a:ext cx="4243050" cy="3231654"/>
          </a:xfrm>
          <a:prstGeom prst="rect">
            <a:avLst/>
          </a:prstGeom>
          <a:noFill/>
        </p:spPr>
        <p:txBody>
          <a:bodyPr wrap="square" rtlCol="0">
            <a:spAutoFit/>
          </a:bodyPr>
          <a:lstStyle/>
          <a:p>
            <a:pPr marL="285750" indent="-285750">
              <a:buFont typeface="Arial" panose="020B0604020202020204" pitchFamily="34" charset="0"/>
              <a:buChar char="•"/>
            </a:pPr>
            <a:r>
              <a:rPr lang="en-GB" b="1">
                <a:latin typeface="Verajja" panose="020B0603030804020204" pitchFamily="34" charset="0"/>
              </a:rPr>
              <a:t>TIMING CHECK</a:t>
            </a:r>
          </a:p>
          <a:p>
            <a:pPr marL="742950" lvl="1" indent="-285750">
              <a:buFont typeface="Arial" panose="020B0604020202020204" pitchFamily="34" charset="0"/>
              <a:buChar char="•"/>
            </a:pPr>
            <a:r>
              <a:rPr lang="en-GB" sz="1600" b="1">
                <a:latin typeface="Verajja" panose="020B0603030804020204" pitchFamily="34" charset="0"/>
              </a:rPr>
              <a:t>IGNITION TIMING DID NOT ALIGN WITH MAP VALUES</a:t>
            </a:r>
          </a:p>
          <a:p>
            <a:pPr lvl="1"/>
            <a:endParaRPr lang="en-GB" sz="1600"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IGNITION VALUES UPDATED</a:t>
            </a:r>
          </a:p>
          <a:p>
            <a:pPr marL="742950" lvl="1" indent="-285750">
              <a:buFont typeface="Arial" panose="020B0604020202020204" pitchFamily="34" charset="0"/>
              <a:buChar char="•"/>
            </a:pPr>
            <a:r>
              <a:rPr lang="en-GB" sz="1600" b="1">
                <a:latin typeface="Verajja" panose="020B0603030804020204" pitchFamily="34" charset="0"/>
              </a:rPr>
              <a:t>+120° ADVANCE</a:t>
            </a:r>
          </a:p>
          <a:p>
            <a:pPr marL="742950" lvl="1" indent="-285750">
              <a:buFont typeface="Arial" panose="020B0604020202020204" pitchFamily="34" charset="0"/>
              <a:buChar char="•"/>
            </a:pPr>
            <a:endParaRPr lang="en-GB" sz="1600" b="1">
              <a:latin typeface="Verajja" panose="020B0603030804020204" pitchFamily="34" charset="0"/>
            </a:endParaRPr>
          </a:p>
          <a:p>
            <a:pPr lvl="1"/>
            <a:endParaRPr lang="en-GB" sz="1600" b="1">
              <a:latin typeface="Verajja" panose="020B0603030804020204" pitchFamily="34" charset="0"/>
            </a:endParaRPr>
          </a:p>
          <a:p>
            <a:pPr marL="285750" indent="-285750">
              <a:buFont typeface="Arial" panose="020B0604020202020204" pitchFamily="34" charset="0"/>
              <a:buChar char="•"/>
            </a:pPr>
            <a:endParaRPr lang="en-GB" sz="1600"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NO START ACHIEVED</a:t>
            </a:r>
            <a:endParaRPr lang="en-GB" sz="1600"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pic>
        <p:nvPicPr>
          <p:cNvPr id="7" name="Picture 6">
            <a:extLst>
              <a:ext uri="{FF2B5EF4-FFF2-40B4-BE49-F238E27FC236}">
                <a16:creationId xmlns:a16="http://schemas.microsoft.com/office/drawing/2014/main" id="{61B88208-1648-E799-6442-CF7F8C3A85E7}"/>
              </a:ext>
            </a:extLst>
          </p:cNvPr>
          <p:cNvPicPr>
            <a:picLocks noChangeAspect="1"/>
          </p:cNvPicPr>
          <p:nvPr/>
        </p:nvPicPr>
        <p:blipFill>
          <a:blip r:embed="rId3"/>
          <a:stretch>
            <a:fillRect/>
          </a:stretch>
        </p:blipFill>
        <p:spPr>
          <a:xfrm>
            <a:off x="5275812" y="2069489"/>
            <a:ext cx="6515865" cy="1872570"/>
          </a:xfrm>
          <a:prstGeom prst="rect">
            <a:avLst/>
          </a:prstGeom>
        </p:spPr>
      </p:pic>
      <p:pic>
        <p:nvPicPr>
          <p:cNvPr id="10" name="Picture 9">
            <a:extLst>
              <a:ext uri="{FF2B5EF4-FFF2-40B4-BE49-F238E27FC236}">
                <a16:creationId xmlns:a16="http://schemas.microsoft.com/office/drawing/2014/main" id="{8B0251AF-C680-7DA7-C682-98AAA7AE51E9}"/>
              </a:ext>
            </a:extLst>
          </p:cNvPr>
          <p:cNvPicPr>
            <a:picLocks noChangeAspect="1"/>
          </p:cNvPicPr>
          <p:nvPr/>
        </p:nvPicPr>
        <p:blipFill>
          <a:blip r:embed="rId4"/>
          <a:stretch>
            <a:fillRect/>
          </a:stretch>
        </p:blipFill>
        <p:spPr>
          <a:xfrm>
            <a:off x="5275812" y="4463744"/>
            <a:ext cx="6515865" cy="1872570"/>
          </a:xfrm>
          <a:prstGeom prst="rect">
            <a:avLst/>
          </a:prstGeom>
        </p:spPr>
      </p:pic>
    </p:spTree>
    <p:extLst>
      <p:ext uri="{BB962C8B-B14F-4D97-AF65-F5344CB8AC3E}">
        <p14:creationId xmlns:p14="http://schemas.microsoft.com/office/powerpoint/2010/main" val="2945170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70B37-5CB3-1EEB-B37E-556A33E92D31}"/>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B5CAAE91-AAA5-C709-9DE6-186BDC2D87AF}"/>
              </a:ext>
            </a:extLst>
          </p:cNvPr>
          <p:cNvGrpSpPr>
            <a:grpSpLocks noGrp="1" noUngrp="1" noRot="1" noMove="1" noResize="1"/>
          </p:cNvGrpSpPr>
          <p:nvPr/>
        </p:nvGrpSpPr>
        <p:grpSpPr>
          <a:xfrm>
            <a:off x="-4742370" y="-4216888"/>
            <a:ext cx="15464641" cy="11074888"/>
            <a:chOff x="-4739414" y="-4216888"/>
            <a:chExt cx="15464641" cy="11074888"/>
          </a:xfrm>
        </p:grpSpPr>
        <p:sp>
          <p:nvSpPr>
            <p:cNvPr id="9" name="Arrow: Chevron 8">
              <a:extLst>
                <a:ext uri="{FF2B5EF4-FFF2-40B4-BE49-F238E27FC236}">
                  <a16:creationId xmlns:a16="http://schemas.microsoft.com/office/drawing/2014/main" id="{FB650EA9-46D2-5F58-C45C-F89AA08CA8F0}"/>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6DEC4C2B-7E04-C22A-C50C-45CBAD0D22E7}"/>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B5503098-B6C7-CFCD-0E11-FD56490ECD6F}"/>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9B2A938A-00C2-23DA-552D-D37F4DBBCE5A}"/>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69EBBE2C-6B66-B7C4-30F3-9487C6D65072}"/>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901E6342-95D9-E42C-D7BC-120137CFE29C}"/>
              </a:ext>
            </a:extLst>
          </p:cNvPr>
          <p:cNvSpPr txBox="1"/>
          <p:nvPr/>
        </p:nvSpPr>
        <p:spPr>
          <a:xfrm>
            <a:off x="2124844" y="212965"/>
            <a:ext cx="5445507" cy="1446550"/>
          </a:xfrm>
          <a:prstGeom prst="rect">
            <a:avLst/>
          </a:prstGeom>
          <a:noFill/>
        </p:spPr>
        <p:txBody>
          <a:bodyPr wrap="square" rtlCol="0">
            <a:spAutoFit/>
          </a:bodyPr>
          <a:lstStyle/>
          <a:p>
            <a:r>
              <a:rPr lang="en-GB" sz="4400" b="1">
                <a:latin typeface="Verajja" panose="020B0603030804020204" pitchFamily="34" charset="0"/>
              </a:rPr>
              <a:t>ENGINE</a:t>
            </a:r>
          </a:p>
          <a:p>
            <a:r>
              <a:rPr lang="en-GB" sz="4400" b="1">
                <a:latin typeface="Verajja" panose="020B0603030804020204" pitchFamily="34" charset="0"/>
              </a:rPr>
              <a:t>MANAGEMENT</a:t>
            </a:r>
          </a:p>
        </p:txBody>
      </p:sp>
      <p:sp>
        <p:nvSpPr>
          <p:cNvPr id="2" name="TextBox 1">
            <a:extLst>
              <a:ext uri="{FF2B5EF4-FFF2-40B4-BE49-F238E27FC236}">
                <a16:creationId xmlns:a16="http://schemas.microsoft.com/office/drawing/2014/main" id="{146B4579-E04E-0EAD-0BDF-3492A57C37D8}"/>
              </a:ext>
            </a:extLst>
          </p:cNvPr>
          <p:cNvSpPr txBox="1"/>
          <p:nvPr/>
        </p:nvSpPr>
        <p:spPr>
          <a:xfrm>
            <a:off x="704088" y="2224276"/>
            <a:ext cx="5954620" cy="1908215"/>
          </a:xfrm>
          <a:prstGeom prst="rect">
            <a:avLst/>
          </a:prstGeom>
          <a:noFill/>
        </p:spPr>
        <p:txBody>
          <a:bodyPr wrap="square" rtlCol="0">
            <a:spAutoFit/>
          </a:bodyPr>
          <a:lstStyle/>
          <a:p>
            <a:pPr marL="285750" indent="-285750">
              <a:buFont typeface="Arial" panose="020B0604020202020204" pitchFamily="34" charset="0"/>
              <a:buChar char="•"/>
            </a:pPr>
            <a:r>
              <a:rPr lang="en-GB" b="1">
                <a:latin typeface="Verajja" panose="020B0603030804020204" pitchFamily="34" charset="0"/>
              </a:rPr>
              <a:t>CRANK, INJECTION &amp; IGNITION SCOPING</a:t>
            </a:r>
          </a:p>
          <a:p>
            <a:pPr marL="742950" lvl="1" indent="-285750">
              <a:buFont typeface="Arial" panose="020B0604020202020204" pitchFamily="34" charset="0"/>
              <a:buChar char="•"/>
            </a:pPr>
            <a:r>
              <a:rPr lang="en-GB" sz="1600" b="1">
                <a:latin typeface="Verajja" panose="020B0603030804020204" pitchFamily="34" charset="0"/>
              </a:rPr>
              <a:t>BLUE TRACE - CRANK</a:t>
            </a:r>
          </a:p>
          <a:p>
            <a:pPr marL="742950" lvl="1" indent="-285750">
              <a:buFont typeface="Arial" panose="020B0604020202020204" pitchFamily="34" charset="0"/>
              <a:buChar char="•"/>
            </a:pPr>
            <a:r>
              <a:rPr lang="en-GB" sz="1600" b="1">
                <a:latin typeface="Verajja" panose="020B0603030804020204" pitchFamily="34" charset="0"/>
              </a:rPr>
              <a:t>GREEN TRACE - INJECTION</a:t>
            </a:r>
          </a:p>
          <a:p>
            <a:pPr marL="742950" lvl="1" indent="-285750">
              <a:buFont typeface="Arial" panose="020B0604020202020204" pitchFamily="34" charset="0"/>
              <a:buChar char="•"/>
            </a:pPr>
            <a:r>
              <a:rPr lang="en-GB" sz="1600" b="1">
                <a:latin typeface="Verajja" panose="020B0603030804020204" pitchFamily="34" charset="0"/>
              </a:rPr>
              <a:t>RED TRACE - IGNITION</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IGNITION VALUES DO NOT MATCH TRACE</a:t>
            </a:r>
          </a:p>
          <a:p>
            <a:pPr marL="742950" lvl="1" indent="-285750">
              <a:buFont typeface="Arial" panose="020B0604020202020204" pitchFamily="34" charset="0"/>
              <a:buChar char="•"/>
            </a:pPr>
            <a:r>
              <a:rPr lang="en-GB" sz="1600" b="1">
                <a:latin typeface="Verajja" panose="020B0603030804020204" pitchFamily="34" charset="0"/>
              </a:rPr>
              <a:t>IGNITION VALUE SHOULD BE 20° BTDC </a:t>
            </a:r>
          </a:p>
        </p:txBody>
      </p:sp>
      <p:pic>
        <p:nvPicPr>
          <p:cNvPr id="5" name="Picture 4" descr="A diagram of a voltage&#10;&#10;AI-generated content may be incorrect.">
            <a:extLst>
              <a:ext uri="{FF2B5EF4-FFF2-40B4-BE49-F238E27FC236}">
                <a16:creationId xmlns:a16="http://schemas.microsoft.com/office/drawing/2014/main" id="{63279764-09E4-A041-52CA-5380E2710F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7673" y="1320556"/>
            <a:ext cx="4723602" cy="4263230"/>
          </a:xfrm>
          <a:prstGeom prst="rect">
            <a:avLst/>
          </a:prstGeom>
        </p:spPr>
      </p:pic>
      <p:pic>
        <p:nvPicPr>
          <p:cNvPr id="7" name="Picture 6">
            <a:extLst>
              <a:ext uri="{FF2B5EF4-FFF2-40B4-BE49-F238E27FC236}">
                <a16:creationId xmlns:a16="http://schemas.microsoft.com/office/drawing/2014/main" id="{B661C44E-0B34-F094-F196-EED13AFC782B}"/>
              </a:ext>
            </a:extLst>
          </p:cNvPr>
          <p:cNvPicPr>
            <a:picLocks noChangeAspect="1"/>
          </p:cNvPicPr>
          <p:nvPr/>
        </p:nvPicPr>
        <p:blipFill>
          <a:blip r:embed="rId4"/>
          <a:stretch>
            <a:fillRect/>
          </a:stretch>
        </p:blipFill>
        <p:spPr>
          <a:xfrm>
            <a:off x="704088" y="4558450"/>
            <a:ext cx="6235243" cy="1791923"/>
          </a:xfrm>
          <a:prstGeom prst="rect">
            <a:avLst/>
          </a:prstGeom>
        </p:spPr>
      </p:pic>
    </p:spTree>
    <p:extLst>
      <p:ext uri="{BB962C8B-B14F-4D97-AF65-F5344CB8AC3E}">
        <p14:creationId xmlns:p14="http://schemas.microsoft.com/office/powerpoint/2010/main" val="90492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D4AFD-8D3A-CBB0-DA88-71AF133C0DB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2AC0FBC4-A291-73F5-75D9-6D14426CD0D5}"/>
              </a:ext>
            </a:extLst>
          </p:cNvPr>
          <p:cNvGrpSpPr>
            <a:grpSpLocks noGrp="1" noUngrp="1" noRot="1" noMove="1" noResize="1"/>
          </p:cNvGrpSpPr>
          <p:nvPr/>
        </p:nvGrpSpPr>
        <p:grpSpPr>
          <a:xfrm>
            <a:off x="-4742370" y="-4216888"/>
            <a:ext cx="15464641" cy="11074888"/>
            <a:chOff x="-4739414" y="-4216888"/>
            <a:chExt cx="15464641" cy="11074888"/>
          </a:xfrm>
        </p:grpSpPr>
        <p:sp>
          <p:nvSpPr>
            <p:cNvPr id="9" name="Arrow: Chevron 8">
              <a:extLst>
                <a:ext uri="{FF2B5EF4-FFF2-40B4-BE49-F238E27FC236}">
                  <a16:creationId xmlns:a16="http://schemas.microsoft.com/office/drawing/2014/main" id="{DD073108-F2E1-999D-0011-5FC46EB198C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4D099037-4F70-8856-5245-CE6E1245A3B1}"/>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99255CE0-7343-B9C3-5F6A-370E34249E25}"/>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FBF1A64-A870-3DB5-153C-6B302C237172}"/>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19D1D293-F7EB-B1B7-AA9A-6E538C6EDAB7}"/>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697A8538-43F3-8BEC-FC9E-DE9F5A4A8CCB}"/>
              </a:ext>
            </a:extLst>
          </p:cNvPr>
          <p:cNvSpPr txBox="1"/>
          <p:nvPr/>
        </p:nvSpPr>
        <p:spPr>
          <a:xfrm>
            <a:off x="2124844" y="212965"/>
            <a:ext cx="5445507" cy="1446550"/>
          </a:xfrm>
          <a:prstGeom prst="rect">
            <a:avLst/>
          </a:prstGeom>
          <a:noFill/>
        </p:spPr>
        <p:txBody>
          <a:bodyPr wrap="square" rtlCol="0">
            <a:spAutoFit/>
          </a:bodyPr>
          <a:lstStyle/>
          <a:p>
            <a:r>
              <a:rPr lang="en-GB" sz="4400" b="1">
                <a:latin typeface="Verajja" panose="020B0603030804020204" pitchFamily="34" charset="0"/>
              </a:rPr>
              <a:t>ENGINE</a:t>
            </a:r>
          </a:p>
          <a:p>
            <a:r>
              <a:rPr lang="en-GB" sz="4400" b="1">
                <a:latin typeface="Verajja" panose="020B0603030804020204" pitchFamily="34" charset="0"/>
              </a:rPr>
              <a:t>MANAGEMENT</a:t>
            </a:r>
          </a:p>
        </p:txBody>
      </p:sp>
      <p:pic>
        <p:nvPicPr>
          <p:cNvPr id="4" name="Picture 3" descr="A graph showing a voltage&#10;&#10;AI-generated content may be incorrect.">
            <a:extLst>
              <a:ext uri="{FF2B5EF4-FFF2-40B4-BE49-F238E27FC236}">
                <a16:creationId xmlns:a16="http://schemas.microsoft.com/office/drawing/2014/main" id="{2AE1BFDA-895A-1235-2D80-EC27C79E81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9453" y="212965"/>
            <a:ext cx="3376126" cy="3094893"/>
          </a:xfrm>
          <a:prstGeom prst="rect">
            <a:avLst/>
          </a:prstGeom>
        </p:spPr>
      </p:pic>
      <p:pic>
        <p:nvPicPr>
          <p:cNvPr id="6" name="Picture 5" descr="A graph showing a missing tooth&#10;&#10;AI-generated content may be incorrect.">
            <a:extLst>
              <a:ext uri="{FF2B5EF4-FFF2-40B4-BE49-F238E27FC236}">
                <a16:creationId xmlns:a16="http://schemas.microsoft.com/office/drawing/2014/main" id="{E2213925-8D75-FBB1-F522-DA1FD4F0A7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9453" y="3550143"/>
            <a:ext cx="3389169" cy="3094892"/>
          </a:xfrm>
          <a:prstGeom prst="rect">
            <a:avLst/>
          </a:prstGeom>
        </p:spPr>
      </p:pic>
      <p:sp>
        <p:nvSpPr>
          <p:cNvPr id="7" name="TextBox 6">
            <a:extLst>
              <a:ext uri="{FF2B5EF4-FFF2-40B4-BE49-F238E27FC236}">
                <a16:creationId xmlns:a16="http://schemas.microsoft.com/office/drawing/2014/main" id="{4EA7B03E-0B46-DFD2-A0F6-DF7CA059D5E6}"/>
              </a:ext>
            </a:extLst>
          </p:cNvPr>
          <p:cNvSpPr txBox="1"/>
          <p:nvPr/>
        </p:nvSpPr>
        <p:spPr>
          <a:xfrm>
            <a:off x="704088" y="2097224"/>
            <a:ext cx="6482158" cy="3508653"/>
          </a:xfrm>
          <a:prstGeom prst="rect">
            <a:avLst/>
          </a:prstGeom>
          <a:noFill/>
        </p:spPr>
        <p:txBody>
          <a:bodyPr wrap="square" rtlCol="0">
            <a:spAutoFit/>
          </a:bodyPr>
          <a:lstStyle/>
          <a:p>
            <a:pPr marL="285750" indent="-285750">
              <a:buFont typeface="Arial" panose="020B0604020202020204" pitchFamily="34" charset="0"/>
              <a:buChar char="•"/>
            </a:pPr>
            <a:r>
              <a:rPr lang="en-GB" b="1">
                <a:latin typeface="Verajja" panose="020B0603030804020204" pitchFamily="34" charset="0"/>
              </a:rPr>
              <a:t>+120 MAP</a:t>
            </a:r>
          </a:p>
          <a:p>
            <a:pPr marL="742950" lvl="1" indent="-285750">
              <a:buFont typeface="Arial" panose="020B0604020202020204" pitchFamily="34" charset="0"/>
              <a:buChar char="•"/>
            </a:pPr>
            <a:r>
              <a:rPr lang="en-GB" sz="1600" b="1">
                <a:latin typeface="Verajja" panose="020B0603030804020204" pitchFamily="34" charset="0"/>
              </a:rPr>
              <a:t>IGNITION TRACE CORRECTLY ALIGNED</a:t>
            </a:r>
          </a:p>
          <a:p>
            <a:endParaRPr lang="en-GB" sz="1600"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UNABLE TO CORRECTLY ALIGN INJECTION PHASE</a:t>
            </a:r>
          </a:p>
          <a:p>
            <a:pPr marL="742950" lvl="1" indent="-285750">
              <a:buFont typeface="Arial" panose="020B0604020202020204" pitchFamily="34" charset="0"/>
              <a:buChar char="•"/>
            </a:pPr>
            <a:r>
              <a:rPr lang="en-GB" sz="1600" b="1">
                <a:latin typeface="Verajja" panose="020B0603030804020204" pitchFamily="34" charset="0"/>
              </a:rPr>
              <a:t>FIRING EVERY FOUR STROKES</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PICKUP CAM MISSING TEETH VALUE CORRECTED</a:t>
            </a:r>
          </a:p>
          <a:p>
            <a:pPr marL="742950" lvl="1" indent="-285750">
              <a:buFont typeface="Arial" panose="020B0604020202020204" pitchFamily="34" charset="0"/>
              <a:buChar char="•"/>
            </a:pPr>
            <a:r>
              <a:rPr lang="en-GB" sz="1600" b="1">
                <a:latin typeface="Verajja" panose="020B0603030804020204" pitchFamily="34" charset="0"/>
              </a:rPr>
              <a:t>CONFIRMED CHANGE WITH TIMING LIGHT BUT UNABLE TO MAKE SUBSEQUENT CHANGES</a:t>
            </a:r>
          </a:p>
          <a:p>
            <a:pPr marL="742950" lvl="1" indent="-285750">
              <a:buFont typeface="Arial" panose="020B0604020202020204" pitchFamily="34" charset="0"/>
              <a:buChar char="•"/>
            </a:pPr>
            <a:endParaRPr lang="en-GB" sz="1600"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grpSp>
        <p:nvGrpSpPr>
          <p:cNvPr id="8" name="Group 7">
            <a:extLst>
              <a:ext uri="{FF2B5EF4-FFF2-40B4-BE49-F238E27FC236}">
                <a16:creationId xmlns:a16="http://schemas.microsoft.com/office/drawing/2014/main" id="{9B5112AB-AC9E-97ED-AE22-8DBC9C9575B8}"/>
              </a:ext>
            </a:extLst>
          </p:cNvPr>
          <p:cNvGrpSpPr/>
          <p:nvPr/>
        </p:nvGrpSpPr>
        <p:grpSpPr>
          <a:xfrm>
            <a:off x="1154802" y="5592758"/>
            <a:ext cx="5735492" cy="993219"/>
            <a:chOff x="0" y="0"/>
            <a:chExt cx="5743575" cy="992037"/>
          </a:xfrm>
        </p:grpSpPr>
        <p:pic>
          <p:nvPicPr>
            <p:cNvPr id="10" name="Picture 9">
              <a:extLst>
                <a:ext uri="{FF2B5EF4-FFF2-40B4-BE49-F238E27FC236}">
                  <a16:creationId xmlns:a16="http://schemas.microsoft.com/office/drawing/2014/main" id="{C28B89C9-5401-95DE-18F7-B4F3F46D0858}"/>
                </a:ext>
              </a:extLst>
            </p:cNvPr>
            <p:cNvPicPr>
              <a:picLocks noChangeAspect="1"/>
            </p:cNvPicPr>
            <p:nvPr/>
          </p:nvPicPr>
          <p:blipFill rotWithShape="1">
            <a:blip r:embed="rId5">
              <a:extLst>
                <a:ext uri="{28A0092B-C50C-407E-A947-70E740481C1C}">
                  <a14:useLocalDpi xmlns:a14="http://schemas.microsoft.com/office/drawing/2010/main" val="0"/>
                </a:ext>
              </a:extLst>
            </a:blip>
            <a:srcRect r="30465"/>
            <a:stretch/>
          </p:blipFill>
          <p:spPr bwMode="auto">
            <a:xfrm>
              <a:off x="0" y="0"/>
              <a:ext cx="5743575" cy="982980"/>
            </a:xfrm>
            <a:prstGeom prst="rect">
              <a:avLst/>
            </a:prstGeom>
            <a:noFill/>
            <a:ln>
              <a:noFill/>
            </a:ln>
            <a:extLst>
              <a:ext uri="{53640926-AAD7-44D8-BBD7-CCE9431645EC}">
                <a14:shadowObscured xmlns:a14="http://schemas.microsoft.com/office/drawing/2010/main"/>
              </a:ext>
            </a:extLst>
          </p:spPr>
        </p:pic>
        <p:sp>
          <p:nvSpPr>
            <p:cNvPr id="12" name="Rectangle 11">
              <a:extLst>
                <a:ext uri="{FF2B5EF4-FFF2-40B4-BE49-F238E27FC236}">
                  <a16:creationId xmlns:a16="http://schemas.microsoft.com/office/drawing/2014/main" id="{C556EAD2-EF3D-AAAE-AF23-E3E4DCE4073B}"/>
                </a:ext>
              </a:extLst>
            </p:cNvPr>
            <p:cNvSpPr/>
            <p:nvPr/>
          </p:nvSpPr>
          <p:spPr>
            <a:xfrm>
              <a:off x="4166558" y="293298"/>
              <a:ext cx="1440612" cy="69873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Tree>
    <p:extLst>
      <p:ext uri="{BB962C8B-B14F-4D97-AF65-F5344CB8AC3E}">
        <p14:creationId xmlns:p14="http://schemas.microsoft.com/office/powerpoint/2010/main" val="3771713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2A9DCA-3BF6-B775-32D7-7FC724040315}"/>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1C1448E8-0CB1-7D43-22C2-CF68A7097E0A}"/>
              </a:ext>
            </a:extLst>
          </p:cNvPr>
          <p:cNvGrpSpPr>
            <a:grpSpLocks noGrp="1" noUngrp="1" noRot="1" noMove="1" noResize="1"/>
          </p:cNvGrpSpPr>
          <p:nvPr/>
        </p:nvGrpSpPr>
        <p:grpSpPr>
          <a:xfrm>
            <a:off x="-4742370" y="-4216888"/>
            <a:ext cx="15464641" cy="11074888"/>
            <a:chOff x="-4739414" y="-4216888"/>
            <a:chExt cx="15464641" cy="11074888"/>
          </a:xfrm>
        </p:grpSpPr>
        <p:sp>
          <p:nvSpPr>
            <p:cNvPr id="9" name="Arrow: Chevron 8">
              <a:extLst>
                <a:ext uri="{FF2B5EF4-FFF2-40B4-BE49-F238E27FC236}">
                  <a16:creationId xmlns:a16="http://schemas.microsoft.com/office/drawing/2014/main" id="{DC1E799B-77EC-FC31-4484-FB180E0A5D28}"/>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C36FE763-1F8A-4ED8-1399-08059961BB93}"/>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013E27F4-B91C-EFA5-2789-16E91C001495}"/>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3C78F3F-305D-8C90-1816-628A413D958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AD14697A-8254-94B7-C141-2E176931A519}"/>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D59AA87E-9913-35E5-6CDD-60D904BCBCA4}"/>
              </a:ext>
            </a:extLst>
          </p:cNvPr>
          <p:cNvSpPr txBox="1"/>
          <p:nvPr/>
        </p:nvSpPr>
        <p:spPr>
          <a:xfrm>
            <a:off x="2124844" y="212965"/>
            <a:ext cx="5445507" cy="1446550"/>
          </a:xfrm>
          <a:prstGeom prst="rect">
            <a:avLst/>
          </a:prstGeom>
          <a:noFill/>
        </p:spPr>
        <p:txBody>
          <a:bodyPr wrap="square" rtlCol="0">
            <a:spAutoFit/>
          </a:bodyPr>
          <a:lstStyle/>
          <a:p>
            <a:r>
              <a:rPr lang="en-GB" sz="4400" b="1">
                <a:latin typeface="Verajja" panose="020B0603030804020204" pitchFamily="34" charset="0"/>
              </a:rPr>
              <a:t>ENGINE</a:t>
            </a:r>
          </a:p>
          <a:p>
            <a:r>
              <a:rPr lang="en-GB" sz="4400" b="1">
                <a:latin typeface="Verajja" panose="020B0603030804020204" pitchFamily="34" charset="0"/>
              </a:rPr>
              <a:t>MANAGEMENT</a:t>
            </a:r>
          </a:p>
        </p:txBody>
      </p:sp>
      <p:pic>
        <p:nvPicPr>
          <p:cNvPr id="5" name="Picture 4" descr="A metal circular object on a table&#10;&#10;AI-generated content may be incorrect.">
            <a:extLst>
              <a:ext uri="{FF2B5EF4-FFF2-40B4-BE49-F238E27FC236}">
                <a16:creationId xmlns:a16="http://schemas.microsoft.com/office/drawing/2014/main" id="{65DCFF3E-A0CA-997E-052F-D14F5C3A0A49}"/>
              </a:ext>
            </a:extLst>
          </p:cNvPr>
          <p:cNvPicPr>
            <a:picLocks noChangeAspect="1"/>
          </p:cNvPicPr>
          <p:nvPr/>
        </p:nvPicPr>
        <p:blipFill>
          <a:blip r:embed="rId3">
            <a:extLst>
              <a:ext uri="{28A0092B-C50C-407E-A947-70E740481C1C}">
                <a14:useLocalDpi xmlns:a14="http://schemas.microsoft.com/office/drawing/2010/main" val="0"/>
              </a:ext>
            </a:extLst>
          </a:blip>
          <a:srcRect l="22659" r="32676" b="16544"/>
          <a:stretch/>
        </p:blipFill>
        <p:spPr>
          <a:xfrm>
            <a:off x="7186246" y="2003164"/>
            <a:ext cx="4426770" cy="3791716"/>
          </a:xfrm>
          <a:prstGeom prst="rect">
            <a:avLst/>
          </a:prstGeom>
        </p:spPr>
      </p:pic>
      <p:sp>
        <p:nvSpPr>
          <p:cNvPr id="13" name="TextBox 12">
            <a:extLst>
              <a:ext uri="{FF2B5EF4-FFF2-40B4-BE49-F238E27FC236}">
                <a16:creationId xmlns:a16="http://schemas.microsoft.com/office/drawing/2014/main" id="{64ECD94C-7E7C-4C53-7F87-8D3A0D94BF9E}"/>
              </a:ext>
            </a:extLst>
          </p:cNvPr>
          <p:cNvSpPr txBox="1"/>
          <p:nvPr/>
        </p:nvSpPr>
        <p:spPr>
          <a:xfrm>
            <a:off x="704088" y="3175747"/>
            <a:ext cx="6482158" cy="1446550"/>
          </a:xfrm>
          <a:prstGeom prst="rect">
            <a:avLst/>
          </a:prstGeom>
          <a:noFill/>
        </p:spPr>
        <p:txBody>
          <a:bodyPr wrap="square" rtlCol="0">
            <a:spAutoFit/>
          </a:bodyPr>
          <a:lstStyle/>
          <a:p>
            <a:pPr marL="285750" indent="-285750">
              <a:buFont typeface="Arial" panose="020B0604020202020204" pitchFamily="34" charset="0"/>
              <a:buChar char="•"/>
            </a:pPr>
            <a:r>
              <a:rPr lang="en-GB" b="1">
                <a:latin typeface="Verajja" panose="020B0603030804020204" pitchFamily="34" charset="0"/>
              </a:rPr>
              <a:t>FLYWHEEL WITH TWO MISSING TEETH ACQUIRED</a:t>
            </a:r>
          </a:p>
          <a:p>
            <a:pPr marL="742950" lvl="1" indent="-285750">
              <a:buFont typeface="Arial" panose="020B0604020202020204" pitchFamily="34" charset="0"/>
              <a:buChar char="•"/>
            </a:pPr>
            <a:r>
              <a:rPr lang="en-GB" sz="1600" b="1">
                <a:latin typeface="Verajja" panose="020B0603030804020204" pitchFamily="34" charset="0"/>
              </a:rPr>
              <a:t>ENGINE STARTS WITH BASE MAP</a:t>
            </a:r>
          </a:p>
          <a:p>
            <a:pPr lvl="1"/>
            <a:endParaRPr lang="en-GB" sz="1600"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spTree>
    <p:extLst>
      <p:ext uri="{BB962C8B-B14F-4D97-AF65-F5344CB8AC3E}">
        <p14:creationId xmlns:p14="http://schemas.microsoft.com/office/powerpoint/2010/main" val="1156742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AF28B-3AAD-437C-4E7D-B599CC0D083E}"/>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15A529B3-E460-8C56-C846-E90A51FF70A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811D1801-B184-E146-7A9B-CEFFF63CBAE1}"/>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C59029D7-E8E1-C26B-DE75-7B721385AAE6}"/>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9D17351D-50F5-6D2A-00FF-91AB08651108}"/>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2F090843-BAD2-C5AF-0251-5220C2B854BD}"/>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B0E2235B-E3EF-8B81-6A4D-FDF6023D7409}"/>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5" name="TextBox 4">
            <a:extLst>
              <a:ext uri="{FF2B5EF4-FFF2-40B4-BE49-F238E27FC236}">
                <a16:creationId xmlns:a16="http://schemas.microsoft.com/office/drawing/2014/main" id="{431D5850-6E1D-8A92-66F0-9FC79B041E8E}"/>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SENSOR</a:t>
            </a:r>
          </a:p>
          <a:p>
            <a:r>
              <a:rPr lang="en-GB" sz="4400" b="1">
                <a:latin typeface="Verajja" panose="020B0603030804020204" pitchFamily="34" charset="0"/>
              </a:rPr>
              <a:t>DESIGN</a:t>
            </a:r>
          </a:p>
        </p:txBody>
      </p:sp>
      <p:pic>
        <p:nvPicPr>
          <p:cNvPr id="2" name="Picture 1">
            <a:extLst>
              <a:ext uri="{FF2B5EF4-FFF2-40B4-BE49-F238E27FC236}">
                <a16:creationId xmlns:a16="http://schemas.microsoft.com/office/drawing/2014/main" id="{A390F56C-F777-C8E7-4BBD-E643784269CF}"/>
              </a:ext>
            </a:extLst>
          </p:cNvPr>
          <p:cNvPicPr>
            <a:picLocks noChangeAspect="1"/>
          </p:cNvPicPr>
          <p:nvPr/>
        </p:nvPicPr>
        <p:blipFill>
          <a:blip r:embed="rId3" cstate="print">
            <a:extLst>
              <a:ext uri="{28A0092B-C50C-407E-A947-70E740481C1C}">
                <a14:useLocalDpi xmlns:a14="http://schemas.microsoft.com/office/drawing/2010/main" val="0"/>
              </a:ext>
            </a:extLst>
          </a:blip>
          <a:srcRect t="31990"/>
          <a:stretch/>
        </p:blipFill>
        <p:spPr bwMode="auto">
          <a:xfrm>
            <a:off x="7285176" y="355356"/>
            <a:ext cx="2130425" cy="1932124"/>
          </a:xfrm>
          <a:prstGeom prst="rect">
            <a:avLst/>
          </a:prstGeom>
          <a:noFill/>
          <a:ln>
            <a:noFill/>
          </a:ln>
        </p:spPr>
      </p:pic>
      <p:pic>
        <p:nvPicPr>
          <p:cNvPr id="3" name="Picture 2">
            <a:extLst>
              <a:ext uri="{FF2B5EF4-FFF2-40B4-BE49-F238E27FC236}">
                <a16:creationId xmlns:a16="http://schemas.microsoft.com/office/drawing/2014/main" id="{82FCB4AF-9070-F6C3-84DB-28636FD3C59B}"/>
              </a:ext>
            </a:extLst>
          </p:cNvPr>
          <p:cNvPicPr>
            <a:picLocks noChangeAspect="1"/>
          </p:cNvPicPr>
          <p:nvPr/>
        </p:nvPicPr>
        <p:blipFill>
          <a:blip r:embed="rId4" cstate="print">
            <a:extLst>
              <a:ext uri="{28A0092B-C50C-407E-A947-70E740481C1C}">
                <a14:useLocalDpi xmlns:a14="http://schemas.microsoft.com/office/drawing/2010/main" val="0"/>
              </a:ext>
            </a:extLst>
          </a:blip>
          <a:srcRect t="17628" b="15850"/>
          <a:stretch/>
        </p:blipFill>
        <p:spPr bwMode="auto">
          <a:xfrm>
            <a:off x="9636202" y="354493"/>
            <a:ext cx="2178050" cy="1932125"/>
          </a:xfrm>
          <a:prstGeom prst="rect">
            <a:avLst/>
          </a:prstGeom>
          <a:noFill/>
          <a:ln>
            <a:noFill/>
          </a:ln>
        </p:spPr>
      </p:pic>
      <p:pic>
        <p:nvPicPr>
          <p:cNvPr id="4" name="Picture 3" descr="A close-up of a metal object&#10;&#10;AI-generated content may be incorrect.">
            <a:extLst>
              <a:ext uri="{FF2B5EF4-FFF2-40B4-BE49-F238E27FC236}">
                <a16:creationId xmlns:a16="http://schemas.microsoft.com/office/drawing/2014/main" id="{2C4927D9-4223-8C3E-A586-F80CA26220EB}"/>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20862" y="2495999"/>
            <a:ext cx="3077140" cy="4102636"/>
          </a:xfrm>
          <a:prstGeom prst="rect">
            <a:avLst/>
          </a:prstGeom>
          <a:noFill/>
          <a:ln>
            <a:noFill/>
          </a:ln>
        </p:spPr>
      </p:pic>
      <p:pic>
        <p:nvPicPr>
          <p:cNvPr id="6" name="Picture 5" descr="A close up of a gear&#10;&#10;AI-generated content may be incorrect.">
            <a:extLst>
              <a:ext uri="{FF2B5EF4-FFF2-40B4-BE49-F238E27FC236}">
                <a16:creationId xmlns:a16="http://schemas.microsoft.com/office/drawing/2014/main" id="{B4CFB0B8-6D56-AF39-C0EC-040F9731B08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07066" y="2496000"/>
            <a:ext cx="3077141" cy="4102574"/>
          </a:xfrm>
          <a:prstGeom prst="rect">
            <a:avLst/>
          </a:prstGeom>
          <a:noFill/>
          <a:ln>
            <a:noFill/>
          </a:ln>
        </p:spPr>
      </p:pic>
      <p:pic>
        <p:nvPicPr>
          <p:cNvPr id="7" name="Picture 6" descr="A screenshot of a computer&#10;&#10;AI-generated content may be incorrect.">
            <a:extLst>
              <a:ext uri="{FF2B5EF4-FFF2-40B4-BE49-F238E27FC236}">
                <a16:creationId xmlns:a16="http://schemas.microsoft.com/office/drawing/2014/main" id="{F8C564F2-1D13-3224-319E-017B286B8A5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75090" y="4318923"/>
            <a:ext cx="4710430" cy="2279650"/>
          </a:xfrm>
          <a:prstGeom prst="rect">
            <a:avLst/>
          </a:prstGeom>
        </p:spPr>
      </p:pic>
      <p:grpSp>
        <p:nvGrpSpPr>
          <p:cNvPr id="14" name="Group 13">
            <a:extLst>
              <a:ext uri="{FF2B5EF4-FFF2-40B4-BE49-F238E27FC236}">
                <a16:creationId xmlns:a16="http://schemas.microsoft.com/office/drawing/2014/main" id="{B4B06954-B5E2-73AB-7F99-1195728017DF}"/>
              </a:ext>
            </a:extLst>
          </p:cNvPr>
          <p:cNvGrpSpPr/>
          <p:nvPr/>
        </p:nvGrpSpPr>
        <p:grpSpPr>
          <a:xfrm>
            <a:off x="5342120" y="115397"/>
            <a:ext cx="1752650" cy="2410315"/>
            <a:chOff x="2592689" y="1425268"/>
            <a:chExt cx="2308225" cy="3174365"/>
          </a:xfrm>
        </p:grpSpPr>
        <p:pic>
          <p:nvPicPr>
            <p:cNvPr id="12" name="Picture 11" descr="A metal object with holes&#10;&#10;AI-generated content may be incorrect.">
              <a:extLst>
                <a:ext uri="{FF2B5EF4-FFF2-40B4-BE49-F238E27FC236}">
                  <a16:creationId xmlns:a16="http://schemas.microsoft.com/office/drawing/2014/main" id="{EFC56EF0-B162-2611-B0DB-5AD019BBBA06}"/>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39314" r="39758"/>
            <a:stretch/>
          </p:blipFill>
          <p:spPr bwMode="auto">
            <a:xfrm>
              <a:off x="2592689" y="1425268"/>
              <a:ext cx="1278255" cy="3174365"/>
            </a:xfrm>
            <a:prstGeom prst="rect">
              <a:avLst/>
            </a:prstGeom>
            <a:noFill/>
            <a:ln>
              <a:noFill/>
            </a:ln>
            <a:extLst>
              <a:ext uri="{53640926-AAD7-44D8-BBD7-CCE9431645EC}">
                <a14:shadowObscured xmlns:a14="http://schemas.microsoft.com/office/drawing/2010/main"/>
              </a:ext>
            </a:extLst>
          </p:spPr>
        </p:pic>
        <p:pic>
          <p:nvPicPr>
            <p:cNvPr id="13" name="Picture 12" descr="A grey metal object with holes&#10;&#10;AI-generated content may be incorrect.">
              <a:extLst>
                <a:ext uri="{FF2B5EF4-FFF2-40B4-BE49-F238E27FC236}">
                  <a16:creationId xmlns:a16="http://schemas.microsoft.com/office/drawing/2014/main" id="{857271C7-BD1E-4F1E-A8A2-71FBF1356D88}"/>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40587" r="38865"/>
            <a:stretch/>
          </p:blipFill>
          <p:spPr bwMode="auto">
            <a:xfrm>
              <a:off x="3645519" y="1425268"/>
              <a:ext cx="1255395" cy="3174365"/>
            </a:xfrm>
            <a:prstGeom prst="rect">
              <a:avLst/>
            </a:prstGeom>
            <a:noFill/>
            <a:ln>
              <a:noFill/>
            </a:ln>
            <a:extLst>
              <a:ext uri="{53640926-AAD7-44D8-BBD7-CCE9431645EC}">
                <a14:shadowObscured xmlns:a14="http://schemas.microsoft.com/office/drawing/2010/main"/>
              </a:ext>
            </a:extLst>
          </p:spPr>
        </p:pic>
      </p:grpSp>
      <p:grpSp>
        <p:nvGrpSpPr>
          <p:cNvPr id="16" name="Group 15">
            <a:extLst>
              <a:ext uri="{FF2B5EF4-FFF2-40B4-BE49-F238E27FC236}">
                <a16:creationId xmlns:a16="http://schemas.microsoft.com/office/drawing/2014/main" id="{1C9A985C-262B-A080-55B1-4E2ABF076719}"/>
              </a:ext>
            </a:extLst>
          </p:cNvPr>
          <p:cNvGrpSpPr/>
          <p:nvPr/>
        </p:nvGrpSpPr>
        <p:grpSpPr>
          <a:xfrm>
            <a:off x="704088" y="2050790"/>
            <a:ext cx="3832221" cy="2053590"/>
            <a:chOff x="475090" y="2040900"/>
            <a:chExt cx="3832221" cy="2053590"/>
          </a:xfrm>
        </p:grpSpPr>
        <p:pic>
          <p:nvPicPr>
            <p:cNvPr id="10" name="Picture 9">
              <a:extLst>
                <a:ext uri="{FF2B5EF4-FFF2-40B4-BE49-F238E27FC236}">
                  <a16:creationId xmlns:a16="http://schemas.microsoft.com/office/drawing/2014/main" id="{3C116E2C-7450-28FD-C338-13733E65978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9889" t="5491" r="29117" b="14185"/>
            <a:stretch/>
          </p:blipFill>
          <p:spPr bwMode="auto">
            <a:xfrm>
              <a:off x="475090" y="2040900"/>
              <a:ext cx="1923415" cy="1943100"/>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B8DB9C2F-C271-CCF5-D7A3-29EC04875FB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35868" t="19800" r="40073" b="24593"/>
            <a:stretch/>
          </p:blipFill>
          <p:spPr bwMode="auto">
            <a:xfrm>
              <a:off x="2584556" y="2040900"/>
              <a:ext cx="1722755" cy="2053590"/>
            </a:xfrm>
            <a:prstGeom prst="rect">
              <a:avLst/>
            </a:prstGeom>
            <a:noFill/>
            <a:ln>
              <a:noFill/>
            </a:ln>
            <a:extLst>
              <a:ext uri="{53640926-AAD7-44D8-BBD7-CCE9431645EC}">
                <a14:shadowObscured xmlns:a14="http://schemas.microsoft.com/office/drawing/2010/main"/>
              </a:ext>
            </a:extLst>
          </p:spPr>
        </p:pic>
      </p:grpSp>
    </p:spTree>
    <p:extLst>
      <p:ext uri="{BB962C8B-B14F-4D97-AF65-F5344CB8AC3E}">
        <p14:creationId xmlns:p14="http://schemas.microsoft.com/office/powerpoint/2010/main" val="1281310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80B33-018C-4BCA-F908-4CD835C17A97}"/>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A9816A7D-97DC-A758-E932-942E113B8BC0}"/>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DA06399-FF6A-4478-6A57-BC83F5E46D93}"/>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DCAC1665-411A-33A7-7F11-737B05FD4FEF}"/>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D5BFB1F7-30E9-E765-2968-74E884FD6E1E}"/>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CCE857D6-F773-7C8C-C39E-9EB250509D26}"/>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83136E7D-4547-1474-0443-19660257CCF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5" name="TextBox 4">
            <a:extLst>
              <a:ext uri="{FF2B5EF4-FFF2-40B4-BE49-F238E27FC236}">
                <a16:creationId xmlns:a16="http://schemas.microsoft.com/office/drawing/2014/main" id="{DD34D9AC-627E-B337-003B-3D1590FD6AA5}"/>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SENSOR</a:t>
            </a:r>
          </a:p>
          <a:p>
            <a:r>
              <a:rPr lang="en-GB" sz="4400" b="1">
                <a:latin typeface="Verajja" panose="020B0603030804020204" pitchFamily="34" charset="0"/>
              </a:rPr>
              <a:t>CALIBRATION</a:t>
            </a:r>
          </a:p>
        </p:txBody>
      </p:sp>
      <p:pic>
        <p:nvPicPr>
          <p:cNvPr id="17" name="Picture 16" descr="A screenshot of a computer&#10;&#10;AI-generated content may be incorrect.">
            <a:extLst>
              <a:ext uri="{FF2B5EF4-FFF2-40B4-BE49-F238E27FC236}">
                <a16:creationId xmlns:a16="http://schemas.microsoft.com/office/drawing/2014/main" id="{92610837-9B93-642F-F69B-B0610D965049}"/>
              </a:ext>
            </a:extLst>
          </p:cNvPr>
          <p:cNvPicPr>
            <a:picLocks noChangeAspect="1"/>
          </p:cNvPicPr>
          <p:nvPr/>
        </p:nvPicPr>
        <p:blipFill rotWithShape="1">
          <a:blip r:embed="rId3">
            <a:extLst>
              <a:ext uri="{28A0092B-C50C-407E-A947-70E740481C1C}">
                <a14:useLocalDpi xmlns:a14="http://schemas.microsoft.com/office/drawing/2010/main" val="0"/>
              </a:ext>
            </a:extLst>
          </a:blip>
          <a:srcRect l="28834" t="10110" r="14729" b="64812"/>
          <a:stretch/>
        </p:blipFill>
        <p:spPr bwMode="auto">
          <a:xfrm>
            <a:off x="5276537" y="1908432"/>
            <a:ext cx="5709766" cy="1520568"/>
          </a:xfrm>
          <a:prstGeom prst="rect">
            <a:avLst/>
          </a:prstGeom>
          <a:noFill/>
          <a:ln>
            <a:noFill/>
          </a:ln>
          <a:extLst>
            <a:ext uri="{53640926-AAD7-44D8-BBD7-CCE9431645EC}">
              <a14:shadowObscured xmlns:a14="http://schemas.microsoft.com/office/drawing/2010/main"/>
            </a:ext>
          </a:extLst>
        </p:spPr>
      </p:pic>
      <p:pic>
        <p:nvPicPr>
          <p:cNvPr id="20" name="Picture 19" descr="A screenshot of a computer&#10;&#10;AI-generated content may be incorrect.">
            <a:extLst>
              <a:ext uri="{FF2B5EF4-FFF2-40B4-BE49-F238E27FC236}">
                <a16:creationId xmlns:a16="http://schemas.microsoft.com/office/drawing/2014/main" id="{5426D4D7-D4BB-C98B-8F14-CD231058E65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09276" y="1920520"/>
            <a:ext cx="4306185" cy="4273111"/>
          </a:xfrm>
          <a:prstGeom prst="rect">
            <a:avLst/>
          </a:prstGeom>
          <a:noFill/>
          <a:ln>
            <a:noFill/>
          </a:ln>
        </p:spPr>
      </p:pic>
      <p:sp>
        <p:nvSpPr>
          <p:cNvPr id="2" name="TextBox 1">
            <a:extLst>
              <a:ext uri="{FF2B5EF4-FFF2-40B4-BE49-F238E27FC236}">
                <a16:creationId xmlns:a16="http://schemas.microsoft.com/office/drawing/2014/main" id="{CCA56579-CF22-D145-2019-69698FF89840}"/>
              </a:ext>
            </a:extLst>
          </p:cNvPr>
          <p:cNvSpPr txBox="1"/>
          <p:nvPr/>
        </p:nvSpPr>
        <p:spPr>
          <a:xfrm>
            <a:off x="5276537" y="3890855"/>
            <a:ext cx="6482158" cy="2585323"/>
          </a:xfrm>
          <a:prstGeom prst="rect">
            <a:avLst/>
          </a:prstGeom>
          <a:noFill/>
        </p:spPr>
        <p:txBody>
          <a:bodyPr wrap="square" rtlCol="0">
            <a:spAutoFit/>
          </a:bodyPr>
          <a:lstStyle/>
          <a:p>
            <a:pPr marL="285750" indent="-285750">
              <a:buFont typeface="Arial" panose="020B0604020202020204" pitchFamily="34" charset="0"/>
              <a:buChar char="•"/>
            </a:pPr>
            <a:r>
              <a:rPr lang="en-GB" b="1">
                <a:latin typeface="Verajja" panose="020B0603030804020204" pitchFamily="34" charset="0"/>
              </a:rPr>
              <a:t>SUSPENSION POTENTIOMETERS</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BRAKE PRESSURE</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WHEEL CIRCUMFERENCE</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WHEEL SPEED ROTOR TEETH</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spTree>
    <p:extLst>
      <p:ext uri="{BB962C8B-B14F-4D97-AF65-F5344CB8AC3E}">
        <p14:creationId xmlns:p14="http://schemas.microsoft.com/office/powerpoint/2010/main" val="3000227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DF3F23-833A-0658-8A5A-9C8066C0B09B}"/>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AA4B0BC8-84C2-787B-173E-64F605549B83}"/>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CDC8576C-41D0-46D9-802D-6DAA71FE12FB}"/>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5E6CB1B3-6B88-3437-C28F-A5C7923D9A12}"/>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490E7571-40E5-669F-07BB-02A466ADC36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8B349FD-15F2-4D17-C6EC-708BA5A56870}"/>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04FCA578-F8A8-3B21-C5B3-FBEC7B371167}"/>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5" name="TextBox 4">
            <a:extLst>
              <a:ext uri="{FF2B5EF4-FFF2-40B4-BE49-F238E27FC236}">
                <a16:creationId xmlns:a16="http://schemas.microsoft.com/office/drawing/2014/main" id="{7AD93CB8-0910-D682-0CA9-1A6FD9913AF3}"/>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TEST DAY</a:t>
            </a:r>
          </a:p>
          <a:p>
            <a:r>
              <a:rPr lang="en-GB" sz="4400" b="1">
                <a:latin typeface="Verajja" panose="020B0603030804020204" pitchFamily="34" charset="0"/>
              </a:rPr>
              <a:t>RESULTS</a:t>
            </a:r>
          </a:p>
        </p:txBody>
      </p:sp>
      <p:sp>
        <p:nvSpPr>
          <p:cNvPr id="3" name="TextBox 2">
            <a:extLst>
              <a:ext uri="{FF2B5EF4-FFF2-40B4-BE49-F238E27FC236}">
                <a16:creationId xmlns:a16="http://schemas.microsoft.com/office/drawing/2014/main" id="{32836AF0-9F7F-B496-B156-38A853615EC2}"/>
              </a:ext>
            </a:extLst>
          </p:cNvPr>
          <p:cNvSpPr txBox="1"/>
          <p:nvPr/>
        </p:nvSpPr>
        <p:spPr>
          <a:xfrm>
            <a:off x="704088" y="1948531"/>
            <a:ext cx="6482158" cy="3200876"/>
          </a:xfrm>
          <a:prstGeom prst="rect">
            <a:avLst/>
          </a:prstGeom>
          <a:noFill/>
        </p:spPr>
        <p:txBody>
          <a:bodyPr wrap="square" rtlCol="0">
            <a:spAutoFit/>
          </a:bodyPr>
          <a:lstStyle/>
          <a:p>
            <a:r>
              <a:rPr lang="en-GB" b="1">
                <a:latin typeface="Verajja" panose="020B0603030804020204" pitchFamily="34" charset="0"/>
              </a:rPr>
              <a:t>		</a:t>
            </a:r>
            <a:r>
              <a:rPr lang="en-GB" sz="2400" b="1">
                <a:latin typeface="Verajja" panose="020B0603030804020204" pitchFamily="34" charset="0"/>
              </a:rPr>
              <a:t>LAMBDA</a:t>
            </a:r>
          </a:p>
          <a:p>
            <a:pPr marL="285750" indent="-285750">
              <a:buFont typeface="Arial" panose="020B0604020202020204" pitchFamily="34" charset="0"/>
              <a:buChar char="•"/>
            </a:pPr>
            <a:endParaRPr lang="en-GB" b="1">
              <a:latin typeface="Verajja" panose="020B0603030804020204" pitchFamily="34" charset="0"/>
            </a:endParaRPr>
          </a:p>
          <a:p>
            <a:pPr marL="742950" lvl="1" indent="-285750">
              <a:buFont typeface="Arial" panose="020B0604020202020204" pitchFamily="34" charset="0"/>
              <a:buChar char="•"/>
            </a:pPr>
            <a:r>
              <a:rPr lang="en-GB" sz="1600" b="1">
                <a:latin typeface="Verajja" panose="020B0603030804020204" pitchFamily="34" charset="0"/>
              </a:rPr>
              <a:t>PEAKS OF 1.8</a:t>
            </a:r>
          </a:p>
          <a:p>
            <a:pPr marL="285750" indent="-285750">
              <a:buFont typeface="Arial" panose="020B0604020202020204" pitchFamily="34" charset="0"/>
              <a:buChar char="•"/>
            </a:pPr>
            <a:r>
              <a:rPr lang="en-GB" sz="1600" b="1">
                <a:latin typeface="Verajja" panose="020B0603030804020204" pitchFamily="34" charset="0"/>
              </a:rPr>
              <a:t>REMOVED BELLMOUTH SAFETY MESH</a:t>
            </a:r>
          </a:p>
          <a:p>
            <a:pPr marL="742950" lvl="1" indent="-285750">
              <a:buFont typeface="Arial" panose="020B0604020202020204" pitchFamily="34" charset="0"/>
              <a:buChar char="•"/>
            </a:pPr>
            <a:r>
              <a:rPr lang="en-GB" sz="1600" b="1">
                <a:latin typeface="Verajja" panose="020B0603030804020204" pitchFamily="34" charset="0"/>
              </a:rPr>
              <a:t>IMPROVED READINGS</a:t>
            </a:r>
          </a:p>
          <a:p>
            <a:pPr marL="285750" indent="-285750">
              <a:buFont typeface="Arial" panose="020B0604020202020204" pitchFamily="34" charset="0"/>
              <a:buChar char="•"/>
            </a:pPr>
            <a:endParaRPr lang="en-GB" sz="1600" b="1">
              <a:latin typeface="Verajja" panose="020B0603030804020204" pitchFamily="34" charset="0"/>
            </a:endParaRPr>
          </a:p>
          <a:p>
            <a:pPr marL="285750" indent="-285750">
              <a:buFont typeface="Arial" panose="020B0604020202020204" pitchFamily="34" charset="0"/>
              <a:buChar char="•"/>
            </a:pPr>
            <a:r>
              <a:rPr lang="en-GB" sz="1600" b="1">
                <a:latin typeface="Verajja" panose="020B0603030804020204" pitchFamily="34" charset="0"/>
              </a:rPr>
              <a:t>CHANGED TOP INJECTOR TO FIRE AT HIGHER THROTTLE OPENING %</a:t>
            </a:r>
          </a:p>
          <a:p>
            <a:pPr marL="742950" lvl="1" indent="-285750">
              <a:buFont typeface="Arial" panose="020B0604020202020204" pitchFamily="34" charset="0"/>
              <a:buChar char="•"/>
            </a:pPr>
            <a:r>
              <a:rPr lang="en-GB" sz="1600" b="1">
                <a:latin typeface="Verajja" panose="020B0603030804020204" pitchFamily="34" charset="0"/>
              </a:rPr>
              <a:t>IMPROVED READINGS</a:t>
            </a:r>
          </a:p>
          <a:p>
            <a:pPr marL="742950" lvl="1" indent="-285750">
              <a:buFont typeface="Arial" panose="020B0604020202020204" pitchFamily="34" charset="0"/>
              <a:buChar char="•"/>
            </a:pPr>
            <a:endParaRPr lang="en-GB" sz="1600" b="1">
              <a:latin typeface="Verajja" panose="020B0603030804020204" pitchFamily="34" charset="0"/>
            </a:endParaRPr>
          </a:p>
          <a:p>
            <a:pPr marL="285750" indent="-285750">
              <a:buFont typeface="Arial" panose="020B0604020202020204" pitchFamily="34" charset="0"/>
              <a:buChar char="•"/>
            </a:pPr>
            <a:r>
              <a:rPr lang="en-GB" sz="1600" b="1">
                <a:latin typeface="Verajja" panose="020B0603030804020204" pitchFamily="34" charset="0"/>
              </a:rPr>
              <a:t>+10% TO INJECTOR COMPENSATION TABLE</a:t>
            </a:r>
          </a:p>
          <a:p>
            <a:pPr marL="742950" lvl="1" indent="-285750">
              <a:buFont typeface="Arial" panose="020B0604020202020204" pitchFamily="34" charset="0"/>
              <a:buChar char="•"/>
            </a:pPr>
            <a:r>
              <a:rPr lang="en-GB" sz="1600" b="1">
                <a:latin typeface="Verajja" panose="020B0603030804020204" pitchFamily="34" charset="0"/>
              </a:rPr>
              <a:t>IMPROVED READINGS</a:t>
            </a:r>
          </a:p>
        </p:txBody>
      </p:sp>
      <p:sp>
        <p:nvSpPr>
          <p:cNvPr id="4" name="TextBox 3">
            <a:extLst>
              <a:ext uri="{FF2B5EF4-FFF2-40B4-BE49-F238E27FC236}">
                <a16:creationId xmlns:a16="http://schemas.microsoft.com/office/drawing/2014/main" id="{4FD51FA5-F9F7-F12A-CF6C-0D6111781426}"/>
              </a:ext>
            </a:extLst>
          </p:cNvPr>
          <p:cNvSpPr txBox="1"/>
          <p:nvPr/>
        </p:nvSpPr>
        <p:spPr>
          <a:xfrm>
            <a:off x="7186246" y="1982450"/>
            <a:ext cx="6482158" cy="2985433"/>
          </a:xfrm>
          <a:prstGeom prst="rect">
            <a:avLst/>
          </a:prstGeom>
          <a:noFill/>
        </p:spPr>
        <p:txBody>
          <a:bodyPr wrap="square" rtlCol="0">
            <a:spAutoFit/>
          </a:bodyPr>
          <a:lstStyle/>
          <a:p>
            <a:r>
              <a:rPr lang="en-GB" b="1">
                <a:latin typeface="Verajja" panose="020B0603030804020204" pitchFamily="34" charset="0"/>
              </a:rPr>
              <a:t>	</a:t>
            </a:r>
            <a:r>
              <a:rPr lang="en-GB" sz="2400" b="1">
                <a:latin typeface="Verajja" panose="020B0603030804020204" pitchFamily="34" charset="0"/>
              </a:rPr>
              <a:t>ENGINE BRAKING</a:t>
            </a:r>
          </a:p>
          <a:p>
            <a:pPr marL="285750" indent="-285750">
              <a:buFont typeface="Arial" panose="020B0604020202020204" pitchFamily="34" charset="0"/>
              <a:buChar char="•"/>
            </a:pPr>
            <a:endParaRPr lang="en-GB" b="1">
              <a:latin typeface="Verajja" panose="020B0603030804020204" pitchFamily="34" charset="0"/>
            </a:endParaRPr>
          </a:p>
          <a:p>
            <a:pPr marL="742950" lvl="1" indent="-285750">
              <a:buFont typeface="Arial" panose="020B0604020202020204" pitchFamily="34" charset="0"/>
              <a:buChar char="•"/>
            </a:pPr>
            <a:r>
              <a:rPr lang="en-GB" sz="1600" b="1">
                <a:latin typeface="Verajja" panose="020B0603030804020204" pitchFamily="34" charset="0"/>
              </a:rPr>
              <a:t>+20% - GOOD FEEDBACK</a:t>
            </a:r>
          </a:p>
          <a:p>
            <a:pPr marL="285750"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r>
              <a:rPr lang="en-GB" sz="1600" b="1">
                <a:latin typeface="Verajja" panose="020B0603030804020204" pitchFamily="34" charset="0"/>
              </a:rPr>
              <a:t>-20% - NEGATIVE FEEDBACK</a:t>
            </a:r>
          </a:p>
          <a:p>
            <a:pPr marL="285750"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r>
              <a:rPr lang="en-GB" sz="1600" b="1">
                <a:latin typeface="Verajja" panose="020B0603030804020204" pitchFamily="34" charset="0"/>
              </a:rPr>
              <a:t>+25% - ANALYSE DATA</a:t>
            </a:r>
          </a:p>
          <a:p>
            <a:pPr marL="285750"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r>
              <a:rPr lang="en-GB" sz="1600" b="1">
                <a:latin typeface="Verajja" panose="020B0603030804020204" pitchFamily="34" charset="0"/>
              </a:rPr>
              <a:t>+30% - ANALYSE DATA</a:t>
            </a:r>
          </a:p>
          <a:p>
            <a:pPr lvl="1"/>
            <a:endParaRPr lang="en-GB" sz="1600"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spTree>
    <p:extLst>
      <p:ext uri="{BB962C8B-B14F-4D97-AF65-F5344CB8AC3E}">
        <p14:creationId xmlns:p14="http://schemas.microsoft.com/office/powerpoint/2010/main" val="1702072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63FF7-AEBC-BFA3-C4D0-14E4DB0C7350}"/>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413BB6D6-1806-A035-8A9A-09FEE893DBC8}"/>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7DA04A31-F268-AE2B-A741-8130C721ED41}"/>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2B102C92-6685-AD22-9099-A20D186217D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4D38B3B2-902D-5795-F6AA-1C17D992D81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69179988-497A-F5B5-D7BA-B7EF9DD3E30F}"/>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64D1B4B7-4844-0E3F-97DD-EAA77CE65F7F}"/>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5" name="TextBox 4">
            <a:extLst>
              <a:ext uri="{FF2B5EF4-FFF2-40B4-BE49-F238E27FC236}">
                <a16:creationId xmlns:a16="http://schemas.microsoft.com/office/drawing/2014/main" id="{BA169EA4-69D0-E71B-AAE7-2F939D6030F3}"/>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TEST DAY</a:t>
            </a:r>
          </a:p>
          <a:p>
            <a:r>
              <a:rPr lang="en-GB" sz="4400" b="1">
                <a:latin typeface="Verajja" panose="020B0603030804020204" pitchFamily="34" charset="0"/>
              </a:rPr>
              <a:t>RESULTS</a:t>
            </a:r>
          </a:p>
        </p:txBody>
      </p:sp>
      <p:sp>
        <p:nvSpPr>
          <p:cNvPr id="3" name="TextBox 2">
            <a:extLst>
              <a:ext uri="{FF2B5EF4-FFF2-40B4-BE49-F238E27FC236}">
                <a16:creationId xmlns:a16="http://schemas.microsoft.com/office/drawing/2014/main" id="{B98BB269-98D7-06B1-D44B-D2216C964CBD}"/>
              </a:ext>
            </a:extLst>
          </p:cNvPr>
          <p:cNvSpPr txBox="1"/>
          <p:nvPr/>
        </p:nvSpPr>
        <p:spPr>
          <a:xfrm>
            <a:off x="2854921" y="2012699"/>
            <a:ext cx="6482158" cy="2954655"/>
          </a:xfrm>
          <a:prstGeom prst="rect">
            <a:avLst/>
          </a:prstGeom>
          <a:noFill/>
        </p:spPr>
        <p:txBody>
          <a:bodyPr wrap="square" rtlCol="0">
            <a:spAutoFit/>
          </a:bodyPr>
          <a:lstStyle/>
          <a:p>
            <a:r>
              <a:rPr lang="en-GB" b="1">
                <a:latin typeface="Verajja" panose="020B0603030804020204" pitchFamily="34" charset="0"/>
              </a:rPr>
              <a:t>		</a:t>
            </a:r>
            <a:r>
              <a:rPr lang="en-GB" sz="2400" b="1">
                <a:latin typeface="Verajja" panose="020B0603030804020204" pitchFamily="34" charset="0"/>
              </a:rPr>
              <a:t>FURTHER WORK</a:t>
            </a:r>
          </a:p>
          <a:p>
            <a:pPr marL="285750" indent="-285750">
              <a:buFont typeface="Arial" panose="020B0604020202020204" pitchFamily="34" charset="0"/>
              <a:buChar char="•"/>
            </a:pPr>
            <a:endParaRPr lang="en-GB" b="1">
              <a:latin typeface="Verajja" panose="020B0603030804020204" pitchFamily="34" charset="0"/>
            </a:endParaRPr>
          </a:p>
          <a:p>
            <a:pPr marL="742950" lvl="1" indent="-285750">
              <a:buFont typeface="Arial" panose="020B0604020202020204" pitchFamily="34" charset="0"/>
              <a:buChar char="•"/>
            </a:pPr>
            <a:r>
              <a:rPr lang="en-GB" sz="1600" b="1">
                <a:latin typeface="Verajja" panose="020B0603030804020204" pitchFamily="34" charset="0"/>
              </a:rPr>
              <a:t>DYNO SESSION</a:t>
            </a:r>
          </a:p>
          <a:p>
            <a:pPr marL="1200150" lvl="2" indent="-285750">
              <a:buFont typeface="Arial" panose="020B0604020202020204" pitchFamily="34" charset="0"/>
              <a:buChar char="•"/>
            </a:pPr>
            <a:r>
              <a:rPr lang="en-GB" sz="1600" b="1">
                <a:latin typeface="Verajja" panose="020B0603030804020204" pitchFamily="34" charset="0"/>
              </a:rPr>
              <a:t>DETERMINE BEST SETUP FOR PEAK POWER</a:t>
            </a:r>
          </a:p>
          <a:p>
            <a:pPr marL="1200150" lvl="2" indent="-285750">
              <a:buFont typeface="Arial" panose="020B0604020202020204" pitchFamily="34" charset="0"/>
              <a:buChar char="•"/>
            </a:pPr>
            <a:r>
              <a:rPr lang="en-GB" sz="1600" b="1">
                <a:latin typeface="Verajja" panose="020B0603030804020204" pitchFamily="34" charset="0"/>
              </a:rPr>
              <a:t>INVESTIGATE LAMBDA READINGS</a:t>
            </a:r>
          </a:p>
          <a:p>
            <a:pPr lvl="1"/>
            <a:endParaRPr lang="en-GB" sz="1600" b="1">
              <a:latin typeface="Verajja" panose="020B0603030804020204" pitchFamily="34" charset="0"/>
            </a:endParaRPr>
          </a:p>
          <a:p>
            <a:pPr marL="742950" lvl="1" indent="-285750">
              <a:buFont typeface="Arial" panose="020B0604020202020204" pitchFamily="34" charset="0"/>
              <a:buChar char="•"/>
            </a:pPr>
            <a:r>
              <a:rPr lang="en-GB" sz="1600" b="1">
                <a:latin typeface="Verajja" panose="020B0603030804020204" pitchFamily="34" charset="0"/>
              </a:rPr>
              <a:t>FAMILIRISATION</a:t>
            </a:r>
          </a:p>
          <a:p>
            <a:pPr marL="1200150" lvl="2" indent="-285750">
              <a:buFont typeface="Arial" panose="020B0604020202020204" pitchFamily="34" charset="0"/>
              <a:buChar char="•"/>
            </a:pPr>
            <a:r>
              <a:rPr lang="en-GB" sz="1600" b="1">
                <a:latin typeface="Verajja" panose="020B0603030804020204" pitchFamily="34" charset="0"/>
              </a:rPr>
              <a:t>ENGINE CONTROL STRATEGIES</a:t>
            </a:r>
          </a:p>
          <a:p>
            <a:pPr marL="1200150" lvl="2" indent="-285750">
              <a:buFont typeface="Arial" panose="020B0604020202020204" pitchFamily="34" charset="0"/>
              <a:buChar char="•"/>
            </a:pPr>
            <a:r>
              <a:rPr lang="en-GB" sz="1600" b="1" err="1">
                <a:latin typeface="Verajja" panose="020B0603030804020204" pitchFamily="34" charset="0"/>
              </a:rPr>
              <a:t>DoPE</a:t>
            </a:r>
            <a:r>
              <a:rPr lang="en-GB" sz="1600" b="1">
                <a:latin typeface="Verajja" panose="020B0603030804020204" pitchFamily="34" charset="0"/>
              </a:rPr>
              <a:t> &amp; 2D SOFTWARES</a:t>
            </a:r>
          </a:p>
          <a:p>
            <a:pPr marL="1200150" lvl="2" indent="-285750">
              <a:buFont typeface="Arial" panose="020B0604020202020204" pitchFamily="34" charset="0"/>
              <a:buChar char="•"/>
            </a:pPr>
            <a:r>
              <a:rPr lang="en-GB" sz="1600" b="1">
                <a:latin typeface="Verajja" panose="020B0603030804020204" pitchFamily="34" charset="0"/>
              </a:rPr>
              <a:t>DATA ANALYSIS</a:t>
            </a:r>
          </a:p>
          <a:p>
            <a:pPr marL="1200150" lvl="2" indent="-285750">
              <a:buFont typeface="Arial" panose="020B0604020202020204" pitchFamily="34" charset="0"/>
              <a:buChar char="•"/>
            </a:pPr>
            <a:r>
              <a:rPr lang="en-GB" sz="1600" b="1">
                <a:latin typeface="Verajja" panose="020B0603030804020204" pitchFamily="34" charset="0"/>
              </a:rPr>
              <a:t>RIDER FEEDBACK</a:t>
            </a:r>
          </a:p>
        </p:txBody>
      </p:sp>
    </p:spTree>
    <p:extLst>
      <p:ext uri="{BB962C8B-B14F-4D97-AF65-F5344CB8AC3E}">
        <p14:creationId xmlns:p14="http://schemas.microsoft.com/office/powerpoint/2010/main" val="2706478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0FFD5-CA3F-CDF8-3A80-C24565214CCA}"/>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4C4ECB14-99CC-D5F3-6049-DD9B48FB097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DE2905AF-C796-72BC-9EA3-F875CC7B5F8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D7898602-912E-D0AB-CA88-9CBD0DA878DE}"/>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DD88D150-D599-D88B-88B3-3CA32BAB5A1C}"/>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7FE985BF-2225-D196-317B-5073F8972CBD}"/>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E0C258B2-106C-07B2-B1C4-6ACA5817FA61}"/>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6AE2D041-F9F7-4F38-976B-AE8CE2F117CC}"/>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2" name="TextBox 1">
            <a:extLst>
              <a:ext uri="{FF2B5EF4-FFF2-40B4-BE49-F238E27FC236}">
                <a16:creationId xmlns:a16="http://schemas.microsoft.com/office/drawing/2014/main" id="{5EAC517D-7376-EBB3-9572-74F0DF7A3CF2}"/>
              </a:ext>
            </a:extLst>
          </p:cNvPr>
          <p:cNvSpPr txBox="1"/>
          <p:nvPr/>
        </p:nvSpPr>
        <p:spPr>
          <a:xfrm>
            <a:off x="834012" y="3004457"/>
            <a:ext cx="6812783" cy="369332"/>
          </a:xfrm>
          <a:prstGeom prst="rect">
            <a:avLst/>
          </a:prstGeom>
          <a:noFill/>
        </p:spPr>
        <p:txBody>
          <a:bodyPr wrap="square" rtlCol="0">
            <a:spAutoFit/>
          </a:bodyPr>
          <a:lstStyle/>
          <a:p>
            <a:endParaRPr lang="en-GB"/>
          </a:p>
        </p:txBody>
      </p:sp>
      <p:pic>
        <p:nvPicPr>
          <p:cNvPr id="4" name="Picture 3" descr="A drawing of a metal object&#10;&#10;Description automatically generated">
            <a:extLst>
              <a:ext uri="{FF2B5EF4-FFF2-40B4-BE49-F238E27FC236}">
                <a16:creationId xmlns:a16="http://schemas.microsoft.com/office/drawing/2014/main" id="{F04840F4-9703-3D50-3A61-F0C3D6421C3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38" b="92029" l="9922" r="89991">
                        <a14:foregroundMark x1="71018" y1="9938" x2="71018" y2="9938"/>
                        <a14:foregroundMark x1="30461" y1="92029" x2="30461" y2="92029"/>
                      </a14:backgroundRemoval>
                    </a14:imgEffect>
                  </a14:imgLayer>
                </a14:imgProps>
              </a:ext>
              <a:ext uri="{28A0092B-C50C-407E-A947-70E740481C1C}">
                <a14:useLocalDpi xmlns:a14="http://schemas.microsoft.com/office/drawing/2010/main" val="0"/>
              </a:ext>
            </a:extLst>
          </a:blip>
          <a:stretch>
            <a:fillRect/>
          </a:stretch>
        </p:blipFill>
        <p:spPr>
          <a:xfrm>
            <a:off x="6937828" y="315730"/>
            <a:ext cx="4428117" cy="3311707"/>
          </a:xfrm>
          <a:prstGeom prst="rect">
            <a:avLst/>
          </a:prstGeom>
        </p:spPr>
      </p:pic>
      <p:sp>
        <p:nvSpPr>
          <p:cNvPr id="14" name="TextBox 13">
            <a:extLst>
              <a:ext uri="{FF2B5EF4-FFF2-40B4-BE49-F238E27FC236}">
                <a16:creationId xmlns:a16="http://schemas.microsoft.com/office/drawing/2014/main" id="{9B500DE3-D614-8797-616F-88490EF12374}"/>
              </a:ext>
            </a:extLst>
          </p:cNvPr>
          <p:cNvSpPr txBox="1"/>
          <p:nvPr/>
        </p:nvSpPr>
        <p:spPr>
          <a:xfrm>
            <a:off x="731595" y="2560670"/>
            <a:ext cx="6252118" cy="2400657"/>
          </a:xfrm>
          <a:prstGeom prst="rect">
            <a:avLst/>
          </a:prstGeom>
          <a:noFill/>
        </p:spPr>
        <p:txBody>
          <a:bodyPr wrap="square" rtlCol="0">
            <a:spAutoFit/>
          </a:bodyPr>
          <a:lstStyle/>
          <a:p>
            <a:pPr marL="285750" indent="-285750">
              <a:buFont typeface="Arial" panose="020B0604020202020204" pitchFamily="34" charset="0"/>
              <a:buChar char="•"/>
            </a:pPr>
            <a:endParaRPr lang="en-GB" sz="2400" b="1">
              <a:latin typeface="Verajja" panose="020B0603030804020204" pitchFamily="34" charset="0"/>
            </a:endParaRPr>
          </a:p>
          <a:p>
            <a:pPr marL="742950" lvl="1" indent="-285750">
              <a:buFont typeface="Arial" panose="020B0604020202020204" pitchFamily="34" charset="0"/>
              <a:buChar char="•"/>
            </a:pPr>
            <a:r>
              <a:rPr lang="en-GB" b="1">
                <a:latin typeface="Verajja" panose="020B0603030804020204" pitchFamily="34" charset="0"/>
              </a:rPr>
              <a:t>CONTINUE REFINENT WITH FEA TESTING</a:t>
            </a:r>
          </a:p>
          <a:p>
            <a:pPr marL="742950" lvl="1" indent="-285750">
              <a:buFont typeface="Arial" panose="020B0604020202020204" pitchFamily="34" charset="0"/>
              <a:buChar char="•"/>
            </a:pPr>
            <a:endParaRPr lang="en-GB" b="1">
              <a:latin typeface="Verajja" panose="020B0603030804020204" pitchFamily="34" charset="0"/>
            </a:endParaRPr>
          </a:p>
          <a:p>
            <a:pPr marL="742950" lvl="1" indent="-285750">
              <a:buFont typeface="Arial" panose="020B0604020202020204" pitchFamily="34" charset="0"/>
              <a:buChar char="•"/>
            </a:pPr>
            <a:r>
              <a:rPr lang="en-GB" b="1">
                <a:latin typeface="Verajja" panose="020B0603030804020204" pitchFamily="34" charset="0"/>
              </a:rPr>
              <a:t>CREATE CORNERING FEA SIMULATION</a:t>
            </a:r>
          </a:p>
          <a:p>
            <a:pPr marL="742950" lvl="1" indent="-285750">
              <a:buFont typeface="Arial" panose="020B0604020202020204" pitchFamily="34" charset="0"/>
              <a:buChar char="•"/>
            </a:pPr>
            <a:endParaRPr lang="en-GB" b="1">
              <a:latin typeface="Verajja" panose="020B0603030804020204" pitchFamily="34" charset="0"/>
            </a:endParaRPr>
          </a:p>
          <a:p>
            <a:pPr marL="742950" lvl="1" indent="-285750">
              <a:buFont typeface="Arial" panose="020B0604020202020204" pitchFamily="34" charset="0"/>
              <a:buChar char="•"/>
            </a:pPr>
            <a:r>
              <a:rPr lang="en-GB" b="1">
                <a:latin typeface="Verajja" panose="020B0603030804020204" pitchFamily="34" charset="0"/>
              </a:rPr>
              <a:t>CALCULATE BUMP FORCE FOR FEA</a:t>
            </a:r>
          </a:p>
          <a:p>
            <a:pPr marL="742950" lvl="1" indent="-285750">
              <a:buFont typeface="Arial" panose="020B0604020202020204" pitchFamily="34" charset="0"/>
              <a:buChar char="•"/>
            </a:pPr>
            <a:endParaRPr lang="en-GB" b="1">
              <a:latin typeface="Verajja" panose="020B0603030804020204" pitchFamily="34" charset="0"/>
            </a:endParaRPr>
          </a:p>
          <a:p>
            <a:pPr marL="742950" lvl="1" indent="-285750">
              <a:buFont typeface="Arial" panose="020B0604020202020204" pitchFamily="34" charset="0"/>
              <a:buChar char="•"/>
            </a:pPr>
            <a:r>
              <a:rPr lang="en-GB" b="1">
                <a:latin typeface="Verajja" panose="020B0603030804020204" pitchFamily="34" charset="0"/>
              </a:rPr>
              <a:t>PRODUCE 3D PRINT PLA PROTOTYPE</a:t>
            </a:r>
          </a:p>
        </p:txBody>
      </p:sp>
      <p:pic>
        <p:nvPicPr>
          <p:cNvPr id="15" name="Picture 14" descr="A rainbow colored object with a white background&#10;&#10;Description automatically generated">
            <a:extLst>
              <a:ext uri="{FF2B5EF4-FFF2-40B4-BE49-F238E27FC236}">
                <a16:creationId xmlns:a16="http://schemas.microsoft.com/office/drawing/2014/main" id="{76D82E6B-7C33-656F-13AA-808498037FC7}"/>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7684" b="90368" l="9970" r="89878">
                        <a14:foregroundMark x1="26180" y1="90476" x2="26180" y2="90476"/>
                        <a14:foregroundMark x1="67275" y1="7684" x2="67275" y2="7684"/>
                      </a14:backgroundRemoval>
                    </a14:imgEffect>
                  </a14:imgLayer>
                </a14:imgProps>
              </a:ext>
              <a:ext uri="{28A0092B-C50C-407E-A947-70E740481C1C}">
                <a14:useLocalDpi xmlns:a14="http://schemas.microsoft.com/office/drawing/2010/main" val="0"/>
              </a:ext>
            </a:extLst>
          </a:blip>
          <a:stretch>
            <a:fillRect/>
          </a:stretch>
        </p:blipFill>
        <p:spPr>
          <a:xfrm>
            <a:off x="6983713" y="3507351"/>
            <a:ext cx="4541410" cy="2837132"/>
          </a:xfrm>
          <a:prstGeom prst="rect">
            <a:avLst/>
          </a:prstGeom>
        </p:spPr>
      </p:pic>
    </p:spTree>
    <p:extLst>
      <p:ext uri="{BB962C8B-B14F-4D97-AF65-F5344CB8AC3E}">
        <p14:creationId xmlns:p14="http://schemas.microsoft.com/office/powerpoint/2010/main" val="1646862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6ED19-2BB7-78C1-4CCB-0F94C075B273}"/>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F7082048-70DB-44F4-0C9E-093EBD0B7D14}"/>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C27AD125-B96B-8049-ADB3-36F41B95A1F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1E61D55A-47A0-5235-CDEF-FBF578F5D77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9C7B0F5F-D5C3-16C0-7AB3-0783C7A48702}"/>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2EB3333-34BB-FF77-6D08-B390E0A32FFF}"/>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E988459A-564D-2C5F-1415-208507EB8C9B}"/>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F722D399-33AF-FD9E-8025-23F55E6D064E}"/>
              </a:ext>
            </a:extLst>
          </p:cNvPr>
          <p:cNvSpPr txBox="1"/>
          <p:nvPr/>
        </p:nvSpPr>
        <p:spPr>
          <a:xfrm>
            <a:off x="704087" y="1709974"/>
            <a:ext cx="3936920" cy="954107"/>
          </a:xfrm>
          <a:prstGeom prst="rect">
            <a:avLst/>
          </a:prstGeom>
          <a:noFill/>
        </p:spPr>
        <p:txBody>
          <a:bodyPr wrap="square" rtlCol="0">
            <a:spAutoFit/>
          </a:bodyPr>
          <a:lstStyle/>
          <a:p>
            <a:r>
              <a:rPr lang="en-GB" sz="2800" b="1"/>
              <a:t>CORNERING &amp; BUMP FORCE CALCULATIONS</a:t>
            </a:r>
          </a:p>
        </p:txBody>
      </p:sp>
      <p:pic>
        <p:nvPicPr>
          <p:cNvPr id="1026" name="Picture 2" descr="Circuito de Jerez Track Map - 51GT3 Racing Circuits Database">
            <a:extLst>
              <a:ext uri="{FF2B5EF4-FFF2-40B4-BE49-F238E27FC236}">
                <a16:creationId xmlns:a16="http://schemas.microsoft.com/office/drawing/2014/main" id="{F72AACE1-DF45-360B-3207-BF9DE87F2A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2862" y="259426"/>
            <a:ext cx="4193037" cy="23595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3933AD8-0097-73C3-0C32-E5C6D9F3814C}"/>
              </a:ext>
            </a:extLst>
          </p:cNvPr>
          <p:cNvSpPr txBox="1"/>
          <p:nvPr/>
        </p:nvSpPr>
        <p:spPr>
          <a:xfrm>
            <a:off x="5157104" y="2087155"/>
            <a:ext cx="2100105" cy="646331"/>
          </a:xfrm>
          <a:prstGeom prst="rect">
            <a:avLst/>
          </a:prstGeom>
          <a:noFill/>
        </p:spPr>
        <p:txBody>
          <a:bodyPr wrap="square" rtlCol="0">
            <a:spAutoFit/>
          </a:bodyPr>
          <a:lstStyle/>
          <a:p>
            <a:r>
              <a:rPr lang="en-GB"/>
              <a:t>(51gt3, 2025)</a:t>
            </a:r>
          </a:p>
          <a:p>
            <a:endParaRPr lang="en-GB"/>
          </a:p>
        </p:txBody>
      </p:sp>
      <p:sp>
        <p:nvSpPr>
          <p:cNvPr id="2" name="TextBox 1">
            <a:extLst>
              <a:ext uri="{FF2B5EF4-FFF2-40B4-BE49-F238E27FC236}">
                <a16:creationId xmlns:a16="http://schemas.microsoft.com/office/drawing/2014/main" id="{41A8EAD6-90D6-44B8-1951-E78705CB3DD9}"/>
              </a:ext>
            </a:extLst>
          </p:cNvPr>
          <p:cNvSpPr txBox="1"/>
          <p:nvPr/>
        </p:nvSpPr>
        <p:spPr>
          <a:xfrm>
            <a:off x="672980" y="2895067"/>
            <a:ext cx="7603535" cy="3662541"/>
          </a:xfrm>
          <a:prstGeom prst="rect">
            <a:avLst/>
          </a:prstGeom>
          <a:noFill/>
        </p:spPr>
        <p:txBody>
          <a:bodyPr wrap="square" rtlCol="0">
            <a:spAutoFit/>
          </a:bodyPr>
          <a:lstStyle/>
          <a:p>
            <a:pPr marL="285750" indent="-285750">
              <a:buFont typeface="Arial" panose="020B0604020202020204" pitchFamily="34" charset="0"/>
              <a:buChar char="•"/>
            </a:pPr>
            <a:r>
              <a:rPr lang="en-GB" sz="1600" b="1"/>
              <a:t>Data Sourced from Lap data from Moto3 bike at Jerez Circuit.</a:t>
            </a:r>
          </a:p>
          <a:p>
            <a:pPr marL="285750" indent="-285750">
              <a:buFont typeface="Arial" panose="020B0604020202020204" pitchFamily="34" charset="0"/>
              <a:buChar char="•"/>
            </a:pPr>
            <a:r>
              <a:rPr lang="en-GB" sz="1600" b="1"/>
              <a:t>Velocity and corner radius taken from final corner data.</a:t>
            </a:r>
          </a:p>
          <a:p>
            <a:pPr marL="285750" indent="-285750">
              <a:buFont typeface="Arial" panose="020B0604020202020204" pitchFamily="34" charset="0"/>
              <a:buChar char="•"/>
            </a:pPr>
            <a:r>
              <a:rPr lang="en-GB" sz="1600" b="1"/>
              <a:t>Lean angle derived using velocity, corner radius, and gravitational constant.</a:t>
            </a:r>
          </a:p>
          <a:p>
            <a:pPr marL="285750" indent="-285750">
              <a:buFont typeface="Arial" panose="020B0604020202020204" pitchFamily="34" charset="0"/>
              <a:buChar char="•"/>
            </a:pPr>
            <a:r>
              <a:rPr lang="en-GB" sz="1600" b="1"/>
              <a:t>Centripetal force calculated using bike mass, velocity, and corner radius.</a:t>
            </a:r>
          </a:p>
          <a:p>
            <a:pPr marL="285750" indent="-285750">
              <a:buFont typeface="Arial" panose="020B0604020202020204" pitchFamily="34" charset="0"/>
              <a:buChar char="•"/>
            </a:pPr>
            <a:r>
              <a:rPr lang="en-GB" sz="1600" b="1"/>
              <a:t>Mg (vertical gravitational force) also determined.</a:t>
            </a:r>
          </a:p>
          <a:p>
            <a:endParaRPr lang="en-GB" sz="1600" b="1"/>
          </a:p>
          <a:p>
            <a:pPr marL="285750" indent="-285750">
              <a:buFont typeface="Arial" panose="020B0604020202020204" pitchFamily="34" charset="0"/>
              <a:buChar char="•"/>
            </a:pPr>
            <a:r>
              <a:rPr lang="en-GB" sz="1600" b="1"/>
              <a:t>Bump force calculated using suspension data from the same corner</a:t>
            </a:r>
          </a:p>
          <a:p>
            <a:pPr marL="285750" indent="-285750">
              <a:buFont typeface="Arial" panose="020B0604020202020204" pitchFamily="34" charset="0"/>
              <a:buChar char="•"/>
            </a:pPr>
            <a:r>
              <a:rPr lang="en-GB" sz="1600" b="1"/>
              <a:t>Curb height and bump duration measured from suspension position traces.</a:t>
            </a:r>
          </a:p>
          <a:p>
            <a:pPr marL="285750" indent="-285750">
              <a:buFont typeface="Arial" panose="020B0604020202020204" pitchFamily="34" charset="0"/>
              <a:buChar char="•"/>
            </a:pPr>
            <a:r>
              <a:rPr lang="en-GB" sz="1600" b="1"/>
              <a:t>Suspension velocities recorded at bump entry and exit points.</a:t>
            </a:r>
          </a:p>
          <a:p>
            <a:pPr marL="285750" indent="-285750">
              <a:buFont typeface="Arial" panose="020B0604020202020204" pitchFamily="34" charset="0"/>
              <a:buChar char="•"/>
            </a:pPr>
            <a:r>
              <a:rPr lang="en-GB" sz="1600" b="1"/>
              <a:t>Force computed using suspension velocity changes over bump duration.</a:t>
            </a:r>
          </a:p>
          <a:p>
            <a:pPr marL="285750" indent="-285750">
              <a:buFont typeface="Arial" panose="020B0604020202020204" pitchFamily="34" charset="0"/>
              <a:buChar char="•"/>
            </a:pPr>
            <a:r>
              <a:rPr lang="en-GB" sz="1600" b="1"/>
              <a:t>Bump force combined with braking and cornering forces to represent worst-case loading scenario for simulations.</a:t>
            </a:r>
          </a:p>
          <a:p>
            <a:endParaRPr lang="en-GB" sz="1600"/>
          </a:p>
          <a:p>
            <a:endParaRPr lang="en-GB"/>
          </a:p>
        </p:txBody>
      </p:sp>
      <p:sp>
        <p:nvSpPr>
          <p:cNvPr id="7" name="TextBox 6">
            <a:extLst>
              <a:ext uri="{FF2B5EF4-FFF2-40B4-BE49-F238E27FC236}">
                <a16:creationId xmlns:a16="http://schemas.microsoft.com/office/drawing/2014/main" id="{B35EEC79-EA32-F92A-20BF-16283D133EEA}"/>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pic>
        <p:nvPicPr>
          <p:cNvPr id="6" name="Picture 5" descr="A diagram of a graph&#10;&#10;AI-generated content may be incorrect.">
            <a:extLst>
              <a:ext uri="{FF2B5EF4-FFF2-40B4-BE49-F238E27FC236}">
                <a16:creationId xmlns:a16="http://schemas.microsoft.com/office/drawing/2014/main" id="{74E6B2EA-F4CE-56CC-8C9E-7A6AB3E3D882}"/>
              </a:ext>
            </a:extLst>
          </p:cNvPr>
          <p:cNvPicPr>
            <a:picLocks noChangeAspect="1"/>
          </p:cNvPicPr>
          <p:nvPr/>
        </p:nvPicPr>
        <p:blipFill>
          <a:blip r:embed="rId4"/>
          <a:stretch>
            <a:fillRect/>
          </a:stretch>
        </p:blipFill>
        <p:spPr>
          <a:xfrm>
            <a:off x="8198915" y="259426"/>
            <a:ext cx="3143453" cy="2359505"/>
          </a:xfrm>
          <a:prstGeom prst="rect">
            <a:avLst/>
          </a:prstGeom>
        </p:spPr>
      </p:pic>
      <p:sp>
        <p:nvSpPr>
          <p:cNvPr id="8" name="TextBox 7">
            <a:extLst>
              <a:ext uri="{FF2B5EF4-FFF2-40B4-BE49-F238E27FC236}">
                <a16:creationId xmlns:a16="http://schemas.microsoft.com/office/drawing/2014/main" id="{7CAD989B-7DF2-1562-740E-F543312B0133}"/>
              </a:ext>
            </a:extLst>
          </p:cNvPr>
          <p:cNvSpPr txBox="1"/>
          <p:nvPr/>
        </p:nvSpPr>
        <p:spPr>
          <a:xfrm>
            <a:off x="10336984" y="2114844"/>
            <a:ext cx="1906810" cy="369332"/>
          </a:xfrm>
          <a:prstGeom prst="rect">
            <a:avLst/>
          </a:prstGeom>
          <a:noFill/>
        </p:spPr>
        <p:txBody>
          <a:bodyPr wrap="square" rtlCol="0">
            <a:spAutoFit/>
          </a:bodyPr>
          <a:lstStyle/>
          <a:p>
            <a:r>
              <a:rPr lang="en-GB" sz="18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80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Cossalter</a:t>
            </a:r>
            <a:r>
              <a:rPr lang="en-GB" sz="18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2006)</a:t>
            </a:r>
            <a:endParaRPr lang="en-GB"/>
          </a:p>
        </p:txBody>
      </p:sp>
      <p:pic>
        <p:nvPicPr>
          <p:cNvPr id="13" name="Picture 12">
            <a:extLst>
              <a:ext uri="{FF2B5EF4-FFF2-40B4-BE49-F238E27FC236}">
                <a16:creationId xmlns:a16="http://schemas.microsoft.com/office/drawing/2014/main" id="{22590E50-DAF0-0967-D4F4-E07D34C7CF31}"/>
              </a:ext>
            </a:extLst>
          </p:cNvPr>
          <p:cNvPicPr>
            <a:picLocks noChangeAspect="1"/>
          </p:cNvPicPr>
          <p:nvPr/>
        </p:nvPicPr>
        <p:blipFill>
          <a:blip r:embed="rId5"/>
          <a:stretch>
            <a:fillRect/>
          </a:stretch>
        </p:blipFill>
        <p:spPr>
          <a:xfrm>
            <a:off x="8578290" y="3426069"/>
            <a:ext cx="3381847" cy="2305372"/>
          </a:xfrm>
          <a:prstGeom prst="rect">
            <a:avLst/>
          </a:prstGeom>
        </p:spPr>
      </p:pic>
      <p:sp>
        <p:nvSpPr>
          <p:cNvPr id="4" name="TextBox 3">
            <a:extLst>
              <a:ext uri="{FF2B5EF4-FFF2-40B4-BE49-F238E27FC236}">
                <a16:creationId xmlns:a16="http://schemas.microsoft.com/office/drawing/2014/main" id="{DB21D54E-25A5-DF74-3EDC-97F3DC455366}"/>
              </a:ext>
            </a:extLst>
          </p:cNvPr>
          <p:cNvSpPr txBox="1"/>
          <p:nvPr/>
        </p:nvSpPr>
        <p:spPr>
          <a:xfrm>
            <a:off x="10269213" y="5672781"/>
            <a:ext cx="1927216" cy="369332"/>
          </a:xfrm>
          <a:prstGeom prst="rect">
            <a:avLst/>
          </a:prstGeom>
          <a:noFill/>
        </p:spPr>
        <p:txBody>
          <a:bodyPr wrap="square" rtlCol="0">
            <a:spAutoFit/>
          </a:bodyPr>
          <a:lstStyle/>
          <a:p>
            <a:r>
              <a:rPr lang="en-GB"/>
              <a:t>(Williams, 2024)</a:t>
            </a:r>
          </a:p>
        </p:txBody>
      </p:sp>
      <p:sp>
        <p:nvSpPr>
          <p:cNvPr id="10" name="Rectangle 9">
            <a:extLst>
              <a:ext uri="{FF2B5EF4-FFF2-40B4-BE49-F238E27FC236}">
                <a16:creationId xmlns:a16="http://schemas.microsoft.com/office/drawing/2014/main" id="{0B82575E-5D1B-671D-730B-D3427E0E3CD2}"/>
              </a:ext>
            </a:extLst>
          </p:cNvPr>
          <p:cNvSpPr/>
          <p:nvPr/>
        </p:nvSpPr>
        <p:spPr>
          <a:xfrm>
            <a:off x="8578289" y="3426070"/>
            <a:ext cx="3381847" cy="2305372"/>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787375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FB535-94A2-3D83-4937-1BB3F314BA95}"/>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65D3EA57-851E-7D0A-E706-C2016905A77E}"/>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6BBC6D36-170F-06D3-AE63-E2F75CC01BF0}"/>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sp>
          <p:nvSpPr>
            <p:cNvPr id="11" name="Arrow: Chevron 10">
              <a:extLst>
                <a:ext uri="{FF2B5EF4-FFF2-40B4-BE49-F238E27FC236}">
                  <a16:creationId xmlns:a16="http://schemas.microsoft.com/office/drawing/2014/main" id="{C5912693-F869-257A-04EB-17749032D4CA}"/>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grpSp>
      <p:grpSp>
        <p:nvGrpSpPr>
          <p:cNvPr id="31" name="Group 30">
            <a:extLst>
              <a:ext uri="{FF2B5EF4-FFF2-40B4-BE49-F238E27FC236}">
                <a16:creationId xmlns:a16="http://schemas.microsoft.com/office/drawing/2014/main" id="{CF48085A-192B-75D5-56EE-F177D3613CC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61EADD45-566E-C8E4-6D13-8C68EC1FE016}"/>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7AA7F2B4-CB05-D51F-B078-15334BDCF0F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3BFE48EC-2C10-1A51-41A3-5EAE8760BD70}"/>
              </a:ext>
            </a:extLst>
          </p:cNvPr>
          <p:cNvSpPr txBox="1"/>
          <p:nvPr/>
        </p:nvSpPr>
        <p:spPr>
          <a:xfrm>
            <a:off x="704086" y="1936734"/>
            <a:ext cx="3768132" cy="523220"/>
          </a:xfrm>
          <a:prstGeom prst="rect">
            <a:avLst/>
          </a:prstGeom>
          <a:noFill/>
        </p:spPr>
        <p:txBody>
          <a:bodyPr wrap="square" rtlCol="0">
            <a:spAutoFit/>
          </a:bodyPr>
          <a:lstStyle/>
          <a:p>
            <a:r>
              <a:rPr lang="en-GB" sz="2800" b="1"/>
              <a:t>FEA SIMULATIONS</a:t>
            </a:r>
          </a:p>
        </p:txBody>
      </p:sp>
      <p:sp>
        <p:nvSpPr>
          <p:cNvPr id="5" name="TextBox 4">
            <a:extLst>
              <a:ext uri="{FF2B5EF4-FFF2-40B4-BE49-F238E27FC236}">
                <a16:creationId xmlns:a16="http://schemas.microsoft.com/office/drawing/2014/main" id="{919E4952-CDA0-E0CC-AF4C-571E913730A8}"/>
              </a:ext>
            </a:extLst>
          </p:cNvPr>
          <p:cNvSpPr txBox="1"/>
          <p:nvPr/>
        </p:nvSpPr>
        <p:spPr>
          <a:xfrm>
            <a:off x="697775" y="2725663"/>
            <a:ext cx="5285335" cy="3724096"/>
          </a:xfrm>
          <a:prstGeom prst="rect">
            <a:avLst/>
          </a:prstGeom>
          <a:noFill/>
        </p:spPr>
        <p:txBody>
          <a:bodyPr wrap="square" rtlCol="0">
            <a:spAutoFit/>
          </a:bodyPr>
          <a:lstStyle/>
          <a:p>
            <a:r>
              <a:rPr lang="en-GB" b="1"/>
              <a:t>BRAKING SIMULATION</a:t>
            </a:r>
          </a:p>
          <a:p>
            <a:endParaRPr lang="en-GB" b="1"/>
          </a:p>
          <a:p>
            <a:pPr marL="285750" indent="-285750">
              <a:buFont typeface="Arial" panose="020B0604020202020204" pitchFamily="34" charset="0"/>
              <a:buChar char="•"/>
            </a:pPr>
            <a:r>
              <a:rPr lang="en-GB" sz="1600" b="1"/>
              <a:t>Evaluate yoke under braking loads.</a:t>
            </a:r>
          </a:p>
          <a:p>
            <a:pPr marL="285750" indent="-285750">
              <a:buFont typeface="Arial" panose="020B0604020202020204" pitchFamily="34" charset="0"/>
              <a:buChar char="•"/>
            </a:pPr>
            <a:r>
              <a:rPr lang="en-GB" sz="1600" b="1"/>
              <a:t>Model oriented at 24° rake angle in SolidWorks.</a:t>
            </a:r>
          </a:p>
          <a:p>
            <a:pPr marL="285750" indent="-285750">
              <a:buFont typeface="Arial" panose="020B0604020202020204" pitchFamily="34" charset="0"/>
              <a:buChar char="•"/>
            </a:pPr>
            <a:r>
              <a:rPr lang="en-GB" sz="1600" b="1"/>
              <a:t>Constrained at the stem. </a:t>
            </a:r>
            <a:r>
              <a:rPr lang="pt-BR" sz="1600" b="1"/>
              <a:t>(Diogo, Rodrigues Da and Bicho, 2021)</a:t>
            </a:r>
            <a:endParaRPr lang="en-GB" sz="1600" b="1"/>
          </a:p>
          <a:p>
            <a:pPr marL="285750" indent="-285750">
              <a:buFont typeface="Arial" panose="020B0604020202020204" pitchFamily="34" charset="0"/>
              <a:buChar char="•"/>
            </a:pPr>
            <a:r>
              <a:rPr lang="en-GB" sz="1600" b="1"/>
              <a:t>1487N Longitudinal braking force (rearward).</a:t>
            </a:r>
          </a:p>
          <a:p>
            <a:pPr marL="285750" indent="-285750">
              <a:buFont typeface="Arial" panose="020B0604020202020204" pitchFamily="34" charset="0"/>
              <a:buChar char="•"/>
            </a:pPr>
            <a:r>
              <a:rPr lang="en-GB" sz="1600" b="1"/>
              <a:t>2772N Normal force and bump force (upward).</a:t>
            </a:r>
          </a:p>
          <a:p>
            <a:pPr marL="285750" indent="-285750">
              <a:buFont typeface="Arial" panose="020B0604020202020204" pitchFamily="34" charset="0"/>
              <a:buChar char="•"/>
            </a:pPr>
            <a:r>
              <a:rPr lang="en-GB" sz="1600" b="1"/>
              <a:t>Remote forces applied at contact patch, directed toward fork leg clamps.</a:t>
            </a:r>
          </a:p>
          <a:p>
            <a:pPr marL="285750" indent="-285750">
              <a:buFont typeface="Arial" panose="020B0604020202020204" pitchFamily="34" charset="0"/>
              <a:buChar char="•"/>
            </a:pPr>
            <a:r>
              <a:rPr lang="en-GB" sz="1600" b="1"/>
              <a:t>Material: 6082 aluminium alloy.</a:t>
            </a:r>
          </a:p>
          <a:p>
            <a:pPr marL="285750" indent="-285750">
              <a:buFont typeface="Arial" panose="020B0604020202020204" pitchFamily="34" charset="0"/>
              <a:buChar char="•"/>
            </a:pPr>
            <a:r>
              <a:rPr lang="en-GB" sz="1600" b="1"/>
              <a:t>Mesh: Curvature-based, blended size (22 mm to 1.13 mm), large deformation OFF.</a:t>
            </a:r>
          </a:p>
          <a:p>
            <a:endParaRPr lang="en-GB"/>
          </a:p>
        </p:txBody>
      </p:sp>
      <p:sp>
        <p:nvSpPr>
          <p:cNvPr id="15" name="TextBox 14">
            <a:extLst>
              <a:ext uri="{FF2B5EF4-FFF2-40B4-BE49-F238E27FC236}">
                <a16:creationId xmlns:a16="http://schemas.microsoft.com/office/drawing/2014/main" id="{BC5628AB-B1BA-C52F-3CE2-8294BE2CECCB}"/>
              </a:ext>
            </a:extLst>
          </p:cNvPr>
          <p:cNvSpPr txBox="1"/>
          <p:nvPr/>
        </p:nvSpPr>
        <p:spPr>
          <a:xfrm>
            <a:off x="6202581" y="2740906"/>
            <a:ext cx="5285335" cy="3970318"/>
          </a:xfrm>
          <a:prstGeom prst="rect">
            <a:avLst/>
          </a:prstGeom>
          <a:noFill/>
        </p:spPr>
        <p:txBody>
          <a:bodyPr wrap="square" rtlCol="0">
            <a:spAutoFit/>
          </a:bodyPr>
          <a:lstStyle/>
          <a:p>
            <a:r>
              <a:rPr lang="en-GB" b="1"/>
              <a:t>CORNERING SIMULATION</a:t>
            </a:r>
          </a:p>
          <a:p>
            <a:endParaRPr lang="en-GB" b="1"/>
          </a:p>
          <a:p>
            <a:pPr marL="285750" indent="-285750">
              <a:buFont typeface="Arial" panose="020B0604020202020204" pitchFamily="34" charset="0"/>
              <a:buChar char="•"/>
            </a:pPr>
            <a:r>
              <a:rPr lang="en-GB" sz="1600" b="1"/>
              <a:t>Evaluate yoke under cornering load conditions.</a:t>
            </a:r>
          </a:p>
          <a:p>
            <a:pPr marL="285750" indent="-285750">
              <a:buFont typeface="Arial" panose="020B0604020202020204" pitchFamily="34" charset="0"/>
              <a:buChar char="•"/>
            </a:pPr>
            <a:r>
              <a:rPr lang="en-GB" sz="1600" b="1"/>
              <a:t>Model oriented at a 55° lean angle in SolidWorks.</a:t>
            </a:r>
          </a:p>
          <a:p>
            <a:pPr marL="285750" indent="-285750">
              <a:buFont typeface="Arial" panose="020B0604020202020204" pitchFamily="34" charset="0"/>
              <a:buChar char="•"/>
            </a:pPr>
            <a:r>
              <a:rPr lang="en-GB" sz="1600" b="1"/>
              <a:t>Constrained at the stem. </a:t>
            </a:r>
            <a:r>
              <a:rPr lang="pt-BR" sz="1600" b="1"/>
              <a:t>(Diogo, Rodrigues Da and Bicho, 2021)</a:t>
            </a:r>
            <a:endParaRPr lang="en-GB" sz="1600" b="1"/>
          </a:p>
          <a:p>
            <a:pPr marL="285750" indent="-285750">
              <a:buFont typeface="Arial" panose="020B0604020202020204" pitchFamily="34" charset="0"/>
              <a:buChar char="•"/>
            </a:pPr>
            <a:r>
              <a:rPr lang="en-GB" sz="1600" b="1"/>
              <a:t>3250N Centripetal force (horizontal direction towards yokes).</a:t>
            </a:r>
          </a:p>
          <a:p>
            <a:pPr marL="285750" indent="-285750">
              <a:buFont typeface="Arial" panose="020B0604020202020204" pitchFamily="34" charset="0"/>
              <a:buChar char="•"/>
            </a:pPr>
            <a:r>
              <a:rPr lang="en-GB" sz="1600" b="1"/>
              <a:t>2455N MG and bump force (vertical upward)</a:t>
            </a:r>
          </a:p>
          <a:p>
            <a:pPr marL="285750" indent="-285750">
              <a:buFont typeface="Arial" panose="020B0604020202020204" pitchFamily="34" charset="0"/>
              <a:buChar char="•"/>
            </a:pPr>
            <a:r>
              <a:rPr lang="en-GB" sz="1600" b="1"/>
              <a:t>Forces introduced at contact patch directed toward fork leg clamps.</a:t>
            </a:r>
          </a:p>
          <a:p>
            <a:pPr marL="285750" indent="-285750">
              <a:buFont typeface="Arial" panose="020B0604020202020204" pitchFamily="34" charset="0"/>
              <a:buChar char="•"/>
            </a:pPr>
            <a:r>
              <a:rPr lang="en-GB" sz="1600" b="1"/>
              <a:t>Material: 6082 aluminium alloy.</a:t>
            </a:r>
          </a:p>
          <a:p>
            <a:pPr marL="285750" indent="-285750">
              <a:buFont typeface="Arial" panose="020B0604020202020204" pitchFamily="34" charset="0"/>
              <a:buChar char="•"/>
            </a:pPr>
            <a:r>
              <a:rPr lang="en-GB" sz="1600" b="1"/>
              <a:t>Mesh: Curvature-based, blended size (22 mm to 1.13 mm), large deformation OFF.</a:t>
            </a:r>
          </a:p>
          <a:p>
            <a:endParaRPr lang="en-GB"/>
          </a:p>
        </p:txBody>
      </p:sp>
      <p:grpSp>
        <p:nvGrpSpPr>
          <p:cNvPr id="10" name="Group 9">
            <a:extLst>
              <a:ext uri="{FF2B5EF4-FFF2-40B4-BE49-F238E27FC236}">
                <a16:creationId xmlns:a16="http://schemas.microsoft.com/office/drawing/2014/main" id="{0C8775AD-4B71-5940-9FB2-EBABF4162289}"/>
              </a:ext>
            </a:extLst>
          </p:cNvPr>
          <p:cNvGrpSpPr/>
          <p:nvPr/>
        </p:nvGrpSpPr>
        <p:grpSpPr>
          <a:xfrm>
            <a:off x="6616760" y="209018"/>
            <a:ext cx="1868470" cy="2358797"/>
            <a:chOff x="6324834" y="141315"/>
            <a:chExt cx="2125016" cy="2682666"/>
          </a:xfrm>
        </p:grpSpPr>
        <p:pic>
          <p:nvPicPr>
            <p:cNvPr id="6" name="Picture 5" descr="A purple line coming out of a pole&#10;&#10;AI-generated content may be incorrect.">
              <a:extLst>
                <a:ext uri="{FF2B5EF4-FFF2-40B4-BE49-F238E27FC236}">
                  <a16:creationId xmlns:a16="http://schemas.microsoft.com/office/drawing/2014/main" id="{AB078381-B575-E99B-757C-E4BA0ADBEE78}"/>
                </a:ext>
              </a:extLst>
            </p:cNvPr>
            <p:cNvPicPr>
              <a:picLocks noChangeAspect="1"/>
            </p:cNvPicPr>
            <p:nvPr/>
          </p:nvPicPr>
          <p:blipFill>
            <a:blip r:embed="rId3"/>
            <a:srcRect l="50001" r="13272"/>
            <a:stretch/>
          </p:blipFill>
          <p:spPr>
            <a:xfrm>
              <a:off x="6324834" y="141315"/>
              <a:ext cx="2105025" cy="2665095"/>
            </a:xfrm>
            <a:prstGeom prst="rect">
              <a:avLst/>
            </a:prstGeom>
          </p:spPr>
        </p:pic>
        <p:sp>
          <p:nvSpPr>
            <p:cNvPr id="2" name="Rectangle 1">
              <a:extLst>
                <a:ext uri="{FF2B5EF4-FFF2-40B4-BE49-F238E27FC236}">
                  <a16:creationId xmlns:a16="http://schemas.microsoft.com/office/drawing/2014/main" id="{B8C65C7A-9D1C-CCA0-114A-060FBB4894F5}"/>
                </a:ext>
              </a:extLst>
            </p:cNvPr>
            <p:cNvSpPr/>
            <p:nvPr/>
          </p:nvSpPr>
          <p:spPr>
            <a:xfrm>
              <a:off x="6324836" y="141315"/>
              <a:ext cx="2125014" cy="2682666"/>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AF79D52E-C39E-9056-D39B-E768ABB77CA7}"/>
              </a:ext>
            </a:extLst>
          </p:cNvPr>
          <p:cNvGrpSpPr/>
          <p:nvPr/>
        </p:nvGrpSpPr>
        <p:grpSpPr>
          <a:xfrm>
            <a:off x="8804024" y="209018"/>
            <a:ext cx="3153514" cy="2352964"/>
            <a:chOff x="8860985" y="259427"/>
            <a:chExt cx="3026215" cy="2257981"/>
          </a:xfrm>
        </p:grpSpPr>
        <p:pic>
          <p:nvPicPr>
            <p:cNvPr id="4" name="Picture 3" descr="A wire with purple streaks&#10;&#10;AI-generated content may be incorrect.">
              <a:extLst>
                <a:ext uri="{FF2B5EF4-FFF2-40B4-BE49-F238E27FC236}">
                  <a16:creationId xmlns:a16="http://schemas.microsoft.com/office/drawing/2014/main" id="{5B7C68D6-B71E-7E30-74F4-081A96D35888}"/>
                </a:ext>
              </a:extLst>
            </p:cNvPr>
            <p:cNvPicPr>
              <a:picLocks noChangeAspect="1"/>
            </p:cNvPicPr>
            <p:nvPr/>
          </p:nvPicPr>
          <p:blipFill>
            <a:blip r:embed="rId4"/>
            <a:srcRect l="25172" r="10083" b="-886"/>
            <a:stretch/>
          </p:blipFill>
          <p:spPr>
            <a:xfrm>
              <a:off x="8860987" y="259427"/>
              <a:ext cx="3026213" cy="2257981"/>
            </a:xfrm>
            <a:prstGeom prst="rect">
              <a:avLst/>
            </a:prstGeom>
          </p:spPr>
        </p:pic>
        <p:sp>
          <p:nvSpPr>
            <p:cNvPr id="8" name="Rectangle 7">
              <a:extLst>
                <a:ext uri="{FF2B5EF4-FFF2-40B4-BE49-F238E27FC236}">
                  <a16:creationId xmlns:a16="http://schemas.microsoft.com/office/drawing/2014/main" id="{3D98A9D4-00B0-2ADF-6D53-90625B643C55}"/>
                </a:ext>
              </a:extLst>
            </p:cNvPr>
            <p:cNvSpPr/>
            <p:nvPr/>
          </p:nvSpPr>
          <p:spPr>
            <a:xfrm>
              <a:off x="8860985" y="259427"/>
              <a:ext cx="3026213" cy="2257981"/>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sp>
        <p:nvSpPr>
          <p:cNvPr id="7" name="TextBox 6">
            <a:extLst>
              <a:ext uri="{FF2B5EF4-FFF2-40B4-BE49-F238E27FC236}">
                <a16:creationId xmlns:a16="http://schemas.microsoft.com/office/drawing/2014/main" id="{10D109D7-8ECD-D0A2-2CEC-E36B973C94CD}"/>
              </a:ext>
            </a:extLst>
          </p:cNvPr>
          <p:cNvSpPr txBox="1"/>
          <p:nvPr/>
        </p:nvSpPr>
        <p:spPr>
          <a:xfrm>
            <a:off x="2042755" y="245852"/>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Tree>
    <p:extLst>
      <p:ext uri="{BB962C8B-B14F-4D97-AF65-F5344CB8AC3E}">
        <p14:creationId xmlns:p14="http://schemas.microsoft.com/office/powerpoint/2010/main" val="3191125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036AC-C245-A310-4E98-D29526056B28}"/>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91895CD-D207-2259-9C0D-6B09C72D4C9B}"/>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41E3AB6D-288B-0CD3-65A2-36FFB540FF60}"/>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F59E95D-A13A-1F1F-1AE7-F54D18F6B6FC}"/>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EA110F39-FC83-21F9-0E19-5AFD6C9C95B6}"/>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4AEB73B0-3F80-C634-9990-417B528C9386}"/>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E6D643B6-50EB-CEE4-7E60-929DB2820AE9}"/>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6C1447FC-3135-FA6E-FF44-9392BCF5B077}"/>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3" name="TextBox 2">
            <a:extLst>
              <a:ext uri="{FF2B5EF4-FFF2-40B4-BE49-F238E27FC236}">
                <a16:creationId xmlns:a16="http://schemas.microsoft.com/office/drawing/2014/main" id="{BC7D1C21-DA26-8A86-CFA6-7CFB668FD1E2}"/>
              </a:ext>
            </a:extLst>
          </p:cNvPr>
          <p:cNvSpPr txBox="1"/>
          <p:nvPr/>
        </p:nvSpPr>
        <p:spPr>
          <a:xfrm>
            <a:off x="704088" y="1709974"/>
            <a:ext cx="3768132" cy="523220"/>
          </a:xfrm>
          <a:prstGeom prst="rect">
            <a:avLst/>
          </a:prstGeom>
          <a:noFill/>
        </p:spPr>
        <p:txBody>
          <a:bodyPr wrap="square" rtlCol="0">
            <a:spAutoFit/>
          </a:bodyPr>
          <a:lstStyle/>
          <a:p>
            <a:r>
              <a:rPr lang="en-GB" sz="2800" b="1"/>
              <a:t>FEA Validation</a:t>
            </a:r>
          </a:p>
        </p:txBody>
      </p:sp>
      <p:sp>
        <p:nvSpPr>
          <p:cNvPr id="2" name="TextBox 1">
            <a:extLst>
              <a:ext uri="{FF2B5EF4-FFF2-40B4-BE49-F238E27FC236}">
                <a16:creationId xmlns:a16="http://schemas.microsoft.com/office/drawing/2014/main" id="{BB126A35-4053-B48B-F9DF-86483D203244}"/>
              </a:ext>
            </a:extLst>
          </p:cNvPr>
          <p:cNvSpPr txBox="1"/>
          <p:nvPr/>
        </p:nvSpPr>
        <p:spPr>
          <a:xfrm>
            <a:off x="834012" y="3004457"/>
            <a:ext cx="6812783" cy="369332"/>
          </a:xfrm>
          <a:prstGeom prst="rect">
            <a:avLst/>
          </a:prstGeom>
          <a:noFill/>
        </p:spPr>
        <p:txBody>
          <a:bodyPr wrap="square" rtlCol="0">
            <a:spAutoFit/>
          </a:bodyPr>
          <a:lstStyle/>
          <a:p>
            <a:endParaRPr lang="en-GB"/>
          </a:p>
        </p:txBody>
      </p:sp>
      <p:pic>
        <p:nvPicPr>
          <p:cNvPr id="8" name="Picture 7" descr="A green rectangular object with arrows&#10;&#10;AI-generated content may be incorrect.">
            <a:extLst>
              <a:ext uri="{FF2B5EF4-FFF2-40B4-BE49-F238E27FC236}">
                <a16:creationId xmlns:a16="http://schemas.microsoft.com/office/drawing/2014/main" id="{8F87458E-F651-7CE7-80D1-C1DE80605C6D}"/>
              </a:ext>
            </a:extLst>
          </p:cNvPr>
          <p:cNvPicPr>
            <a:picLocks noChangeAspect="1"/>
          </p:cNvPicPr>
          <p:nvPr/>
        </p:nvPicPr>
        <p:blipFill>
          <a:blip r:embed="rId3"/>
          <a:stretch>
            <a:fillRect/>
          </a:stretch>
        </p:blipFill>
        <p:spPr>
          <a:xfrm>
            <a:off x="7172546" y="4247689"/>
            <a:ext cx="4185439" cy="1925320"/>
          </a:xfrm>
          <a:prstGeom prst="rect">
            <a:avLst/>
          </a:prstGeom>
        </p:spPr>
      </p:pic>
      <p:pic>
        <p:nvPicPr>
          <p:cNvPr id="12" name="Picture 11">
            <a:extLst>
              <a:ext uri="{FF2B5EF4-FFF2-40B4-BE49-F238E27FC236}">
                <a16:creationId xmlns:a16="http://schemas.microsoft.com/office/drawing/2014/main" id="{AF5D7F3F-6F15-1394-1F6B-51222F525414}"/>
              </a:ext>
            </a:extLst>
          </p:cNvPr>
          <p:cNvPicPr>
            <a:picLocks noChangeAspect="1"/>
          </p:cNvPicPr>
          <p:nvPr/>
        </p:nvPicPr>
        <p:blipFill>
          <a:blip r:embed="rId4"/>
          <a:stretch>
            <a:fillRect/>
          </a:stretch>
        </p:blipFill>
        <p:spPr>
          <a:xfrm>
            <a:off x="7172548" y="327093"/>
            <a:ext cx="4185439" cy="2328682"/>
          </a:xfrm>
          <a:prstGeom prst="rect">
            <a:avLst/>
          </a:prstGeom>
        </p:spPr>
      </p:pic>
      <p:pic>
        <p:nvPicPr>
          <p:cNvPr id="5" name="Picture 4" descr="A rainbow colored rectangular object&#10;&#10;AI-generated content may be incorrect.">
            <a:extLst>
              <a:ext uri="{FF2B5EF4-FFF2-40B4-BE49-F238E27FC236}">
                <a16:creationId xmlns:a16="http://schemas.microsoft.com/office/drawing/2014/main" id="{7D3BD7A0-047B-CEA8-8FB6-F4E2389AEEEE}"/>
              </a:ext>
            </a:extLst>
          </p:cNvPr>
          <p:cNvPicPr>
            <a:picLocks noChangeAspect="1"/>
          </p:cNvPicPr>
          <p:nvPr/>
        </p:nvPicPr>
        <p:blipFill>
          <a:blip r:embed="rId5"/>
          <a:stretch>
            <a:fillRect/>
          </a:stretch>
        </p:blipFill>
        <p:spPr>
          <a:xfrm>
            <a:off x="7172547" y="2281098"/>
            <a:ext cx="4185439" cy="1966591"/>
          </a:xfrm>
          <a:prstGeom prst="rect">
            <a:avLst/>
          </a:prstGeom>
        </p:spPr>
      </p:pic>
      <p:graphicFrame>
        <p:nvGraphicFramePr>
          <p:cNvPr id="13" name="Table 12">
            <a:extLst>
              <a:ext uri="{FF2B5EF4-FFF2-40B4-BE49-F238E27FC236}">
                <a16:creationId xmlns:a16="http://schemas.microsoft.com/office/drawing/2014/main" id="{F279F468-8C77-8874-49D0-7BEF61BC8C4B}"/>
              </a:ext>
            </a:extLst>
          </p:cNvPr>
          <p:cNvGraphicFramePr>
            <a:graphicFrameLocks noGrp="1"/>
          </p:cNvGraphicFramePr>
          <p:nvPr/>
        </p:nvGraphicFramePr>
        <p:xfrm>
          <a:off x="712045" y="3585292"/>
          <a:ext cx="5685155" cy="1453325"/>
        </p:xfrm>
        <a:graphic>
          <a:graphicData uri="http://schemas.openxmlformats.org/drawingml/2006/table">
            <a:tbl>
              <a:tblPr firstRow="1" firstCol="1" bandRow="1">
                <a:tableStyleId>{B301B821-A1FF-4177-AEE7-76D212191A09}</a:tableStyleId>
              </a:tblPr>
              <a:tblGrid>
                <a:gridCol w="878205">
                  <a:extLst>
                    <a:ext uri="{9D8B030D-6E8A-4147-A177-3AD203B41FA5}">
                      <a16:colId xmlns:a16="http://schemas.microsoft.com/office/drawing/2014/main" val="29083473"/>
                    </a:ext>
                  </a:extLst>
                </a:gridCol>
                <a:gridCol w="1111885">
                  <a:extLst>
                    <a:ext uri="{9D8B030D-6E8A-4147-A177-3AD203B41FA5}">
                      <a16:colId xmlns:a16="http://schemas.microsoft.com/office/drawing/2014/main" val="2162726313"/>
                    </a:ext>
                  </a:extLst>
                </a:gridCol>
                <a:gridCol w="920115">
                  <a:extLst>
                    <a:ext uri="{9D8B030D-6E8A-4147-A177-3AD203B41FA5}">
                      <a16:colId xmlns:a16="http://schemas.microsoft.com/office/drawing/2014/main" val="3515219913"/>
                    </a:ext>
                  </a:extLst>
                </a:gridCol>
                <a:gridCol w="843915">
                  <a:extLst>
                    <a:ext uri="{9D8B030D-6E8A-4147-A177-3AD203B41FA5}">
                      <a16:colId xmlns:a16="http://schemas.microsoft.com/office/drawing/2014/main" val="3347184534"/>
                    </a:ext>
                  </a:extLst>
                </a:gridCol>
                <a:gridCol w="1111250">
                  <a:extLst>
                    <a:ext uri="{9D8B030D-6E8A-4147-A177-3AD203B41FA5}">
                      <a16:colId xmlns:a16="http://schemas.microsoft.com/office/drawing/2014/main" val="1279004683"/>
                    </a:ext>
                  </a:extLst>
                </a:gridCol>
                <a:gridCol w="819785">
                  <a:extLst>
                    <a:ext uri="{9D8B030D-6E8A-4147-A177-3AD203B41FA5}">
                      <a16:colId xmlns:a16="http://schemas.microsoft.com/office/drawing/2014/main" val="3948150139"/>
                    </a:ext>
                  </a:extLst>
                </a:gridCol>
              </a:tblGrid>
              <a:tr h="183515">
                <a:tc gridSpan="6">
                  <a:txBody>
                    <a:bodyPr/>
                    <a:lstStyle/>
                    <a:p>
                      <a:pPr algn="ctr">
                        <a:lnSpc>
                          <a:spcPct val="107000"/>
                        </a:lnSpc>
                        <a:spcAft>
                          <a:spcPts val="800"/>
                        </a:spcAft>
                        <a:buNone/>
                      </a:pPr>
                      <a:r>
                        <a:rPr lang="en-GB" sz="1100">
                          <a:effectLst/>
                        </a:rPr>
                        <a:t>Cantilever beam bending test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34811428"/>
                  </a:ext>
                </a:extLst>
              </a:tr>
              <a:tr h="183515">
                <a:tc gridSpan="3">
                  <a:txBody>
                    <a:bodyPr/>
                    <a:lstStyle/>
                    <a:p>
                      <a:pPr algn="ctr">
                        <a:lnSpc>
                          <a:spcPct val="107000"/>
                        </a:lnSpc>
                        <a:spcAft>
                          <a:spcPts val="800"/>
                        </a:spcAft>
                        <a:buNone/>
                      </a:pPr>
                      <a:r>
                        <a:rPr lang="en-GB" sz="1100" b="0">
                          <a:effectLst/>
                        </a:rPr>
                        <a:t>Analytical Solution</a:t>
                      </a:r>
                      <a:endParaRPr lang="en-GB" sz="11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tc hMerge="1">
                  <a:txBody>
                    <a:bodyPr/>
                    <a:lstStyle/>
                    <a:p>
                      <a:endParaRPr lang="en-GB"/>
                    </a:p>
                  </a:txBody>
                  <a:tcPr/>
                </a:tc>
                <a:tc gridSpan="3">
                  <a:txBody>
                    <a:bodyPr/>
                    <a:lstStyle/>
                    <a:p>
                      <a:pPr algn="ctr">
                        <a:lnSpc>
                          <a:spcPct val="107000"/>
                        </a:lnSpc>
                        <a:spcAft>
                          <a:spcPts val="800"/>
                        </a:spcAft>
                        <a:buNone/>
                      </a:pPr>
                      <a:r>
                        <a:rPr lang="en-GB" sz="1100">
                          <a:effectLst/>
                        </a:rPr>
                        <a:t>SolidWorks 2023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10874954"/>
                  </a:ext>
                </a:extLst>
              </a:tr>
              <a:tr h="322580">
                <a:tc>
                  <a:txBody>
                    <a:bodyPr/>
                    <a:lstStyle/>
                    <a:p>
                      <a:pPr>
                        <a:lnSpc>
                          <a:spcPct val="107000"/>
                        </a:lnSpc>
                        <a:spcAft>
                          <a:spcPts val="800"/>
                        </a:spcAft>
                        <a:buNone/>
                      </a:pPr>
                      <a:r>
                        <a:rPr lang="en-GB" sz="1100" b="0">
                          <a:effectLst/>
                        </a:rPr>
                        <a:t>Von-Mises (N/m²)</a:t>
                      </a:r>
                      <a:endParaRPr lang="en-GB" sz="11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07000"/>
                        </a:lnSpc>
                        <a:spcAft>
                          <a:spcPts val="800"/>
                        </a:spcAft>
                        <a:buNone/>
                      </a:pPr>
                      <a:r>
                        <a:rPr lang="en-GB" sz="1100">
                          <a:effectLst/>
                        </a:rPr>
                        <a:t>Displacement URES (mm)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07000"/>
                        </a:lnSpc>
                        <a:spcAft>
                          <a:spcPts val="800"/>
                        </a:spcAft>
                        <a:buNone/>
                      </a:pPr>
                      <a:r>
                        <a:rPr lang="en-GB" sz="1100">
                          <a:effectLst/>
                        </a:rPr>
                        <a:t>Strain (ESTRN)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07000"/>
                        </a:lnSpc>
                        <a:spcAft>
                          <a:spcPts val="800"/>
                        </a:spcAft>
                        <a:buNone/>
                      </a:pPr>
                      <a:r>
                        <a:rPr lang="en-GB" sz="1100">
                          <a:effectLst/>
                        </a:rPr>
                        <a:t>Von-Mises (N/m²)</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07000"/>
                        </a:lnSpc>
                        <a:spcAft>
                          <a:spcPts val="800"/>
                        </a:spcAft>
                        <a:buNone/>
                      </a:pPr>
                      <a:r>
                        <a:rPr lang="en-GB" sz="1100">
                          <a:effectLst/>
                        </a:rPr>
                        <a:t>Displacement URES (mm)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07000"/>
                        </a:lnSpc>
                        <a:spcAft>
                          <a:spcPts val="800"/>
                        </a:spcAft>
                        <a:buNone/>
                      </a:pPr>
                      <a:r>
                        <a:rPr lang="en-GB" sz="1100">
                          <a:effectLst/>
                        </a:rPr>
                        <a:t>Strain (ESTRN)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27565648"/>
                  </a:ext>
                </a:extLst>
              </a:tr>
              <a:tr h="183515">
                <a:tc>
                  <a:txBody>
                    <a:bodyPr/>
                    <a:lstStyle/>
                    <a:p>
                      <a:pPr algn="r">
                        <a:lnSpc>
                          <a:spcPct val="107000"/>
                        </a:lnSpc>
                        <a:spcAft>
                          <a:spcPts val="800"/>
                        </a:spcAft>
                        <a:buNone/>
                      </a:pPr>
                      <a:r>
                        <a:rPr lang="en-GB" sz="1100" b="0">
                          <a:effectLst/>
                        </a:rPr>
                        <a:t>1.50E+08</a:t>
                      </a:r>
                      <a:endParaRPr lang="en-GB" sz="11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lnSpc>
                          <a:spcPct val="107000"/>
                        </a:lnSpc>
                        <a:spcAft>
                          <a:spcPts val="800"/>
                        </a:spcAft>
                        <a:buNone/>
                      </a:pPr>
                      <a:r>
                        <a:rPr lang="en-GB" sz="1100">
                          <a:effectLst/>
                        </a:rPr>
                        <a:t>1.43E+00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lnSpc>
                          <a:spcPct val="107000"/>
                        </a:lnSpc>
                        <a:spcAft>
                          <a:spcPts val="800"/>
                        </a:spcAft>
                        <a:buNone/>
                      </a:pPr>
                      <a:r>
                        <a:rPr lang="en-GB" sz="1100">
                          <a:effectLst/>
                        </a:rPr>
                        <a:t>2.14E-03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lnSpc>
                          <a:spcPct val="107000"/>
                        </a:lnSpc>
                        <a:spcAft>
                          <a:spcPts val="800"/>
                        </a:spcAft>
                        <a:buNone/>
                      </a:pPr>
                      <a:r>
                        <a:rPr lang="en-GB" sz="1100">
                          <a:effectLst/>
                        </a:rPr>
                        <a:t>1.49E+08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lnSpc>
                          <a:spcPct val="107000"/>
                        </a:lnSpc>
                        <a:spcAft>
                          <a:spcPts val="800"/>
                        </a:spcAft>
                        <a:buNone/>
                      </a:pPr>
                      <a:r>
                        <a:rPr lang="en-GB" sz="1100">
                          <a:effectLst/>
                        </a:rPr>
                        <a:t>1.42E+00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a:lnSpc>
                          <a:spcPct val="107000"/>
                        </a:lnSpc>
                        <a:spcAft>
                          <a:spcPts val="800"/>
                        </a:spcAft>
                        <a:buNone/>
                      </a:pPr>
                      <a:r>
                        <a:rPr lang="en-GB" sz="1100">
                          <a:effectLst/>
                        </a:rPr>
                        <a:t>2.11E-03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07498289"/>
                  </a:ext>
                </a:extLst>
              </a:tr>
              <a:tr h="183515">
                <a:tc gridSpan="6">
                  <a:txBody>
                    <a:bodyPr/>
                    <a:lstStyle/>
                    <a:p>
                      <a:pPr algn="ctr">
                        <a:lnSpc>
                          <a:spcPct val="107000"/>
                        </a:lnSpc>
                        <a:spcAft>
                          <a:spcPts val="800"/>
                        </a:spcAft>
                        <a:buNone/>
                      </a:pPr>
                      <a:r>
                        <a:rPr lang="en-GB" sz="1100">
                          <a:solidFill>
                            <a:schemeClr val="bg1"/>
                          </a:solidFill>
                          <a:effectLst/>
                        </a:rPr>
                        <a:t>SolidWorks 2023 and Analytical solution Percentage error</a:t>
                      </a:r>
                      <a:endParaRPr lang="en-GB" sz="11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63249892"/>
                  </a:ext>
                </a:extLst>
              </a:tr>
              <a:tr h="183515">
                <a:tc gridSpan="2">
                  <a:txBody>
                    <a:bodyPr/>
                    <a:lstStyle/>
                    <a:p>
                      <a:pPr algn="ctr">
                        <a:lnSpc>
                          <a:spcPct val="107000"/>
                        </a:lnSpc>
                        <a:spcAft>
                          <a:spcPts val="800"/>
                        </a:spcAft>
                        <a:buNone/>
                      </a:pPr>
                      <a:r>
                        <a:rPr lang="en-GB" sz="1100" b="0">
                          <a:effectLst/>
                        </a:rPr>
                        <a:t>Von-Mises (N/m²)</a:t>
                      </a:r>
                      <a:endParaRPr lang="en-GB" sz="11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tc gridSpan="2">
                  <a:txBody>
                    <a:bodyPr/>
                    <a:lstStyle/>
                    <a:p>
                      <a:pPr algn="ctr">
                        <a:lnSpc>
                          <a:spcPct val="107000"/>
                        </a:lnSpc>
                        <a:spcAft>
                          <a:spcPts val="800"/>
                        </a:spcAft>
                        <a:buNone/>
                      </a:pPr>
                      <a:r>
                        <a:rPr lang="en-GB" sz="1100">
                          <a:effectLst/>
                        </a:rPr>
                        <a:t>Displacement URES (mm)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tc gridSpan="2">
                  <a:txBody>
                    <a:bodyPr/>
                    <a:lstStyle/>
                    <a:p>
                      <a:pPr algn="ctr">
                        <a:lnSpc>
                          <a:spcPct val="107000"/>
                        </a:lnSpc>
                        <a:spcAft>
                          <a:spcPts val="800"/>
                        </a:spcAft>
                        <a:buNone/>
                      </a:pPr>
                      <a:r>
                        <a:rPr lang="en-GB" sz="1100">
                          <a:effectLst/>
                        </a:rPr>
                        <a:t>Strain (ESTRN)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extLst>
                  <a:ext uri="{0D108BD9-81ED-4DB2-BD59-A6C34878D82A}">
                    <a16:rowId xmlns:a16="http://schemas.microsoft.com/office/drawing/2014/main" val="1278917303"/>
                  </a:ext>
                </a:extLst>
              </a:tr>
              <a:tr h="183515">
                <a:tc gridSpan="2">
                  <a:txBody>
                    <a:bodyPr/>
                    <a:lstStyle/>
                    <a:p>
                      <a:pPr algn="ctr">
                        <a:lnSpc>
                          <a:spcPct val="107000"/>
                        </a:lnSpc>
                        <a:spcAft>
                          <a:spcPts val="800"/>
                        </a:spcAft>
                        <a:buNone/>
                      </a:pPr>
                      <a:r>
                        <a:rPr lang="en-GB" sz="1100" b="1">
                          <a:effectLst/>
                        </a:rPr>
                        <a:t>100.67%</a:t>
                      </a:r>
                      <a:endParaRPr lang="en-GB" sz="11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tc gridSpan="2">
                  <a:txBody>
                    <a:bodyPr/>
                    <a:lstStyle/>
                    <a:p>
                      <a:pPr algn="ctr">
                        <a:lnSpc>
                          <a:spcPct val="107000"/>
                        </a:lnSpc>
                        <a:spcAft>
                          <a:spcPts val="800"/>
                        </a:spcAft>
                        <a:buNone/>
                      </a:pPr>
                      <a:r>
                        <a:rPr lang="en-GB" sz="1100" b="1">
                          <a:effectLst/>
                        </a:rPr>
                        <a:t>100.56%</a:t>
                      </a:r>
                      <a:endParaRPr lang="en-GB" sz="11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tc gridSpan="2">
                  <a:txBody>
                    <a:bodyPr/>
                    <a:lstStyle/>
                    <a:p>
                      <a:pPr algn="ctr">
                        <a:lnSpc>
                          <a:spcPct val="107000"/>
                        </a:lnSpc>
                        <a:spcAft>
                          <a:spcPts val="800"/>
                        </a:spcAft>
                        <a:buNone/>
                      </a:pPr>
                      <a:r>
                        <a:rPr lang="en-GB" sz="1100" b="1">
                          <a:effectLst/>
                        </a:rPr>
                        <a:t>101.42%</a:t>
                      </a:r>
                      <a:endParaRPr lang="en-GB" sz="11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extLst>
                  <a:ext uri="{0D108BD9-81ED-4DB2-BD59-A6C34878D82A}">
                    <a16:rowId xmlns:a16="http://schemas.microsoft.com/office/drawing/2014/main" val="3297438579"/>
                  </a:ext>
                </a:extLst>
              </a:tr>
            </a:tbl>
          </a:graphicData>
        </a:graphic>
      </p:graphicFrame>
      <p:graphicFrame>
        <p:nvGraphicFramePr>
          <p:cNvPr id="16" name="Table 15">
            <a:extLst>
              <a:ext uri="{FF2B5EF4-FFF2-40B4-BE49-F238E27FC236}">
                <a16:creationId xmlns:a16="http://schemas.microsoft.com/office/drawing/2014/main" id="{9BD1380E-D198-5E55-5209-D6D6BE37A2A6}"/>
              </a:ext>
            </a:extLst>
          </p:cNvPr>
          <p:cNvGraphicFramePr>
            <a:graphicFrameLocks noGrp="1"/>
          </p:cNvGraphicFramePr>
          <p:nvPr/>
        </p:nvGraphicFramePr>
        <p:xfrm>
          <a:off x="712046" y="5038617"/>
          <a:ext cx="5685155" cy="1441192"/>
        </p:xfrm>
        <a:graphic>
          <a:graphicData uri="http://schemas.openxmlformats.org/drawingml/2006/table">
            <a:tbl>
              <a:tblPr firstRow="1" firstCol="1" bandRow="1">
                <a:tableStyleId>{B301B821-A1FF-4177-AEE7-76D212191A09}</a:tableStyleId>
              </a:tblPr>
              <a:tblGrid>
                <a:gridCol w="878205">
                  <a:extLst>
                    <a:ext uri="{9D8B030D-6E8A-4147-A177-3AD203B41FA5}">
                      <a16:colId xmlns:a16="http://schemas.microsoft.com/office/drawing/2014/main" val="2954646768"/>
                    </a:ext>
                  </a:extLst>
                </a:gridCol>
                <a:gridCol w="1111885">
                  <a:extLst>
                    <a:ext uri="{9D8B030D-6E8A-4147-A177-3AD203B41FA5}">
                      <a16:colId xmlns:a16="http://schemas.microsoft.com/office/drawing/2014/main" val="1838851715"/>
                    </a:ext>
                  </a:extLst>
                </a:gridCol>
                <a:gridCol w="920115">
                  <a:extLst>
                    <a:ext uri="{9D8B030D-6E8A-4147-A177-3AD203B41FA5}">
                      <a16:colId xmlns:a16="http://schemas.microsoft.com/office/drawing/2014/main" val="3647776134"/>
                    </a:ext>
                  </a:extLst>
                </a:gridCol>
                <a:gridCol w="843915">
                  <a:extLst>
                    <a:ext uri="{9D8B030D-6E8A-4147-A177-3AD203B41FA5}">
                      <a16:colId xmlns:a16="http://schemas.microsoft.com/office/drawing/2014/main" val="3198430319"/>
                    </a:ext>
                  </a:extLst>
                </a:gridCol>
                <a:gridCol w="1111250">
                  <a:extLst>
                    <a:ext uri="{9D8B030D-6E8A-4147-A177-3AD203B41FA5}">
                      <a16:colId xmlns:a16="http://schemas.microsoft.com/office/drawing/2014/main" val="1136307390"/>
                    </a:ext>
                  </a:extLst>
                </a:gridCol>
                <a:gridCol w="819785">
                  <a:extLst>
                    <a:ext uri="{9D8B030D-6E8A-4147-A177-3AD203B41FA5}">
                      <a16:colId xmlns:a16="http://schemas.microsoft.com/office/drawing/2014/main" val="2194730587"/>
                    </a:ext>
                  </a:extLst>
                </a:gridCol>
              </a:tblGrid>
              <a:tr h="181366">
                <a:tc gridSpan="6">
                  <a:txBody>
                    <a:bodyPr/>
                    <a:lstStyle/>
                    <a:p>
                      <a:pPr algn="ctr">
                        <a:lnSpc>
                          <a:spcPct val="107000"/>
                        </a:lnSpc>
                        <a:spcAft>
                          <a:spcPts val="800"/>
                        </a:spcAft>
                        <a:buNone/>
                      </a:pPr>
                      <a:r>
                        <a:rPr lang="en-GB" sz="1100">
                          <a:effectLst/>
                        </a:rPr>
                        <a:t>Tensile test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76366253"/>
                  </a:ext>
                </a:extLst>
              </a:tr>
              <a:tr h="181366">
                <a:tc gridSpan="3">
                  <a:txBody>
                    <a:bodyPr/>
                    <a:lstStyle/>
                    <a:p>
                      <a:pPr algn="ctr">
                        <a:lnSpc>
                          <a:spcPct val="107000"/>
                        </a:lnSpc>
                        <a:spcAft>
                          <a:spcPts val="800"/>
                        </a:spcAft>
                        <a:buNone/>
                      </a:pPr>
                      <a:r>
                        <a:rPr lang="en-GB" sz="1100" b="0">
                          <a:effectLst/>
                        </a:rPr>
                        <a:t>analytical solution</a:t>
                      </a:r>
                      <a:endParaRPr lang="en-GB" sz="11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ctr">
                        <a:lnSpc>
                          <a:spcPct val="107000"/>
                        </a:lnSpc>
                        <a:spcAft>
                          <a:spcPts val="800"/>
                        </a:spcAft>
                        <a:buNone/>
                      </a:pPr>
                      <a:r>
                        <a:rPr lang="en-GB" sz="1100">
                          <a:effectLst/>
                        </a:rPr>
                        <a:t>SolidWorks 2023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00030245"/>
                  </a:ext>
                </a:extLst>
              </a:tr>
              <a:tr h="352996">
                <a:tc>
                  <a:txBody>
                    <a:bodyPr/>
                    <a:lstStyle/>
                    <a:p>
                      <a:pPr>
                        <a:lnSpc>
                          <a:spcPct val="107000"/>
                        </a:lnSpc>
                        <a:spcAft>
                          <a:spcPts val="800"/>
                        </a:spcAft>
                        <a:buNone/>
                      </a:pPr>
                      <a:r>
                        <a:rPr lang="en-GB" sz="1100" b="0">
                          <a:effectLst/>
                        </a:rPr>
                        <a:t>Von-Mises (N/m²)</a:t>
                      </a:r>
                      <a:endParaRPr lang="en-GB" sz="11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1100">
                          <a:effectLst/>
                        </a:rPr>
                        <a:t>Displacement URES (mm)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1100">
                          <a:effectLst/>
                        </a:rPr>
                        <a:t>Strain (ESTRN)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1100">
                          <a:effectLst/>
                        </a:rPr>
                        <a:t>Von-Mises (N/m²)</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1100">
                          <a:effectLst/>
                        </a:rPr>
                        <a:t>Displacement URES (mm)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1100">
                          <a:effectLst/>
                        </a:rPr>
                        <a:t>Strain (ESTRN)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38130029"/>
                  </a:ext>
                </a:extLst>
              </a:tr>
              <a:tr h="181366">
                <a:tc>
                  <a:txBody>
                    <a:bodyPr/>
                    <a:lstStyle/>
                    <a:p>
                      <a:pPr algn="r">
                        <a:lnSpc>
                          <a:spcPct val="107000"/>
                        </a:lnSpc>
                        <a:spcAft>
                          <a:spcPts val="800"/>
                        </a:spcAft>
                        <a:buNone/>
                      </a:pPr>
                      <a:r>
                        <a:rPr lang="en-GB" sz="1100" b="0">
                          <a:effectLst/>
                        </a:rPr>
                        <a:t>1.50E+07</a:t>
                      </a:r>
                      <a:endParaRPr lang="en-GB" sz="11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lnSpc>
                          <a:spcPct val="107000"/>
                        </a:lnSpc>
                        <a:spcAft>
                          <a:spcPts val="800"/>
                        </a:spcAft>
                        <a:buNone/>
                      </a:pPr>
                      <a:r>
                        <a:rPr lang="en-GB" sz="1100">
                          <a:effectLst/>
                        </a:rPr>
                        <a:t>2.14E-02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lnSpc>
                          <a:spcPct val="107000"/>
                        </a:lnSpc>
                        <a:spcAft>
                          <a:spcPts val="800"/>
                        </a:spcAft>
                        <a:buNone/>
                      </a:pPr>
                      <a:r>
                        <a:rPr lang="en-GB" sz="1100">
                          <a:effectLst/>
                        </a:rPr>
                        <a:t>2.14E-04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lnSpc>
                          <a:spcPct val="107000"/>
                        </a:lnSpc>
                        <a:spcAft>
                          <a:spcPts val="800"/>
                        </a:spcAft>
                        <a:buNone/>
                      </a:pPr>
                      <a:r>
                        <a:rPr lang="en-GB" sz="1100">
                          <a:effectLst/>
                        </a:rPr>
                        <a:t>1.50E+07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lnSpc>
                          <a:spcPct val="107000"/>
                        </a:lnSpc>
                        <a:spcAft>
                          <a:spcPts val="800"/>
                        </a:spcAft>
                        <a:buNone/>
                      </a:pPr>
                      <a:r>
                        <a:rPr lang="en-GB" sz="1100">
                          <a:effectLst/>
                        </a:rPr>
                        <a:t>2.13E-02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lnSpc>
                          <a:spcPct val="107000"/>
                        </a:lnSpc>
                        <a:spcAft>
                          <a:spcPts val="800"/>
                        </a:spcAft>
                        <a:buNone/>
                      </a:pPr>
                      <a:r>
                        <a:rPr lang="en-GB" sz="1100">
                          <a:effectLst/>
                        </a:rPr>
                        <a:t>2.21E-04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29089349"/>
                  </a:ext>
                </a:extLst>
              </a:tr>
              <a:tr h="181366">
                <a:tc gridSpan="6">
                  <a:txBody>
                    <a:bodyPr/>
                    <a:lstStyle/>
                    <a:p>
                      <a:pPr algn="ctr">
                        <a:lnSpc>
                          <a:spcPct val="107000"/>
                        </a:lnSpc>
                        <a:spcAft>
                          <a:spcPts val="800"/>
                        </a:spcAft>
                        <a:buNone/>
                      </a:pPr>
                      <a:r>
                        <a:rPr lang="en-GB" sz="1100">
                          <a:solidFill>
                            <a:schemeClr val="bg1"/>
                          </a:solidFill>
                          <a:effectLst/>
                        </a:rPr>
                        <a:t>SolidWorks 2023 and Analytical solution Percentage error</a:t>
                      </a:r>
                      <a:endParaRPr lang="en-GB" sz="11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60360265"/>
                  </a:ext>
                </a:extLst>
              </a:tr>
              <a:tr h="181366">
                <a:tc gridSpan="2">
                  <a:txBody>
                    <a:bodyPr/>
                    <a:lstStyle/>
                    <a:p>
                      <a:pPr algn="ctr">
                        <a:lnSpc>
                          <a:spcPct val="107000"/>
                        </a:lnSpc>
                        <a:spcAft>
                          <a:spcPts val="800"/>
                        </a:spcAft>
                        <a:buNone/>
                      </a:pPr>
                      <a:r>
                        <a:rPr lang="en-GB" sz="1100" b="0">
                          <a:effectLst/>
                        </a:rPr>
                        <a:t>Von-Mises (N/m²)</a:t>
                      </a:r>
                      <a:endParaRPr lang="en-GB" sz="11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tc gridSpan="2">
                  <a:txBody>
                    <a:bodyPr/>
                    <a:lstStyle/>
                    <a:p>
                      <a:pPr algn="ctr">
                        <a:lnSpc>
                          <a:spcPct val="107000"/>
                        </a:lnSpc>
                        <a:spcAft>
                          <a:spcPts val="800"/>
                        </a:spcAft>
                        <a:buNone/>
                      </a:pPr>
                      <a:r>
                        <a:rPr lang="en-GB" sz="1100">
                          <a:effectLst/>
                        </a:rPr>
                        <a:t>Displacement URES (mm)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tc gridSpan="2">
                  <a:txBody>
                    <a:bodyPr/>
                    <a:lstStyle/>
                    <a:p>
                      <a:pPr algn="ctr">
                        <a:lnSpc>
                          <a:spcPct val="107000"/>
                        </a:lnSpc>
                        <a:spcAft>
                          <a:spcPts val="800"/>
                        </a:spcAft>
                        <a:buNone/>
                      </a:pPr>
                      <a:r>
                        <a:rPr lang="en-GB" sz="1100">
                          <a:effectLst/>
                        </a:rPr>
                        <a:t>Strain (ESTRN)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301602915"/>
                  </a:ext>
                </a:extLst>
              </a:tr>
              <a:tr h="181366">
                <a:tc gridSpan="2">
                  <a:txBody>
                    <a:bodyPr/>
                    <a:lstStyle/>
                    <a:p>
                      <a:pPr algn="ctr">
                        <a:lnSpc>
                          <a:spcPct val="107000"/>
                        </a:lnSpc>
                        <a:spcAft>
                          <a:spcPts val="800"/>
                        </a:spcAft>
                        <a:buNone/>
                      </a:pPr>
                      <a:r>
                        <a:rPr lang="en-GB" sz="1100" b="1">
                          <a:effectLst/>
                        </a:rPr>
                        <a:t>100.00%</a:t>
                      </a:r>
                      <a:endParaRPr lang="en-GB" sz="11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tc gridSpan="2">
                  <a:txBody>
                    <a:bodyPr/>
                    <a:lstStyle/>
                    <a:p>
                      <a:pPr algn="ctr">
                        <a:lnSpc>
                          <a:spcPct val="107000"/>
                        </a:lnSpc>
                        <a:spcAft>
                          <a:spcPts val="800"/>
                        </a:spcAft>
                        <a:buNone/>
                      </a:pPr>
                      <a:r>
                        <a:rPr lang="en-GB" sz="1100" b="1">
                          <a:effectLst/>
                        </a:rPr>
                        <a:t>100.38%</a:t>
                      </a:r>
                      <a:endParaRPr lang="en-GB" sz="11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tc gridSpan="2">
                  <a:txBody>
                    <a:bodyPr/>
                    <a:lstStyle/>
                    <a:p>
                      <a:pPr algn="ctr">
                        <a:lnSpc>
                          <a:spcPct val="107000"/>
                        </a:lnSpc>
                        <a:spcAft>
                          <a:spcPts val="800"/>
                        </a:spcAft>
                        <a:buNone/>
                      </a:pPr>
                      <a:r>
                        <a:rPr lang="en-GB" sz="1100" b="1">
                          <a:effectLst/>
                        </a:rPr>
                        <a:t>96.70%</a:t>
                      </a:r>
                      <a:endParaRPr lang="en-GB" sz="11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4109942872"/>
                  </a:ext>
                </a:extLst>
              </a:tr>
            </a:tbl>
          </a:graphicData>
        </a:graphic>
      </p:graphicFrame>
      <p:sp>
        <p:nvSpPr>
          <p:cNvPr id="17" name="TextBox 16">
            <a:extLst>
              <a:ext uri="{FF2B5EF4-FFF2-40B4-BE49-F238E27FC236}">
                <a16:creationId xmlns:a16="http://schemas.microsoft.com/office/drawing/2014/main" id="{D0058240-70E7-399B-679A-7B09EB51D5C6}"/>
              </a:ext>
            </a:extLst>
          </p:cNvPr>
          <p:cNvSpPr txBox="1"/>
          <p:nvPr/>
        </p:nvSpPr>
        <p:spPr>
          <a:xfrm>
            <a:off x="834012" y="2233194"/>
            <a:ext cx="5358444" cy="1200329"/>
          </a:xfrm>
          <a:prstGeom prst="rect">
            <a:avLst/>
          </a:prstGeom>
          <a:noFill/>
        </p:spPr>
        <p:txBody>
          <a:bodyPr wrap="square" rtlCol="0">
            <a:spAutoFit/>
          </a:bodyPr>
          <a:lstStyle/>
          <a:p>
            <a:r>
              <a:rPr lang="en-GB"/>
              <a:t>Compared Manually calculated solutions to FEA results to validate SolidWorks is correct</a:t>
            </a:r>
          </a:p>
          <a:p>
            <a:r>
              <a:rPr lang="en-GB"/>
              <a:t>Max difference in results 3.3% which is considered acceptable. (Logan, D. L. 2007)</a:t>
            </a:r>
          </a:p>
        </p:txBody>
      </p:sp>
      <p:sp>
        <p:nvSpPr>
          <p:cNvPr id="4" name="Rectangle 3">
            <a:extLst>
              <a:ext uri="{FF2B5EF4-FFF2-40B4-BE49-F238E27FC236}">
                <a16:creationId xmlns:a16="http://schemas.microsoft.com/office/drawing/2014/main" id="{52B3CEAB-B190-3C5B-ADA0-0DDECE1ED9D5}"/>
              </a:ext>
            </a:extLst>
          </p:cNvPr>
          <p:cNvSpPr/>
          <p:nvPr/>
        </p:nvSpPr>
        <p:spPr>
          <a:xfrm>
            <a:off x="7180506" y="327094"/>
            <a:ext cx="4185439" cy="6152716"/>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3730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71747-A272-D70B-36CD-5F93BD70523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055F9DC3-C1F4-B526-11FB-84046EE4EBA2}"/>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6609FB38-A829-93EB-2414-AC1AEC73BBBF}"/>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B3029176-98DB-ED70-5F76-2AAA8EA3DB41}"/>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4ACAEE90-F3C6-7FB6-332D-2EC449128CFD}"/>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2ADD7532-3170-7C99-D191-2BD9225D88D1}"/>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7F23EE7-40B6-AD38-DD27-10116A463B0F}"/>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FC428A18-6D53-F865-3BD8-4CBE3DACBE57}"/>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3" name="TextBox 2">
            <a:extLst>
              <a:ext uri="{FF2B5EF4-FFF2-40B4-BE49-F238E27FC236}">
                <a16:creationId xmlns:a16="http://schemas.microsoft.com/office/drawing/2014/main" id="{521C45D5-3714-FCFC-7989-CB4578F24D8A}"/>
              </a:ext>
            </a:extLst>
          </p:cNvPr>
          <p:cNvSpPr txBox="1"/>
          <p:nvPr/>
        </p:nvSpPr>
        <p:spPr>
          <a:xfrm>
            <a:off x="581830" y="1780313"/>
            <a:ext cx="3768132" cy="523220"/>
          </a:xfrm>
          <a:prstGeom prst="rect">
            <a:avLst/>
          </a:prstGeom>
          <a:noFill/>
        </p:spPr>
        <p:txBody>
          <a:bodyPr wrap="square" rtlCol="0">
            <a:spAutoFit/>
          </a:bodyPr>
          <a:lstStyle/>
          <a:p>
            <a:r>
              <a:rPr lang="en-GB" sz="2800" b="1"/>
              <a:t>Design Optimisation</a:t>
            </a:r>
          </a:p>
        </p:txBody>
      </p:sp>
      <p:grpSp>
        <p:nvGrpSpPr>
          <p:cNvPr id="5" name="Group 4">
            <a:extLst>
              <a:ext uri="{FF2B5EF4-FFF2-40B4-BE49-F238E27FC236}">
                <a16:creationId xmlns:a16="http://schemas.microsoft.com/office/drawing/2014/main" id="{33A922FF-8549-8514-3334-6659098DC1BD}"/>
              </a:ext>
            </a:extLst>
          </p:cNvPr>
          <p:cNvGrpSpPr/>
          <p:nvPr/>
        </p:nvGrpSpPr>
        <p:grpSpPr>
          <a:xfrm>
            <a:off x="6927216" y="259427"/>
            <a:ext cx="4682954" cy="6425265"/>
            <a:chOff x="7315452" y="473968"/>
            <a:chExt cx="4050493" cy="5886282"/>
          </a:xfrm>
        </p:grpSpPr>
        <p:grpSp>
          <p:nvGrpSpPr>
            <p:cNvPr id="4" name="Group 3">
              <a:extLst>
                <a:ext uri="{FF2B5EF4-FFF2-40B4-BE49-F238E27FC236}">
                  <a16:creationId xmlns:a16="http://schemas.microsoft.com/office/drawing/2014/main" id="{B1297D34-BD9C-938A-EFDE-9425F2B2235A}"/>
                </a:ext>
              </a:extLst>
            </p:cNvPr>
            <p:cNvGrpSpPr/>
            <p:nvPr/>
          </p:nvGrpSpPr>
          <p:grpSpPr>
            <a:xfrm>
              <a:off x="7315452" y="473968"/>
              <a:ext cx="4008239" cy="5886282"/>
              <a:chOff x="0" y="-2"/>
              <a:chExt cx="5730241" cy="9217025"/>
            </a:xfrm>
          </p:grpSpPr>
          <p:grpSp>
            <p:nvGrpSpPr>
              <p:cNvPr id="8" name="Group 7">
                <a:extLst>
                  <a:ext uri="{FF2B5EF4-FFF2-40B4-BE49-F238E27FC236}">
                    <a16:creationId xmlns:a16="http://schemas.microsoft.com/office/drawing/2014/main" id="{90E45164-92F6-EA6D-6988-71D9A9443396}"/>
                  </a:ext>
                </a:extLst>
              </p:cNvPr>
              <p:cNvGrpSpPr/>
              <p:nvPr/>
            </p:nvGrpSpPr>
            <p:grpSpPr>
              <a:xfrm>
                <a:off x="2834642" y="-2"/>
                <a:ext cx="2895599" cy="2066305"/>
                <a:chOff x="-243838" y="-2"/>
                <a:chExt cx="2895599" cy="2066305"/>
              </a:xfrm>
            </p:grpSpPr>
            <p:pic>
              <p:nvPicPr>
                <p:cNvPr id="33" name="Picture 32">
                  <a:extLst>
                    <a:ext uri="{FF2B5EF4-FFF2-40B4-BE49-F238E27FC236}">
                      <a16:creationId xmlns:a16="http://schemas.microsoft.com/office/drawing/2014/main" id="{0FA2BF34-091F-5893-7DD3-74CEF9A9DC0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3838" y="-2"/>
                  <a:ext cx="2895599" cy="2066305"/>
                </a:xfrm>
                <a:prstGeom prst="rect">
                  <a:avLst/>
                </a:prstGeom>
                <a:noFill/>
                <a:ln>
                  <a:noFill/>
                </a:ln>
              </p:spPr>
            </p:pic>
            <p:sp>
              <p:nvSpPr>
                <p:cNvPr id="34" name="Text Box 25">
                  <a:extLst>
                    <a:ext uri="{FF2B5EF4-FFF2-40B4-BE49-F238E27FC236}">
                      <a16:creationId xmlns:a16="http://schemas.microsoft.com/office/drawing/2014/main" id="{AE2F9F3D-7972-D574-D4D6-62E5A3BDD959}"/>
                    </a:ext>
                  </a:extLst>
                </p:cNvPr>
                <p:cNvSpPr txBox="1"/>
                <p:nvPr/>
              </p:nvSpPr>
              <p:spPr>
                <a:xfrm>
                  <a:off x="281938" y="1303020"/>
                  <a:ext cx="1295401" cy="396241"/>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Version 2.1</a:t>
                  </a:r>
                </a:p>
              </p:txBody>
            </p:sp>
          </p:grpSp>
          <p:grpSp>
            <p:nvGrpSpPr>
              <p:cNvPr id="10" name="Group 9">
                <a:extLst>
                  <a:ext uri="{FF2B5EF4-FFF2-40B4-BE49-F238E27FC236}">
                    <a16:creationId xmlns:a16="http://schemas.microsoft.com/office/drawing/2014/main" id="{5875B970-459A-37D7-74A9-89D6557DECA4}"/>
                  </a:ext>
                </a:extLst>
              </p:cNvPr>
              <p:cNvGrpSpPr/>
              <p:nvPr/>
            </p:nvGrpSpPr>
            <p:grpSpPr>
              <a:xfrm>
                <a:off x="3994" y="-2"/>
                <a:ext cx="2951135" cy="1930402"/>
                <a:chOff x="3994" y="-76202"/>
                <a:chExt cx="2951135" cy="1930402"/>
              </a:xfrm>
            </p:grpSpPr>
            <p:pic>
              <p:nvPicPr>
                <p:cNvPr id="29" name="Picture 28">
                  <a:extLst>
                    <a:ext uri="{FF2B5EF4-FFF2-40B4-BE49-F238E27FC236}">
                      <a16:creationId xmlns:a16="http://schemas.microsoft.com/office/drawing/2014/main" id="{A2657348-95E8-D0E1-86C0-D63AC8296EF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94" y="-76202"/>
                  <a:ext cx="2951135" cy="1930402"/>
                </a:xfrm>
                <a:prstGeom prst="rect">
                  <a:avLst/>
                </a:prstGeom>
                <a:noFill/>
                <a:ln>
                  <a:noFill/>
                </a:ln>
              </p:spPr>
            </p:pic>
            <p:sp>
              <p:nvSpPr>
                <p:cNvPr id="32" name="Text Box 25">
                  <a:extLst>
                    <a:ext uri="{FF2B5EF4-FFF2-40B4-BE49-F238E27FC236}">
                      <a16:creationId xmlns:a16="http://schemas.microsoft.com/office/drawing/2014/main" id="{120EFF33-1197-BDAB-B5F2-34E60744AC02}"/>
                    </a:ext>
                  </a:extLst>
                </p:cNvPr>
                <p:cNvSpPr txBox="1"/>
                <p:nvPr/>
              </p:nvSpPr>
              <p:spPr>
                <a:xfrm>
                  <a:off x="142813" y="1387817"/>
                  <a:ext cx="1301299" cy="396241"/>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Version 1.1</a:t>
                  </a:r>
                </a:p>
              </p:txBody>
            </p:sp>
          </p:grpSp>
          <p:grpSp>
            <p:nvGrpSpPr>
              <p:cNvPr id="12" name="Group 11">
                <a:extLst>
                  <a:ext uri="{FF2B5EF4-FFF2-40B4-BE49-F238E27FC236}">
                    <a16:creationId xmlns:a16="http://schemas.microsoft.com/office/drawing/2014/main" id="{67C4EE89-7F30-572A-DC32-1F5F14E2B21E}"/>
                  </a:ext>
                </a:extLst>
              </p:cNvPr>
              <p:cNvGrpSpPr/>
              <p:nvPr/>
            </p:nvGrpSpPr>
            <p:grpSpPr>
              <a:xfrm>
                <a:off x="0" y="1897380"/>
                <a:ext cx="2834640" cy="1929765"/>
                <a:chOff x="0" y="0"/>
                <a:chExt cx="2834640" cy="1929765"/>
              </a:xfrm>
            </p:grpSpPr>
            <p:pic>
              <p:nvPicPr>
                <p:cNvPr id="27" name="Picture 26">
                  <a:extLst>
                    <a:ext uri="{FF2B5EF4-FFF2-40B4-BE49-F238E27FC236}">
                      <a16:creationId xmlns:a16="http://schemas.microsoft.com/office/drawing/2014/main" id="{C9A5CDD7-EE1C-1672-DD0A-93E03D68DFC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2834640" cy="1929765"/>
                </a:xfrm>
                <a:prstGeom prst="rect">
                  <a:avLst/>
                </a:prstGeom>
                <a:noFill/>
                <a:ln>
                  <a:noFill/>
                </a:ln>
              </p:spPr>
            </p:pic>
            <p:sp>
              <p:nvSpPr>
                <p:cNvPr id="28" name="Text Box 25">
                  <a:extLst>
                    <a:ext uri="{FF2B5EF4-FFF2-40B4-BE49-F238E27FC236}">
                      <a16:creationId xmlns:a16="http://schemas.microsoft.com/office/drawing/2014/main" id="{64C9B787-660D-0F06-BB79-3FD3A2E911A8}"/>
                    </a:ext>
                  </a:extLst>
                </p:cNvPr>
                <p:cNvSpPr txBox="1"/>
                <p:nvPr/>
              </p:nvSpPr>
              <p:spPr>
                <a:xfrm>
                  <a:off x="142813" y="1158240"/>
                  <a:ext cx="1343087" cy="396240"/>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Version 2.5</a:t>
                  </a:r>
                </a:p>
              </p:txBody>
            </p:sp>
          </p:grpSp>
          <p:grpSp>
            <p:nvGrpSpPr>
              <p:cNvPr id="13" name="Group 12">
                <a:extLst>
                  <a:ext uri="{FF2B5EF4-FFF2-40B4-BE49-F238E27FC236}">
                    <a16:creationId xmlns:a16="http://schemas.microsoft.com/office/drawing/2014/main" id="{D4C10001-9651-006F-D318-C2183D4E20B0}"/>
                  </a:ext>
                </a:extLst>
              </p:cNvPr>
              <p:cNvGrpSpPr/>
              <p:nvPr/>
            </p:nvGrpSpPr>
            <p:grpSpPr>
              <a:xfrm>
                <a:off x="2834641" y="1973580"/>
                <a:ext cx="2895600" cy="1851913"/>
                <a:chOff x="-60959" y="0"/>
                <a:chExt cx="2895600" cy="1851913"/>
              </a:xfrm>
            </p:grpSpPr>
            <p:pic>
              <p:nvPicPr>
                <p:cNvPr id="25" name="Picture 24">
                  <a:extLst>
                    <a:ext uri="{FF2B5EF4-FFF2-40B4-BE49-F238E27FC236}">
                      <a16:creationId xmlns:a16="http://schemas.microsoft.com/office/drawing/2014/main" id="{5DB417CC-A8F1-4B17-A479-C2E7B843A15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959" y="0"/>
                  <a:ext cx="2895600" cy="1851913"/>
                </a:xfrm>
                <a:prstGeom prst="rect">
                  <a:avLst/>
                </a:prstGeom>
                <a:noFill/>
                <a:ln>
                  <a:noFill/>
                </a:ln>
              </p:spPr>
            </p:pic>
            <p:sp>
              <p:nvSpPr>
                <p:cNvPr id="26" name="Text Box 25">
                  <a:extLst>
                    <a:ext uri="{FF2B5EF4-FFF2-40B4-BE49-F238E27FC236}">
                      <a16:creationId xmlns:a16="http://schemas.microsoft.com/office/drawing/2014/main" id="{30751B10-FECE-F2B0-2BA2-A815E018D85D}"/>
                    </a:ext>
                  </a:extLst>
                </p:cNvPr>
                <p:cNvSpPr txBox="1"/>
                <p:nvPr/>
              </p:nvSpPr>
              <p:spPr>
                <a:xfrm>
                  <a:off x="50390" y="1234439"/>
                  <a:ext cx="1267871" cy="396241"/>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Version 2.6</a:t>
                  </a:r>
                </a:p>
              </p:txBody>
            </p:sp>
          </p:grpSp>
          <p:grpSp>
            <p:nvGrpSpPr>
              <p:cNvPr id="14" name="Group 13">
                <a:extLst>
                  <a:ext uri="{FF2B5EF4-FFF2-40B4-BE49-F238E27FC236}">
                    <a16:creationId xmlns:a16="http://schemas.microsoft.com/office/drawing/2014/main" id="{0FEBDE25-5610-2A90-7B6B-D91C3DD92F74}"/>
                  </a:ext>
                </a:extLst>
              </p:cNvPr>
              <p:cNvGrpSpPr/>
              <p:nvPr/>
            </p:nvGrpSpPr>
            <p:grpSpPr>
              <a:xfrm>
                <a:off x="0" y="3771900"/>
                <a:ext cx="2835275" cy="1873885"/>
                <a:chOff x="0" y="0"/>
                <a:chExt cx="2835275" cy="1873885"/>
              </a:xfrm>
            </p:grpSpPr>
            <p:pic>
              <p:nvPicPr>
                <p:cNvPr id="23" name="Picture 22">
                  <a:extLst>
                    <a:ext uri="{FF2B5EF4-FFF2-40B4-BE49-F238E27FC236}">
                      <a16:creationId xmlns:a16="http://schemas.microsoft.com/office/drawing/2014/main" id="{240FFE5F-B883-A2CB-CD37-BACE5D971D05}"/>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2835275" cy="1873885"/>
                </a:xfrm>
                <a:prstGeom prst="rect">
                  <a:avLst/>
                </a:prstGeom>
                <a:noFill/>
                <a:ln>
                  <a:noFill/>
                </a:ln>
              </p:spPr>
            </p:pic>
            <p:sp>
              <p:nvSpPr>
                <p:cNvPr id="24" name="Text Box 25">
                  <a:extLst>
                    <a:ext uri="{FF2B5EF4-FFF2-40B4-BE49-F238E27FC236}">
                      <a16:creationId xmlns:a16="http://schemas.microsoft.com/office/drawing/2014/main" id="{C6F3628E-2966-D5D2-E6F5-54249729F786}"/>
                    </a:ext>
                  </a:extLst>
                </p:cNvPr>
                <p:cNvSpPr txBox="1"/>
                <p:nvPr/>
              </p:nvSpPr>
              <p:spPr>
                <a:xfrm>
                  <a:off x="80870" y="1082040"/>
                  <a:ext cx="1427890" cy="396241"/>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Version 2.7</a:t>
                  </a:r>
                </a:p>
              </p:txBody>
            </p:sp>
          </p:grpSp>
          <p:grpSp>
            <p:nvGrpSpPr>
              <p:cNvPr id="16" name="Group 15">
                <a:extLst>
                  <a:ext uri="{FF2B5EF4-FFF2-40B4-BE49-F238E27FC236}">
                    <a16:creationId xmlns:a16="http://schemas.microsoft.com/office/drawing/2014/main" id="{12E1AF8F-8CED-DAB8-C4B4-F21B211D22FB}"/>
                  </a:ext>
                </a:extLst>
              </p:cNvPr>
              <p:cNvGrpSpPr/>
              <p:nvPr/>
            </p:nvGrpSpPr>
            <p:grpSpPr>
              <a:xfrm>
                <a:off x="2830830" y="3744962"/>
                <a:ext cx="2895600" cy="1885583"/>
                <a:chOff x="-64770" y="-42178"/>
                <a:chExt cx="2895600" cy="1885583"/>
              </a:xfrm>
            </p:grpSpPr>
            <p:pic>
              <p:nvPicPr>
                <p:cNvPr id="21" name="Picture 20">
                  <a:extLst>
                    <a:ext uri="{FF2B5EF4-FFF2-40B4-BE49-F238E27FC236}">
                      <a16:creationId xmlns:a16="http://schemas.microsoft.com/office/drawing/2014/main" id="{4934E996-A4F3-125E-28FB-E466A04C8BA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4770" y="-42178"/>
                  <a:ext cx="2895600" cy="1885583"/>
                </a:xfrm>
                <a:prstGeom prst="rect">
                  <a:avLst/>
                </a:prstGeom>
                <a:noFill/>
                <a:ln>
                  <a:noFill/>
                </a:ln>
              </p:spPr>
            </p:pic>
            <p:sp>
              <p:nvSpPr>
                <p:cNvPr id="22" name="Text Box 25">
                  <a:extLst>
                    <a:ext uri="{FF2B5EF4-FFF2-40B4-BE49-F238E27FC236}">
                      <a16:creationId xmlns:a16="http://schemas.microsoft.com/office/drawing/2014/main" id="{1FDA5253-81D9-F89F-7864-808D3F56F7F9}"/>
                    </a:ext>
                  </a:extLst>
                </p:cNvPr>
                <p:cNvSpPr txBox="1"/>
                <p:nvPr/>
              </p:nvSpPr>
              <p:spPr>
                <a:xfrm>
                  <a:off x="142815" y="1165860"/>
                  <a:ext cx="1312607" cy="396240"/>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Version 3.0</a:t>
                  </a:r>
                </a:p>
              </p:txBody>
            </p:sp>
          </p:grpSp>
          <p:grpSp>
            <p:nvGrpSpPr>
              <p:cNvPr id="18" name="Group 17">
                <a:extLst>
                  <a:ext uri="{FF2B5EF4-FFF2-40B4-BE49-F238E27FC236}">
                    <a16:creationId xmlns:a16="http://schemas.microsoft.com/office/drawing/2014/main" id="{5031E214-FA7B-0B42-98D1-81986AE495DA}"/>
                  </a:ext>
                </a:extLst>
              </p:cNvPr>
              <p:cNvGrpSpPr/>
              <p:nvPr/>
            </p:nvGrpSpPr>
            <p:grpSpPr>
              <a:xfrm>
                <a:off x="11804" y="5569667"/>
                <a:ext cx="5654301" cy="3647356"/>
                <a:chOff x="-559696" y="7067"/>
                <a:chExt cx="5654301" cy="3647356"/>
              </a:xfrm>
            </p:grpSpPr>
            <p:pic>
              <p:nvPicPr>
                <p:cNvPr id="19" name="Picture 18" descr="A silver metal object with three holes&#10;&#10;AI-generated content may be incorrect.">
                  <a:extLst>
                    <a:ext uri="{FF2B5EF4-FFF2-40B4-BE49-F238E27FC236}">
                      <a16:creationId xmlns:a16="http://schemas.microsoft.com/office/drawing/2014/main" id="{9AA65A4F-3A25-E151-E171-893509B4D94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59696" y="7067"/>
                  <a:ext cx="5654301" cy="3647356"/>
                </a:xfrm>
                <a:prstGeom prst="rect">
                  <a:avLst/>
                </a:prstGeom>
              </p:spPr>
            </p:pic>
            <p:sp>
              <p:nvSpPr>
                <p:cNvPr id="20" name="Text Box 25">
                  <a:extLst>
                    <a:ext uri="{FF2B5EF4-FFF2-40B4-BE49-F238E27FC236}">
                      <a16:creationId xmlns:a16="http://schemas.microsoft.com/office/drawing/2014/main" id="{6332CA1A-B6F3-8550-F6B5-13EE2CB854A7}"/>
                    </a:ext>
                  </a:extLst>
                </p:cNvPr>
                <p:cNvSpPr txBox="1"/>
                <p:nvPr/>
              </p:nvSpPr>
              <p:spPr>
                <a:xfrm>
                  <a:off x="279850" y="2282163"/>
                  <a:ext cx="1314819" cy="685799"/>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Version 3.3 </a:t>
                  </a:r>
                </a:p>
              </p:txBody>
            </p:sp>
          </p:grpSp>
        </p:grpSp>
        <p:sp>
          <p:nvSpPr>
            <p:cNvPr id="45" name="Rectangle 44">
              <a:extLst>
                <a:ext uri="{FF2B5EF4-FFF2-40B4-BE49-F238E27FC236}">
                  <a16:creationId xmlns:a16="http://schemas.microsoft.com/office/drawing/2014/main" id="{E47697AC-124A-1BD6-D93B-F07558F2BF9A}"/>
                </a:ext>
              </a:extLst>
            </p:cNvPr>
            <p:cNvSpPr/>
            <p:nvPr/>
          </p:nvSpPr>
          <p:spPr>
            <a:xfrm>
              <a:off x="7315452" y="473968"/>
              <a:ext cx="4050493" cy="5886282"/>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grpSp>
        <p:nvGrpSpPr>
          <p:cNvPr id="2" name="Group 1">
            <a:extLst>
              <a:ext uri="{FF2B5EF4-FFF2-40B4-BE49-F238E27FC236}">
                <a16:creationId xmlns:a16="http://schemas.microsoft.com/office/drawing/2014/main" id="{3F848706-3C60-EA1E-A71E-60E1EC212983}"/>
              </a:ext>
            </a:extLst>
          </p:cNvPr>
          <p:cNvGrpSpPr/>
          <p:nvPr/>
        </p:nvGrpSpPr>
        <p:grpSpPr>
          <a:xfrm>
            <a:off x="702104" y="2425386"/>
            <a:ext cx="5669919" cy="4259306"/>
            <a:chOff x="1344806" y="2384373"/>
            <a:chExt cx="5000253" cy="3767641"/>
          </a:xfrm>
        </p:grpSpPr>
        <p:grpSp>
          <p:nvGrpSpPr>
            <p:cNvPr id="44" name="Group 43">
              <a:extLst>
                <a:ext uri="{FF2B5EF4-FFF2-40B4-BE49-F238E27FC236}">
                  <a16:creationId xmlns:a16="http://schemas.microsoft.com/office/drawing/2014/main" id="{D338C4BA-AEDE-B4F6-3C50-E61D013E9E00}"/>
                </a:ext>
              </a:extLst>
            </p:cNvPr>
            <p:cNvGrpSpPr/>
            <p:nvPr/>
          </p:nvGrpSpPr>
          <p:grpSpPr>
            <a:xfrm>
              <a:off x="1344806" y="2384373"/>
              <a:ext cx="5000253" cy="3767641"/>
              <a:chOff x="1344806" y="2384373"/>
              <a:chExt cx="5000253" cy="3767641"/>
            </a:xfrm>
          </p:grpSpPr>
          <p:grpSp>
            <p:nvGrpSpPr>
              <p:cNvPr id="36" name="Group 35">
                <a:extLst>
                  <a:ext uri="{FF2B5EF4-FFF2-40B4-BE49-F238E27FC236}">
                    <a16:creationId xmlns:a16="http://schemas.microsoft.com/office/drawing/2014/main" id="{8E7987EA-9F83-2A35-AA5F-F6F295CF4504}"/>
                  </a:ext>
                </a:extLst>
              </p:cNvPr>
              <p:cNvGrpSpPr/>
              <p:nvPr/>
            </p:nvGrpSpPr>
            <p:grpSpPr>
              <a:xfrm>
                <a:off x="1344806" y="2384373"/>
                <a:ext cx="5000253" cy="3767641"/>
                <a:chOff x="0" y="7620"/>
                <a:chExt cx="5730242" cy="4413885"/>
              </a:xfrm>
            </p:grpSpPr>
            <p:pic>
              <p:nvPicPr>
                <p:cNvPr id="38" name="Picture 37">
                  <a:extLst>
                    <a:ext uri="{FF2B5EF4-FFF2-40B4-BE49-F238E27FC236}">
                      <a16:creationId xmlns:a16="http://schemas.microsoft.com/office/drawing/2014/main" id="{0BBC2207-A398-DA5B-5133-F419CBB9ED21}"/>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853747" y="7620"/>
                  <a:ext cx="2872683" cy="2238446"/>
                </a:xfrm>
                <a:prstGeom prst="rect">
                  <a:avLst/>
                </a:prstGeom>
                <a:noFill/>
                <a:ln>
                  <a:noFill/>
                </a:ln>
              </p:spPr>
            </p:pic>
            <p:pic>
              <p:nvPicPr>
                <p:cNvPr id="39" name="Picture 38">
                  <a:extLst>
                    <a:ext uri="{FF2B5EF4-FFF2-40B4-BE49-F238E27FC236}">
                      <a16:creationId xmlns:a16="http://schemas.microsoft.com/office/drawing/2014/main" id="{10D01671-C1CB-11A6-040A-D730DABAE9B1}"/>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0" y="2128094"/>
                  <a:ext cx="2872683" cy="2279440"/>
                </a:xfrm>
                <a:prstGeom prst="rect">
                  <a:avLst/>
                </a:prstGeom>
                <a:noFill/>
                <a:ln>
                  <a:noFill/>
                </a:ln>
              </p:spPr>
            </p:pic>
            <p:pic>
              <p:nvPicPr>
                <p:cNvPr id="40" name="Picture 39">
                  <a:extLst>
                    <a:ext uri="{FF2B5EF4-FFF2-40B4-BE49-F238E27FC236}">
                      <a16:creationId xmlns:a16="http://schemas.microsoft.com/office/drawing/2014/main" id="{C99701FF-3907-FF6E-EE6F-832693D8538A}"/>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2797150" y="2183621"/>
                  <a:ext cx="2933092" cy="2237884"/>
                </a:xfrm>
                <a:prstGeom prst="rect">
                  <a:avLst/>
                </a:prstGeom>
                <a:noFill/>
                <a:ln>
                  <a:noFill/>
                </a:ln>
              </p:spPr>
            </p:pic>
          </p:grpSp>
          <p:pic>
            <p:nvPicPr>
              <p:cNvPr id="43" name="Picture 42">
                <a:extLst>
                  <a:ext uri="{FF2B5EF4-FFF2-40B4-BE49-F238E27FC236}">
                    <a16:creationId xmlns:a16="http://schemas.microsoft.com/office/drawing/2014/main" id="{B576E408-A730-F070-C5B2-03D59CFB631B}"/>
                  </a:ext>
                </a:extLst>
              </p:cNvPr>
              <p:cNvPicPr>
                <a:picLocks noChangeAspect="1"/>
              </p:cNvPicPr>
              <p:nvPr/>
            </p:nvPicPr>
            <p:blipFill>
              <a:blip r:embed="rId13"/>
              <a:stretch>
                <a:fillRect/>
              </a:stretch>
            </p:blipFill>
            <p:spPr>
              <a:xfrm>
                <a:off x="1349453" y="2384373"/>
                <a:ext cx="2551465" cy="1864532"/>
              </a:xfrm>
              <a:prstGeom prst="rect">
                <a:avLst/>
              </a:prstGeom>
            </p:spPr>
          </p:pic>
        </p:grpSp>
        <p:sp>
          <p:nvSpPr>
            <p:cNvPr id="46" name="Rectangle 45">
              <a:extLst>
                <a:ext uri="{FF2B5EF4-FFF2-40B4-BE49-F238E27FC236}">
                  <a16:creationId xmlns:a16="http://schemas.microsoft.com/office/drawing/2014/main" id="{5E6A2979-A817-8471-7741-DFB82C88F9AA}"/>
                </a:ext>
              </a:extLst>
            </p:cNvPr>
            <p:cNvSpPr/>
            <p:nvPr/>
          </p:nvSpPr>
          <p:spPr>
            <a:xfrm>
              <a:off x="1344806" y="2384373"/>
              <a:ext cx="4996926" cy="3755716"/>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spTree>
    <p:extLst>
      <p:ext uri="{BB962C8B-B14F-4D97-AF65-F5344CB8AC3E}">
        <p14:creationId xmlns:p14="http://schemas.microsoft.com/office/powerpoint/2010/main" val="18479845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AC915-AD15-01D7-F78F-16F97FE1383C}"/>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8601AA74-DD80-93EE-BD21-169ADBAA050B}"/>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6C85EAFE-890B-8DE0-362E-6051F4BD885D}"/>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6E84C04B-27D2-2248-0CE9-E52F969FBC38}"/>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0AC5DB05-0935-6A53-3652-83A2208AAB4F}"/>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A34755D7-4679-4A11-5085-3F7B851F436F}"/>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E5942314-1F19-D88E-D874-ACE8761F18D5}"/>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A301ED9E-0477-7882-FB1C-73A571A89CF4}"/>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3" name="TextBox 2">
            <a:extLst>
              <a:ext uri="{FF2B5EF4-FFF2-40B4-BE49-F238E27FC236}">
                <a16:creationId xmlns:a16="http://schemas.microsoft.com/office/drawing/2014/main" id="{FE1B6DB6-FAFC-B314-CAC6-07E4381CEE1A}"/>
              </a:ext>
            </a:extLst>
          </p:cNvPr>
          <p:cNvSpPr txBox="1"/>
          <p:nvPr/>
        </p:nvSpPr>
        <p:spPr>
          <a:xfrm>
            <a:off x="704088" y="1585566"/>
            <a:ext cx="3768132" cy="523220"/>
          </a:xfrm>
          <a:prstGeom prst="rect">
            <a:avLst/>
          </a:prstGeom>
          <a:noFill/>
        </p:spPr>
        <p:txBody>
          <a:bodyPr wrap="square" rtlCol="0">
            <a:spAutoFit/>
          </a:bodyPr>
          <a:lstStyle/>
          <a:p>
            <a:r>
              <a:rPr lang="en-GB" sz="2800" b="1"/>
              <a:t>Final Design</a:t>
            </a:r>
          </a:p>
        </p:txBody>
      </p:sp>
      <p:grpSp>
        <p:nvGrpSpPr>
          <p:cNvPr id="17" name="Group 16">
            <a:extLst>
              <a:ext uri="{FF2B5EF4-FFF2-40B4-BE49-F238E27FC236}">
                <a16:creationId xmlns:a16="http://schemas.microsoft.com/office/drawing/2014/main" id="{2D8B0A93-3251-AE82-E8F7-9EEFA2E55C14}"/>
              </a:ext>
            </a:extLst>
          </p:cNvPr>
          <p:cNvGrpSpPr/>
          <p:nvPr/>
        </p:nvGrpSpPr>
        <p:grpSpPr>
          <a:xfrm>
            <a:off x="6892290" y="185091"/>
            <a:ext cx="5122651" cy="6412984"/>
            <a:chOff x="6767340" y="0"/>
            <a:chExt cx="5424660" cy="6858000"/>
          </a:xfrm>
        </p:grpSpPr>
        <p:pic>
          <p:nvPicPr>
            <p:cNvPr id="5" name="Picture 4" descr="A drawing of a metal object&#10;&#10;AI-generated content may be incorrect.">
              <a:extLst>
                <a:ext uri="{FF2B5EF4-FFF2-40B4-BE49-F238E27FC236}">
                  <a16:creationId xmlns:a16="http://schemas.microsoft.com/office/drawing/2014/main" id="{04F19C62-FC0E-0032-5F00-65929F51E4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7340" y="5914"/>
              <a:ext cx="5365044" cy="6852086"/>
            </a:xfrm>
            <a:prstGeom prst="rect">
              <a:avLst/>
            </a:prstGeom>
          </p:spPr>
        </p:pic>
        <p:sp>
          <p:nvSpPr>
            <p:cNvPr id="2" name="Rectangle 1">
              <a:extLst>
                <a:ext uri="{FF2B5EF4-FFF2-40B4-BE49-F238E27FC236}">
                  <a16:creationId xmlns:a16="http://schemas.microsoft.com/office/drawing/2014/main" id="{4D48524A-6860-67AD-4581-76967AD53489}"/>
                </a:ext>
              </a:extLst>
            </p:cNvPr>
            <p:cNvSpPr/>
            <p:nvPr/>
          </p:nvSpPr>
          <p:spPr>
            <a:xfrm>
              <a:off x="6767340" y="0"/>
              <a:ext cx="5424660" cy="6852085"/>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grpSp>
        <p:nvGrpSpPr>
          <p:cNvPr id="23" name="Group 22">
            <a:extLst>
              <a:ext uri="{FF2B5EF4-FFF2-40B4-BE49-F238E27FC236}">
                <a16:creationId xmlns:a16="http://schemas.microsoft.com/office/drawing/2014/main" id="{FEB56A2D-B538-8CDB-30F6-CC9579325111}"/>
              </a:ext>
            </a:extLst>
          </p:cNvPr>
          <p:cNvGrpSpPr/>
          <p:nvPr/>
        </p:nvGrpSpPr>
        <p:grpSpPr>
          <a:xfrm>
            <a:off x="681228" y="3016506"/>
            <a:ext cx="4770882" cy="3665879"/>
            <a:chOff x="973350" y="2377441"/>
            <a:chExt cx="5122651" cy="4231861"/>
          </a:xfrm>
        </p:grpSpPr>
        <p:pic>
          <p:nvPicPr>
            <p:cNvPr id="21" name="Picture 20">
              <a:extLst>
                <a:ext uri="{FF2B5EF4-FFF2-40B4-BE49-F238E27FC236}">
                  <a16:creationId xmlns:a16="http://schemas.microsoft.com/office/drawing/2014/main" id="{A801F3F3-5172-8390-3308-99FEBDD9EDD8}"/>
                </a:ext>
              </a:extLst>
            </p:cNvPr>
            <p:cNvPicPr>
              <a:picLocks noChangeAspect="1"/>
            </p:cNvPicPr>
            <p:nvPr/>
          </p:nvPicPr>
          <p:blipFill>
            <a:blip r:embed="rId4"/>
            <a:stretch>
              <a:fillRect/>
            </a:stretch>
          </p:blipFill>
          <p:spPr>
            <a:xfrm>
              <a:off x="973350" y="2377441"/>
              <a:ext cx="5122651" cy="4214920"/>
            </a:xfrm>
            <a:prstGeom prst="rect">
              <a:avLst/>
            </a:prstGeom>
          </p:spPr>
        </p:pic>
        <p:sp>
          <p:nvSpPr>
            <p:cNvPr id="22" name="Rectangle 21">
              <a:extLst>
                <a:ext uri="{FF2B5EF4-FFF2-40B4-BE49-F238E27FC236}">
                  <a16:creationId xmlns:a16="http://schemas.microsoft.com/office/drawing/2014/main" id="{A2096DEF-8B06-E3C4-4C11-4B23D9263A95}"/>
                </a:ext>
              </a:extLst>
            </p:cNvPr>
            <p:cNvSpPr/>
            <p:nvPr/>
          </p:nvSpPr>
          <p:spPr>
            <a:xfrm>
              <a:off x="973350" y="2394382"/>
              <a:ext cx="5122650" cy="4214920"/>
            </a:xfrm>
            <a:prstGeom prst="rect">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sp>
        <p:nvSpPr>
          <p:cNvPr id="24" name="TextBox 23">
            <a:extLst>
              <a:ext uri="{FF2B5EF4-FFF2-40B4-BE49-F238E27FC236}">
                <a16:creationId xmlns:a16="http://schemas.microsoft.com/office/drawing/2014/main" id="{D2D0EFDD-50A4-308C-6F77-7AC0A9722208}"/>
              </a:ext>
            </a:extLst>
          </p:cNvPr>
          <p:cNvSpPr txBox="1"/>
          <p:nvPr/>
        </p:nvSpPr>
        <p:spPr>
          <a:xfrm>
            <a:off x="704088" y="2194560"/>
            <a:ext cx="3593592" cy="646331"/>
          </a:xfrm>
          <a:prstGeom prst="rect">
            <a:avLst/>
          </a:prstGeom>
          <a:noFill/>
        </p:spPr>
        <p:txBody>
          <a:bodyPr wrap="square" rtlCol="0">
            <a:spAutoFit/>
          </a:bodyPr>
          <a:lstStyle/>
          <a:p>
            <a:r>
              <a:rPr lang="en-GB"/>
              <a:t>Braking safety margin = 3.2</a:t>
            </a:r>
          </a:p>
          <a:p>
            <a:r>
              <a:rPr lang="en-GB"/>
              <a:t>Cornering safety margin = 4.4</a:t>
            </a:r>
          </a:p>
        </p:txBody>
      </p:sp>
    </p:spTree>
    <p:extLst>
      <p:ext uri="{BB962C8B-B14F-4D97-AF65-F5344CB8AC3E}">
        <p14:creationId xmlns:p14="http://schemas.microsoft.com/office/powerpoint/2010/main" val="827705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03308-A441-AEFF-07FC-B4934C563C78}"/>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832AD8C-C112-19C5-D686-CED01C7551E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4B7D3F66-AB0B-3234-5491-F95ED9777415}"/>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375BD8B4-B84C-0E5B-ADC4-59B98FB1C6C6}"/>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A9A6C59D-C44E-0C10-549A-7D62D66CD4B7}"/>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4CE6D0D0-4750-41C6-0C3C-9E9FAB50F07B}"/>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FCE9AA5-3BD3-E56D-8153-3E06ED64D3DE}"/>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F72A03A7-0392-67BF-2FA9-0282A5A630CC}"/>
              </a:ext>
            </a:extLst>
          </p:cNvPr>
          <p:cNvSpPr txBox="1"/>
          <p:nvPr/>
        </p:nvSpPr>
        <p:spPr>
          <a:xfrm>
            <a:off x="704088" y="1780313"/>
            <a:ext cx="3768132" cy="954107"/>
          </a:xfrm>
          <a:prstGeom prst="rect">
            <a:avLst/>
          </a:prstGeom>
          <a:noFill/>
        </p:spPr>
        <p:txBody>
          <a:bodyPr wrap="square" rtlCol="0">
            <a:spAutoFit/>
          </a:bodyPr>
          <a:lstStyle/>
          <a:p>
            <a:r>
              <a:rPr lang="en-GB" sz="2800" b="1"/>
              <a:t>Prototyping and next steps</a:t>
            </a:r>
          </a:p>
        </p:txBody>
      </p:sp>
      <p:grpSp>
        <p:nvGrpSpPr>
          <p:cNvPr id="37" name="Group 36">
            <a:extLst>
              <a:ext uri="{FF2B5EF4-FFF2-40B4-BE49-F238E27FC236}">
                <a16:creationId xmlns:a16="http://schemas.microsoft.com/office/drawing/2014/main" id="{26A14AC0-DB3C-57B3-3038-2D4C926AFCD6}"/>
              </a:ext>
            </a:extLst>
          </p:cNvPr>
          <p:cNvGrpSpPr/>
          <p:nvPr/>
        </p:nvGrpSpPr>
        <p:grpSpPr>
          <a:xfrm>
            <a:off x="5886477" y="1125415"/>
            <a:ext cx="5886169" cy="5359498"/>
            <a:chOff x="5663738" y="537210"/>
            <a:chExt cx="6351925" cy="5783580"/>
          </a:xfrm>
        </p:grpSpPr>
        <p:grpSp>
          <p:nvGrpSpPr>
            <p:cNvPr id="17" name="Group 16">
              <a:extLst>
                <a:ext uri="{FF2B5EF4-FFF2-40B4-BE49-F238E27FC236}">
                  <a16:creationId xmlns:a16="http://schemas.microsoft.com/office/drawing/2014/main" id="{A609BB29-D049-BDC3-7872-9F9971F51966}"/>
                </a:ext>
              </a:extLst>
            </p:cNvPr>
            <p:cNvGrpSpPr/>
            <p:nvPr/>
          </p:nvGrpSpPr>
          <p:grpSpPr>
            <a:xfrm>
              <a:off x="5663738" y="537210"/>
              <a:ext cx="6351925" cy="5783580"/>
              <a:chOff x="5663738" y="537210"/>
              <a:chExt cx="6351925" cy="5783580"/>
            </a:xfrm>
          </p:grpSpPr>
          <p:pic>
            <p:nvPicPr>
              <p:cNvPr id="5" name="Picture 4" descr="A blue and white object on a table&#10;&#10;AI-generated content may be incorrect.">
                <a:extLst>
                  <a:ext uri="{FF2B5EF4-FFF2-40B4-BE49-F238E27FC236}">
                    <a16:creationId xmlns:a16="http://schemas.microsoft.com/office/drawing/2014/main" id="{AC353159-E6B3-BFB0-9CB1-DF7B13F60F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738" y="537210"/>
                <a:ext cx="3253264" cy="5783580"/>
              </a:xfrm>
              <a:prstGeom prst="rect">
                <a:avLst/>
              </a:prstGeom>
            </p:spPr>
          </p:pic>
          <p:pic>
            <p:nvPicPr>
              <p:cNvPr id="15" name="Picture 14" descr="A metal object with a blue handle&#10;&#10;AI-generated content may be incorrect.">
                <a:extLst>
                  <a:ext uri="{FF2B5EF4-FFF2-40B4-BE49-F238E27FC236}">
                    <a16:creationId xmlns:a16="http://schemas.microsoft.com/office/drawing/2014/main" id="{50CD2BFD-E04E-01F9-621E-5AD0509292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62399" y="537210"/>
                <a:ext cx="3253264" cy="5783580"/>
              </a:xfrm>
              <a:prstGeom prst="rect">
                <a:avLst/>
              </a:prstGeom>
            </p:spPr>
          </p:pic>
        </p:grpSp>
        <p:sp>
          <p:nvSpPr>
            <p:cNvPr id="35" name="Rectangle 34">
              <a:extLst>
                <a:ext uri="{FF2B5EF4-FFF2-40B4-BE49-F238E27FC236}">
                  <a16:creationId xmlns:a16="http://schemas.microsoft.com/office/drawing/2014/main" id="{79E4EB8B-91D2-1F4F-A38B-ACB3A23B1E61}"/>
                </a:ext>
              </a:extLst>
            </p:cNvPr>
            <p:cNvSpPr/>
            <p:nvPr/>
          </p:nvSpPr>
          <p:spPr>
            <a:xfrm>
              <a:off x="5663738" y="537210"/>
              <a:ext cx="6351925" cy="5783580"/>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2" name="TextBox 41">
            <a:extLst>
              <a:ext uri="{FF2B5EF4-FFF2-40B4-BE49-F238E27FC236}">
                <a16:creationId xmlns:a16="http://schemas.microsoft.com/office/drawing/2014/main" id="{2BA6B9CB-0B65-BFD5-582E-B169EB8BB15A}"/>
              </a:ext>
            </a:extLst>
          </p:cNvPr>
          <p:cNvSpPr txBox="1"/>
          <p:nvPr/>
        </p:nvSpPr>
        <p:spPr>
          <a:xfrm>
            <a:off x="704088" y="2914650"/>
            <a:ext cx="2816352" cy="1477328"/>
          </a:xfrm>
          <a:prstGeom prst="rect">
            <a:avLst/>
          </a:prstGeom>
          <a:noFill/>
        </p:spPr>
        <p:txBody>
          <a:bodyPr wrap="square" rtlCol="0">
            <a:spAutoFit/>
          </a:bodyPr>
          <a:lstStyle/>
          <a:p>
            <a:pPr marL="285750" indent="-285750">
              <a:buFont typeface="Arial" panose="020B0604020202020204" pitchFamily="34" charset="0"/>
              <a:buChar char="•"/>
            </a:pPr>
            <a:r>
              <a:rPr lang="en-GB"/>
              <a:t>3D prototype produced</a:t>
            </a:r>
          </a:p>
          <a:p>
            <a:pPr marL="285750" indent="-285750">
              <a:buFont typeface="Arial" panose="020B0604020202020204" pitchFamily="34" charset="0"/>
              <a:buChar char="•"/>
            </a:pPr>
            <a:r>
              <a:rPr lang="en-GB"/>
              <a:t>Next step is to create engineering drawings so it can be sent off for machining</a:t>
            </a:r>
          </a:p>
        </p:txBody>
      </p:sp>
      <p:sp>
        <p:nvSpPr>
          <p:cNvPr id="7" name="TextBox 6">
            <a:extLst>
              <a:ext uri="{FF2B5EF4-FFF2-40B4-BE49-F238E27FC236}">
                <a16:creationId xmlns:a16="http://schemas.microsoft.com/office/drawing/2014/main" id="{0E69E0FA-31BF-C76F-2734-0156001DD889}"/>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Tree>
    <p:extLst>
      <p:ext uri="{BB962C8B-B14F-4D97-AF65-F5344CB8AC3E}">
        <p14:creationId xmlns:p14="http://schemas.microsoft.com/office/powerpoint/2010/main" val="2310881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14D8CAF-0C6B-E99F-8037-5994881B05C7}"/>
              </a:ext>
            </a:extLst>
          </p:cNvPr>
          <p:cNvGrpSpPr>
            <a:grpSpLocks/>
          </p:cNvGrpSpPr>
          <p:nvPr/>
        </p:nvGrpSpPr>
        <p:grpSpPr>
          <a:xfrm>
            <a:off x="-5535221" y="-2108444"/>
            <a:ext cx="15464641" cy="11074888"/>
            <a:chOff x="-4739414" y="-4216888"/>
            <a:chExt cx="15464641" cy="11074888"/>
          </a:xfrm>
        </p:grpSpPr>
        <p:sp>
          <p:nvSpPr>
            <p:cNvPr id="5" name="Arrow: Chevron 4">
              <a:extLst>
                <a:ext uri="{FF2B5EF4-FFF2-40B4-BE49-F238E27FC236}">
                  <a16:creationId xmlns:a16="http://schemas.microsoft.com/office/drawing/2014/main" id="{DFFE4A28-852B-38C8-E262-EF8C4DECD824}"/>
                </a:ext>
              </a:extLst>
            </p:cNvPr>
            <p:cNvSpPr>
              <a:spLocks/>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sp>
          <p:nvSpPr>
            <p:cNvPr id="6" name="Arrow: Chevron 5">
              <a:extLst>
                <a:ext uri="{FF2B5EF4-FFF2-40B4-BE49-F238E27FC236}">
                  <a16:creationId xmlns:a16="http://schemas.microsoft.com/office/drawing/2014/main" id="{73AF1737-F226-6BCA-8C66-E9A591A73E4F}"/>
                </a:ext>
              </a:extLst>
            </p:cNvPr>
            <p:cNvSpPr>
              <a:spLocks/>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grpSp>
      <p:sp>
        <p:nvSpPr>
          <p:cNvPr id="7" name="TextBox 6">
            <a:extLst>
              <a:ext uri="{FF2B5EF4-FFF2-40B4-BE49-F238E27FC236}">
                <a16:creationId xmlns:a16="http://schemas.microsoft.com/office/drawing/2014/main" id="{D84A0501-778F-FC5C-D4B5-95A0F5327321}"/>
              </a:ext>
            </a:extLst>
          </p:cNvPr>
          <p:cNvSpPr txBox="1"/>
          <p:nvPr/>
        </p:nvSpPr>
        <p:spPr>
          <a:xfrm>
            <a:off x="101290" y="217772"/>
            <a:ext cx="7429500" cy="769441"/>
          </a:xfrm>
          <a:prstGeom prst="rect">
            <a:avLst/>
          </a:prstGeom>
          <a:noFill/>
        </p:spPr>
        <p:txBody>
          <a:bodyPr wrap="square" rtlCol="0">
            <a:spAutoFit/>
          </a:bodyPr>
          <a:lstStyle/>
          <a:p>
            <a:r>
              <a:rPr lang="en-US" sz="4400" b="1" u="sng">
                <a:effectLst>
                  <a:outerShdw blurRad="38100" dist="38100" dir="2700000" algn="tl">
                    <a:srgbClr val="000000">
                      <a:alpha val="43137"/>
                    </a:srgbClr>
                  </a:outerShdw>
                </a:effectLst>
              </a:rPr>
              <a:t>Alternative fuels</a:t>
            </a:r>
            <a:endParaRPr lang="en-GB" sz="4400" b="1" u="sng">
              <a:effectLst>
                <a:outerShdw blurRad="38100" dist="38100" dir="2700000" algn="tl">
                  <a:srgbClr val="000000">
                    <a:alpha val="43137"/>
                  </a:srgbClr>
                </a:outerShdw>
              </a:effectLst>
            </a:endParaRPr>
          </a:p>
        </p:txBody>
      </p:sp>
      <p:pic>
        <p:nvPicPr>
          <p:cNvPr id="1026" name="Picture 2">
            <a:extLst>
              <a:ext uri="{FF2B5EF4-FFF2-40B4-BE49-F238E27FC236}">
                <a16:creationId xmlns:a16="http://schemas.microsoft.com/office/drawing/2014/main" id="{D765F046-78CE-DEC8-5327-B7A63B0E0B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934"/>
          <a:stretch/>
        </p:blipFill>
        <p:spPr bwMode="auto">
          <a:xfrm>
            <a:off x="8563316" y="4331669"/>
            <a:ext cx="3628684" cy="260806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B947FFD4-FAF5-A190-13BC-603F61E09B6B}"/>
                  </a:ext>
                </a:extLst>
              </p:cNvPr>
              <p:cNvSpPr txBox="1"/>
              <p:nvPr/>
            </p:nvSpPr>
            <p:spPr>
              <a:xfrm>
                <a:off x="70606" y="4169573"/>
                <a:ext cx="4399882" cy="2662524"/>
              </a:xfrm>
              <a:prstGeom prst="rect">
                <a:avLst/>
              </a:prstGeom>
              <a:noFill/>
            </p:spPr>
            <p:txBody>
              <a:bodyPr wrap="square">
                <a:spAutoFit/>
              </a:bodyPr>
              <a:lstStyle/>
              <a:p>
                <a:pPr marL="342900" lvl="0" indent="-342900">
                  <a:lnSpc>
                    <a:spcPct val="107000"/>
                  </a:lnSpc>
                  <a:spcAft>
                    <a:spcPts val="800"/>
                  </a:spcAft>
                  <a:buFont typeface="Symbol" panose="05050102010706020507" pitchFamily="18" charset="2"/>
                  <a:buChar char=""/>
                </a:pPr>
                <a:r>
                  <a:rPr lang="en-GB" sz="2000" kern="100">
                    <a:effectLst/>
                    <a:latin typeface="Aptos" panose="020B0004020202020204" pitchFamily="34" charset="0"/>
                    <a:ea typeface="Times New Roman" panose="02020603050405020304" pitchFamily="18" charset="0"/>
                    <a:cs typeface="Times New Roman" panose="02020603050405020304" pitchFamily="18" charset="0"/>
                  </a:rPr>
                  <a:t>AFR for SUSTAIN Classic Super 80:</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𝐴𝐹𝑅</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=14.7×</m:t>
                      </m:r>
                      <m:d>
                        <m:d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dPr>
                        <m:e>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m:t>
                          </m:r>
                          <m:f>
                            <m:f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3.26</m:t>
                              </m:r>
                            </m:num>
                            <m:den>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m:t>
                              </m:r>
                            </m:den>
                          </m:f>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×2.7</m:t>
                          </m:r>
                        </m:e>
                      </m:d>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=14.7×</m:t>
                      </m:r>
                      <m:d>
                        <m:d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dPr>
                        <m:e>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1−0.08802</m:t>
                          </m:r>
                        </m:e>
                      </m:d>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=14.7×0.91198</m:t>
                      </m:r>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r>
                        <a:rPr lang="en-GB" sz="2000" b="1" i="1" kern="100">
                          <a:effectLst/>
                          <a:latin typeface="Cambria Math" panose="02040503050406030204" pitchFamily="18" charset="0"/>
                          <a:ea typeface="Times New Roman" panose="02020603050405020304" pitchFamily="18" charset="0"/>
                          <a:cs typeface="Times New Roman" panose="02020603050405020304" pitchFamily="18" charset="0"/>
                        </a:rPr>
                        <m:t>=</m:t>
                      </m:r>
                      <m:r>
                        <a:rPr lang="en-GB" sz="2000" b="1" i="1" kern="100">
                          <a:effectLst/>
                          <a:latin typeface="Cambria Math" panose="02040503050406030204" pitchFamily="18" charset="0"/>
                          <a:ea typeface="Times New Roman" panose="02020603050405020304" pitchFamily="18" charset="0"/>
                          <a:cs typeface="Times New Roman" panose="02020603050405020304" pitchFamily="18" charset="0"/>
                        </a:rPr>
                        <m:t>𝟏𝟑</m:t>
                      </m:r>
                      <m:r>
                        <a:rPr lang="en-GB" sz="2000" b="1" i="1" kern="100">
                          <a:effectLst/>
                          <a:latin typeface="Cambria Math" panose="02040503050406030204" pitchFamily="18" charset="0"/>
                          <a:ea typeface="Times New Roman" panose="02020603050405020304" pitchFamily="18" charset="0"/>
                          <a:cs typeface="Times New Roman" panose="02020603050405020304" pitchFamily="18" charset="0"/>
                        </a:rPr>
                        <m:t>.</m:t>
                      </m:r>
                      <m:r>
                        <a:rPr lang="en-GB" sz="2000" b="1" i="1" kern="100">
                          <a:effectLst/>
                          <a:latin typeface="Cambria Math" panose="02040503050406030204" pitchFamily="18" charset="0"/>
                          <a:ea typeface="Times New Roman" panose="02020603050405020304" pitchFamily="18" charset="0"/>
                          <a:cs typeface="Times New Roman" panose="02020603050405020304" pitchFamily="18" charset="0"/>
                        </a:rPr>
                        <m:t>𝟒𝟎</m:t>
                      </m:r>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p:txBody>
          </p:sp>
        </mc:Choice>
        <mc:Fallback xmlns="">
          <p:sp>
            <p:nvSpPr>
              <p:cNvPr id="13" name="TextBox 12">
                <a:extLst>
                  <a:ext uri="{FF2B5EF4-FFF2-40B4-BE49-F238E27FC236}">
                    <a16:creationId xmlns:a16="http://schemas.microsoft.com/office/drawing/2014/main" id="{B947FFD4-FAF5-A190-13BC-603F61E09B6B}"/>
                  </a:ext>
                </a:extLst>
              </p:cNvPr>
              <p:cNvSpPr txBox="1">
                <a:spLocks noRot="1" noChangeAspect="1" noMove="1" noResize="1" noEditPoints="1" noAdjustHandles="1" noChangeArrowheads="1" noChangeShapeType="1" noTextEdit="1"/>
              </p:cNvSpPr>
              <p:nvPr/>
            </p:nvSpPr>
            <p:spPr>
              <a:xfrm>
                <a:off x="70606" y="4169573"/>
                <a:ext cx="4399882" cy="2662524"/>
              </a:xfrm>
              <a:prstGeom prst="rect">
                <a:avLst/>
              </a:prstGeom>
              <a:blipFill>
                <a:blip r:embed="rId4"/>
                <a:stretch>
                  <a:fillRect l="-1526" t="-183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3E4DDAFE-128C-2D5D-D1CD-2419EF753991}"/>
                  </a:ext>
                </a:extLst>
              </p:cNvPr>
              <p:cNvSpPr txBox="1"/>
              <p:nvPr/>
            </p:nvSpPr>
            <p:spPr>
              <a:xfrm>
                <a:off x="4388647" y="4150551"/>
                <a:ext cx="4399882" cy="2970300"/>
              </a:xfrm>
              <a:prstGeom prst="rect">
                <a:avLst/>
              </a:prstGeom>
              <a:noFill/>
            </p:spPr>
            <p:txBody>
              <a:bodyPr wrap="square" rtlCol="0">
                <a:spAutoFit/>
              </a:bodyPr>
              <a:lstStyle/>
              <a:p>
                <a:pPr marL="342900" lvl="0" indent="-342900">
                  <a:lnSpc>
                    <a:spcPct val="107000"/>
                  </a:lnSpc>
                  <a:spcAft>
                    <a:spcPts val="800"/>
                  </a:spcAft>
                  <a:buFont typeface="Symbol" panose="05050102010706020507" pitchFamily="18" charset="2"/>
                  <a:buChar char=""/>
                </a:pPr>
                <a:r>
                  <a:rPr lang="en-GB" sz="2000" kern="100">
                    <a:effectLst/>
                    <a:latin typeface="Aptos" panose="020B0004020202020204" pitchFamily="34" charset="0"/>
                    <a:ea typeface="Times New Roman" panose="02020603050405020304" pitchFamily="18" charset="0"/>
                    <a:cs typeface="Times New Roman" panose="02020603050405020304" pitchFamily="18" charset="0"/>
                  </a:rPr>
                  <a:t>AFR for SUSTAIN Racing Moto 40:</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Aptos" panose="020B0004020202020204" pitchFamily="34" charset="0"/>
                          <a:cs typeface="Times New Roman" panose="02020603050405020304" pitchFamily="18" charset="0"/>
                        </a:rPr>
                        <m:t>𝐴𝐹𝑅</m:t>
                      </m:r>
                      <m:r>
                        <a:rPr lang="en-GB" sz="2000" i="1" kern="100">
                          <a:effectLst/>
                          <a:latin typeface="Cambria Math" panose="02040503050406030204" pitchFamily="18" charset="0"/>
                          <a:ea typeface="Aptos" panose="020B0004020202020204" pitchFamily="34" charset="0"/>
                          <a:cs typeface="Times New Roman" panose="02020603050405020304" pitchFamily="18" charset="0"/>
                        </a:rPr>
                        <m:t>=14.7×</m:t>
                      </m:r>
                      <m:d>
                        <m:dPr>
                          <m:ctrlPr>
                            <a:rPr lang="en-GB" sz="2000" i="1" kern="100">
                              <a:effectLst/>
                              <a:latin typeface="Cambria Math" panose="02040503050406030204" pitchFamily="18" charset="0"/>
                              <a:ea typeface="Aptos" panose="020B0004020202020204" pitchFamily="34" charset="0"/>
                              <a:cs typeface="Times New Roman" panose="02020603050405020304" pitchFamily="18" charset="0"/>
                            </a:rPr>
                          </m:ctrlPr>
                        </m:dPr>
                        <m:e>
                          <m:r>
                            <a:rPr lang="en-GB" sz="2000" i="1" kern="100">
                              <a:effectLst/>
                              <a:latin typeface="Cambria Math" panose="02040503050406030204" pitchFamily="18" charset="0"/>
                              <a:ea typeface="Aptos" panose="020B0004020202020204" pitchFamily="34" charset="0"/>
                              <a:cs typeface="Times New Roman" panose="02020603050405020304" pitchFamily="18" charset="0"/>
                            </a:rPr>
                            <m:t>1−</m:t>
                          </m:r>
                          <m:f>
                            <m:fPr>
                              <m:ctrlPr>
                                <a:rPr lang="en-GB" sz="2000" i="1" kern="100">
                                  <a:effectLst/>
                                  <a:latin typeface="Cambria Math" panose="02040503050406030204" pitchFamily="18" charset="0"/>
                                  <a:ea typeface="Aptos" panose="020B0004020202020204" pitchFamily="34" charset="0"/>
                                  <a:cs typeface="Times New Roman" panose="02020603050405020304" pitchFamily="18" charset="0"/>
                                </a:rPr>
                              </m:ctrlPr>
                            </m:fPr>
                            <m:num>
                              <m:r>
                                <a:rPr lang="en-GB" sz="2000" i="1" kern="100">
                                  <a:effectLst/>
                                  <a:latin typeface="Cambria Math" panose="02040503050406030204" pitchFamily="18" charset="0"/>
                                  <a:ea typeface="Aptos" panose="020B0004020202020204" pitchFamily="34" charset="0"/>
                                  <a:cs typeface="Times New Roman" panose="02020603050405020304" pitchFamily="18" charset="0"/>
                                </a:rPr>
                                <m:t>3.55</m:t>
                              </m:r>
                            </m:num>
                            <m:den>
                              <m:r>
                                <a:rPr lang="en-GB" sz="2000" i="1" kern="100">
                                  <a:effectLst/>
                                  <a:latin typeface="Cambria Math" panose="02040503050406030204" pitchFamily="18" charset="0"/>
                                  <a:ea typeface="Aptos" panose="020B0004020202020204" pitchFamily="34" charset="0"/>
                                  <a:cs typeface="Times New Roman" panose="02020603050405020304" pitchFamily="18" charset="0"/>
                                </a:rPr>
                                <m:t>100</m:t>
                              </m:r>
                            </m:den>
                          </m:f>
                          <m:r>
                            <a:rPr lang="en-GB" sz="2000" i="1" kern="100">
                              <a:effectLst/>
                              <a:latin typeface="Cambria Math" panose="02040503050406030204" pitchFamily="18" charset="0"/>
                              <a:ea typeface="Aptos" panose="020B0004020202020204" pitchFamily="34" charset="0"/>
                              <a:cs typeface="Times New Roman" panose="02020603050405020304" pitchFamily="18" charset="0"/>
                            </a:rPr>
                            <m:t>×2.7</m:t>
                          </m:r>
                        </m:e>
                      </m:d>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=14.7×</m:t>
                      </m:r>
                      <m:d>
                        <m:d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dPr>
                        <m:e>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1−0.9585</m:t>
                          </m:r>
                        </m:e>
                      </m:d>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=14.7×0.90415</m:t>
                      </m:r>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r>
                        <a:rPr lang="en-GB" sz="2000" b="1" i="1" kern="100">
                          <a:effectLst/>
                          <a:latin typeface="Cambria Math" panose="02040503050406030204" pitchFamily="18" charset="0"/>
                          <a:ea typeface="Times New Roman" panose="02020603050405020304" pitchFamily="18" charset="0"/>
                          <a:cs typeface="Times New Roman" panose="02020603050405020304" pitchFamily="18" charset="0"/>
                        </a:rPr>
                        <m:t>=</m:t>
                      </m:r>
                      <m:r>
                        <a:rPr lang="en-GB" sz="2000" b="1" i="1" kern="100">
                          <a:effectLst/>
                          <a:latin typeface="Cambria Math" panose="02040503050406030204" pitchFamily="18" charset="0"/>
                          <a:ea typeface="Times New Roman" panose="02020603050405020304" pitchFamily="18" charset="0"/>
                          <a:cs typeface="Times New Roman" panose="02020603050405020304" pitchFamily="18" charset="0"/>
                        </a:rPr>
                        <m:t>𝟏𝟑</m:t>
                      </m:r>
                      <m:r>
                        <a:rPr lang="en-GB" sz="2000" b="1" i="1" kern="100">
                          <a:effectLst/>
                          <a:latin typeface="Cambria Math" panose="02040503050406030204" pitchFamily="18" charset="0"/>
                          <a:ea typeface="Times New Roman" panose="02020603050405020304" pitchFamily="18" charset="0"/>
                          <a:cs typeface="Times New Roman" panose="02020603050405020304" pitchFamily="18" charset="0"/>
                        </a:rPr>
                        <m:t>.</m:t>
                      </m:r>
                      <m:r>
                        <a:rPr lang="en-GB" sz="2000" b="1" i="1" kern="100">
                          <a:effectLst/>
                          <a:latin typeface="Cambria Math" panose="02040503050406030204" pitchFamily="18" charset="0"/>
                          <a:ea typeface="Times New Roman" panose="02020603050405020304" pitchFamily="18" charset="0"/>
                          <a:cs typeface="Times New Roman" panose="02020603050405020304" pitchFamily="18" charset="0"/>
                        </a:rPr>
                        <m:t>𝟐𝟗</m:t>
                      </m:r>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endParaRPr lang="en-GB" sz="2000"/>
              </a:p>
            </p:txBody>
          </p:sp>
        </mc:Choice>
        <mc:Fallback xmlns="">
          <p:sp>
            <p:nvSpPr>
              <p:cNvPr id="14" name="TextBox 13">
                <a:extLst>
                  <a:ext uri="{FF2B5EF4-FFF2-40B4-BE49-F238E27FC236}">
                    <a16:creationId xmlns:a16="http://schemas.microsoft.com/office/drawing/2014/main" id="{3E4DDAFE-128C-2D5D-D1CD-2419EF753991}"/>
                  </a:ext>
                </a:extLst>
              </p:cNvPr>
              <p:cNvSpPr txBox="1">
                <a:spLocks noRot="1" noChangeAspect="1" noMove="1" noResize="1" noEditPoints="1" noAdjustHandles="1" noChangeArrowheads="1" noChangeShapeType="1" noTextEdit="1"/>
              </p:cNvSpPr>
              <p:nvPr/>
            </p:nvSpPr>
            <p:spPr>
              <a:xfrm>
                <a:off x="4388647" y="4150551"/>
                <a:ext cx="4399882" cy="2970300"/>
              </a:xfrm>
              <a:prstGeom prst="rect">
                <a:avLst/>
              </a:prstGeom>
              <a:blipFill>
                <a:blip r:embed="rId5"/>
                <a:stretch>
                  <a:fillRect l="-1524" t="-1643"/>
                </a:stretch>
              </a:blipFill>
            </p:spPr>
            <p:txBody>
              <a:bodyPr/>
              <a:lstStyle/>
              <a:p>
                <a:r>
                  <a:rPr lang="en-US">
                    <a:noFill/>
                  </a:rPr>
                  <a:t> </a:t>
                </a:r>
              </a:p>
            </p:txBody>
          </p:sp>
        </mc:Fallback>
      </mc:AlternateContent>
      <p:pic>
        <p:nvPicPr>
          <p:cNvPr id="15" name="Picture 14">
            <a:extLst>
              <a:ext uri="{FF2B5EF4-FFF2-40B4-BE49-F238E27FC236}">
                <a16:creationId xmlns:a16="http://schemas.microsoft.com/office/drawing/2014/main" id="{F592058C-13F0-CA7D-ED43-54C80AEA89FC}"/>
              </a:ext>
            </a:extLst>
          </p:cNvPr>
          <p:cNvPicPr>
            <a:picLocks noChangeAspect="1"/>
          </p:cNvPicPr>
          <p:nvPr/>
        </p:nvPicPr>
        <p:blipFill>
          <a:blip r:embed="rId6"/>
          <a:stretch>
            <a:fillRect/>
          </a:stretch>
        </p:blipFill>
        <p:spPr>
          <a:xfrm>
            <a:off x="1432236" y="783201"/>
            <a:ext cx="2825761" cy="2182055"/>
          </a:xfrm>
          <a:prstGeom prst="rect">
            <a:avLst/>
          </a:prstGeom>
        </p:spPr>
      </p:pic>
      <p:pic>
        <p:nvPicPr>
          <p:cNvPr id="16" name="Picture 15">
            <a:extLst>
              <a:ext uri="{FF2B5EF4-FFF2-40B4-BE49-F238E27FC236}">
                <a16:creationId xmlns:a16="http://schemas.microsoft.com/office/drawing/2014/main" id="{00CD0175-6D04-6BE6-F1FF-FD6701428EBB}"/>
              </a:ext>
            </a:extLst>
          </p:cNvPr>
          <p:cNvPicPr>
            <a:picLocks noChangeAspect="1"/>
          </p:cNvPicPr>
          <p:nvPr/>
        </p:nvPicPr>
        <p:blipFill>
          <a:blip r:embed="rId7"/>
          <a:stretch>
            <a:fillRect/>
          </a:stretch>
        </p:blipFill>
        <p:spPr>
          <a:xfrm>
            <a:off x="9221759" y="1950043"/>
            <a:ext cx="2825761" cy="1888122"/>
          </a:xfrm>
          <a:prstGeom prst="rect">
            <a:avLst/>
          </a:prstGeom>
        </p:spPr>
      </p:pic>
      <p:sp>
        <p:nvSpPr>
          <p:cNvPr id="17" name="TextBox 16">
            <a:extLst>
              <a:ext uri="{FF2B5EF4-FFF2-40B4-BE49-F238E27FC236}">
                <a16:creationId xmlns:a16="http://schemas.microsoft.com/office/drawing/2014/main" id="{DE231B86-FB56-D0EB-9D6A-2770739BC5BB}"/>
              </a:ext>
            </a:extLst>
          </p:cNvPr>
          <p:cNvSpPr txBox="1"/>
          <p:nvPr/>
        </p:nvSpPr>
        <p:spPr>
          <a:xfrm>
            <a:off x="4664108" y="1217622"/>
            <a:ext cx="7429500" cy="707886"/>
          </a:xfrm>
          <a:prstGeom prst="rect">
            <a:avLst/>
          </a:prstGeom>
          <a:noFill/>
        </p:spPr>
        <p:txBody>
          <a:bodyPr wrap="square" rtlCol="0">
            <a:spAutoFit/>
          </a:bodyPr>
          <a:lstStyle/>
          <a:p>
            <a:r>
              <a:rPr lang="en-GB" sz="2000" i="1">
                <a:effectLst/>
                <a:latin typeface="Aptos" panose="020B0004020202020204" pitchFamily="34" charset="0"/>
                <a:ea typeface="Aptos" panose="020B0004020202020204" pitchFamily="34" charset="0"/>
                <a:cs typeface="Times New Roman" panose="02020603050405020304" pitchFamily="18" charset="0"/>
              </a:rPr>
              <a:t>‘Ethanol, with its higher-octane rating than regular gasoline, allows the motorcycle to run smoother and faster (Tru-tension, 2024).</a:t>
            </a:r>
            <a:endParaRPr lang="en-GB" i="1"/>
          </a:p>
        </p:txBody>
      </p:sp>
      <p:sp>
        <p:nvSpPr>
          <p:cNvPr id="18" name="TextBox 17">
            <a:extLst>
              <a:ext uri="{FF2B5EF4-FFF2-40B4-BE49-F238E27FC236}">
                <a16:creationId xmlns:a16="http://schemas.microsoft.com/office/drawing/2014/main" id="{99C41118-67FB-4847-0220-F339FB48483D}"/>
              </a:ext>
            </a:extLst>
          </p:cNvPr>
          <p:cNvSpPr txBox="1"/>
          <p:nvPr/>
        </p:nvSpPr>
        <p:spPr>
          <a:xfrm>
            <a:off x="108130" y="2879622"/>
            <a:ext cx="8959670" cy="1015663"/>
          </a:xfrm>
          <a:prstGeom prst="rect">
            <a:avLst/>
          </a:prstGeom>
          <a:noFill/>
        </p:spPr>
        <p:txBody>
          <a:bodyPr wrap="square" rtlCol="0">
            <a:spAutoFit/>
          </a:bodyPr>
          <a:lstStyle/>
          <a:p>
            <a:pPr algn="just"/>
            <a:r>
              <a:rPr lang="en-GB" sz="2000">
                <a:effectLst/>
                <a:latin typeface="Aptos" panose="020B0004020202020204" pitchFamily="34" charset="0"/>
                <a:ea typeface="Aptos" panose="020B0004020202020204" pitchFamily="34" charset="0"/>
                <a:cs typeface="Times New Roman" panose="02020603050405020304" pitchFamily="18" charset="0"/>
              </a:rPr>
              <a:t>While methanol is less energy-dense than gasoline, it allows for a higher fuel burn rate with the same amount of air, ultimately increasing overall power output. </a:t>
            </a:r>
            <a:r>
              <a:rPr lang="en-GB" sz="2000" i="1">
                <a:effectLst/>
                <a:latin typeface="Aptos" panose="020B0004020202020204" pitchFamily="34" charset="0"/>
                <a:ea typeface="Aptos" panose="020B0004020202020204" pitchFamily="34" charset="0"/>
                <a:cs typeface="Times New Roman" panose="02020603050405020304" pitchFamily="18" charset="0"/>
              </a:rPr>
              <a:t>(</a:t>
            </a:r>
            <a:r>
              <a:rPr lang="en-GB" sz="2000" i="1" err="1">
                <a:effectLst/>
                <a:latin typeface="Aptos" panose="020B0004020202020204" pitchFamily="34" charset="0"/>
                <a:ea typeface="Aptos" panose="020B0004020202020204" pitchFamily="34" charset="0"/>
                <a:cs typeface="Times New Roman" panose="02020603050405020304" pitchFamily="18" charset="0"/>
              </a:rPr>
              <a:t>Williams.O</a:t>
            </a:r>
            <a:r>
              <a:rPr lang="en-GB" sz="2000" i="1">
                <a:effectLst/>
                <a:latin typeface="Aptos" panose="020B0004020202020204" pitchFamily="34" charset="0"/>
                <a:ea typeface="Aptos" panose="020B0004020202020204" pitchFamily="34" charset="0"/>
                <a:cs typeface="Times New Roman" panose="02020603050405020304" pitchFamily="18" charset="0"/>
              </a:rPr>
              <a:t>, UWTSD 2024).</a:t>
            </a:r>
            <a:endParaRPr lang="en-GB" sz="2000"/>
          </a:p>
        </p:txBody>
      </p:sp>
      <p:cxnSp>
        <p:nvCxnSpPr>
          <p:cNvPr id="20" name="Straight Connector 19">
            <a:extLst>
              <a:ext uri="{FF2B5EF4-FFF2-40B4-BE49-F238E27FC236}">
                <a16:creationId xmlns:a16="http://schemas.microsoft.com/office/drawing/2014/main" id="{0BD2C629-F2F4-BFB1-3B45-B49CE48B9499}"/>
              </a:ext>
            </a:extLst>
          </p:cNvPr>
          <p:cNvCxnSpPr>
            <a:cxnSpLocks/>
          </p:cNvCxnSpPr>
          <p:nvPr/>
        </p:nvCxnSpPr>
        <p:spPr>
          <a:xfrm flipH="1">
            <a:off x="9209059" y="2362200"/>
            <a:ext cx="12700" cy="1788351"/>
          </a:xfrm>
          <a:prstGeom prst="line">
            <a:avLst/>
          </a:prstGeom>
          <a:ln w="76200"/>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B85BFC9F-6E7F-D4C2-AE63-53820F7E6F0F}"/>
              </a:ext>
            </a:extLst>
          </p:cNvPr>
          <p:cNvCxnSpPr>
            <a:cxnSpLocks/>
          </p:cNvCxnSpPr>
          <p:nvPr/>
        </p:nvCxnSpPr>
        <p:spPr>
          <a:xfrm flipH="1">
            <a:off x="4612997" y="2362200"/>
            <a:ext cx="4608762" cy="0"/>
          </a:xfrm>
          <a:prstGeom prst="line">
            <a:avLst/>
          </a:prstGeom>
          <a:ln w="76200"/>
        </p:spPr>
        <p:style>
          <a:lnRef idx="2">
            <a:schemeClr val="dk1"/>
          </a:lnRef>
          <a:fillRef idx="0">
            <a:schemeClr val="dk1"/>
          </a:fillRef>
          <a:effectRef idx="1">
            <a:schemeClr val="dk1"/>
          </a:effectRef>
          <a:fontRef idx="minor">
            <a:schemeClr val="tx1"/>
          </a:fontRef>
        </p:style>
      </p:cxnSp>
      <p:cxnSp>
        <p:nvCxnSpPr>
          <p:cNvPr id="24" name="Straight Connector 23">
            <a:extLst>
              <a:ext uri="{FF2B5EF4-FFF2-40B4-BE49-F238E27FC236}">
                <a16:creationId xmlns:a16="http://schemas.microsoft.com/office/drawing/2014/main" id="{92961653-7284-EF0D-F7CC-447F5FCF222D}"/>
              </a:ext>
            </a:extLst>
          </p:cNvPr>
          <p:cNvCxnSpPr>
            <a:cxnSpLocks/>
          </p:cNvCxnSpPr>
          <p:nvPr/>
        </p:nvCxnSpPr>
        <p:spPr>
          <a:xfrm flipV="1">
            <a:off x="4664107" y="1137628"/>
            <a:ext cx="0" cy="1224572"/>
          </a:xfrm>
          <a:prstGeom prst="line">
            <a:avLst/>
          </a:prstGeom>
          <a:ln w="76200"/>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1407305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D102A83-D749-4EEC-23D9-8273C6055609}"/>
              </a:ext>
            </a:extLst>
          </p:cNvPr>
          <p:cNvGrpSpPr>
            <a:grpSpLocks/>
          </p:cNvGrpSpPr>
          <p:nvPr/>
        </p:nvGrpSpPr>
        <p:grpSpPr>
          <a:xfrm>
            <a:off x="-4989121" y="-2108444"/>
            <a:ext cx="15464641" cy="11074888"/>
            <a:chOff x="-4739414" y="-4216888"/>
            <a:chExt cx="15464641" cy="11074888"/>
          </a:xfrm>
        </p:grpSpPr>
        <p:sp>
          <p:nvSpPr>
            <p:cNvPr id="5" name="Arrow: Chevron 4">
              <a:extLst>
                <a:ext uri="{FF2B5EF4-FFF2-40B4-BE49-F238E27FC236}">
                  <a16:creationId xmlns:a16="http://schemas.microsoft.com/office/drawing/2014/main" id="{F1E86561-28EB-DB8D-6582-AB0580190CAB}"/>
                </a:ext>
              </a:extLst>
            </p:cNvPr>
            <p:cNvSpPr>
              <a:spLocks/>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sp>
          <p:nvSpPr>
            <p:cNvPr id="6" name="Arrow: Chevron 5">
              <a:extLst>
                <a:ext uri="{FF2B5EF4-FFF2-40B4-BE49-F238E27FC236}">
                  <a16:creationId xmlns:a16="http://schemas.microsoft.com/office/drawing/2014/main" id="{3C53045D-21ED-5161-A4CB-19A48A199F4E}"/>
                </a:ext>
              </a:extLst>
            </p:cNvPr>
            <p:cNvSpPr>
              <a:spLocks/>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grpSp>
      <p:sp>
        <p:nvSpPr>
          <p:cNvPr id="7" name="TextBox 6">
            <a:extLst>
              <a:ext uri="{FF2B5EF4-FFF2-40B4-BE49-F238E27FC236}">
                <a16:creationId xmlns:a16="http://schemas.microsoft.com/office/drawing/2014/main" id="{50FE0E70-BED0-2C29-5ED0-F8155642861D}"/>
              </a:ext>
            </a:extLst>
          </p:cNvPr>
          <p:cNvSpPr txBox="1"/>
          <p:nvPr/>
        </p:nvSpPr>
        <p:spPr>
          <a:xfrm>
            <a:off x="177800" y="0"/>
            <a:ext cx="5715000" cy="707886"/>
          </a:xfrm>
          <a:prstGeom prst="rect">
            <a:avLst/>
          </a:prstGeom>
          <a:noFill/>
        </p:spPr>
        <p:txBody>
          <a:bodyPr wrap="square" rtlCol="0">
            <a:spAutoFit/>
          </a:bodyPr>
          <a:lstStyle/>
          <a:p>
            <a:r>
              <a:rPr lang="en-US" sz="4000" b="1" u="sng">
                <a:effectLst>
                  <a:outerShdw blurRad="38100" dist="38100" dir="2700000" algn="tl">
                    <a:srgbClr val="000000">
                      <a:alpha val="43137"/>
                    </a:srgbClr>
                  </a:outerShdw>
                </a:effectLst>
              </a:rPr>
              <a:t>Alternative fuels</a:t>
            </a:r>
            <a:endParaRPr lang="en-GB" sz="4000" b="1" u="sng">
              <a:effectLst>
                <a:outerShdw blurRad="38100" dist="38100" dir="2700000" algn="tl">
                  <a:srgbClr val="000000">
                    <a:alpha val="43137"/>
                  </a:srgbClr>
                </a:outerShdw>
              </a:effectLst>
            </a:endParaRPr>
          </a:p>
        </p:txBody>
      </p:sp>
      <p:graphicFrame>
        <p:nvGraphicFramePr>
          <p:cNvPr id="14" name="Table 13">
            <a:extLst>
              <a:ext uri="{FF2B5EF4-FFF2-40B4-BE49-F238E27FC236}">
                <a16:creationId xmlns:a16="http://schemas.microsoft.com/office/drawing/2014/main" id="{58E1A3E1-BBEB-3CE4-990F-73F1312D9291}"/>
              </a:ext>
            </a:extLst>
          </p:cNvPr>
          <p:cNvGraphicFramePr>
            <a:graphicFrameLocks noGrp="1"/>
          </p:cNvGraphicFramePr>
          <p:nvPr/>
        </p:nvGraphicFramePr>
        <p:xfrm>
          <a:off x="177800" y="707886"/>
          <a:ext cx="11864699" cy="5697785"/>
        </p:xfrm>
        <a:graphic>
          <a:graphicData uri="http://schemas.openxmlformats.org/drawingml/2006/table">
            <a:tbl>
              <a:tblPr firstRow="1" bandRow="1">
                <a:tableStyleId>{5C22544A-7EE6-4342-B048-85BDC9FD1C3A}</a:tableStyleId>
              </a:tblPr>
              <a:tblGrid>
                <a:gridCol w="1119050">
                  <a:extLst>
                    <a:ext uri="{9D8B030D-6E8A-4147-A177-3AD203B41FA5}">
                      <a16:colId xmlns:a16="http://schemas.microsoft.com/office/drawing/2014/main" val="2116036278"/>
                    </a:ext>
                  </a:extLst>
                </a:gridCol>
                <a:gridCol w="1587500">
                  <a:extLst>
                    <a:ext uri="{9D8B030D-6E8A-4147-A177-3AD203B41FA5}">
                      <a16:colId xmlns:a16="http://schemas.microsoft.com/office/drawing/2014/main" val="983856432"/>
                    </a:ext>
                  </a:extLst>
                </a:gridCol>
                <a:gridCol w="1574800">
                  <a:extLst>
                    <a:ext uri="{9D8B030D-6E8A-4147-A177-3AD203B41FA5}">
                      <a16:colId xmlns:a16="http://schemas.microsoft.com/office/drawing/2014/main" val="3920922037"/>
                    </a:ext>
                  </a:extLst>
                </a:gridCol>
                <a:gridCol w="1701800">
                  <a:extLst>
                    <a:ext uri="{9D8B030D-6E8A-4147-A177-3AD203B41FA5}">
                      <a16:colId xmlns:a16="http://schemas.microsoft.com/office/drawing/2014/main" val="3265344618"/>
                    </a:ext>
                  </a:extLst>
                </a:gridCol>
                <a:gridCol w="1498600">
                  <a:extLst>
                    <a:ext uri="{9D8B030D-6E8A-4147-A177-3AD203B41FA5}">
                      <a16:colId xmlns:a16="http://schemas.microsoft.com/office/drawing/2014/main" val="3075706303"/>
                    </a:ext>
                  </a:extLst>
                </a:gridCol>
                <a:gridCol w="939800">
                  <a:extLst>
                    <a:ext uri="{9D8B030D-6E8A-4147-A177-3AD203B41FA5}">
                      <a16:colId xmlns:a16="http://schemas.microsoft.com/office/drawing/2014/main" val="330342422"/>
                    </a:ext>
                  </a:extLst>
                </a:gridCol>
                <a:gridCol w="3443149">
                  <a:extLst>
                    <a:ext uri="{9D8B030D-6E8A-4147-A177-3AD203B41FA5}">
                      <a16:colId xmlns:a16="http://schemas.microsoft.com/office/drawing/2014/main" val="1820096269"/>
                    </a:ext>
                  </a:extLst>
                </a:gridCol>
              </a:tblGrid>
              <a:tr h="938389">
                <a:tc>
                  <a:txBody>
                    <a:bodyPr/>
                    <a:lstStyle/>
                    <a:p>
                      <a:r>
                        <a:rPr lang="en-US" sz="2400"/>
                        <a:t>Blend</a:t>
                      </a:r>
                      <a:endParaRPr lang="en-GB" sz="2400"/>
                    </a:p>
                  </a:txBody>
                  <a:tcPr/>
                </a:tc>
                <a:tc>
                  <a:txBody>
                    <a:bodyPr/>
                    <a:lstStyle/>
                    <a:p>
                      <a:r>
                        <a:rPr lang="en-US" sz="2400"/>
                        <a:t>Base fuel used</a:t>
                      </a:r>
                      <a:endParaRPr lang="en-GB" sz="2400"/>
                    </a:p>
                  </a:txBody>
                  <a:tcPr/>
                </a:tc>
                <a:tc>
                  <a:txBody>
                    <a:bodyPr/>
                    <a:lstStyle/>
                    <a:p>
                      <a:r>
                        <a:rPr lang="en-US" sz="2400"/>
                        <a:t>Ethanol (mL)</a:t>
                      </a:r>
                      <a:endParaRPr lang="en-GB" sz="2400"/>
                    </a:p>
                  </a:txBody>
                  <a:tcPr/>
                </a:tc>
                <a:tc>
                  <a:txBody>
                    <a:bodyPr/>
                    <a:lstStyle/>
                    <a:p>
                      <a:r>
                        <a:rPr lang="en-US" sz="2400"/>
                        <a:t>Methanol (mL)</a:t>
                      </a:r>
                      <a:endParaRPr lang="en-GB" sz="2400"/>
                    </a:p>
                  </a:txBody>
                  <a:tcPr/>
                </a:tc>
                <a:tc>
                  <a:txBody>
                    <a:bodyPr/>
                    <a:lstStyle/>
                    <a:p>
                      <a:r>
                        <a:rPr lang="en-US" sz="2400"/>
                        <a:t>Petrol (mL)</a:t>
                      </a:r>
                      <a:endParaRPr lang="en-GB" sz="2400"/>
                    </a:p>
                  </a:txBody>
                  <a:tcPr/>
                </a:tc>
                <a:tc>
                  <a:txBody>
                    <a:bodyPr/>
                    <a:lstStyle/>
                    <a:p>
                      <a:r>
                        <a:rPr lang="en-US" sz="2400"/>
                        <a:t>AFR</a:t>
                      </a:r>
                      <a:endParaRPr lang="en-GB" sz="2400"/>
                    </a:p>
                  </a:txBody>
                  <a:tcPr/>
                </a:tc>
                <a:tc>
                  <a:txBody>
                    <a:bodyPr/>
                    <a:lstStyle/>
                    <a:p>
                      <a:r>
                        <a:rPr lang="en-US" sz="2400"/>
                        <a:t>Key benefits:</a:t>
                      </a:r>
                      <a:endParaRPr lang="en-GB" sz="2400"/>
                    </a:p>
                  </a:txBody>
                  <a:tcPr/>
                </a:tc>
                <a:extLst>
                  <a:ext uri="{0D108BD9-81ED-4DB2-BD59-A6C34878D82A}">
                    <a16:rowId xmlns:a16="http://schemas.microsoft.com/office/drawing/2014/main" val="1749826378"/>
                  </a:ext>
                </a:extLst>
              </a:tr>
              <a:tr h="938389">
                <a:tc>
                  <a:txBody>
                    <a:bodyPr/>
                    <a:lstStyle/>
                    <a:p>
                      <a:r>
                        <a:rPr lang="en-US"/>
                        <a:t>E30</a:t>
                      </a:r>
                      <a:endParaRPr lang="en-GB"/>
                    </a:p>
                  </a:txBody>
                  <a:tcPr/>
                </a:tc>
                <a:tc>
                  <a:txBody>
                    <a:bodyPr/>
                    <a:lstStyle/>
                    <a:p>
                      <a:r>
                        <a:rPr lang="en-US"/>
                        <a:t>SUSTAIN E10 + Super 80</a:t>
                      </a:r>
                      <a:endParaRPr lang="en-GB"/>
                    </a:p>
                  </a:txBody>
                  <a:tcPr/>
                </a:tc>
                <a:tc>
                  <a:txBody>
                    <a:bodyPr/>
                    <a:lstStyle/>
                    <a:p>
                      <a:r>
                        <a:rPr lang="en-US"/>
                        <a:t>300</a:t>
                      </a:r>
                      <a:endParaRPr lang="en-GB"/>
                    </a:p>
                  </a:txBody>
                  <a:tcPr/>
                </a:tc>
                <a:tc>
                  <a:txBody>
                    <a:bodyPr/>
                    <a:lstStyle/>
                    <a:p>
                      <a:r>
                        <a:rPr lang="en-US"/>
                        <a:t>0.7</a:t>
                      </a:r>
                      <a:endParaRPr lang="en-GB"/>
                    </a:p>
                  </a:txBody>
                  <a:tcPr/>
                </a:tc>
                <a:tc>
                  <a:txBody>
                    <a:bodyPr/>
                    <a:lstStyle/>
                    <a:p>
                      <a:r>
                        <a:rPr lang="en-US"/>
                        <a:t>699.3</a:t>
                      </a:r>
                      <a:endParaRPr lang="en-GB"/>
                    </a:p>
                  </a:txBody>
                  <a:tcPr/>
                </a:tc>
                <a:tc>
                  <a:txBody>
                    <a:bodyPr/>
                    <a:lstStyle/>
                    <a:p>
                      <a:r>
                        <a:rPr lang="en-US"/>
                        <a:t>14.24</a:t>
                      </a:r>
                      <a:endParaRPr lang="en-GB"/>
                    </a:p>
                  </a:txBody>
                  <a:tcPr/>
                </a:tc>
                <a:tc>
                  <a:txBody>
                    <a:bodyPr/>
                    <a:lstStyle/>
                    <a:p>
                      <a:pPr marL="285750" indent="-285750">
                        <a:buFont typeface="Arial" panose="020B0604020202020204" pitchFamily="34" charset="0"/>
                        <a:buChar char="•"/>
                      </a:pPr>
                      <a:r>
                        <a:rPr lang="en-US"/>
                        <a:t>Higher power RPM</a:t>
                      </a:r>
                    </a:p>
                    <a:p>
                      <a:pPr marL="285750" indent="-285750">
                        <a:buFont typeface="Arial" panose="020B0604020202020204" pitchFamily="34" charset="0"/>
                        <a:buChar char="•"/>
                      </a:pPr>
                      <a:r>
                        <a:rPr lang="en-US"/>
                        <a:t>Runs cooler</a:t>
                      </a:r>
                      <a:endParaRPr lang="en-GB"/>
                    </a:p>
                  </a:txBody>
                  <a:tcPr/>
                </a:tc>
                <a:extLst>
                  <a:ext uri="{0D108BD9-81ED-4DB2-BD59-A6C34878D82A}">
                    <a16:rowId xmlns:a16="http://schemas.microsoft.com/office/drawing/2014/main" val="651132119"/>
                  </a:ext>
                </a:extLst>
              </a:tr>
              <a:tr h="938389">
                <a:tc>
                  <a:txBody>
                    <a:bodyPr/>
                    <a:lstStyle/>
                    <a:p>
                      <a:r>
                        <a:rPr lang="en-US" sz="2000" b="1">
                          <a:effectLst>
                            <a:outerShdw blurRad="38100" dist="38100" dir="2700000" algn="tl">
                              <a:srgbClr val="000000">
                                <a:alpha val="43137"/>
                              </a:srgbClr>
                            </a:outerShdw>
                          </a:effectLst>
                        </a:rPr>
                        <a:t>E40 </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SUSTAIN E10</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400</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0.8</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599.2</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14.19</a:t>
                      </a:r>
                      <a:endParaRPr lang="en-GB" sz="2000" b="1">
                        <a:effectLst>
                          <a:outerShdw blurRad="38100" dist="38100" dir="2700000" algn="tl">
                            <a:srgbClr val="000000">
                              <a:alpha val="43137"/>
                            </a:srgbClr>
                          </a:outerShdw>
                        </a:effectLst>
                      </a:endParaRPr>
                    </a:p>
                  </a:txBody>
                  <a:tcPr/>
                </a:tc>
                <a:tc>
                  <a:txBody>
                    <a:bodyPr/>
                    <a:lstStyle/>
                    <a:p>
                      <a:pPr marL="285750" indent="-285750">
                        <a:buFont typeface="Arial" panose="020B0604020202020204" pitchFamily="34" charset="0"/>
                        <a:buChar char="•"/>
                      </a:pPr>
                      <a:r>
                        <a:rPr lang="en-US" sz="2000" b="1">
                          <a:effectLst>
                            <a:outerShdw blurRad="38100" dist="38100" dir="2700000" algn="tl">
                              <a:srgbClr val="000000">
                                <a:alpha val="43137"/>
                              </a:srgbClr>
                            </a:outerShdw>
                          </a:effectLst>
                        </a:rPr>
                        <a:t>Smoother throttle response.</a:t>
                      </a:r>
                      <a:endParaRPr lang="en-GB" sz="2000" b="1">
                        <a:effectLst>
                          <a:outerShdw blurRad="38100" dist="38100" dir="2700000" algn="tl">
                            <a:srgbClr val="000000">
                              <a:alpha val="43137"/>
                            </a:srgbClr>
                          </a:outerShdw>
                        </a:effectLst>
                      </a:endParaRPr>
                    </a:p>
                  </a:txBody>
                  <a:tcPr/>
                </a:tc>
                <a:extLst>
                  <a:ext uri="{0D108BD9-81ED-4DB2-BD59-A6C34878D82A}">
                    <a16:rowId xmlns:a16="http://schemas.microsoft.com/office/drawing/2014/main" val="74655304"/>
                  </a:ext>
                </a:extLst>
              </a:tr>
              <a:tr h="938389">
                <a:tc>
                  <a:txBody>
                    <a:bodyPr/>
                    <a:lstStyle/>
                    <a:p>
                      <a:r>
                        <a:rPr lang="en-US" sz="2000" b="1">
                          <a:effectLst>
                            <a:outerShdw blurRad="38100" dist="38100" dir="2700000" algn="tl">
                              <a:srgbClr val="000000">
                                <a:alpha val="43137"/>
                              </a:srgbClr>
                            </a:outerShdw>
                          </a:effectLst>
                        </a:rPr>
                        <a:t>M20</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Moto 40+ Classic 50</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0.8</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200</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7.99</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11.06</a:t>
                      </a:r>
                      <a:endParaRPr lang="en-GB" sz="2000" b="1">
                        <a:effectLst>
                          <a:outerShdw blurRad="38100" dist="38100" dir="2700000" algn="tl">
                            <a:srgbClr val="000000">
                              <a:alpha val="43137"/>
                            </a:srgbClr>
                          </a:outerShdw>
                        </a:effectLst>
                      </a:endParaRPr>
                    </a:p>
                  </a:txBody>
                  <a:tcPr/>
                </a:tc>
                <a:tc>
                  <a:txBody>
                    <a:bodyPr/>
                    <a:lstStyle/>
                    <a:p>
                      <a:pPr marL="285750" indent="-285750">
                        <a:buFont typeface="Arial" panose="020B0604020202020204" pitchFamily="34" charset="0"/>
                        <a:buChar char="•"/>
                      </a:pPr>
                      <a:r>
                        <a:rPr lang="en-US" sz="2000" b="1">
                          <a:effectLst>
                            <a:outerShdw blurRad="38100" dist="38100" dir="2700000" algn="tl">
                              <a:srgbClr val="000000">
                                <a:alpha val="43137"/>
                              </a:srgbClr>
                            </a:outerShdw>
                          </a:effectLst>
                        </a:rPr>
                        <a:t>20C cooler.</a:t>
                      </a:r>
                      <a:endParaRPr lang="en-GB" sz="2000" b="1">
                        <a:effectLst>
                          <a:outerShdw blurRad="38100" dist="38100" dir="2700000" algn="tl">
                            <a:srgbClr val="000000">
                              <a:alpha val="43137"/>
                            </a:srgbClr>
                          </a:outerShdw>
                        </a:effectLst>
                      </a:endParaRPr>
                    </a:p>
                  </a:txBody>
                  <a:tcPr/>
                </a:tc>
                <a:extLst>
                  <a:ext uri="{0D108BD9-81ED-4DB2-BD59-A6C34878D82A}">
                    <a16:rowId xmlns:a16="http://schemas.microsoft.com/office/drawing/2014/main" val="1802976669"/>
                  </a:ext>
                </a:extLst>
              </a:tr>
              <a:tr h="938389">
                <a:tc>
                  <a:txBody>
                    <a:bodyPr/>
                    <a:lstStyle/>
                    <a:p>
                      <a:r>
                        <a:rPr lang="en-US"/>
                        <a:t>M30</a:t>
                      </a:r>
                      <a:endParaRPr lang="en-GB"/>
                    </a:p>
                  </a:txBody>
                  <a:tcPr/>
                </a:tc>
                <a:tc>
                  <a:txBody>
                    <a:bodyPr/>
                    <a:lstStyle/>
                    <a:p>
                      <a:r>
                        <a:rPr lang="en-US"/>
                        <a:t>Moto 40</a:t>
                      </a:r>
                      <a:endParaRPr lang="en-GB"/>
                    </a:p>
                  </a:txBody>
                  <a:tcPr/>
                </a:tc>
                <a:tc>
                  <a:txBody>
                    <a:bodyPr/>
                    <a:lstStyle/>
                    <a:p>
                      <a:r>
                        <a:rPr lang="en-US"/>
                        <a:t>0.7</a:t>
                      </a:r>
                      <a:endParaRPr lang="en-GB"/>
                    </a:p>
                  </a:txBody>
                  <a:tcPr/>
                </a:tc>
                <a:tc>
                  <a:txBody>
                    <a:bodyPr/>
                    <a:lstStyle/>
                    <a:p>
                      <a:r>
                        <a:rPr lang="en-US"/>
                        <a:t>300</a:t>
                      </a:r>
                      <a:endParaRPr lang="en-GB"/>
                    </a:p>
                  </a:txBody>
                  <a:tcPr/>
                </a:tc>
                <a:tc>
                  <a:txBody>
                    <a:bodyPr/>
                    <a:lstStyle/>
                    <a:p>
                      <a:r>
                        <a:rPr lang="en-US"/>
                        <a:t>699.3</a:t>
                      </a:r>
                      <a:endParaRPr lang="en-GB"/>
                    </a:p>
                  </a:txBody>
                  <a:tcPr/>
                </a:tc>
                <a:tc>
                  <a:txBody>
                    <a:bodyPr/>
                    <a:lstStyle/>
                    <a:p>
                      <a:r>
                        <a:rPr lang="en-US"/>
                        <a:t>9.81</a:t>
                      </a:r>
                      <a:endParaRPr lang="en-GB"/>
                    </a:p>
                  </a:txBody>
                  <a:tcPr/>
                </a:tc>
                <a:tc>
                  <a:txBody>
                    <a:bodyPr/>
                    <a:lstStyle/>
                    <a:p>
                      <a:pPr marL="285750" indent="-285750">
                        <a:buFont typeface="Arial" panose="020B0604020202020204" pitchFamily="34" charset="0"/>
                        <a:buChar char="•"/>
                      </a:pPr>
                      <a:r>
                        <a:rPr lang="en-US"/>
                        <a:t>Kock protection.</a:t>
                      </a:r>
                      <a:endParaRPr lang="en-GB"/>
                    </a:p>
                  </a:txBody>
                  <a:tcPr/>
                </a:tc>
                <a:extLst>
                  <a:ext uri="{0D108BD9-81ED-4DB2-BD59-A6C34878D82A}">
                    <a16:rowId xmlns:a16="http://schemas.microsoft.com/office/drawing/2014/main" val="3518101996"/>
                  </a:ext>
                </a:extLst>
              </a:tr>
              <a:tr h="760589">
                <a:tc>
                  <a:txBody>
                    <a:bodyPr/>
                    <a:lstStyle/>
                    <a:p>
                      <a:r>
                        <a:rPr lang="en-US" sz="2000" b="1">
                          <a:effectLst>
                            <a:outerShdw blurRad="38100" dist="38100" dir="2700000" algn="tl">
                              <a:srgbClr val="000000">
                                <a:alpha val="43137"/>
                              </a:srgbClr>
                            </a:outerShdw>
                          </a:effectLst>
                        </a:rPr>
                        <a:t>E20/M10</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SUSTAIN 100 + Moto 40</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88</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100</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812</a:t>
                      </a:r>
                      <a:endParaRPr lang="en-GB" sz="2000" b="1">
                        <a:effectLst>
                          <a:outerShdw blurRad="38100" dist="38100" dir="2700000" algn="tl">
                            <a:srgbClr val="000000">
                              <a:alpha val="43137"/>
                            </a:srgbClr>
                          </a:outerShdw>
                        </a:effectLst>
                      </a:endParaRPr>
                    </a:p>
                  </a:txBody>
                  <a:tcPr/>
                </a:tc>
                <a:tc>
                  <a:txBody>
                    <a:bodyPr/>
                    <a:lstStyle/>
                    <a:p>
                      <a:r>
                        <a:rPr lang="en-US" sz="2000" b="1">
                          <a:effectLst>
                            <a:outerShdw blurRad="38100" dist="38100" dir="2700000" algn="tl">
                              <a:srgbClr val="000000">
                                <a:alpha val="43137"/>
                              </a:srgbClr>
                            </a:outerShdw>
                          </a:effectLst>
                        </a:rPr>
                        <a:t>13.14</a:t>
                      </a:r>
                      <a:endParaRPr lang="en-GB" sz="2000" b="1">
                        <a:effectLst>
                          <a:outerShdw blurRad="38100" dist="38100" dir="2700000" algn="tl">
                            <a:srgbClr val="000000">
                              <a:alpha val="43137"/>
                            </a:srgbClr>
                          </a:outerShdw>
                        </a:effectLst>
                      </a:endParaRPr>
                    </a:p>
                  </a:txBody>
                  <a:tcPr/>
                </a:tc>
                <a:tc>
                  <a:txBody>
                    <a:bodyPr/>
                    <a:lstStyle/>
                    <a:p>
                      <a:pPr marL="285750" indent="-285750">
                        <a:buFont typeface="Arial" panose="020B0604020202020204" pitchFamily="34" charset="0"/>
                        <a:buChar char="•"/>
                      </a:pPr>
                      <a:r>
                        <a:rPr lang="en-US" sz="2000" b="1">
                          <a:effectLst>
                            <a:outerShdw blurRad="38100" dist="38100" dir="2700000" algn="tl">
                              <a:srgbClr val="000000">
                                <a:alpha val="43137"/>
                              </a:srgbClr>
                            </a:outerShdw>
                          </a:effectLst>
                        </a:rPr>
                        <a:t>Balanced power delivery.</a:t>
                      </a:r>
                    </a:p>
                    <a:p>
                      <a:pPr marL="285750" indent="-285750">
                        <a:buFont typeface="Arial" panose="020B0604020202020204" pitchFamily="34" charset="0"/>
                        <a:buChar char="•"/>
                      </a:pPr>
                      <a:r>
                        <a:rPr lang="en-US" sz="2000" b="1">
                          <a:effectLst>
                            <a:outerShdw blurRad="38100" dist="38100" dir="2700000" algn="tl">
                              <a:srgbClr val="000000">
                                <a:alpha val="43137"/>
                              </a:srgbClr>
                            </a:outerShdw>
                          </a:effectLst>
                        </a:rPr>
                        <a:t>Works in all track conditions. </a:t>
                      </a:r>
                      <a:endParaRPr lang="en-GB" sz="2000" b="1">
                        <a:effectLst>
                          <a:outerShdw blurRad="38100" dist="38100" dir="2700000" algn="tl">
                            <a:srgbClr val="000000">
                              <a:alpha val="43137"/>
                            </a:srgbClr>
                          </a:outerShdw>
                        </a:effectLst>
                      </a:endParaRPr>
                    </a:p>
                  </a:txBody>
                  <a:tcPr/>
                </a:tc>
                <a:extLst>
                  <a:ext uri="{0D108BD9-81ED-4DB2-BD59-A6C34878D82A}">
                    <a16:rowId xmlns:a16="http://schemas.microsoft.com/office/drawing/2014/main" val="611591916"/>
                  </a:ext>
                </a:extLst>
              </a:tr>
            </a:tbl>
          </a:graphicData>
        </a:graphic>
      </p:graphicFrame>
    </p:spTree>
    <p:extLst>
      <p:ext uri="{BB962C8B-B14F-4D97-AF65-F5344CB8AC3E}">
        <p14:creationId xmlns:p14="http://schemas.microsoft.com/office/powerpoint/2010/main" val="3021326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F2B44E1-6691-92DB-7094-7E0C021774B0}"/>
              </a:ext>
            </a:extLst>
          </p:cNvPr>
          <p:cNvGrpSpPr>
            <a:grpSpLocks/>
          </p:cNvGrpSpPr>
          <p:nvPr/>
        </p:nvGrpSpPr>
        <p:grpSpPr>
          <a:xfrm>
            <a:off x="-5535221" y="-2108444"/>
            <a:ext cx="15464641" cy="11074888"/>
            <a:chOff x="-4739414" y="-4216888"/>
            <a:chExt cx="15464641" cy="11074888"/>
          </a:xfrm>
        </p:grpSpPr>
        <p:sp>
          <p:nvSpPr>
            <p:cNvPr id="5" name="Arrow: Chevron 4">
              <a:extLst>
                <a:ext uri="{FF2B5EF4-FFF2-40B4-BE49-F238E27FC236}">
                  <a16:creationId xmlns:a16="http://schemas.microsoft.com/office/drawing/2014/main" id="{A1CB19DC-87FB-583F-90F2-5170C116CCD3}"/>
                </a:ext>
              </a:extLst>
            </p:cNvPr>
            <p:cNvSpPr>
              <a:spLocks/>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sp>
          <p:nvSpPr>
            <p:cNvPr id="6" name="Arrow: Chevron 5">
              <a:extLst>
                <a:ext uri="{FF2B5EF4-FFF2-40B4-BE49-F238E27FC236}">
                  <a16:creationId xmlns:a16="http://schemas.microsoft.com/office/drawing/2014/main" id="{1CEF9181-EF9B-575F-2507-31DB380E556B}"/>
                </a:ext>
              </a:extLst>
            </p:cNvPr>
            <p:cNvSpPr>
              <a:spLocks/>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grpSp>
      <p:sp>
        <p:nvSpPr>
          <p:cNvPr id="7" name="TextBox 6">
            <a:extLst>
              <a:ext uri="{FF2B5EF4-FFF2-40B4-BE49-F238E27FC236}">
                <a16:creationId xmlns:a16="http://schemas.microsoft.com/office/drawing/2014/main" id="{BBD12EA2-1275-4043-54D4-10BDE3E224AA}"/>
              </a:ext>
            </a:extLst>
          </p:cNvPr>
          <p:cNvSpPr txBox="1"/>
          <p:nvPr/>
        </p:nvSpPr>
        <p:spPr>
          <a:xfrm>
            <a:off x="177800" y="0"/>
            <a:ext cx="5715000" cy="707886"/>
          </a:xfrm>
          <a:prstGeom prst="rect">
            <a:avLst/>
          </a:prstGeom>
          <a:noFill/>
        </p:spPr>
        <p:txBody>
          <a:bodyPr wrap="square" rtlCol="0">
            <a:spAutoFit/>
          </a:bodyPr>
          <a:lstStyle/>
          <a:p>
            <a:r>
              <a:rPr lang="en-US" sz="4000" b="1" u="sng">
                <a:effectLst>
                  <a:outerShdw blurRad="38100" dist="38100" dir="2700000" algn="tl">
                    <a:srgbClr val="000000">
                      <a:alpha val="43137"/>
                    </a:srgbClr>
                  </a:outerShdw>
                </a:effectLst>
              </a:rPr>
              <a:t>Alternative fuels</a:t>
            </a:r>
            <a:endParaRPr lang="en-GB" sz="4000" b="1" u="sng">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E3867658-D758-F31B-76A6-5302C3371938}"/>
                  </a:ext>
                </a:extLst>
              </p:cNvPr>
              <p:cNvSpPr txBox="1"/>
              <p:nvPr/>
            </p:nvSpPr>
            <p:spPr>
              <a:xfrm>
                <a:off x="0" y="1326964"/>
                <a:ext cx="8182099" cy="4536627"/>
              </a:xfrm>
              <a:prstGeom prst="rect">
                <a:avLst/>
              </a:prstGeom>
              <a:noFill/>
            </p:spPr>
            <p:txBody>
              <a:bodyPr wrap="square">
                <a:spAutoFit/>
              </a:bodyPr>
              <a:lstStyle/>
              <a:p>
                <a:pPr>
                  <a:lnSpc>
                    <a:spcPct val="107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kern="100">
                    <a:effectLst/>
                    <a:latin typeface="Aptos" panose="020B0004020202020204" pitchFamily="34" charset="0"/>
                    <a:ea typeface="Times New Roman" panose="02020603050405020304" pitchFamily="18" charset="0"/>
                    <a:cs typeface="Times New Roman" panose="02020603050405020304" pitchFamily="18" charset="0"/>
                  </a:rPr>
                  <a:t>E30 Blend (30% Ethanol, 70% Petrol):</a:t>
                </a:r>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𝐸𝑡h𝑎𝑛𝑜𝑙</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30</m:t>
                          </m:r>
                        </m:num>
                        <m:den>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m:t>
                          </m:r>
                        </m:den>
                      </m:f>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×1000=300</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𝑚𝐿</m:t>
                      </m:r>
                    </m:oMath>
                  </m:oMathPara>
                </a14:m>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𝑃𝑒𝑡𝑟𝑜𝑙</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70</m:t>
                          </m:r>
                        </m:num>
                        <m:den>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m:t>
                          </m:r>
                        </m:den>
                      </m:f>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×1000=700</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𝑚𝐿</m:t>
                      </m:r>
                    </m:oMath>
                  </m:oMathPara>
                </a14:m>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r>
                  <a:rPr lang="en-GB" sz="2000" kern="100">
                    <a:effectLst/>
                    <a:latin typeface="Aptos" panose="020B0004020202020204" pitchFamily="34" charset="0"/>
                    <a:ea typeface="Times New Roman" panose="02020603050405020304" pitchFamily="18" charset="0"/>
                    <a:cs typeface="Times New Roman" panose="02020603050405020304" pitchFamily="18" charset="0"/>
                  </a:rPr>
                  <a:t> </a:t>
                </a:r>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kern="100">
                    <a:effectLst/>
                    <a:latin typeface="Aptos" panose="020B0004020202020204" pitchFamily="34" charset="0"/>
                    <a:ea typeface="Times New Roman" panose="02020603050405020304" pitchFamily="18" charset="0"/>
                    <a:cs typeface="Times New Roman" panose="02020603050405020304" pitchFamily="18" charset="0"/>
                  </a:rPr>
                  <a:t>E40 Blend (40% Ethanol, 60% Petrol)</a:t>
                </a:r>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𝐸𝑡h𝑎𝑛𝑜𝑙</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40</m:t>
                          </m:r>
                        </m:num>
                        <m:den>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m:t>
                          </m:r>
                        </m:den>
                      </m:f>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×1000=400</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𝑚𝐿</m:t>
                      </m:r>
                    </m:oMath>
                  </m:oMathPara>
                </a14:m>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𝑃𝑒𝑡𝑟𝑜𝑙</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60</m:t>
                          </m:r>
                        </m:num>
                        <m:den>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m:t>
                          </m:r>
                        </m:den>
                      </m:f>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×1000=600</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𝑚𝐿</m:t>
                      </m:r>
                    </m:oMath>
                  </m:oMathPara>
                </a14:m>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r>
                  <a:rPr lang="en-GB" sz="1800" kern="100">
                    <a:effectLst/>
                    <a:highlight>
                      <a:srgbClr val="FF0000"/>
                    </a:highlight>
                    <a:latin typeface="Aptos" panose="020B0004020202020204" pitchFamily="34" charset="0"/>
                    <a:ea typeface="Times New Roman" panose="02020603050405020304" pitchFamily="18"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r>
                  <a:rPr lang="en-GB" sz="1800" kern="100">
                    <a:effectLst/>
                    <a:highlight>
                      <a:srgbClr val="FF0000"/>
                    </a:highlight>
                    <a:latin typeface="Aptos" panose="020B0004020202020204" pitchFamily="34" charset="0"/>
                    <a:ea typeface="Times New Roman" panose="02020603050405020304" pitchFamily="18"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p:txBody>
          </p:sp>
        </mc:Choice>
        <mc:Fallback xmlns="">
          <p:sp>
            <p:nvSpPr>
              <p:cNvPr id="9" name="TextBox 8">
                <a:extLst>
                  <a:ext uri="{FF2B5EF4-FFF2-40B4-BE49-F238E27FC236}">
                    <a16:creationId xmlns:a16="http://schemas.microsoft.com/office/drawing/2014/main" id="{E3867658-D758-F31B-76A6-5302C3371938}"/>
                  </a:ext>
                </a:extLst>
              </p:cNvPr>
              <p:cNvSpPr txBox="1">
                <a:spLocks noRot="1" noChangeAspect="1" noMove="1" noResize="1" noEditPoints="1" noAdjustHandles="1" noChangeArrowheads="1" noChangeShapeType="1" noTextEdit="1"/>
              </p:cNvSpPr>
              <p:nvPr/>
            </p:nvSpPr>
            <p:spPr>
              <a:xfrm>
                <a:off x="0" y="1326964"/>
                <a:ext cx="8182099" cy="4536627"/>
              </a:xfrm>
              <a:prstGeom prst="rect">
                <a:avLst/>
              </a:prstGeom>
              <a:blipFill>
                <a:blip r:embed="rId3"/>
                <a:stretch>
                  <a:fillRect l="-82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59657A6F-AB87-654B-606B-613691C8A011}"/>
                  </a:ext>
                </a:extLst>
              </p:cNvPr>
              <p:cNvSpPr txBox="1"/>
              <p:nvPr/>
            </p:nvSpPr>
            <p:spPr>
              <a:xfrm>
                <a:off x="2906829" y="482255"/>
                <a:ext cx="6628573" cy="934871"/>
              </a:xfrm>
              <a:prstGeom prst="rect">
                <a:avLst/>
              </a:prstGeom>
              <a:noFill/>
            </p:spPr>
            <p:txBody>
              <a:bodyPr wrap="square" rtlCol="0">
                <a:spAutoFit/>
              </a:bodyPr>
              <a:lstStyle/>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2000" b="1" i="1" kern="100" smtClean="0">
                          <a:effectLst/>
                          <a:latin typeface="Cambria Math" panose="02040503050406030204" pitchFamily="18" charset="0"/>
                          <a:ea typeface="Aptos" panose="020B0004020202020204" pitchFamily="34" charset="0"/>
                          <a:cs typeface="Times New Roman" panose="02020603050405020304" pitchFamily="18" charset="0"/>
                        </a:rPr>
                        <m:t>𝑨𝒎𝒐𝒖𝒏𝒕</m:t>
                      </m:r>
                      <m:r>
                        <a:rPr lang="en-GB" sz="2000" b="1" i="1" kern="100" smtClean="0">
                          <a:effectLst/>
                          <a:latin typeface="Cambria Math" panose="02040503050406030204" pitchFamily="18" charset="0"/>
                          <a:ea typeface="Aptos" panose="020B0004020202020204" pitchFamily="34" charset="0"/>
                          <a:cs typeface="Times New Roman" panose="02020603050405020304" pitchFamily="18" charset="0"/>
                        </a:rPr>
                        <m:t> </m:t>
                      </m:r>
                      <m:r>
                        <a:rPr lang="en-GB" sz="2000" b="1" i="1" kern="100" smtClean="0">
                          <a:effectLst/>
                          <a:latin typeface="Cambria Math" panose="02040503050406030204" pitchFamily="18" charset="0"/>
                          <a:ea typeface="Aptos" panose="020B0004020202020204" pitchFamily="34" charset="0"/>
                          <a:cs typeface="Times New Roman" panose="02020603050405020304" pitchFamily="18" charset="0"/>
                        </a:rPr>
                        <m:t>𝒐𝒇</m:t>
                      </m:r>
                      <m:r>
                        <a:rPr lang="en-GB" sz="2000" b="1" i="1" kern="100" smtClean="0">
                          <a:effectLst/>
                          <a:latin typeface="Cambria Math" panose="02040503050406030204" pitchFamily="18" charset="0"/>
                          <a:ea typeface="Aptos" panose="020B0004020202020204" pitchFamily="34" charset="0"/>
                          <a:cs typeface="Times New Roman" panose="02020603050405020304" pitchFamily="18" charset="0"/>
                        </a:rPr>
                        <m:t> </m:t>
                      </m:r>
                      <m:r>
                        <a:rPr lang="en-GB" sz="2000" b="1" i="1" kern="100" smtClean="0">
                          <a:effectLst/>
                          <a:latin typeface="Cambria Math" panose="02040503050406030204" pitchFamily="18" charset="0"/>
                          <a:ea typeface="Aptos" panose="020B0004020202020204" pitchFamily="34" charset="0"/>
                          <a:cs typeface="Times New Roman" panose="02020603050405020304" pitchFamily="18" charset="0"/>
                        </a:rPr>
                        <m:t>𝒄𝒐𝒎𝒑𝒐𝒏𝒂𝒏𝒕</m:t>
                      </m:r>
                      <m:r>
                        <a:rPr lang="en-GB" sz="2000" b="1" i="1" kern="100" smtClean="0">
                          <a:effectLst/>
                          <a:latin typeface="Cambria Math" panose="02040503050406030204" pitchFamily="18" charset="0"/>
                          <a:ea typeface="Aptos" panose="020B0004020202020204" pitchFamily="34" charset="0"/>
                          <a:cs typeface="Times New Roman" panose="02020603050405020304" pitchFamily="18" charset="0"/>
                        </a:rPr>
                        <m:t>=</m:t>
                      </m:r>
                      <m:d>
                        <m:dPr>
                          <m:ctrlPr>
                            <a:rPr lang="en-GB" sz="2000" b="1" i="1" kern="100">
                              <a:effectLst/>
                              <a:latin typeface="Cambria Math" panose="02040503050406030204" pitchFamily="18" charset="0"/>
                              <a:ea typeface="Aptos" panose="020B0004020202020204" pitchFamily="34" charset="0"/>
                              <a:cs typeface="Times New Roman" panose="02020603050405020304" pitchFamily="18" charset="0"/>
                            </a:rPr>
                          </m:ctrlPr>
                        </m:dPr>
                        <m:e>
                          <m:f>
                            <m:fPr>
                              <m:ctrlPr>
                                <a:rPr lang="en-GB" sz="2000" b="1" i="1" kern="100">
                                  <a:effectLst/>
                                  <a:latin typeface="Cambria Math" panose="02040503050406030204" pitchFamily="18" charset="0"/>
                                  <a:ea typeface="Aptos" panose="020B0004020202020204" pitchFamily="34" charset="0"/>
                                  <a:cs typeface="Times New Roman" panose="02020603050405020304" pitchFamily="18" charset="0"/>
                                </a:rPr>
                              </m:ctrlPr>
                            </m:fPr>
                            <m:num>
                              <m:r>
                                <a:rPr lang="en-GB" sz="2000" b="1" i="1" kern="100">
                                  <a:effectLst/>
                                  <a:latin typeface="Cambria Math" panose="02040503050406030204" pitchFamily="18" charset="0"/>
                                  <a:ea typeface="Aptos" panose="020B0004020202020204" pitchFamily="34" charset="0"/>
                                  <a:cs typeface="Times New Roman" panose="02020603050405020304" pitchFamily="18" charset="0"/>
                                </a:rPr>
                                <m:t>𝑷𝒆𝒓𝒄𝒆𝒏𝒕𝒂𝒈𝒆</m:t>
                              </m:r>
                            </m:num>
                            <m:den>
                              <m:r>
                                <a:rPr lang="en-GB" sz="2000" b="1" i="1" kern="100">
                                  <a:effectLst/>
                                  <a:latin typeface="Cambria Math" panose="02040503050406030204" pitchFamily="18" charset="0"/>
                                  <a:ea typeface="Aptos" panose="020B0004020202020204" pitchFamily="34" charset="0"/>
                                  <a:cs typeface="Times New Roman" panose="02020603050405020304" pitchFamily="18" charset="0"/>
                                </a:rPr>
                                <m:t>𝟏𝟎𝟎</m:t>
                              </m:r>
                            </m:den>
                          </m:f>
                        </m:e>
                      </m:d>
                      <m:r>
                        <a:rPr lang="en-GB" sz="2000" b="1" i="1" kern="100">
                          <a:effectLst/>
                          <a:latin typeface="Cambria Math" panose="02040503050406030204" pitchFamily="18" charset="0"/>
                          <a:ea typeface="Aptos" panose="020B0004020202020204" pitchFamily="34" charset="0"/>
                          <a:cs typeface="Times New Roman" panose="02020603050405020304" pitchFamily="18" charset="0"/>
                        </a:rPr>
                        <m:t>×</m:t>
                      </m:r>
                      <m:r>
                        <a:rPr lang="en-GB" sz="2000" b="1" i="1" kern="100">
                          <a:effectLst/>
                          <a:latin typeface="Cambria Math" panose="02040503050406030204" pitchFamily="18" charset="0"/>
                          <a:ea typeface="Aptos" panose="020B0004020202020204" pitchFamily="34" charset="0"/>
                          <a:cs typeface="Times New Roman" panose="02020603050405020304" pitchFamily="18" charset="0"/>
                        </a:rPr>
                        <m:t>𝟏𝟎𝟎𝟎</m:t>
                      </m:r>
                    </m:oMath>
                  </m:oMathPara>
                </a14:m>
                <a:endParaRPr lang="en-GB" b="1" kern="100">
                  <a:effectLst/>
                  <a:latin typeface="Aptos" panose="020B0004020202020204" pitchFamily="34" charset="0"/>
                  <a:ea typeface="Aptos" panose="020B0004020202020204" pitchFamily="34" charset="0"/>
                  <a:cs typeface="Times New Roman" panose="02020603050405020304" pitchFamily="18" charset="0"/>
                </a:endParaRPr>
              </a:p>
            </p:txBody>
          </p:sp>
        </mc:Choice>
        <mc:Fallback xmlns="">
          <p:sp>
            <p:nvSpPr>
              <p:cNvPr id="11" name="TextBox 10">
                <a:extLst>
                  <a:ext uri="{FF2B5EF4-FFF2-40B4-BE49-F238E27FC236}">
                    <a16:creationId xmlns:a16="http://schemas.microsoft.com/office/drawing/2014/main" id="{59657A6F-AB87-654B-606B-613691C8A011}"/>
                  </a:ext>
                </a:extLst>
              </p:cNvPr>
              <p:cNvSpPr txBox="1">
                <a:spLocks noRot="1" noChangeAspect="1" noMove="1" noResize="1" noEditPoints="1" noAdjustHandles="1" noChangeArrowheads="1" noChangeShapeType="1" noTextEdit="1"/>
              </p:cNvSpPr>
              <p:nvPr/>
            </p:nvSpPr>
            <p:spPr>
              <a:xfrm>
                <a:off x="2906829" y="482255"/>
                <a:ext cx="6628573" cy="934871"/>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592B3B88-3EDA-AB22-FEB7-8FE51649A987}"/>
                  </a:ext>
                </a:extLst>
              </p:cNvPr>
              <p:cNvSpPr txBox="1"/>
              <p:nvPr/>
            </p:nvSpPr>
            <p:spPr>
              <a:xfrm>
                <a:off x="6712526" y="1928924"/>
                <a:ext cx="6433787" cy="3934667"/>
              </a:xfrm>
              <a:prstGeom prst="rect">
                <a:avLst/>
              </a:prstGeom>
              <a:noFill/>
            </p:spPr>
            <p:txBody>
              <a:bodyPr wrap="square" rtlCol="0">
                <a:spAutoFit/>
              </a:bodyPr>
              <a:lstStyle/>
              <a:p>
                <a:pPr marL="342900" lvl="0" indent="-342900">
                  <a:lnSpc>
                    <a:spcPct val="107000"/>
                  </a:lnSpc>
                  <a:buFont typeface="Symbol" panose="05050102010706020507" pitchFamily="18" charset="2"/>
                  <a:buChar char=""/>
                </a:pPr>
                <a:r>
                  <a:rPr lang="en-GB" sz="2000" kern="100">
                    <a:effectLst/>
                    <a:latin typeface="Aptos" panose="020B0004020202020204" pitchFamily="34" charset="0"/>
                    <a:ea typeface="Times New Roman" panose="02020603050405020304" pitchFamily="18" charset="0"/>
                    <a:cs typeface="Times New Roman" panose="02020603050405020304" pitchFamily="18" charset="0"/>
                  </a:rPr>
                  <a:t>M20 Blend (20% Methanol, 80% Petrol)</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𝑀𝑒𝑡h𝑎𝑛𝑜𝑙</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20</m:t>
                          </m:r>
                        </m:num>
                        <m:den>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m:t>
                          </m:r>
                        </m:den>
                      </m:f>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×1000=200</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𝑚𝐿</m:t>
                      </m:r>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𝑃𝑒𝑡𝑟𝑜𝑙</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80</m:t>
                          </m:r>
                        </m:num>
                        <m:den>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m:t>
                          </m:r>
                        </m:den>
                      </m:f>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×1000=800</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𝑚𝐿</m:t>
                      </m:r>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r>
                  <a:rPr lang="en-GB" sz="2000" kern="100">
                    <a:effectLst/>
                    <a:latin typeface="Aptos" panose="020B0004020202020204" pitchFamily="34" charset="0"/>
                    <a:ea typeface="Times New Roman" panose="02020603050405020304" pitchFamily="18" charset="0"/>
                    <a:cs typeface="Times New Roman" panose="02020603050405020304" pitchFamily="18" charset="0"/>
                  </a:rPr>
                  <a:t> </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kern="100">
                    <a:effectLst/>
                    <a:latin typeface="Aptos" panose="020B0004020202020204" pitchFamily="34" charset="0"/>
                    <a:ea typeface="Times New Roman" panose="02020603050405020304" pitchFamily="18" charset="0"/>
                    <a:cs typeface="Times New Roman" panose="02020603050405020304" pitchFamily="18" charset="0"/>
                  </a:rPr>
                  <a:t>M30 Blend (30% Methanol, 70% Petrol)</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𝑀𝑒𝑡h𝑎𝑛𝑜𝑙</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30</m:t>
                          </m:r>
                        </m:num>
                        <m:den>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m:t>
                          </m:r>
                        </m:den>
                      </m:f>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×1000=300</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𝑚𝐿</m:t>
                      </m:r>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spcAft>
                    <a:spcPts val="800"/>
                  </a:spcAft>
                </a:pPr>
                <a14:m>
                  <m:oMathPara xmlns:m="http://schemas.openxmlformats.org/officeDocument/2006/math">
                    <m:oMathParaPr>
                      <m:jc m:val="centerGroup"/>
                    </m:oMathParaPr>
                    <m:oMath xmlns:m="http://schemas.openxmlformats.org/officeDocument/2006/math">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𝑃𝑒𝑡𝑟𝑜𝑙</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70</m:t>
                          </m:r>
                        </m:num>
                        <m:den>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m:t>
                          </m:r>
                        </m:den>
                      </m:f>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×1000=700</m:t>
                      </m:r>
                      <m:r>
                        <a:rPr lang="en-GB" sz="2000" i="1" kern="100">
                          <a:effectLst/>
                          <a:latin typeface="Cambria Math" panose="02040503050406030204" pitchFamily="18" charset="0"/>
                          <a:ea typeface="Times New Roman" panose="02020603050405020304" pitchFamily="18" charset="0"/>
                          <a:cs typeface="Times New Roman" panose="02020603050405020304" pitchFamily="18" charset="0"/>
                        </a:rPr>
                        <m:t>𝑚𝐿</m:t>
                      </m:r>
                    </m:oMath>
                  </m:oMathPara>
                </a14:m>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endParaRPr lang="en-GB"/>
              </a:p>
            </p:txBody>
          </p:sp>
        </mc:Choice>
        <mc:Fallback xmlns="">
          <p:sp>
            <p:nvSpPr>
              <p:cNvPr id="12" name="TextBox 11">
                <a:extLst>
                  <a:ext uri="{FF2B5EF4-FFF2-40B4-BE49-F238E27FC236}">
                    <a16:creationId xmlns:a16="http://schemas.microsoft.com/office/drawing/2014/main" id="{592B3B88-3EDA-AB22-FEB7-8FE51649A987}"/>
                  </a:ext>
                </a:extLst>
              </p:cNvPr>
              <p:cNvSpPr txBox="1">
                <a:spLocks noRot="1" noChangeAspect="1" noMove="1" noResize="1" noEditPoints="1" noAdjustHandles="1" noChangeArrowheads="1" noChangeShapeType="1" noTextEdit="1"/>
              </p:cNvSpPr>
              <p:nvPr/>
            </p:nvSpPr>
            <p:spPr>
              <a:xfrm>
                <a:off x="6712526" y="1928924"/>
                <a:ext cx="6433787" cy="3934667"/>
              </a:xfrm>
              <a:prstGeom prst="rect">
                <a:avLst/>
              </a:prstGeom>
              <a:blipFill>
                <a:blip r:embed="rId5"/>
                <a:stretch>
                  <a:fillRect l="-1042" t="-1084"/>
                </a:stretch>
              </a:blipFill>
            </p:spPr>
            <p:txBody>
              <a:bodyPr/>
              <a:lstStyle/>
              <a:p>
                <a:r>
                  <a:rPr lang="en-US">
                    <a:noFill/>
                  </a:rPr>
                  <a:t> </a:t>
                </a:r>
              </a:p>
            </p:txBody>
          </p:sp>
        </mc:Fallback>
      </mc:AlternateContent>
    </p:spTree>
    <p:extLst>
      <p:ext uri="{BB962C8B-B14F-4D97-AF65-F5344CB8AC3E}">
        <p14:creationId xmlns:p14="http://schemas.microsoft.com/office/powerpoint/2010/main" val="2345269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omputer screen shot of a drawing&#10;&#10;AI-generated content may be incorrect.">
            <a:extLst>
              <a:ext uri="{FF2B5EF4-FFF2-40B4-BE49-F238E27FC236}">
                <a16:creationId xmlns:a16="http://schemas.microsoft.com/office/drawing/2014/main" id="{12041CEB-F704-DC1F-352F-F4FC3F90902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1288" t="31249" r="38891" b="22776"/>
          <a:stretch/>
        </p:blipFill>
        <p:spPr bwMode="auto">
          <a:xfrm rot="5400000">
            <a:off x="4356211" y="2123502"/>
            <a:ext cx="4013383" cy="3480420"/>
          </a:xfrm>
          <a:prstGeom prst="rect">
            <a:avLst/>
          </a:prstGeom>
          <a:extLst>
            <a:ext uri="{53640926-AAD7-44D8-BBD7-CCE9431645EC}">
              <a14:shadowObscured xmlns:a14="http://schemas.microsoft.com/office/drawing/2010/main"/>
            </a:ext>
          </a:extLst>
        </p:spPr>
      </p:pic>
      <p:pic>
        <p:nvPicPr>
          <p:cNvPr id="10" name="Picture 9" descr="A computer screen shot of a computer screen&#10;&#10;AI-generated content may be incorrect.">
            <a:extLst>
              <a:ext uri="{FF2B5EF4-FFF2-40B4-BE49-F238E27FC236}">
                <a16:creationId xmlns:a16="http://schemas.microsoft.com/office/drawing/2014/main" id="{BAD6848F-56C0-4D77-48F5-B5CB7240290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8222" t="32110" r="45313" b="12821"/>
          <a:stretch/>
        </p:blipFill>
        <p:spPr bwMode="auto">
          <a:xfrm>
            <a:off x="8283083" y="1857021"/>
            <a:ext cx="3428885" cy="4013383"/>
          </a:xfrm>
          <a:prstGeom prst="rect">
            <a:avLst/>
          </a:prstGeom>
          <a:extLst>
            <a:ext uri="{53640926-AAD7-44D8-BBD7-CCE9431645EC}">
              <a14:shadowObscured xmlns:a14="http://schemas.microsoft.com/office/drawing/2010/main"/>
            </a:ext>
          </a:extLst>
        </p:spPr>
      </p:pic>
      <p:pic>
        <p:nvPicPr>
          <p:cNvPr id="9" name="Picture 8" descr="A computer screen shot of a computer&#10;&#10;AI-generated content may be incorrect.">
            <a:extLst>
              <a:ext uri="{FF2B5EF4-FFF2-40B4-BE49-F238E27FC236}">
                <a16:creationId xmlns:a16="http://schemas.microsoft.com/office/drawing/2014/main" id="{D670E049-C5D0-24A7-27AE-2B4A9E26575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54620" t="44697" r="23944" b="28126"/>
          <a:stretch/>
        </p:blipFill>
        <p:spPr bwMode="auto">
          <a:xfrm>
            <a:off x="269955" y="2065424"/>
            <a:ext cx="4262752" cy="3039985"/>
          </a:xfrm>
          <a:prstGeom prst="rect">
            <a:avLst/>
          </a:prstGeom>
          <a:extLst>
            <a:ext uri="{53640926-AAD7-44D8-BBD7-CCE9431645EC}">
              <a14:shadowObscured xmlns:a14="http://schemas.microsoft.com/office/drawing/2010/main"/>
            </a:ext>
          </a:extLst>
        </p:spPr>
      </p:pic>
      <p:grpSp>
        <p:nvGrpSpPr>
          <p:cNvPr id="11" name="Group 10">
            <a:extLst>
              <a:ext uri="{FF2B5EF4-FFF2-40B4-BE49-F238E27FC236}">
                <a16:creationId xmlns:a16="http://schemas.microsoft.com/office/drawing/2014/main" id="{6E58D626-DC2D-1355-794C-2D04EC0756E8}"/>
              </a:ext>
            </a:extLst>
          </p:cNvPr>
          <p:cNvGrpSpPr>
            <a:grpSpLocks/>
          </p:cNvGrpSpPr>
          <p:nvPr/>
        </p:nvGrpSpPr>
        <p:grpSpPr>
          <a:xfrm>
            <a:off x="-6322340" y="-2317167"/>
            <a:ext cx="15464641" cy="11074888"/>
            <a:chOff x="-4739414" y="-4216888"/>
            <a:chExt cx="15464641" cy="11074888"/>
          </a:xfrm>
        </p:grpSpPr>
        <p:sp>
          <p:nvSpPr>
            <p:cNvPr id="12" name="Arrow: Chevron 11">
              <a:extLst>
                <a:ext uri="{FF2B5EF4-FFF2-40B4-BE49-F238E27FC236}">
                  <a16:creationId xmlns:a16="http://schemas.microsoft.com/office/drawing/2014/main" id="{B87CCC58-489B-2F62-9EA3-1754044EAC2C}"/>
                </a:ext>
              </a:extLst>
            </p:cNvPr>
            <p:cNvSpPr>
              <a:spLocks/>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sp>
          <p:nvSpPr>
            <p:cNvPr id="13" name="Arrow: Chevron 12">
              <a:extLst>
                <a:ext uri="{FF2B5EF4-FFF2-40B4-BE49-F238E27FC236}">
                  <a16:creationId xmlns:a16="http://schemas.microsoft.com/office/drawing/2014/main" id="{8DE73031-2AAD-0BB9-7669-F668591EE17B}"/>
                </a:ext>
              </a:extLst>
            </p:cNvPr>
            <p:cNvSpPr>
              <a:spLocks/>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grpSp>
      <p:sp>
        <p:nvSpPr>
          <p:cNvPr id="7" name="TextBox 6">
            <a:extLst>
              <a:ext uri="{FF2B5EF4-FFF2-40B4-BE49-F238E27FC236}">
                <a16:creationId xmlns:a16="http://schemas.microsoft.com/office/drawing/2014/main" id="{40425808-099E-87B7-DB34-8895A86630A3}"/>
              </a:ext>
            </a:extLst>
          </p:cNvPr>
          <p:cNvSpPr txBox="1"/>
          <p:nvPr/>
        </p:nvSpPr>
        <p:spPr>
          <a:xfrm>
            <a:off x="3530600" y="138984"/>
            <a:ext cx="10515600" cy="205704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200" b="1" u="sng" kern="1200">
                <a:solidFill>
                  <a:schemeClr val="tx1"/>
                </a:solidFill>
                <a:effectLst>
                  <a:outerShdw blurRad="38100" dist="38100" dir="2700000" algn="tl">
                    <a:srgbClr val="000000">
                      <a:alpha val="43137"/>
                    </a:srgbClr>
                  </a:outerShdw>
                </a:effectLst>
                <a:latin typeface="+mj-lt"/>
                <a:ea typeface="+mj-ea"/>
                <a:cs typeface="+mj-cs"/>
              </a:rPr>
              <a:t>Secondary Injector </a:t>
            </a:r>
          </a:p>
        </p:txBody>
      </p:sp>
    </p:spTree>
    <p:extLst>
      <p:ext uri="{BB962C8B-B14F-4D97-AF65-F5344CB8AC3E}">
        <p14:creationId xmlns:p14="http://schemas.microsoft.com/office/powerpoint/2010/main" val="39065269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6A1691-A4A7-C899-D97E-B7A2986855E0}"/>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A6717F3-449F-2E97-ACAE-321224D23383}"/>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9D9C5E14-0D87-0DAA-4591-4FF626D6A15F}"/>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96EAE1F-85CF-DA6C-0ADF-C5EBEC5FA073}"/>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C34711EA-715B-1717-FDCA-6D40443DBD79}"/>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221A7012-C7E3-AB8E-670B-D1BA0573D586}"/>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D48D09A0-1AC3-6F78-FFE1-6426B5D9755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39AAEBB0-0842-6A50-83E1-D5BB8FA9FA3D}"/>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sp>
        <p:nvSpPr>
          <p:cNvPr id="3" name="TextBox 2">
            <a:extLst>
              <a:ext uri="{FF2B5EF4-FFF2-40B4-BE49-F238E27FC236}">
                <a16:creationId xmlns:a16="http://schemas.microsoft.com/office/drawing/2014/main" id="{6DC8A802-DED9-D073-28F1-83BC4788B23A}"/>
              </a:ext>
            </a:extLst>
          </p:cNvPr>
          <p:cNvSpPr txBox="1"/>
          <p:nvPr/>
        </p:nvSpPr>
        <p:spPr>
          <a:xfrm>
            <a:off x="704088" y="1491433"/>
            <a:ext cx="6764793" cy="4770537"/>
          </a:xfrm>
          <a:prstGeom prst="rect">
            <a:avLst/>
          </a:prstGeom>
          <a:noFill/>
        </p:spPr>
        <p:txBody>
          <a:bodyPr wrap="square" lIns="91440" tIns="45720" rIns="91440" bIns="45720" rtlCol="0" anchor="t">
            <a:spAutoFit/>
          </a:bodyPr>
          <a:lstStyle/>
          <a:p>
            <a:r>
              <a:rPr lang="en-GB" sz="2400" b="1">
                <a:latin typeface="Verajja" panose="020B0603030804020204" pitchFamily="34" charset="0"/>
              </a:rPr>
              <a:t>		RESEARCH</a:t>
            </a:r>
          </a:p>
          <a:p>
            <a:endParaRPr lang="en-GB" sz="2400" b="1">
              <a:latin typeface="Verajja" panose="020B0603030804020204" pitchFamily="34" charset="0"/>
            </a:endParaRPr>
          </a:p>
          <a:p>
            <a:r>
              <a:rPr lang="en-GB" b="1">
                <a:latin typeface="Verajja" panose="020B0603030804020204" pitchFamily="34" charset="0"/>
              </a:rPr>
              <a:t>AIRFLOW MANAGEMENT</a:t>
            </a:r>
          </a:p>
          <a:p>
            <a:pPr marL="742950" lvl="1" indent="-285750">
              <a:buFont typeface="Arial" panose="020B0604020202020204" pitchFamily="34" charset="0"/>
              <a:buChar char="•"/>
            </a:pPr>
            <a:r>
              <a:rPr lang="en-GB" sz="1600" b="1">
                <a:latin typeface="Verajja" panose="020B0603030804020204" pitchFamily="34" charset="0"/>
              </a:rPr>
              <a:t>IMPROVED AIRFLOW</a:t>
            </a:r>
          </a:p>
          <a:p>
            <a:pPr marL="742950" lvl="1" indent="-285750">
              <a:buFont typeface="Arial" panose="020B0604020202020204" pitchFamily="34" charset="0"/>
              <a:buChar char="•"/>
            </a:pPr>
            <a:r>
              <a:rPr lang="en-GB" sz="1600" b="1">
                <a:latin typeface="Verajja" panose="020B0603030804020204" pitchFamily="34" charset="0"/>
              </a:rPr>
              <a:t>ENHANCED PERFORMANCE</a:t>
            </a:r>
          </a:p>
          <a:p>
            <a:pPr lvl="1"/>
            <a:endParaRPr lang="en-GB" sz="1600" b="1">
              <a:latin typeface="Verajja" panose="020B0603030804020204" pitchFamily="34" charset="0"/>
            </a:endParaRPr>
          </a:p>
          <a:p>
            <a:r>
              <a:rPr lang="en-GB" b="1">
                <a:latin typeface="Verajja" panose="020B0603030804020204" pitchFamily="34" charset="0"/>
              </a:rPr>
              <a:t>PIPE DIAMETER</a:t>
            </a:r>
          </a:p>
          <a:p>
            <a:pPr marL="742950" lvl="1" indent="-285750">
              <a:buFont typeface="Arial" panose="020B0604020202020204" pitchFamily="34" charset="0"/>
              <a:buChar char="•"/>
            </a:pPr>
            <a:r>
              <a:rPr lang="en-GB" sz="1600" b="1">
                <a:latin typeface="Verajja" panose="020B0603030804020204" pitchFamily="34" charset="0"/>
              </a:rPr>
              <a:t>LARGER DIAMETER</a:t>
            </a:r>
          </a:p>
          <a:p>
            <a:pPr marL="1200150" lvl="2" indent="-285750">
              <a:buFont typeface="Arial" panose="020B0604020202020204" pitchFamily="34" charset="0"/>
              <a:buChar char="•"/>
            </a:pPr>
            <a:r>
              <a:rPr lang="en-GB" sz="1400" b="1">
                <a:latin typeface="Verajja" panose="020B0603030804020204" pitchFamily="34" charset="0"/>
              </a:rPr>
              <a:t>LOWER VELOCITY</a:t>
            </a:r>
          </a:p>
          <a:p>
            <a:pPr marL="1200150" lvl="2" indent="-285750">
              <a:buFont typeface="Arial" panose="020B0604020202020204" pitchFamily="34" charset="0"/>
              <a:buChar char="•"/>
            </a:pPr>
            <a:r>
              <a:rPr lang="en-GB" sz="1400" b="1">
                <a:latin typeface="Verajja" panose="020B0603030804020204" pitchFamily="34" charset="0"/>
              </a:rPr>
              <a:t>HIGHER AIRFLOW</a:t>
            </a:r>
            <a:br>
              <a:rPr lang="en-GB" sz="1400" b="1">
                <a:latin typeface="Verajja" panose="020B0603030804020204" pitchFamily="34" charset="0"/>
              </a:rPr>
            </a:br>
            <a:endParaRPr lang="en-GB" sz="1400" b="1">
              <a:latin typeface="Verajja" panose="020B0603030804020204" pitchFamily="34" charset="0"/>
            </a:endParaRPr>
          </a:p>
          <a:p>
            <a:pPr marL="742950" lvl="1" indent="-285750">
              <a:buFont typeface="Arial" panose="020B0604020202020204" pitchFamily="34" charset="0"/>
              <a:buChar char="•"/>
            </a:pPr>
            <a:r>
              <a:rPr lang="en-GB" sz="1600" b="1">
                <a:latin typeface="Verajja" panose="020B0603030804020204" pitchFamily="34" charset="0"/>
              </a:rPr>
              <a:t>SMALLER DIAMETER</a:t>
            </a:r>
          </a:p>
          <a:p>
            <a:pPr marL="1200150" lvl="2" indent="-285750">
              <a:buFont typeface="Arial" panose="020B0604020202020204" pitchFamily="34" charset="0"/>
              <a:buChar char="•"/>
            </a:pPr>
            <a:r>
              <a:rPr lang="en-GB" sz="1400" b="1">
                <a:latin typeface="Verajja" panose="020B0603030804020204" pitchFamily="34" charset="0"/>
              </a:rPr>
              <a:t>HIGHER VELOCITY</a:t>
            </a:r>
          </a:p>
          <a:p>
            <a:pPr marL="1200150" lvl="2" indent="-285750">
              <a:buFont typeface="Arial" panose="020B0604020202020204" pitchFamily="34" charset="0"/>
              <a:buChar char="•"/>
            </a:pPr>
            <a:r>
              <a:rPr lang="en-GB" sz="1400" b="1">
                <a:latin typeface="Verajja" panose="020B0603030804020204" pitchFamily="34" charset="0"/>
              </a:rPr>
              <a:t>SMALLER AIRFLOW</a:t>
            </a:r>
          </a:p>
          <a:p>
            <a:pPr lvl="3"/>
            <a:endParaRPr lang="en-GB" sz="1400" b="1">
              <a:latin typeface="Verajja" panose="020B0603030804020204" pitchFamily="34" charset="0"/>
            </a:endParaRPr>
          </a:p>
          <a:p>
            <a:pPr lvl="3"/>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p:txBody>
      </p:sp>
      <p:sp>
        <p:nvSpPr>
          <p:cNvPr id="4" name="TextBox 3">
            <a:extLst>
              <a:ext uri="{FF2B5EF4-FFF2-40B4-BE49-F238E27FC236}">
                <a16:creationId xmlns:a16="http://schemas.microsoft.com/office/drawing/2014/main" id="{43AEB53A-F8DF-75DE-68C9-32DCEFB3BD27}"/>
              </a:ext>
            </a:extLst>
          </p:cNvPr>
          <p:cNvSpPr txBox="1"/>
          <p:nvPr/>
        </p:nvSpPr>
        <p:spPr>
          <a:xfrm>
            <a:off x="6646785" y="1417026"/>
            <a:ext cx="518418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Verajja" panose="020B0603030804020204" pitchFamily="34" charset="0"/>
              </a:rPr>
              <a:t>INTAKE POSITION</a:t>
            </a:r>
          </a:p>
          <a:p>
            <a:pPr algn="ctr"/>
            <a:endParaRPr lang="en-US"/>
          </a:p>
          <a:p>
            <a:r>
              <a:rPr lang="en-GB" b="1">
                <a:latin typeface="Verajja" panose="020B0603030804020204" pitchFamily="34" charset="0"/>
              </a:rPr>
              <a:t>MIDDLE OF FAIRING</a:t>
            </a:r>
          </a:p>
          <a:p>
            <a:pPr marL="742950" lvl="1" indent="-285750">
              <a:buFont typeface="Arial"/>
              <a:buChar char="•"/>
            </a:pPr>
            <a:r>
              <a:rPr lang="en-GB" sz="1400" b="1">
                <a:latin typeface="Verajja" panose="020B0603030804020204" pitchFamily="34" charset="0"/>
              </a:rPr>
              <a:t>HIGHEST PRESSURE ZONE WASN’T AVAILABLE DUE TO SPACE CONSTRAINTS</a:t>
            </a:r>
          </a:p>
          <a:p>
            <a:pPr marL="285750" indent="-285750">
              <a:buFont typeface="Arial"/>
              <a:buChar char="•"/>
            </a:pPr>
            <a:endParaRPr lang="en-GB" sz="1400" b="1">
              <a:latin typeface="Verajja" panose="020B0603030804020204" pitchFamily="34" charset="0"/>
            </a:endParaRPr>
          </a:p>
          <a:p>
            <a:r>
              <a:rPr lang="en-GB" b="1">
                <a:latin typeface="Verajja" panose="020B0603030804020204" pitchFamily="34" charset="0"/>
              </a:rPr>
              <a:t>SIDE MOUNT</a:t>
            </a:r>
          </a:p>
          <a:p>
            <a:pPr marL="742950" lvl="1" indent="-285750">
              <a:buFont typeface="Arial"/>
              <a:buChar char="•"/>
            </a:pPr>
            <a:r>
              <a:rPr lang="en-GB" sz="1400" b="1">
                <a:latin typeface="Verajja" panose="020B0603030804020204" pitchFamily="34" charset="0"/>
              </a:rPr>
              <a:t>ALLOW FOR MUCH MORE EFFICIENT SHAPING AND SIZE</a:t>
            </a:r>
            <a:br>
              <a:rPr lang="en-GB" sz="1400" b="1">
                <a:latin typeface="Verajja" panose="020B0603030804020204" pitchFamily="34" charset="0"/>
              </a:rPr>
            </a:br>
            <a:endParaRPr lang="en-GB" sz="1400" b="1">
              <a:latin typeface="Verajja" panose="020B0603030804020204" pitchFamily="34" charset="0"/>
            </a:endParaRPr>
          </a:p>
          <a:p>
            <a:pPr marL="742950" lvl="1" indent="-285750">
              <a:buFont typeface="Arial"/>
              <a:buChar char="•"/>
            </a:pPr>
            <a:r>
              <a:rPr lang="en-GB" sz="1400" b="1">
                <a:latin typeface="Verajja" panose="020B0603030804020204" pitchFamily="34" charset="0"/>
              </a:rPr>
              <a:t>LOCATED AWAY FROM INNER FAIRING REDUCES RISK OF HEAT SOAK</a:t>
            </a:r>
            <a:br>
              <a:rPr lang="en-GB" sz="1400" b="1">
                <a:latin typeface="Verajja" panose="020B0603030804020204" pitchFamily="34" charset="0"/>
              </a:rPr>
            </a:br>
            <a:endParaRPr lang="en-GB" sz="1400" b="1">
              <a:latin typeface="Verajja" panose="020B0603030804020204" pitchFamily="34" charset="0"/>
            </a:endParaRPr>
          </a:p>
          <a:p>
            <a:pPr marL="742950" lvl="1" indent="-285750">
              <a:buFont typeface="Arial"/>
              <a:buChar char="•"/>
            </a:pPr>
            <a:r>
              <a:rPr lang="en-GB" sz="1400" b="1">
                <a:latin typeface="Verajja" panose="020B0603030804020204" pitchFamily="34" charset="0"/>
              </a:rPr>
              <a:t>COLDER MORE DENSE AIR FLOWING INTO AIRBOX</a:t>
            </a:r>
          </a:p>
          <a:p>
            <a:pPr marL="742950" lvl="1" indent="-285750">
              <a:buFont typeface="Arial"/>
              <a:buChar char="•"/>
            </a:pPr>
            <a:endParaRPr lang="en-GB" sz="1400" b="1">
              <a:latin typeface="Verajja" panose="020B0603030804020204" pitchFamily="34" charset="0"/>
            </a:endParaRPr>
          </a:p>
          <a:p>
            <a:pPr marL="742950" lvl="1" indent="-285750">
              <a:buFont typeface="Arial"/>
              <a:buChar char="•"/>
            </a:pPr>
            <a:r>
              <a:rPr lang="en-GB" sz="1400" b="1">
                <a:latin typeface="Verajja" panose="020B0603030804020204" pitchFamily="34" charset="0"/>
              </a:rPr>
              <a:t>RISK OF CAUSING INSTABILITY AT HIGH SPEEDS DUE TO CHANGED AERODYNAMICS</a:t>
            </a:r>
          </a:p>
          <a:p>
            <a:pPr marL="285750" indent="-285750">
              <a:buFont typeface="Arial"/>
              <a:buChar char="•"/>
            </a:pPr>
            <a:endParaRPr lang="en-GB" sz="1400" b="1">
              <a:latin typeface="Verajja" panose="020B0603030804020204" pitchFamily="34" charset="0"/>
            </a:endParaRPr>
          </a:p>
          <a:p>
            <a:pPr marL="742950" lvl="1" indent="-285750">
              <a:buFont typeface="Arial"/>
              <a:buChar char="•"/>
            </a:pPr>
            <a:r>
              <a:rPr lang="en-GB" sz="1400" b="1">
                <a:latin typeface="Verajja" panose="020B0603030804020204" pitchFamily="34" charset="0"/>
              </a:rPr>
              <a:t>DUE TO LOWER PRESSURE ZONE THE PRESSURE WITHIN THE DUCT CAN VARY</a:t>
            </a:r>
          </a:p>
        </p:txBody>
      </p:sp>
    </p:spTree>
    <p:extLst>
      <p:ext uri="{BB962C8B-B14F-4D97-AF65-F5344CB8AC3E}">
        <p14:creationId xmlns:p14="http://schemas.microsoft.com/office/powerpoint/2010/main" val="3438178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3B962-EFF2-2B69-395F-261546F52B60}"/>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4A34337D-E4EB-212E-6254-FD851CC8619D}"/>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D7D9CCC5-E562-127D-2C8F-654152927E79}"/>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3771992-4279-9392-A708-6BC32A274E9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F631AE76-F14C-308F-AE7B-557B2DADF4F4}"/>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F8B72138-CDB4-4FB0-EF74-0D3F9124A99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BFE7ABB5-F8AC-3A64-AAB8-A5B9F919BBE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A2200F99-663C-847D-BD3A-2B5431CF1275}"/>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sp>
        <p:nvSpPr>
          <p:cNvPr id="4" name="TextBox 3">
            <a:extLst>
              <a:ext uri="{FF2B5EF4-FFF2-40B4-BE49-F238E27FC236}">
                <a16:creationId xmlns:a16="http://schemas.microsoft.com/office/drawing/2014/main" id="{A1ADD466-8A9B-FA40-A3D1-25A715147D65}"/>
              </a:ext>
            </a:extLst>
          </p:cNvPr>
          <p:cNvSpPr txBox="1"/>
          <p:nvPr/>
        </p:nvSpPr>
        <p:spPr>
          <a:xfrm>
            <a:off x="2652619" y="2265014"/>
            <a:ext cx="6764793" cy="4247317"/>
          </a:xfrm>
          <a:prstGeom prst="rect">
            <a:avLst/>
          </a:prstGeom>
          <a:noFill/>
        </p:spPr>
        <p:txBody>
          <a:bodyPr wrap="square" lIns="91440" tIns="45720" rIns="91440" bIns="45720" rtlCol="0" anchor="t">
            <a:spAutoFit/>
          </a:bodyPr>
          <a:lstStyle/>
          <a:p>
            <a:pPr algn="ctr"/>
            <a:r>
              <a:rPr lang="en-GB" sz="2400" b="1">
                <a:latin typeface="Verajja" panose="020B0603030804020204" pitchFamily="34" charset="0"/>
              </a:rPr>
              <a:t>DESIGN CONSIDERATIONS</a:t>
            </a:r>
          </a:p>
          <a:p>
            <a:endParaRPr lang="en-GB" sz="2400" b="1">
              <a:latin typeface="Verajja" panose="020B0603030804020204" pitchFamily="34" charset="0"/>
            </a:endParaRPr>
          </a:p>
          <a:p>
            <a:r>
              <a:rPr lang="en-GB" b="1">
                <a:latin typeface="Verajja" panose="020B0603030804020204" pitchFamily="34" charset="0"/>
              </a:rPr>
              <a:t>NO PINCH POINTS OR HARSH BENDS</a:t>
            </a:r>
          </a:p>
          <a:p>
            <a:pPr marL="742950" lvl="1" indent="-285750">
              <a:buFont typeface="Arial" panose="020B0604020202020204" pitchFamily="34" charset="0"/>
              <a:buChar char="•"/>
            </a:pPr>
            <a:r>
              <a:rPr lang="en-GB" sz="1400" b="1">
                <a:latin typeface="Verajja" panose="020B0603030804020204" pitchFamily="34" charset="0"/>
              </a:rPr>
              <a:t>CAUSE OF TURBLENCE AND PRESSURE VARIANTS</a:t>
            </a:r>
          </a:p>
          <a:p>
            <a:endParaRPr lang="en-GB" sz="1400" b="1">
              <a:latin typeface="Verajja" panose="020B0603030804020204" pitchFamily="34" charset="0"/>
            </a:endParaRPr>
          </a:p>
          <a:p>
            <a:r>
              <a:rPr lang="en-GB" b="1">
                <a:latin typeface="Verajja" panose="020B0603030804020204" pitchFamily="34" charset="0"/>
              </a:rPr>
              <a:t>MATERIAL SELECTIONS</a:t>
            </a:r>
          </a:p>
          <a:p>
            <a:pPr marL="742950" lvl="1" indent="-285750">
              <a:buFont typeface="Arial" panose="020B0604020202020204" pitchFamily="34" charset="0"/>
              <a:buChar char="•"/>
            </a:pPr>
            <a:r>
              <a:rPr lang="en-GB" sz="1400" b="1">
                <a:latin typeface="Verajja" panose="020B0603030804020204" pitchFamily="34" charset="0"/>
              </a:rPr>
              <a:t>LIGHTWEIGHT AND DURABLE</a:t>
            </a:r>
          </a:p>
          <a:p>
            <a:endParaRPr lang="en-GB" sz="1400" b="1">
              <a:latin typeface="Verajja" panose="020B0603030804020204" pitchFamily="34" charset="0"/>
            </a:endParaRPr>
          </a:p>
          <a:p>
            <a:r>
              <a:rPr lang="en-GB" b="1">
                <a:latin typeface="Verajja" panose="020B0603030804020204" pitchFamily="34" charset="0"/>
              </a:rPr>
              <a:t>SAFETY CONSIDERATIONS</a:t>
            </a:r>
          </a:p>
          <a:p>
            <a:pPr marL="742950" lvl="1" indent="-285750">
              <a:buFont typeface="Arial" panose="020B0604020202020204" pitchFamily="34" charset="0"/>
              <a:buChar char="•"/>
            </a:pPr>
            <a:r>
              <a:rPr lang="en-GB" sz="1400" b="1">
                <a:latin typeface="Verajja" panose="020B0603030804020204" pitchFamily="34" charset="0"/>
              </a:rPr>
              <a:t>PREVENT FOREIGN OBJECTS FROM ENTERING DUCT</a:t>
            </a:r>
          </a:p>
          <a:p>
            <a:pPr marL="1200150" lvl="2" indent="-285750">
              <a:buFont typeface="Arial" panose="020B0604020202020204" pitchFamily="34" charset="0"/>
              <a:buChar char="•"/>
            </a:pPr>
            <a:r>
              <a:rPr lang="en-GB" sz="1400" b="1">
                <a:latin typeface="Verajja" panose="020B0603030804020204" pitchFamily="34" charset="0"/>
              </a:rPr>
              <a:t>FOAM OR WIRE MESH</a:t>
            </a:r>
          </a:p>
          <a:p>
            <a:endParaRPr lang="en-GB" sz="1400" b="1">
              <a:latin typeface="Verajja" panose="020B0603030804020204" pitchFamily="34" charset="0"/>
            </a:endParaRPr>
          </a:p>
          <a:p>
            <a:pPr lvl="3"/>
            <a:endParaRPr lang="en-GB" sz="1400" b="1">
              <a:latin typeface="Verajja" panose="020B0603030804020204" pitchFamily="34" charset="0"/>
            </a:endParaRPr>
          </a:p>
          <a:p>
            <a:pPr lvl="3"/>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p:txBody>
      </p:sp>
    </p:spTree>
    <p:extLst>
      <p:ext uri="{BB962C8B-B14F-4D97-AF65-F5344CB8AC3E}">
        <p14:creationId xmlns:p14="http://schemas.microsoft.com/office/powerpoint/2010/main" val="1150838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6E6E2-6958-6175-1CA5-8871C3C673F2}"/>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47EE4774-36B5-809A-5BE6-3E437B64A3B5}"/>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D1DB0D4E-8D2E-3553-1D17-F41C3E1BEE09}"/>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4AD6FE0F-30AE-1894-F700-0E7AA805E253}"/>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5BF5454E-4776-905D-A4D5-8C0F1F8A8F07}"/>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4842D331-5D94-7AB3-22A2-35652258C56F}"/>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EA553327-1338-A21F-E1EB-C45AFA0E52C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6CAF947B-68E5-8D85-8CB9-2CAFEE3E3098}"/>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2" name="Picture 1" descr="Close-up of a car&amp;#39;s side door&#10;&#10;AI-generated content may be incorrect.">
            <a:extLst>
              <a:ext uri="{FF2B5EF4-FFF2-40B4-BE49-F238E27FC236}">
                <a16:creationId xmlns:a16="http://schemas.microsoft.com/office/drawing/2014/main" id="{8A88E85D-0FC1-11F9-6BBD-25FBEE754111}"/>
              </a:ext>
            </a:extLst>
          </p:cNvPr>
          <p:cNvPicPr>
            <a:picLocks noChangeAspect="1"/>
          </p:cNvPicPr>
          <p:nvPr/>
        </p:nvPicPr>
        <p:blipFill>
          <a:blip r:embed="rId3"/>
          <a:stretch>
            <a:fillRect/>
          </a:stretch>
        </p:blipFill>
        <p:spPr>
          <a:xfrm>
            <a:off x="7570351" y="1573496"/>
            <a:ext cx="3812961" cy="2161910"/>
          </a:xfrm>
          <a:prstGeom prst="rect">
            <a:avLst/>
          </a:prstGeom>
        </p:spPr>
      </p:pic>
      <p:pic>
        <p:nvPicPr>
          <p:cNvPr id="3" name="Picture 2" descr="A black circular object with a white background&#10;&#10;AI-generated content may be incorrect.">
            <a:extLst>
              <a:ext uri="{FF2B5EF4-FFF2-40B4-BE49-F238E27FC236}">
                <a16:creationId xmlns:a16="http://schemas.microsoft.com/office/drawing/2014/main" id="{30472148-2746-971A-274A-56EC92CE5C92}"/>
              </a:ext>
            </a:extLst>
          </p:cNvPr>
          <p:cNvPicPr>
            <a:picLocks noChangeAspect="1"/>
          </p:cNvPicPr>
          <p:nvPr/>
        </p:nvPicPr>
        <p:blipFill>
          <a:blip r:embed="rId4"/>
          <a:stretch>
            <a:fillRect/>
          </a:stretch>
        </p:blipFill>
        <p:spPr>
          <a:xfrm>
            <a:off x="8452517" y="4062333"/>
            <a:ext cx="2532006" cy="2444342"/>
          </a:xfrm>
          <a:prstGeom prst="rect">
            <a:avLst/>
          </a:prstGeom>
        </p:spPr>
      </p:pic>
      <p:sp>
        <p:nvSpPr>
          <p:cNvPr id="5" name="TextBox 4">
            <a:extLst>
              <a:ext uri="{FF2B5EF4-FFF2-40B4-BE49-F238E27FC236}">
                <a16:creationId xmlns:a16="http://schemas.microsoft.com/office/drawing/2014/main" id="{6A10A09B-E97D-C692-40D2-D18D2277AF9F}"/>
              </a:ext>
            </a:extLst>
          </p:cNvPr>
          <p:cNvSpPr txBox="1"/>
          <p:nvPr/>
        </p:nvSpPr>
        <p:spPr>
          <a:xfrm>
            <a:off x="704088" y="1925698"/>
            <a:ext cx="6764793" cy="5539978"/>
          </a:xfrm>
          <a:prstGeom prst="rect">
            <a:avLst/>
          </a:prstGeom>
          <a:noFill/>
        </p:spPr>
        <p:txBody>
          <a:bodyPr wrap="square" lIns="91440" tIns="45720" rIns="91440" bIns="45720" rtlCol="0" anchor="t">
            <a:spAutoFit/>
          </a:bodyPr>
          <a:lstStyle/>
          <a:p>
            <a:pPr algn="ctr"/>
            <a:r>
              <a:rPr lang="en-GB" sz="2400" b="1">
                <a:latin typeface="Verajja" panose="020B0603030804020204" pitchFamily="34" charset="0"/>
              </a:rPr>
              <a:t>INTAKE OPENING STYLES</a:t>
            </a:r>
          </a:p>
          <a:p>
            <a:endParaRPr lang="en-GB" sz="2400" b="1">
              <a:latin typeface="Verajja" panose="020B0603030804020204" pitchFamily="34" charset="0"/>
            </a:endParaRPr>
          </a:p>
          <a:p>
            <a:r>
              <a:rPr lang="en-GB" b="1">
                <a:latin typeface="Verajja" panose="020B0603030804020204" pitchFamily="34" charset="0"/>
              </a:rPr>
              <a:t>NACA DUCT</a:t>
            </a:r>
          </a:p>
          <a:p>
            <a:pPr marL="742950" lvl="1" indent="-285750">
              <a:buFont typeface="Arial" panose="020B0604020202020204" pitchFamily="34" charset="0"/>
              <a:buChar char="•"/>
            </a:pPr>
            <a:r>
              <a:rPr lang="en-GB" sz="1400" b="1">
                <a:latin typeface="Verajja" panose="020B0603030804020204" pitchFamily="34" charset="0"/>
              </a:rPr>
              <a:t>HIGH AERODYNAMIC EFFICIENY</a:t>
            </a:r>
          </a:p>
          <a:p>
            <a:pPr marL="742950" lvl="1" indent="-285750">
              <a:buFont typeface="Arial" panose="020B0604020202020204" pitchFamily="34" charset="0"/>
              <a:buChar char="•"/>
            </a:pPr>
            <a:r>
              <a:rPr lang="en-GB" sz="1400" b="1">
                <a:latin typeface="Verajja" panose="020B0603030804020204" pitchFamily="34" charset="0"/>
              </a:rPr>
              <a:t>LOW RISK OF TURBULENT SPIKES</a:t>
            </a:r>
          </a:p>
          <a:p>
            <a:pPr marL="742950" lvl="1" indent="-285750">
              <a:buFont typeface="Arial" panose="020B0604020202020204" pitchFamily="34" charset="0"/>
              <a:buChar char="•"/>
            </a:pPr>
            <a:r>
              <a:rPr lang="en-GB" sz="1400" b="1">
                <a:latin typeface="Verajja" panose="020B0603030804020204" pitchFamily="34" charset="0"/>
              </a:rPr>
              <a:t>OFTEN FOUND ON AEROPLANES </a:t>
            </a:r>
          </a:p>
          <a:p>
            <a:pPr marL="742950" lvl="1" indent="-285750">
              <a:buFont typeface="Arial" panose="020B0604020202020204" pitchFamily="34" charset="0"/>
              <a:buChar char="•"/>
            </a:pPr>
            <a:r>
              <a:rPr lang="en-GB" sz="1400" b="1">
                <a:latin typeface="Verajja" panose="020B0603030804020204" pitchFamily="34" charset="0"/>
              </a:rPr>
              <a:t>SEEN IN MOTO GP IN RECENT YEARS</a:t>
            </a:r>
          </a:p>
          <a:p>
            <a:pPr marL="742950" lvl="1" indent="-285750">
              <a:buFont typeface="Arial" panose="020B0604020202020204" pitchFamily="34" charset="0"/>
              <a:buChar char="•"/>
            </a:pPr>
            <a:endParaRPr lang="en-GB" sz="1400" b="1">
              <a:latin typeface="Verajja" panose="020B0603030804020204" pitchFamily="34" charset="0"/>
            </a:endParaRPr>
          </a:p>
          <a:p>
            <a:endParaRPr lang="en-GB" sz="1400" b="1">
              <a:latin typeface="Verajja" panose="020B0603030804020204" pitchFamily="34" charset="0"/>
            </a:endParaRPr>
          </a:p>
          <a:p>
            <a:r>
              <a:rPr lang="en-GB" b="1">
                <a:latin typeface="Verajja" panose="020B0603030804020204" pitchFamily="34" charset="0"/>
              </a:rPr>
              <a:t>RASIED LIP</a:t>
            </a:r>
          </a:p>
          <a:p>
            <a:pPr marL="742950" lvl="1" indent="-285750">
              <a:buFont typeface="Arial" panose="020B0604020202020204" pitchFamily="34" charset="0"/>
              <a:buChar char="•"/>
            </a:pPr>
            <a:r>
              <a:rPr lang="en-GB" sz="1400" b="1">
                <a:latin typeface="Verajja" panose="020B0603030804020204" pitchFamily="34" charset="0"/>
              </a:rPr>
              <a:t>PROVIDE A PATH FOR THE AIR TO STICK TO</a:t>
            </a:r>
          </a:p>
          <a:p>
            <a:pPr marL="742950" lvl="1" indent="-285750">
              <a:buFont typeface="Arial" panose="020B0604020202020204" pitchFamily="34" charset="0"/>
              <a:buChar char="•"/>
            </a:pPr>
            <a:r>
              <a:rPr lang="en-GB" sz="1400" b="1">
                <a:latin typeface="Verajja" panose="020B0603030804020204" pitchFamily="34" charset="0"/>
              </a:rPr>
              <a:t>HIGH SPEEDS CAN CAUSE TURBULENCE</a:t>
            </a:r>
          </a:p>
          <a:p>
            <a:pPr marL="742950" lvl="1" indent="-285750">
              <a:buFont typeface="Arial" panose="020B0604020202020204" pitchFamily="34" charset="0"/>
              <a:buChar char="•"/>
            </a:pPr>
            <a:endParaRPr lang="en-GB" sz="1400" b="1">
              <a:latin typeface="Verajja" panose="020B0603030804020204" pitchFamily="34" charset="0"/>
            </a:endParaRPr>
          </a:p>
          <a:p>
            <a:endParaRPr lang="en-GB" sz="1400" b="1">
              <a:latin typeface="Verajja" panose="020B0603030804020204" pitchFamily="34" charset="0"/>
            </a:endParaRPr>
          </a:p>
          <a:p>
            <a:r>
              <a:rPr lang="en-GB" b="1">
                <a:latin typeface="Verajja" panose="020B0603030804020204" pitchFamily="34" charset="0"/>
              </a:rPr>
              <a:t>ROUND SWEPT ENTRY</a:t>
            </a:r>
          </a:p>
          <a:p>
            <a:pPr marL="742950" lvl="1" indent="-285750">
              <a:buFont typeface="Arial" panose="020B0604020202020204" pitchFamily="34" charset="0"/>
              <a:buChar char="•"/>
            </a:pPr>
            <a:r>
              <a:rPr lang="en-GB" sz="1400" b="1">
                <a:latin typeface="Verajja" panose="020B0603030804020204" pitchFamily="34" charset="0"/>
              </a:rPr>
              <a:t>STANDARD DESIGN</a:t>
            </a:r>
          </a:p>
          <a:p>
            <a:pPr marL="742950" lvl="1" indent="-285750">
              <a:buFont typeface="Arial" panose="020B0604020202020204" pitchFamily="34" charset="0"/>
              <a:buChar char="•"/>
            </a:pPr>
            <a:r>
              <a:rPr lang="en-GB" sz="1400" b="1">
                <a:latin typeface="Verajja" panose="020B0603030804020204" pitchFamily="34" charset="0"/>
              </a:rPr>
              <a:t>SWEEPS FAITING INTO DUCT TO REMOVE HARSH ANGLE</a:t>
            </a:r>
          </a:p>
          <a:p>
            <a:endParaRPr lang="en-GB" sz="1400" b="1">
              <a:latin typeface="Verajja" panose="020B0603030804020204" pitchFamily="34" charset="0"/>
            </a:endParaRPr>
          </a:p>
          <a:p>
            <a:pPr lvl="3"/>
            <a:endParaRPr lang="en-GB" sz="1400" b="1">
              <a:latin typeface="Verajja" panose="020B0603030804020204" pitchFamily="34" charset="0"/>
            </a:endParaRPr>
          </a:p>
          <a:p>
            <a:pPr lvl="3"/>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p:txBody>
      </p:sp>
    </p:spTree>
    <p:extLst>
      <p:ext uri="{BB962C8B-B14F-4D97-AF65-F5344CB8AC3E}">
        <p14:creationId xmlns:p14="http://schemas.microsoft.com/office/powerpoint/2010/main" val="18477281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98840-AD49-D96D-CB3E-1F21190C434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C2C221C0-2BE5-17E9-24E4-31BDEAFBE099}"/>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2BE0038-997C-6373-F083-C1A34618FA58}"/>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9974BD5C-7BCF-41A6-1CFB-35A1BCCB1392}"/>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EE7833F0-A24D-490D-C797-213CAA8A70BC}"/>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E8751403-B5ED-F80D-AA56-D6F80EC3776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4F8FDB55-759A-6B9F-62E9-D47E88212093}"/>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F978783D-6DA4-AB0B-872C-EAFEEDAD020A}"/>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5" name="Picture 4" descr="A screenshot of a calculator&#10;&#10;AI-generated content may be incorrect.">
            <a:extLst>
              <a:ext uri="{FF2B5EF4-FFF2-40B4-BE49-F238E27FC236}">
                <a16:creationId xmlns:a16="http://schemas.microsoft.com/office/drawing/2014/main" id="{48856C8F-19DF-FEFF-16BC-E9A6B1FEAF3A}"/>
              </a:ext>
            </a:extLst>
          </p:cNvPr>
          <p:cNvPicPr>
            <a:picLocks noChangeAspect="1"/>
          </p:cNvPicPr>
          <p:nvPr/>
        </p:nvPicPr>
        <p:blipFill>
          <a:blip r:embed="rId3"/>
          <a:srcRect l="3247" t="4569" b="2220"/>
          <a:stretch/>
        </p:blipFill>
        <p:spPr>
          <a:xfrm>
            <a:off x="1233852" y="1992923"/>
            <a:ext cx="3437446" cy="3622432"/>
          </a:xfrm>
          <a:prstGeom prst="rect">
            <a:avLst/>
          </a:prstGeom>
        </p:spPr>
      </p:pic>
      <p:sp>
        <p:nvSpPr>
          <p:cNvPr id="2" name="TextBox 1">
            <a:extLst>
              <a:ext uri="{FF2B5EF4-FFF2-40B4-BE49-F238E27FC236}">
                <a16:creationId xmlns:a16="http://schemas.microsoft.com/office/drawing/2014/main" id="{8AA08FE3-1B72-C52B-B548-A02A317F5347}"/>
              </a:ext>
            </a:extLst>
          </p:cNvPr>
          <p:cNvSpPr txBox="1"/>
          <p:nvPr/>
        </p:nvSpPr>
        <p:spPr>
          <a:xfrm>
            <a:off x="4641007" y="2742310"/>
            <a:ext cx="6764793" cy="2123658"/>
          </a:xfrm>
          <a:prstGeom prst="rect">
            <a:avLst/>
          </a:prstGeom>
          <a:noFill/>
        </p:spPr>
        <p:txBody>
          <a:bodyPr wrap="square" lIns="91440" tIns="45720" rIns="91440" bIns="45720" rtlCol="0" anchor="t">
            <a:spAutoFit/>
          </a:bodyPr>
          <a:lstStyle/>
          <a:p>
            <a:pPr lvl="3"/>
            <a:r>
              <a:rPr lang="en-GB" b="1">
                <a:latin typeface="Verajja" panose="020B0603030804020204" pitchFamily="34" charset="0"/>
              </a:rPr>
              <a:t>FLOW RATE = DISPLACEMENT * RPM/60</a:t>
            </a:r>
          </a:p>
          <a:p>
            <a:pPr lvl="3"/>
            <a:endParaRPr lang="en-GB" b="1">
              <a:latin typeface="Verajja" panose="020B0603030804020204" pitchFamily="34" charset="0"/>
            </a:endParaRPr>
          </a:p>
          <a:p>
            <a:pPr lvl="3"/>
            <a:r>
              <a:rPr lang="en-GB" b="1">
                <a:latin typeface="Verajja" panose="020B0603030804020204" pitchFamily="34" charset="0"/>
              </a:rPr>
              <a:t>AREA = FLOW RATE/RHO * AIR SPEED</a:t>
            </a:r>
          </a:p>
          <a:p>
            <a:pPr lvl="3"/>
            <a:endParaRPr lang="en-GB" b="1">
              <a:latin typeface="Verajja" panose="020B0603030804020204" pitchFamily="34" charset="0"/>
            </a:endParaRPr>
          </a:p>
          <a:p>
            <a:pPr lvl="3"/>
            <a:r>
              <a:rPr lang="en-GB" b="1">
                <a:latin typeface="Verajja" panose="020B0603030804020204" pitchFamily="34" charset="0"/>
              </a:rPr>
              <a:t>DIAMETER = 2 * SQRT(AREA/PI) * 1000</a:t>
            </a: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p:txBody>
      </p:sp>
    </p:spTree>
    <p:extLst>
      <p:ext uri="{BB962C8B-B14F-4D97-AF65-F5344CB8AC3E}">
        <p14:creationId xmlns:p14="http://schemas.microsoft.com/office/powerpoint/2010/main" val="3860773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9645C-598A-5C65-D25C-9423DAC8240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926070A-2E4A-37CC-13C3-8DA9C8EAB35B}"/>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44234E28-DB8C-300A-0AD0-CBB5E69A2FCE}"/>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184A6EC-0F32-9121-FD6B-916628EDBCC0}"/>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4A12EBCC-39F6-0AE9-40A9-605C6C442A70}"/>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57C87FD-0D4D-1AF4-F5DD-892F56961C1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2E73F11A-E8A8-B129-0CB7-90BB0DAE08A3}"/>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48A0FA5B-834C-493F-BC27-E4FC13767AD1}"/>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sp>
        <p:nvSpPr>
          <p:cNvPr id="14" name="TextBox 13">
            <a:extLst>
              <a:ext uri="{FF2B5EF4-FFF2-40B4-BE49-F238E27FC236}">
                <a16:creationId xmlns:a16="http://schemas.microsoft.com/office/drawing/2014/main" id="{4F7EB019-FECA-9A0C-D3A8-86D03F4A1941}"/>
              </a:ext>
            </a:extLst>
          </p:cNvPr>
          <p:cNvSpPr txBox="1"/>
          <p:nvPr/>
        </p:nvSpPr>
        <p:spPr>
          <a:xfrm>
            <a:off x="3853514" y="1686608"/>
            <a:ext cx="4363004" cy="461665"/>
          </a:xfrm>
          <a:prstGeom prst="rect">
            <a:avLst/>
          </a:prstGeom>
          <a:noFill/>
        </p:spPr>
        <p:txBody>
          <a:bodyPr wrap="square" lIns="91440" tIns="45720" rIns="91440" bIns="45720" anchor="t">
            <a:spAutoFit/>
          </a:bodyPr>
          <a:lstStyle/>
          <a:p>
            <a:pPr lvl="1"/>
            <a:r>
              <a:rPr lang="en-GB" sz="2400" b="1">
                <a:latin typeface="Verajja"/>
              </a:rPr>
              <a:t>DESIGN</a:t>
            </a:r>
            <a:r>
              <a:rPr lang="en-GB" b="1">
                <a:latin typeface="Verajja"/>
              </a:rPr>
              <a:t> </a:t>
            </a:r>
            <a:r>
              <a:rPr lang="en-GB" sz="2400" b="1">
                <a:latin typeface="Verajja"/>
              </a:rPr>
              <a:t>INSPIRATION</a:t>
            </a:r>
            <a:endParaRPr lang="en-GB" b="1">
              <a:latin typeface="Verajja"/>
            </a:endParaRPr>
          </a:p>
        </p:txBody>
      </p:sp>
      <p:pic>
        <p:nvPicPr>
          <p:cNvPr id="2" name="Picture 1" descr="A close up of a green and yellow object&#10;&#10;AI-generated content may be incorrect.">
            <a:extLst>
              <a:ext uri="{FF2B5EF4-FFF2-40B4-BE49-F238E27FC236}">
                <a16:creationId xmlns:a16="http://schemas.microsoft.com/office/drawing/2014/main" id="{15EE4381-84EF-24DA-FEA5-E80B5BAAF995}"/>
              </a:ext>
            </a:extLst>
          </p:cNvPr>
          <p:cNvPicPr>
            <a:picLocks noChangeAspect="1"/>
          </p:cNvPicPr>
          <p:nvPr/>
        </p:nvPicPr>
        <p:blipFill>
          <a:blip r:embed="rId3"/>
          <a:stretch>
            <a:fillRect/>
          </a:stretch>
        </p:blipFill>
        <p:spPr>
          <a:xfrm>
            <a:off x="157162" y="2383052"/>
            <a:ext cx="3495675" cy="1885950"/>
          </a:xfrm>
          <a:prstGeom prst="rect">
            <a:avLst/>
          </a:prstGeom>
        </p:spPr>
      </p:pic>
      <p:pic>
        <p:nvPicPr>
          <p:cNvPr id="3" name="Picture 2" descr="A close up of a green and black motorcycle&#10;&#10;AI-generated content may be incorrect.">
            <a:extLst>
              <a:ext uri="{FF2B5EF4-FFF2-40B4-BE49-F238E27FC236}">
                <a16:creationId xmlns:a16="http://schemas.microsoft.com/office/drawing/2014/main" id="{E85ED0DA-F8C5-8C9B-F935-9B9A12A31AD4}"/>
              </a:ext>
            </a:extLst>
          </p:cNvPr>
          <p:cNvPicPr>
            <a:picLocks noChangeAspect="1"/>
          </p:cNvPicPr>
          <p:nvPr/>
        </p:nvPicPr>
        <p:blipFill>
          <a:blip r:embed="rId4"/>
          <a:stretch>
            <a:fillRect/>
          </a:stretch>
        </p:blipFill>
        <p:spPr>
          <a:xfrm>
            <a:off x="9452147" y="2231296"/>
            <a:ext cx="2544977" cy="2436597"/>
          </a:xfrm>
          <a:prstGeom prst="rect">
            <a:avLst/>
          </a:prstGeom>
        </p:spPr>
      </p:pic>
      <p:pic>
        <p:nvPicPr>
          <p:cNvPr id="4" name="Picture 3" descr="A close up of a green and yellow motorcycle&#10;&#10;AI-generated content may be incorrect.">
            <a:extLst>
              <a:ext uri="{FF2B5EF4-FFF2-40B4-BE49-F238E27FC236}">
                <a16:creationId xmlns:a16="http://schemas.microsoft.com/office/drawing/2014/main" id="{53F4C972-FA82-51E3-45DC-0EEBA1C90F50}"/>
              </a:ext>
            </a:extLst>
          </p:cNvPr>
          <p:cNvPicPr>
            <a:picLocks noChangeAspect="1"/>
          </p:cNvPicPr>
          <p:nvPr/>
        </p:nvPicPr>
        <p:blipFill>
          <a:blip r:embed="rId5"/>
          <a:stretch>
            <a:fillRect/>
          </a:stretch>
        </p:blipFill>
        <p:spPr>
          <a:xfrm>
            <a:off x="160510" y="4658755"/>
            <a:ext cx="4086225" cy="1885950"/>
          </a:xfrm>
          <a:prstGeom prst="rect">
            <a:avLst/>
          </a:prstGeom>
        </p:spPr>
      </p:pic>
      <p:pic>
        <p:nvPicPr>
          <p:cNvPr id="8" name="Picture 7" descr="A yellow object with black text&#10;&#10;AI-generated content may be incorrect.">
            <a:extLst>
              <a:ext uri="{FF2B5EF4-FFF2-40B4-BE49-F238E27FC236}">
                <a16:creationId xmlns:a16="http://schemas.microsoft.com/office/drawing/2014/main" id="{4F1ED7B5-4702-30E7-160F-FCF39403A8D3}"/>
              </a:ext>
            </a:extLst>
          </p:cNvPr>
          <p:cNvPicPr>
            <a:picLocks noChangeAspect="1"/>
          </p:cNvPicPr>
          <p:nvPr/>
        </p:nvPicPr>
        <p:blipFill>
          <a:blip r:embed="rId6"/>
          <a:stretch>
            <a:fillRect/>
          </a:stretch>
        </p:blipFill>
        <p:spPr>
          <a:xfrm>
            <a:off x="4380340" y="4665705"/>
            <a:ext cx="4955317" cy="1964725"/>
          </a:xfrm>
          <a:prstGeom prst="rect">
            <a:avLst/>
          </a:prstGeom>
        </p:spPr>
      </p:pic>
      <p:pic>
        <p:nvPicPr>
          <p:cNvPr id="12" name="Picture 11" descr="A close up of a machine">
            <a:extLst>
              <a:ext uri="{FF2B5EF4-FFF2-40B4-BE49-F238E27FC236}">
                <a16:creationId xmlns:a16="http://schemas.microsoft.com/office/drawing/2014/main" id="{7D4D6FD7-56A2-0838-4422-A952EF8292D3}"/>
              </a:ext>
            </a:extLst>
          </p:cNvPr>
          <p:cNvPicPr>
            <a:picLocks noChangeAspect="1"/>
          </p:cNvPicPr>
          <p:nvPr/>
        </p:nvPicPr>
        <p:blipFill>
          <a:blip r:embed="rId7"/>
          <a:stretch>
            <a:fillRect/>
          </a:stretch>
        </p:blipFill>
        <p:spPr>
          <a:xfrm>
            <a:off x="4065888" y="2375843"/>
            <a:ext cx="4667765" cy="2116611"/>
          </a:xfrm>
          <a:prstGeom prst="rect">
            <a:avLst/>
          </a:prstGeom>
        </p:spPr>
      </p:pic>
    </p:spTree>
    <p:extLst>
      <p:ext uri="{BB962C8B-B14F-4D97-AF65-F5344CB8AC3E}">
        <p14:creationId xmlns:p14="http://schemas.microsoft.com/office/powerpoint/2010/main" val="25411561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5CE98-383D-1452-884B-5A0B9D7AA74C}"/>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FB8F3B9E-AA56-9E46-A57E-E399A9ECE403}"/>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22C1F222-CA5F-77EE-F80B-54958A2433EA}"/>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FD7A9C50-E895-E251-BD8D-BAE8013AE9B1}"/>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FA6AA02F-C615-BC9D-EE08-E4F0A79B6927}"/>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A0C4725C-7353-8FAD-2019-D1205288798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0065B2D8-F3DD-93AB-1471-8E98214BF182}"/>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F72DA0B1-6F62-60C5-24A3-03412FD4AB09}"/>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sp>
        <p:nvSpPr>
          <p:cNvPr id="14" name="TextBox 13">
            <a:extLst>
              <a:ext uri="{FF2B5EF4-FFF2-40B4-BE49-F238E27FC236}">
                <a16:creationId xmlns:a16="http://schemas.microsoft.com/office/drawing/2014/main" id="{1F90B5F5-CF32-603B-9A46-DE45DF910ACF}"/>
              </a:ext>
            </a:extLst>
          </p:cNvPr>
          <p:cNvSpPr txBox="1"/>
          <p:nvPr/>
        </p:nvSpPr>
        <p:spPr>
          <a:xfrm>
            <a:off x="2035877" y="1763094"/>
            <a:ext cx="2605130" cy="369332"/>
          </a:xfrm>
          <a:prstGeom prst="rect">
            <a:avLst/>
          </a:prstGeom>
          <a:noFill/>
        </p:spPr>
        <p:txBody>
          <a:bodyPr wrap="square" lIns="91440" tIns="45720" rIns="91440" bIns="45720" anchor="t">
            <a:spAutoFit/>
          </a:bodyPr>
          <a:lstStyle/>
          <a:p>
            <a:pPr lvl="1"/>
            <a:r>
              <a:rPr lang="en-GB" b="1">
                <a:latin typeface="Verajja"/>
              </a:rPr>
              <a:t>FAIRING SCAN</a:t>
            </a:r>
          </a:p>
        </p:txBody>
      </p:sp>
      <p:pic>
        <p:nvPicPr>
          <p:cNvPr id="6" name="Picture 5" descr="A computer screen and a motorcycle&#10;&#10;AI-generated content may be incorrect.">
            <a:extLst>
              <a:ext uri="{FF2B5EF4-FFF2-40B4-BE49-F238E27FC236}">
                <a16:creationId xmlns:a16="http://schemas.microsoft.com/office/drawing/2014/main" id="{072337F2-A8FC-EFE8-A0FA-0317014B9C25}"/>
              </a:ext>
            </a:extLst>
          </p:cNvPr>
          <p:cNvPicPr>
            <a:picLocks noChangeAspect="1"/>
          </p:cNvPicPr>
          <p:nvPr/>
        </p:nvPicPr>
        <p:blipFill>
          <a:blip r:embed="rId3"/>
          <a:stretch>
            <a:fillRect/>
          </a:stretch>
        </p:blipFill>
        <p:spPr>
          <a:xfrm>
            <a:off x="1693948" y="2404086"/>
            <a:ext cx="3353265" cy="4069344"/>
          </a:xfrm>
          <a:prstGeom prst="rect">
            <a:avLst/>
          </a:prstGeom>
        </p:spPr>
      </p:pic>
      <p:sp>
        <p:nvSpPr>
          <p:cNvPr id="10" name="TextBox 9">
            <a:extLst>
              <a:ext uri="{FF2B5EF4-FFF2-40B4-BE49-F238E27FC236}">
                <a16:creationId xmlns:a16="http://schemas.microsoft.com/office/drawing/2014/main" id="{21FFA23D-3000-DF19-A95A-30BC75DD1D34}"/>
              </a:ext>
            </a:extLst>
          </p:cNvPr>
          <p:cNvSpPr txBox="1"/>
          <p:nvPr/>
        </p:nvSpPr>
        <p:spPr>
          <a:xfrm>
            <a:off x="6873319" y="3150581"/>
            <a:ext cx="370702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created a 3D scan of the fairing, and some internals which was uploaded into SolidWorks to make the accuracy of position and size much more accurate</a:t>
            </a:r>
          </a:p>
        </p:txBody>
      </p:sp>
    </p:spTree>
    <p:extLst>
      <p:ext uri="{BB962C8B-B14F-4D97-AF65-F5344CB8AC3E}">
        <p14:creationId xmlns:p14="http://schemas.microsoft.com/office/powerpoint/2010/main" val="39002381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1755CF-A582-DFD2-E1E1-1730098F3A1B}"/>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0B1D4EC0-7186-13DC-E25F-A131825CEA32}"/>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2E697EB1-4A66-B92C-36FF-9A2A175BBD21}"/>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5A850E2C-B643-0223-2719-7449232E3A32}"/>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510B3DEA-7913-096A-02CF-03B4B9EDEC88}"/>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8F910B42-E2D7-0408-C66B-283E40E9C4F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1986DD72-619B-2413-6412-EE38D0B2608C}"/>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CBE23F91-2EAB-79EB-819C-0657BC699AD4}"/>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5" name="Picture 4">
            <a:extLst>
              <a:ext uri="{FF2B5EF4-FFF2-40B4-BE49-F238E27FC236}">
                <a16:creationId xmlns:a16="http://schemas.microsoft.com/office/drawing/2014/main" id="{32461E50-6943-1788-8BCC-4959E83B7F17}"/>
              </a:ext>
            </a:extLst>
          </p:cNvPr>
          <p:cNvPicPr>
            <a:picLocks noChangeAspect="1"/>
          </p:cNvPicPr>
          <p:nvPr/>
        </p:nvPicPr>
        <p:blipFill>
          <a:blip r:embed="rId3"/>
          <a:stretch>
            <a:fillRect/>
          </a:stretch>
        </p:blipFill>
        <p:spPr>
          <a:xfrm>
            <a:off x="130885" y="3801597"/>
            <a:ext cx="3632858" cy="2215991"/>
          </a:xfrm>
          <a:prstGeom prst="rect">
            <a:avLst/>
          </a:prstGeom>
        </p:spPr>
      </p:pic>
      <p:pic>
        <p:nvPicPr>
          <p:cNvPr id="6" name="Picture 5" descr="A grey curved object with a white background&#10;&#10;AI-generated content may be incorrect.">
            <a:extLst>
              <a:ext uri="{FF2B5EF4-FFF2-40B4-BE49-F238E27FC236}">
                <a16:creationId xmlns:a16="http://schemas.microsoft.com/office/drawing/2014/main" id="{9C2BA091-0483-9D93-52C8-E67FD35235C3}"/>
              </a:ext>
            </a:extLst>
          </p:cNvPr>
          <p:cNvPicPr>
            <a:picLocks noChangeAspect="1"/>
          </p:cNvPicPr>
          <p:nvPr/>
        </p:nvPicPr>
        <p:blipFill>
          <a:blip r:embed="rId4"/>
          <a:stretch>
            <a:fillRect/>
          </a:stretch>
        </p:blipFill>
        <p:spPr>
          <a:xfrm>
            <a:off x="3954884" y="3429000"/>
            <a:ext cx="1810839" cy="2961187"/>
          </a:xfrm>
          <a:prstGeom prst="rect">
            <a:avLst/>
          </a:prstGeom>
        </p:spPr>
      </p:pic>
      <p:pic>
        <p:nvPicPr>
          <p:cNvPr id="13" name="Picture 12" descr="A wireframe of a fish&#10;&#10;AI-generated content may be incorrect.">
            <a:extLst>
              <a:ext uri="{FF2B5EF4-FFF2-40B4-BE49-F238E27FC236}">
                <a16:creationId xmlns:a16="http://schemas.microsoft.com/office/drawing/2014/main" id="{B89C5D16-58F2-1E79-CFC7-5AEFF4BCA48F}"/>
              </a:ext>
            </a:extLst>
          </p:cNvPr>
          <p:cNvPicPr>
            <a:picLocks noChangeAspect="1"/>
          </p:cNvPicPr>
          <p:nvPr/>
        </p:nvPicPr>
        <p:blipFill>
          <a:blip r:embed="rId5"/>
          <a:stretch>
            <a:fillRect/>
          </a:stretch>
        </p:blipFill>
        <p:spPr>
          <a:xfrm>
            <a:off x="7587014" y="3938012"/>
            <a:ext cx="2947072" cy="2582928"/>
          </a:xfrm>
          <a:prstGeom prst="rect">
            <a:avLst/>
          </a:prstGeom>
        </p:spPr>
      </p:pic>
      <p:sp>
        <p:nvSpPr>
          <p:cNvPr id="2" name="TextBox 1">
            <a:extLst>
              <a:ext uri="{FF2B5EF4-FFF2-40B4-BE49-F238E27FC236}">
                <a16:creationId xmlns:a16="http://schemas.microsoft.com/office/drawing/2014/main" id="{ECD94CAB-82EA-639E-570B-AE9EB8ADA518}"/>
              </a:ext>
            </a:extLst>
          </p:cNvPr>
          <p:cNvSpPr txBox="1"/>
          <p:nvPr/>
        </p:nvSpPr>
        <p:spPr>
          <a:xfrm>
            <a:off x="682493" y="2227685"/>
            <a:ext cx="4168234" cy="2215991"/>
          </a:xfrm>
          <a:prstGeom prst="rect">
            <a:avLst/>
          </a:prstGeom>
          <a:noFill/>
        </p:spPr>
        <p:txBody>
          <a:bodyPr wrap="square" lIns="91440" tIns="45720" rIns="91440" bIns="45720" rtlCol="0" anchor="t">
            <a:spAutoFit/>
          </a:bodyPr>
          <a:lstStyle/>
          <a:p>
            <a:pPr algn="ctr"/>
            <a:r>
              <a:rPr lang="en-GB" sz="2000" b="1">
                <a:latin typeface="Verajja" panose="020B0603030804020204" pitchFamily="34" charset="0"/>
              </a:rPr>
              <a:t>FIRST</a:t>
            </a:r>
            <a:r>
              <a:rPr lang="en-GB" b="1">
                <a:latin typeface="Verajja" panose="020B0603030804020204" pitchFamily="34" charset="0"/>
              </a:rPr>
              <a:t> </a:t>
            </a:r>
            <a:r>
              <a:rPr lang="en-GB" sz="2000" b="1">
                <a:latin typeface="Verajja" panose="020B0603030804020204" pitchFamily="34" charset="0"/>
              </a:rPr>
              <a:t>DESIGN</a:t>
            </a:r>
          </a:p>
          <a:p>
            <a:endParaRPr lang="en-GB" sz="1600" b="1">
              <a:latin typeface="Verajja" panose="020B0603030804020204" pitchFamily="34" charset="0"/>
            </a:endParaRPr>
          </a:p>
          <a:p>
            <a:pPr algn="ctr"/>
            <a:r>
              <a:rPr lang="en-GB" sz="1600" b="1">
                <a:latin typeface="Verajja" panose="020B0603030804020204" pitchFamily="34" charset="0"/>
              </a:rPr>
              <a:t>POTENTIAL</a:t>
            </a:r>
            <a:r>
              <a:rPr lang="en-GB" b="1">
                <a:latin typeface="Verajja" panose="020B0603030804020204" pitchFamily="34" charset="0"/>
              </a:rPr>
              <a:t> </a:t>
            </a:r>
            <a:r>
              <a:rPr lang="en-GB" sz="1600" b="1">
                <a:latin typeface="Verajja" panose="020B0603030804020204" pitchFamily="34" charset="0"/>
              </a:rPr>
              <a:t>PINCH POINT</a:t>
            </a:r>
            <a:endParaRPr lang="en-GB" b="1">
              <a:latin typeface="Verajja" panose="020B0603030804020204" pitchFamily="34" charset="0"/>
            </a:endParaRPr>
          </a:p>
          <a:p>
            <a:endParaRPr lang="en-GB" sz="1400" b="1">
              <a:latin typeface="Verajja" panose="020B0603030804020204" pitchFamily="34" charset="0"/>
            </a:endParaRPr>
          </a:p>
          <a:p>
            <a:pPr lvl="3"/>
            <a:endParaRPr lang="en-GB" sz="1400" b="1">
              <a:latin typeface="Verajja" panose="020B0603030804020204" pitchFamily="34" charset="0"/>
            </a:endParaRPr>
          </a:p>
          <a:p>
            <a:pPr lvl="3"/>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p:txBody>
      </p:sp>
      <p:sp>
        <p:nvSpPr>
          <p:cNvPr id="3" name="TextBox 2">
            <a:extLst>
              <a:ext uri="{FF2B5EF4-FFF2-40B4-BE49-F238E27FC236}">
                <a16:creationId xmlns:a16="http://schemas.microsoft.com/office/drawing/2014/main" id="{3B6AD780-C9E2-1215-2DF9-30B2CAAA52ED}"/>
              </a:ext>
            </a:extLst>
          </p:cNvPr>
          <p:cNvSpPr txBox="1"/>
          <p:nvPr/>
        </p:nvSpPr>
        <p:spPr>
          <a:xfrm>
            <a:off x="6976433" y="2227685"/>
            <a:ext cx="4168234" cy="2923877"/>
          </a:xfrm>
          <a:prstGeom prst="rect">
            <a:avLst/>
          </a:prstGeom>
          <a:noFill/>
        </p:spPr>
        <p:txBody>
          <a:bodyPr wrap="square" lIns="91440" tIns="45720" rIns="91440" bIns="45720" rtlCol="0" anchor="t">
            <a:spAutoFit/>
          </a:bodyPr>
          <a:lstStyle/>
          <a:p>
            <a:pPr algn="ctr"/>
            <a:r>
              <a:rPr lang="en-GB" sz="2000" b="1">
                <a:latin typeface="Verajja" panose="020B0603030804020204" pitchFamily="34" charset="0"/>
              </a:rPr>
              <a:t>SECOND</a:t>
            </a:r>
            <a:r>
              <a:rPr lang="en-GB" b="1">
                <a:latin typeface="Verajja" panose="020B0603030804020204" pitchFamily="34" charset="0"/>
              </a:rPr>
              <a:t> </a:t>
            </a:r>
            <a:r>
              <a:rPr lang="en-GB" sz="2000" b="1">
                <a:latin typeface="Verajja" panose="020B0603030804020204" pitchFamily="34" charset="0"/>
              </a:rPr>
              <a:t>DESIGN</a:t>
            </a:r>
          </a:p>
          <a:p>
            <a:endParaRPr lang="en-GB" sz="1600" b="1">
              <a:latin typeface="Verajja" panose="020B0603030804020204" pitchFamily="34" charset="0"/>
            </a:endParaRPr>
          </a:p>
          <a:p>
            <a:pPr algn="ctr"/>
            <a:r>
              <a:rPr lang="en-GB" sz="1600" b="1">
                <a:latin typeface="Verajja" panose="020B0603030804020204" pitchFamily="34" charset="0"/>
              </a:rPr>
              <a:t>MUCH MORE DIRECT</a:t>
            </a:r>
          </a:p>
          <a:p>
            <a:pPr algn="ctr"/>
            <a:endParaRPr lang="en-GB" sz="1600" b="1">
              <a:latin typeface="Verajja" panose="020B0603030804020204" pitchFamily="34" charset="0"/>
            </a:endParaRPr>
          </a:p>
          <a:p>
            <a:pPr algn="ctr"/>
            <a:r>
              <a:rPr lang="en-GB" sz="1600" b="1">
                <a:latin typeface="Verajja" panose="020B0603030804020204" pitchFamily="34" charset="0"/>
              </a:rPr>
              <a:t>DOES NOT FOLLOW CHASSIS LINE SO CREATES HARSH ANGLE</a:t>
            </a:r>
            <a:endParaRPr lang="en-GB" b="1">
              <a:latin typeface="Verajja" panose="020B0603030804020204" pitchFamily="34" charset="0"/>
            </a:endParaRPr>
          </a:p>
          <a:p>
            <a:endParaRPr lang="en-GB" sz="1400" b="1">
              <a:latin typeface="Verajja" panose="020B0603030804020204" pitchFamily="34" charset="0"/>
            </a:endParaRPr>
          </a:p>
          <a:p>
            <a:pPr lvl="3"/>
            <a:endParaRPr lang="en-GB" sz="1400" b="1">
              <a:latin typeface="Verajja" panose="020B0603030804020204" pitchFamily="34" charset="0"/>
            </a:endParaRPr>
          </a:p>
          <a:p>
            <a:pPr lvl="3"/>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p:txBody>
      </p:sp>
    </p:spTree>
    <p:extLst>
      <p:ext uri="{BB962C8B-B14F-4D97-AF65-F5344CB8AC3E}">
        <p14:creationId xmlns:p14="http://schemas.microsoft.com/office/powerpoint/2010/main" val="12999957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CD585A-0F3A-5243-9B53-3ACFA5C71E3A}"/>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0A0A820-6428-6726-02DB-72F35D2388DA}"/>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C7636F7A-E30E-3606-32A1-F87D717A738D}"/>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699A8124-F39B-B7A7-A154-92560DDCC005}"/>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6F5139C7-3F3C-0EC8-07D2-5AAEE9FE0999}"/>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4684A62-0DCE-6CBA-E7B4-4A72CE85BE0E}"/>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1B9A3C96-2381-C60F-B5C6-8D9409B9F32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18CA76B8-00FD-56EF-E32D-31D939251E0B}"/>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2" name="Picture 1" descr="A wireframe of a fish&#10;&#10;AI-generated content may be incorrect.">
            <a:extLst>
              <a:ext uri="{FF2B5EF4-FFF2-40B4-BE49-F238E27FC236}">
                <a16:creationId xmlns:a16="http://schemas.microsoft.com/office/drawing/2014/main" id="{4EE506F0-271F-C148-2C16-9D732FF7C710}"/>
              </a:ext>
            </a:extLst>
          </p:cNvPr>
          <p:cNvPicPr>
            <a:picLocks noChangeAspect="1"/>
          </p:cNvPicPr>
          <p:nvPr/>
        </p:nvPicPr>
        <p:blipFill>
          <a:blip r:embed="rId3"/>
          <a:stretch>
            <a:fillRect/>
          </a:stretch>
        </p:blipFill>
        <p:spPr>
          <a:xfrm>
            <a:off x="246438" y="2380669"/>
            <a:ext cx="3753107" cy="3429001"/>
          </a:xfrm>
          <a:prstGeom prst="rect">
            <a:avLst/>
          </a:prstGeom>
        </p:spPr>
      </p:pic>
      <p:pic>
        <p:nvPicPr>
          <p:cNvPr id="3" name="Picture 2">
            <a:extLst>
              <a:ext uri="{FF2B5EF4-FFF2-40B4-BE49-F238E27FC236}">
                <a16:creationId xmlns:a16="http://schemas.microsoft.com/office/drawing/2014/main" id="{8F7BA33A-3FE3-4C64-E65B-FE9C1CB7561D}"/>
              </a:ext>
            </a:extLst>
          </p:cNvPr>
          <p:cNvPicPr>
            <a:picLocks noChangeAspect="1"/>
          </p:cNvPicPr>
          <p:nvPr/>
        </p:nvPicPr>
        <p:blipFill>
          <a:blip r:embed="rId4"/>
          <a:stretch>
            <a:fillRect/>
          </a:stretch>
        </p:blipFill>
        <p:spPr>
          <a:xfrm>
            <a:off x="4135378" y="1545238"/>
            <a:ext cx="2255623" cy="1535328"/>
          </a:xfrm>
          <a:prstGeom prst="rect">
            <a:avLst/>
          </a:prstGeom>
        </p:spPr>
      </p:pic>
      <p:pic>
        <p:nvPicPr>
          <p:cNvPr id="4" name="Picture 3" descr="A grey pipe with a white background&#10;&#10;AI-generated content may be incorrect.">
            <a:extLst>
              <a:ext uri="{FF2B5EF4-FFF2-40B4-BE49-F238E27FC236}">
                <a16:creationId xmlns:a16="http://schemas.microsoft.com/office/drawing/2014/main" id="{D75BA47A-ED39-89BB-920F-D03E3BEAAFF8}"/>
              </a:ext>
            </a:extLst>
          </p:cNvPr>
          <p:cNvPicPr>
            <a:picLocks noChangeAspect="1"/>
          </p:cNvPicPr>
          <p:nvPr/>
        </p:nvPicPr>
        <p:blipFill>
          <a:blip r:embed="rId5"/>
          <a:stretch>
            <a:fillRect/>
          </a:stretch>
        </p:blipFill>
        <p:spPr>
          <a:xfrm>
            <a:off x="4157517" y="3336388"/>
            <a:ext cx="2248416" cy="1517564"/>
          </a:xfrm>
          <a:prstGeom prst="rect">
            <a:avLst/>
          </a:prstGeom>
        </p:spPr>
      </p:pic>
      <p:pic>
        <p:nvPicPr>
          <p:cNvPr id="8" name="Picture 7" descr="A grey curved object with a curved edge&#10;&#10;AI-generated content may be incorrect.">
            <a:extLst>
              <a:ext uri="{FF2B5EF4-FFF2-40B4-BE49-F238E27FC236}">
                <a16:creationId xmlns:a16="http://schemas.microsoft.com/office/drawing/2014/main" id="{B4D839A9-5BFC-579A-7EDA-FE31508A878A}"/>
              </a:ext>
            </a:extLst>
          </p:cNvPr>
          <p:cNvPicPr>
            <a:picLocks noChangeAspect="1"/>
          </p:cNvPicPr>
          <p:nvPr/>
        </p:nvPicPr>
        <p:blipFill>
          <a:blip r:embed="rId6"/>
          <a:stretch>
            <a:fillRect/>
          </a:stretch>
        </p:blipFill>
        <p:spPr>
          <a:xfrm>
            <a:off x="4120446" y="5077011"/>
            <a:ext cx="2270555" cy="1745907"/>
          </a:xfrm>
          <a:prstGeom prst="rect">
            <a:avLst/>
          </a:prstGeom>
        </p:spPr>
      </p:pic>
      <p:sp>
        <p:nvSpPr>
          <p:cNvPr id="5" name="TextBox 4">
            <a:extLst>
              <a:ext uri="{FF2B5EF4-FFF2-40B4-BE49-F238E27FC236}">
                <a16:creationId xmlns:a16="http://schemas.microsoft.com/office/drawing/2014/main" id="{F71F6E74-44AC-7D1A-B9CA-8AAE780B6485}"/>
              </a:ext>
            </a:extLst>
          </p:cNvPr>
          <p:cNvSpPr txBox="1"/>
          <p:nvPr/>
        </p:nvSpPr>
        <p:spPr>
          <a:xfrm>
            <a:off x="6511902" y="2591225"/>
            <a:ext cx="5567031" cy="3262432"/>
          </a:xfrm>
          <a:prstGeom prst="rect">
            <a:avLst/>
          </a:prstGeom>
          <a:noFill/>
        </p:spPr>
        <p:txBody>
          <a:bodyPr wrap="square" lIns="91440" tIns="45720" rIns="91440" bIns="45720" rtlCol="0" anchor="t">
            <a:spAutoFit/>
          </a:bodyPr>
          <a:lstStyle/>
          <a:p>
            <a:pPr algn="ctr"/>
            <a:r>
              <a:rPr lang="en-GB" sz="2000" b="1">
                <a:latin typeface="Verajja" panose="020B0603030804020204" pitchFamily="34" charset="0"/>
              </a:rPr>
              <a:t>FINAL</a:t>
            </a:r>
            <a:r>
              <a:rPr lang="en-GB" b="1">
                <a:latin typeface="Verajja" panose="020B0603030804020204" pitchFamily="34" charset="0"/>
              </a:rPr>
              <a:t> </a:t>
            </a:r>
            <a:r>
              <a:rPr lang="en-GB" sz="2000" b="1">
                <a:latin typeface="Verajja" panose="020B0603030804020204" pitchFamily="34" charset="0"/>
              </a:rPr>
              <a:t>DESIGN</a:t>
            </a:r>
          </a:p>
          <a:p>
            <a:endParaRPr lang="en-GB" sz="1600" b="1">
              <a:latin typeface="Verajja" panose="020B0603030804020204" pitchFamily="34" charset="0"/>
            </a:endParaRPr>
          </a:p>
          <a:p>
            <a:pPr algn="ctr"/>
            <a:r>
              <a:rPr lang="en-GB" sz="1600" b="1">
                <a:latin typeface="Verajja" panose="020B0603030804020204" pitchFamily="34" charset="0"/>
              </a:rPr>
              <a:t>LEAST NUMBER OF PINCH POINTS AND BENDS</a:t>
            </a:r>
          </a:p>
          <a:p>
            <a:pPr algn="ctr"/>
            <a:endParaRPr lang="en-GB" sz="1600" b="1">
              <a:latin typeface="Verajja" panose="020B0603030804020204" pitchFamily="34" charset="0"/>
            </a:endParaRPr>
          </a:p>
          <a:p>
            <a:pPr algn="ctr"/>
            <a:r>
              <a:rPr lang="en-GB" sz="1600" b="1">
                <a:latin typeface="Verajja" panose="020B0603030804020204" pitchFamily="34" charset="0"/>
              </a:rPr>
              <a:t>MOST DIRECT AND STRAIGN PATH</a:t>
            </a:r>
          </a:p>
          <a:p>
            <a:pPr algn="ctr"/>
            <a:endParaRPr lang="en-GB" sz="1600" b="1">
              <a:latin typeface="Verajja" panose="020B0603030804020204" pitchFamily="34" charset="0"/>
            </a:endParaRPr>
          </a:p>
          <a:p>
            <a:pPr algn="ctr"/>
            <a:r>
              <a:rPr lang="en-GB" sz="1600" b="1">
                <a:latin typeface="Verajja" panose="020B0603030804020204" pitchFamily="34" charset="0"/>
              </a:rPr>
              <a:t>BEST POSITIONING FOR ENTRY</a:t>
            </a:r>
          </a:p>
          <a:p>
            <a:pPr algn="ctr"/>
            <a:endParaRPr lang="en-GB" sz="1600" b="1">
              <a:latin typeface="Verajja" panose="020B0603030804020204" pitchFamily="34" charset="0"/>
            </a:endParaRPr>
          </a:p>
          <a:p>
            <a:pPr algn="ctr"/>
            <a:r>
              <a:rPr lang="en-GB" sz="1600" b="1">
                <a:latin typeface="Verajja" panose="020B0603030804020204" pitchFamily="34" charset="0"/>
              </a:rPr>
              <a:t>SPLIT INTO THREE SECTIONS FOR PRODUCTION</a:t>
            </a: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a:p>
            <a:pPr marL="1657350" lvl="3" indent="-285750">
              <a:buFont typeface="Arial" panose="020B0604020202020204" pitchFamily="34" charset="0"/>
              <a:buChar char="•"/>
            </a:pPr>
            <a:endParaRPr lang="en-GB" sz="1400" b="1">
              <a:latin typeface="Verajja" panose="020B0603030804020204" pitchFamily="34" charset="0"/>
            </a:endParaRPr>
          </a:p>
        </p:txBody>
      </p:sp>
    </p:spTree>
    <p:extLst>
      <p:ext uri="{BB962C8B-B14F-4D97-AF65-F5344CB8AC3E}">
        <p14:creationId xmlns:p14="http://schemas.microsoft.com/office/powerpoint/2010/main" val="3686729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0EE9A-2090-9CC7-430D-9AE1E489EE29}"/>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4B04194F-9C9E-546D-F2F5-7B9AE3EFFB5F}"/>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09E2DE3-4DF1-D61A-C409-12AA1DBC7478}"/>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FBBBED0-82A0-70C4-27A8-8582B3CD1955}"/>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6B25ABA9-19F6-EB57-A1F8-ED620C80AE6A}"/>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839C3E48-ECE2-2D9A-E661-C4E1C5F52DA9}"/>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FAD61F0E-616A-42D6-0048-6AF434EBAF8A}"/>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C19D4CE4-0E5F-5154-1B53-001CC397285D}"/>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sp>
        <p:nvSpPr>
          <p:cNvPr id="14" name="TextBox 13">
            <a:extLst>
              <a:ext uri="{FF2B5EF4-FFF2-40B4-BE49-F238E27FC236}">
                <a16:creationId xmlns:a16="http://schemas.microsoft.com/office/drawing/2014/main" id="{DBCF596B-D77A-87D7-769D-C3C7B6F40CCB}"/>
              </a:ext>
            </a:extLst>
          </p:cNvPr>
          <p:cNvSpPr txBox="1"/>
          <p:nvPr/>
        </p:nvSpPr>
        <p:spPr>
          <a:xfrm>
            <a:off x="4479339" y="2554065"/>
            <a:ext cx="2723566" cy="369332"/>
          </a:xfrm>
          <a:prstGeom prst="rect">
            <a:avLst/>
          </a:prstGeom>
          <a:noFill/>
        </p:spPr>
        <p:txBody>
          <a:bodyPr wrap="square" lIns="91440" tIns="45720" rIns="91440" bIns="45720" anchor="t">
            <a:spAutoFit/>
          </a:bodyPr>
          <a:lstStyle/>
          <a:p>
            <a:pPr lvl="1"/>
            <a:r>
              <a:rPr lang="en-GB" b="1">
                <a:latin typeface="Verajja"/>
              </a:rPr>
              <a:t>FUTURE WORK</a:t>
            </a:r>
          </a:p>
        </p:txBody>
      </p:sp>
      <p:sp>
        <p:nvSpPr>
          <p:cNvPr id="2" name="TextBox 1">
            <a:extLst>
              <a:ext uri="{FF2B5EF4-FFF2-40B4-BE49-F238E27FC236}">
                <a16:creationId xmlns:a16="http://schemas.microsoft.com/office/drawing/2014/main" id="{547BC1EE-C100-59C6-4D3D-E8D87EB55EDE}"/>
              </a:ext>
            </a:extLst>
          </p:cNvPr>
          <p:cNvSpPr txBox="1"/>
          <p:nvPr/>
        </p:nvSpPr>
        <p:spPr>
          <a:xfrm>
            <a:off x="2853151" y="3163128"/>
            <a:ext cx="63637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Work with Harvey to modify the fairing and make the opening of the duct</a:t>
            </a:r>
          </a:p>
          <a:p>
            <a:r>
              <a:rPr lang="en-GB"/>
              <a:t>Test day in may compare base airbox pressure compared to with the new intake, evaluate this information and adjust the design accordingly </a:t>
            </a:r>
          </a:p>
        </p:txBody>
      </p:sp>
    </p:spTree>
    <p:extLst>
      <p:ext uri="{BB962C8B-B14F-4D97-AF65-F5344CB8AC3E}">
        <p14:creationId xmlns:p14="http://schemas.microsoft.com/office/powerpoint/2010/main" val="39311732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8EBCE-D9FC-592A-B792-FC0B05A48DB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E54AE4B-63FC-E7F2-E2B3-F8AFFBC37E55}"/>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5CA6D1C8-CF9F-8EFD-A562-D92678BFD097}"/>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25ED22A-D785-B443-5B53-2F8F14E340D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7D13FED7-76BE-0A27-1AA6-BC5F08A5107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C686D2C9-BE84-1096-B6B5-986FBEA23D32}"/>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0B47624-4DB1-71AD-DE54-3E9F266DD3A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EA5B16BF-9ECD-3CA7-7C06-110FED57D581}"/>
              </a:ext>
            </a:extLst>
          </p:cNvPr>
          <p:cNvSpPr txBox="1"/>
          <p:nvPr/>
        </p:nvSpPr>
        <p:spPr>
          <a:xfrm>
            <a:off x="2206597" y="610760"/>
            <a:ext cx="9380421"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1028" name="Picture 4">
            <a:extLst>
              <a:ext uri="{FF2B5EF4-FFF2-40B4-BE49-F238E27FC236}">
                <a16:creationId xmlns:a16="http://schemas.microsoft.com/office/drawing/2014/main" id="{98661C1E-14C7-0C07-D608-CF8E06E56E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59148" y="2278345"/>
            <a:ext cx="5729388" cy="36815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3A8FB5E-10EB-EAB4-D263-603910095D6C}"/>
              </a:ext>
            </a:extLst>
          </p:cNvPr>
          <p:cNvSpPr txBox="1"/>
          <p:nvPr/>
        </p:nvSpPr>
        <p:spPr>
          <a:xfrm>
            <a:off x="19648" y="3518936"/>
            <a:ext cx="6482158" cy="1200329"/>
          </a:xfrm>
          <a:prstGeom prst="rect">
            <a:avLst/>
          </a:prstGeom>
          <a:noFill/>
        </p:spPr>
        <p:txBody>
          <a:bodyPr wrap="square" rtlCol="0">
            <a:spAutoFit/>
          </a:bodyPr>
          <a:lstStyle/>
          <a:p>
            <a:pPr algn="ctr"/>
            <a:r>
              <a:rPr lang="en-GB" b="1">
                <a:latin typeface="Verajja" panose="020B0603030804020204" pitchFamily="34" charset="0"/>
              </a:rPr>
              <a:t>FRONT FAIRING ADAPTATION </a:t>
            </a:r>
          </a:p>
          <a:p>
            <a:pPr algn="ctr"/>
            <a:r>
              <a:rPr lang="en-GB" b="1">
                <a:latin typeface="Verajja" panose="020B0603030804020204" pitchFamily="34" charset="0"/>
              </a:rPr>
              <a:t>&amp; RECONSTRUCTION</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spTree>
    <p:extLst>
      <p:ext uri="{BB962C8B-B14F-4D97-AF65-F5344CB8AC3E}">
        <p14:creationId xmlns:p14="http://schemas.microsoft.com/office/powerpoint/2010/main" val="30313277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7D9AD-78AC-3837-FD3B-D09657F72CF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E19836AA-9038-DCAC-D0F7-112A84746CAF}"/>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B49E5125-623E-3A90-8C1F-6E5F4DED423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C2B93E77-705E-49F9-8343-157DB72A76F1}"/>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5B84D078-979E-4884-59CC-6B007253EEC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84D4B24E-B040-F26D-2A5E-AEF8651A1E11}"/>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B28113E8-557B-5A63-CE97-D15E5AE4533E}"/>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DEB44912-0390-21C7-554A-8BC68295B0A1}"/>
              </a:ext>
            </a:extLst>
          </p:cNvPr>
          <p:cNvSpPr txBox="1"/>
          <p:nvPr/>
        </p:nvSpPr>
        <p:spPr>
          <a:xfrm>
            <a:off x="2105488" y="551115"/>
            <a:ext cx="9687444" cy="769441"/>
          </a:xfrm>
          <a:prstGeom prst="rect">
            <a:avLst/>
          </a:prstGeom>
          <a:noFill/>
        </p:spPr>
        <p:txBody>
          <a:bodyPr wrap="square" rtlCol="0">
            <a:spAutoFit/>
          </a:bodyPr>
          <a:lstStyle/>
          <a:p>
            <a:r>
              <a:rPr lang="en-GB" sz="4400" b="1">
                <a:latin typeface="Verajja" panose="020B0603030804020204" pitchFamily="34" charset="0"/>
              </a:rPr>
              <a:t>AERODYNAMICS- PREVIOUS WORK</a:t>
            </a:r>
          </a:p>
        </p:txBody>
      </p:sp>
      <p:pic>
        <p:nvPicPr>
          <p:cNvPr id="2050" name="Picture 2">
            <a:extLst>
              <a:ext uri="{FF2B5EF4-FFF2-40B4-BE49-F238E27FC236}">
                <a16:creationId xmlns:a16="http://schemas.microsoft.com/office/drawing/2014/main" id="{87D494EC-FB8C-50FC-9A4D-E00FAB23996E}"/>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2311" r="69545"/>
                    </a14:imgEffect>
                  </a14:imgLayer>
                </a14:imgProps>
              </a:ext>
              <a:ext uri="{28A0092B-C50C-407E-A947-70E740481C1C}">
                <a14:useLocalDpi xmlns:a14="http://schemas.microsoft.com/office/drawing/2010/main" val="0"/>
              </a:ext>
            </a:extLst>
          </a:blip>
          <a:srcRect l="5157" r="23301"/>
          <a:stretch/>
        </p:blipFill>
        <p:spPr bwMode="auto">
          <a:xfrm>
            <a:off x="6096000" y="1918889"/>
            <a:ext cx="5656807" cy="27937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160FE86-96D6-7D6D-E30F-F0DFA9911F27}"/>
              </a:ext>
            </a:extLst>
          </p:cNvPr>
          <p:cNvSpPr txBox="1"/>
          <p:nvPr/>
        </p:nvSpPr>
        <p:spPr>
          <a:xfrm>
            <a:off x="912201" y="2566118"/>
            <a:ext cx="6482158" cy="3539430"/>
          </a:xfrm>
          <a:prstGeom prst="rect">
            <a:avLst/>
          </a:prstGeom>
          <a:noFill/>
        </p:spPr>
        <p:txBody>
          <a:bodyPr wrap="square" rtlCol="0">
            <a:spAutoFit/>
          </a:bodyPr>
          <a:lstStyle/>
          <a:p>
            <a:r>
              <a:rPr lang="en-GB" b="1">
                <a:latin typeface="Verajja" panose="020B0603030804020204" pitchFamily="34" charset="0"/>
              </a:rPr>
              <a:t>		</a:t>
            </a:r>
            <a:r>
              <a:rPr lang="en-GB" sz="2000" b="1">
                <a:latin typeface="Verajja" panose="020B0603030804020204" pitchFamily="34" charset="0"/>
              </a:rPr>
              <a:t>PREVIOUS WORK</a:t>
            </a:r>
          </a:p>
          <a:p>
            <a:endParaRPr lang="en-GB" b="1">
              <a:latin typeface="Verajja" panose="020B0603030804020204" pitchFamily="34" charset="0"/>
            </a:endParaRPr>
          </a:p>
          <a:p>
            <a:r>
              <a:rPr lang="en-GB" b="1">
                <a:latin typeface="Verajja" panose="020B0603030804020204" pitchFamily="34" charset="0"/>
              </a:rPr>
              <a:t>PROS:</a:t>
            </a:r>
          </a:p>
          <a:p>
            <a:pPr marL="285750" indent="-285750">
              <a:buFont typeface="Arial" panose="020B0604020202020204" pitchFamily="34" charset="0"/>
              <a:buChar char="•"/>
            </a:pPr>
            <a:r>
              <a:rPr lang="en-GB" sz="1600" b="1">
                <a:latin typeface="Verajja" panose="020B0603030804020204" pitchFamily="34" charset="0"/>
              </a:rPr>
              <a:t>EASILY REMOVABLE</a:t>
            </a:r>
          </a:p>
          <a:p>
            <a:pPr marL="285750" indent="-285750">
              <a:buFont typeface="Arial" panose="020B0604020202020204" pitchFamily="34" charset="0"/>
              <a:buChar char="•"/>
            </a:pPr>
            <a:r>
              <a:rPr lang="en-GB" sz="1600" b="1">
                <a:latin typeface="Verajja" panose="020B0603030804020204" pitchFamily="34" charset="0"/>
              </a:rPr>
              <a:t>EASILY ADAPTABLE</a:t>
            </a:r>
          </a:p>
          <a:p>
            <a:pPr marL="285750" indent="-285750">
              <a:buFont typeface="Arial" panose="020B0604020202020204" pitchFamily="34" charset="0"/>
              <a:buChar char="•"/>
            </a:pPr>
            <a:endParaRPr lang="en-GB" sz="1600"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a:p>
            <a:r>
              <a:rPr lang="en-GB" b="1">
                <a:latin typeface="Verajja" panose="020B0603030804020204" pitchFamily="34" charset="0"/>
              </a:rPr>
              <a:t>CONS:</a:t>
            </a:r>
          </a:p>
          <a:p>
            <a:pPr marL="285750" indent="-285750">
              <a:buFont typeface="Arial" panose="020B0604020202020204" pitchFamily="34" charset="0"/>
              <a:buChar char="•"/>
            </a:pPr>
            <a:r>
              <a:rPr lang="en-GB" sz="1600" b="1">
                <a:latin typeface="Verajja" panose="020B0603030804020204" pitchFamily="34" charset="0"/>
              </a:rPr>
              <a:t>AERODYNAMICALLY INEFFICIENT</a:t>
            </a:r>
          </a:p>
          <a:p>
            <a:pPr marL="285750" indent="-285750">
              <a:buFont typeface="Arial" panose="020B0604020202020204" pitchFamily="34" charset="0"/>
              <a:buChar char="•"/>
            </a:pPr>
            <a:r>
              <a:rPr lang="en-GB" sz="1600" b="1">
                <a:latin typeface="Verajja" panose="020B0603030804020204" pitchFamily="34" charset="0"/>
              </a:rPr>
              <a:t>HONDA WONT REACH SPEEDS TO BE EFFECTIVE</a:t>
            </a:r>
          </a:p>
          <a:p>
            <a:pPr marL="285750" indent="-285750">
              <a:buFont typeface="Arial" panose="020B0604020202020204" pitchFamily="34" charset="0"/>
              <a:buChar char="•"/>
            </a:pPr>
            <a:r>
              <a:rPr lang="en-GB" sz="1600" b="1">
                <a:latin typeface="Verajja" panose="020B0603030804020204" pitchFamily="34" charset="0"/>
              </a:rPr>
              <a:t>FIRST VIVA FEEDBACK WAS POOR</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spTree>
    <p:extLst>
      <p:ext uri="{BB962C8B-B14F-4D97-AF65-F5344CB8AC3E}">
        <p14:creationId xmlns:p14="http://schemas.microsoft.com/office/powerpoint/2010/main" val="8255047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03F6E-D83D-25F8-4C5B-B05B2F8664AE}"/>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8468DE63-A0AF-1DD0-809A-071E605B6DF6}"/>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6F73ADF8-E0AC-7043-F899-B9A4878162D1}"/>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54E590B-6318-55CA-80DD-1A794CE2311E}"/>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F95712E3-0AD8-CDA2-F49E-90FCBE4EF7DA}"/>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1C26EF32-08F4-3CFA-2647-0C8426416058}"/>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D24081D4-661E-9946-7715-7221253ACEF9}"/>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0F67F92B-EC75-AD2F-AA43-EEC5737F5888}"/>
              </a:ext>
            </a:extLst>
          </p:cNvPr>
          <p:cNvSpPr txBox="1"/>
          <p:nvPr/>
        </p:nvSpPr>
        <p:spPr>
          <a:xfrm>
            <a:off x="2105488" y="551115"/>
            <a:ext cx="9687444" cy="769441"/>
          </a:xfrm>
          <a:prstGeom prst="rect">
            <a:avLst/>
          </a:prstGeom>
          <a:noFill/>
        </p:spPr>
        <p:txBody>
          <a:bodyPr wrap="square" lIns="91440" tIns="45720" rIns="91440" bIns="45720" rtlCol="0" anchor="t">
            <a:spAutoFit/>
          </a:bodyPr>
          <a:lstStyle/>
          <a:p>
            <a:r>
              <a:rPr lang="en-GB" sz="4400" b="1">
                <a:latin typeface="Verajja"/>
              </a:rPr>
              <a:t>AERODYNAMICS</a:t>
            </a:r>
            <a:endParaRPr lang="en-GB" sz="4400" b="1">
              <a:latin typeface="Verajja" panose="020B0603030804020204" pitchFamily="34" charset="0"/>
            </a:endParaRPr>
          </a:p>
        </p:txBody>
      </p:sp>
      <p:sp>
        <p:nvSpPr>
          <p:cNvPr id="5" name="TextBox 4">
            <a:extLst>
              <a:ext uri="{FF2B5EF4-FFF2-40B4-BE49-F238E27FC236}">
                <a16:creationId xmlns:a16="http://schemas.microsoft.com/office/drawing/2014/main" id="{16C4438F-4D9D-418C-967E-774BE510AD91}"/>
              </a:ext>
            </a:extLst>
          </p:cNvPr>
          <p:cNvSpPr txBox="1"/>
          <p:nvPr/>
        </p:nvSpPr>
        <p:spPr>
          <a:xfrm>
            <a:off x="703266" y="1988473"/>
            <a:ext cx="4060965" cy="3139321"/>
          </a:xfrm>
          <a:prstGeom prst="rect">
            <a:avLst/>
          </a:prstGeom>
          <a:noFill/>
        </p:spPr>
        <p:txBody>
          <a:bodyPr wrap="square" lIns="91440" tIns="45720" rIns="91440" bIns="45720" rtlCol="0" anchor="t">
            <a:spAutoFit/>
          </a:bodyPr>
          <a:lstStyle/>
          <a:p>
            <a:r>
              <a:rPr lang="en-GB" sz="1000" b="1">
                <a:latin typeface="Verajja"/>
              </a:rPr>
              <a:t>		Research Qualities</a:t>
            </a:r>
          </a:p>
          <a:p>
            <a:endParaRPr lang="en-GB" sz="1200" b="1">
              <a:latin typeface="Verajja" panose="020B0603030804020204" pitchFamily="34" charset="0"/>
            </a:endParaRPr>
          </a:p>
          <a:p>
            <a:pPr marL="285750" indent="-285750">
              <a:buFont typeface="Arial"/>
              <a:buChar char="•"/>
            </a:pPr>
            <a:r>
              <a:rPr lang="en-GB" sz="1200" b="1">
                <a:latin typeface="Verajja"/>
              </a:rPr>
              <a:t>Reduced drag and increased aero efficiencies</a:t>
            </a:r>
            <a:endParaRPr lang="en-GB" sz="1200" b="1">
              <a:latin typeface="Verajja" panose="020B0603030804020204" pitchFamily="34" charset="0"/>
            </a:endParaRPr>
          </a:p>
          <a:p>
            <a:pPr marL="285750" indent="-285750">
              <a:buFont typeface="Arial"/>
              <a:buChar char="•"/>
            </a:pPr>
            <a:endParaRPr lang="en-GB" sz="1200" b="1">
              <a:latin typeface="Verajja" panose="020B0603030804020204" pitchFamily="34" charset="0"/>
            </a:endParaRPr>
          </a:p>
          <a:p>
            <a:pPr marL="285750" indent="-285750">
              <a:buFont typeface="Arial"/>
              <a:buChar char="•"/>
            </a:pPr>
            <a:r>
              <a:rPr lang="en-GB" sz="1200" b="1">
                <a:latin typeface="Verajja"/>
              </a:rPr>
              <a:t>More streamlined shape. </a:t>
            </a:r>
            <a:endParaRPr lang="en-GB" sz="1200" b="1">
              <a:latin typeface="Verajja" panose="020B0603030804020204" pitchFamily="34" charset="0"/>
            </a:endParaRPr>
          </a:p>
          <a:p>
            <a:pPr marL="285750" indent="-285750">
              <a:buFont typeface="Arial"/>
              <a:buChar char="•"/>
            </a:pPr>
            <a:endParaRPr lang="en-GB" sz="1200" b="1">
              <a:latin typeface="Verajja" panose="020B0603030804020204" pitchFamily="34" charset="0"/>
            </a:endParaRPr>
          </a:p>
          <a:p>
            <a:pPr marL="285750" indent="-285750">
              <a:buFont typeface="Arial"/>
              <a:buChar char="•"/>
            </a:pPr>
            <a:r>
              <a:rPr lang="en-GB" sz="1200" b="1">
                <a:latin typeface="Verajja"/>
              </a:rPr>
              <a:t>More stability at higher speeds.</a:t>
            </a:r>
            <a:endParaRPr lang="en-GB" sz="1200" b="1">
              <a:latin typeface="Verajja" panose="020B0603030804020204" pitchFamily="34" charset="0"/>
            </a:endParaRPr>
          </a:p>
          <a:p>
            <a:pPr marL="285750" indent="-285750">
              <a:buFont typeface="Arial"/>
              <a:buChar char="•"/>
            </a:pPr>
            <a:endParaRPr lang="en-GB" sz="1200" b="1">
              <a:latin typeface="Verajja"/>
            </a:endParaRPr>
          </a:p>
          <a:p>
            <a:pPr marL="285750" indent="-285750">
              <a:buFont typeface="Arial"/>
              <a:buChar char="•"/>
            </a:pPr>
            <a:r>
              <a:rPr lang="en-GB" sz="1200" b="1">
                <a:latin typeface="Verajja"/>
              </a:rPr>
              <a:t>Helps reduce the frontal area by lowering the air contact patches.</a:t>
            </a:r>
            <a:endParaRPr lang="en-GB" sz="1200" b="1">
              <a:latin typeface="Verajja" panose="020B0603030804020204" pitchFamily="34" charset="0"/>
            </a:endParaRPr>
          </a:p>
          <a:p>
            <a:endParaRPr lang="en-GB" sz="1600" b="1">
              <a:latin typeface="Verajja" panose="020B0603030804020204" pitchFamily="34" charset="0"/>
            </a:endParaRPr>
          </a:p>
          <a:p>
            <a:endParaRPr lang="en-GB" sz="1600"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pic>
        <p:nvPicPr>
          <p:cNvPr id="4" name="Picture 3" descr="A person on a motorcycle&#10;&#10;AI-generated content may be incorrect.">
            <a:extLst>
              <a:ext uri="{FF2B5EF4-FFF2-40B4-BE49-F238E27FC236}">
                <a16:creationId xmlns:a16="http://schemas.microsoft.com/office/drawing/2014/main" id="{9070B893-081E-662A-98AB-592DD1D931B9}"/>
              </a:ext>
            </a:extLst>
          </p:cNvPr>
          <p:cNvPicPr>
            <a:picLocks noChangeAspect="1"/>
          </p:cNvPicPr>
          <p:nvPr/>
        </p:nvPicPr>
        <p:blipFill>
          <a:blip r:embed="rId3"/>
          <a:stretch>
            <a:fillRect/>
          </a:stretch>
        </p:blipFill>
        <p:spPr>
          <a:xfrm flipH="1">
            <a:off x="4258804" y="1393866"/>
            <a:ext cx="2208263" cy="1352550"/>
          </a:xfrm>
          <a:prstGeom prst="rect">
            <a:avLst/>
          </a:prstGeom>
        </p:spPr>
      </p:pic>
      <p:pic>
        <p:nvPicPr>
          <p:cNvPr id="7" name="Picture 6" descr="A person on a motorcycle&#10;&#10;AI-generated content may be incorrect.">
            <a:extLst>
              <a:ext uri="{FF2B5EF4-FFF2-40B4-BE49-F238E27FC236}">
                <a16:creationId xmlns:a16="http://schemas.microsoft.com/office/drawing/2014/main" id="{F3B7CDDD-00CC-D2A0-FCFF-53EACFFD39F3}"/>
              </a:ext>
            </a:extLst>
          </p:cNvPr>
          <p:cNvPicPr>
            <a:picLocks noChangeAspect="1"/>
          </p:cNvPicPr>
          <p:nvPr/>
        </p:nvPicPr>
        <p:blipFill>
          <a:blip r:embed="rId4"/>
          <a:stretch>
            <a:fillRect/>
          </a:stretch>
        </p:blipFill>
        <p:spPr>
          <a:xfrm>
            <a:off x="6460803" y="1395555"/>
            <a:ext cx="2676526" cy="1373752"/>
          </a:xfrm>
          <a:prstGeom prst="rect">
            <a:avLst/>
          </a:prstGeom>
        </p:spPr>
      </p:pic>
      <p:sp>
        <p:nvSpPr>
          <p:cNvPr id="8" name="TextBox 7">
            <a:extLst>
              <a:ext uri="{FF2B5EF4-FFF2-40B4-BE49-F238E27FC236}">
                <a16:creationId xmlns:a16="http://schemas.microsoft.com/office/drawing/2014/main" id="{2284238D-335D-6EEF-1E2E-748DB24B14BA}"/>
              </a:ext>
            </a:extLst>
          </p:cNvPr>
          <p:cNvSpPr txBox="1"/>
          <p:nvPr/>
        </p:nvSpPr>
        <p:spPr>
          <a:xfrm>
            <a:off x="5160817" y="3267363"/>
            <a:ext cx="623454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The two figures above show qualities of the design I have gone for.</a:t>
            </a:r>
          </a:p>
          <a:p>
            <a:endParaRPr lang="en-GB" sz="1200" b="1"/>
          </a:p>
          <a:p>
            <a:pPr marL="171450" indent="-171450">
              <a:buFont typeface="Arial"/>
              <a:buChar char="•"/>
            </a:pPr>
            <a:r>
              <a:rPr lang="en-GB" sz="1200" b="1"/>
              <a:t>They are wider by the handle bars to allow air to cup around the rider better</a:t>
            </a:r>
          </a:p>
          <a:p>
            <a:pPr marL="171450" indent="-171450">
              <a:buFont typeface="Arial"/>
              <a:buChar char="•"/>
            </a:pPr>
            <a:endParaRPr lang="en-GB" sz="1200" b="1"/>
          </a:p>
          <a:p>
            <a:pPr marL="171450" indent="-171450">
              <a:buFont typeface="Arial"/>
              <a:buChar char="•"/>
            </a:pPr>
            <a:r>
              <a:rPr lang="en-GB" sz="1200" b="1"/>
              <a:t>Taller to allow a better tuck position and allows air to go over the rider easier</a:t>
            </a:r>
          </a:p>
          <a:p>
            <a:pPr marL="171450" indent="-171450">
              <a:buFont typeface="Arial"/>
              <a:buChar char="•"/>
            </a:pPr>
            <a:endParaRPr lang="en-GB" sz="1200" b="1"/>
          </a:p>
          <a:p>
            <a:pPr marL="171450" indent="-171450">
              <a:buFont typeface="Arial"/>
              <a:buChar char="•"/>
            </a:pPr>
            <a:r>
              <a:rPr lang="en-GB" sz="1200" b="1"/>
              <a:t>Inspiration has been taken by these designs and some reading material recorded below</a:t>
            </a:r>
          </a:p>
          <a:p>
            <a:pPr marL="171450" indent="-171450">
              <a:buFont typeface="Arial"/>
              <a:buChar char="•"/>
            </a:pPr>
            <a:endParaRPr lang="en-GB" sz="1200" b="1"/>
          </a:p>
          <a:p>
            <a:r>
              <a:rPr lang="en-GB" sz="1200">
                <a:ea typeface="+mn-lt"/>
                <a:cs typeface="+mn-lt"/>
                <a:hlinkClick r:id="rId5"/>
              </a:rPr>
              <a:t>Full Fairing On Bikes: Advantages And Disadvantages</a:t>
            </a:r>
            <a:endParaRPr lang="en-GB">
              <a:ea typeface="+mn-lt"/>
              <a:cs typeface="+mn-lt"/>
            </a:endParaRPr>
          </a:p>
          <a:p>
            <a:endParaRPr lang="en-GB" sz="1200"/>
          </a:p>
          <a:p>
            <a:r>
              <a:rPr lang="en-GB" sz="1200">
                <a:ea typeface="+mn-lt"/>
                <a:cs typeface="+mn-lt"/>
                <a:hlinkClick r:id="rId6"/>
              </a:rPr>
              <a:t>Moto3 | GP Francia 2023, Gara: Daniel Holgado più forte dei dolori al braccio, secondo successo dell’anno per lui</a:t>
            </a:r>
            <a:r>
              <a:rPr lang="en-GB" sz="1200">
                <a:ea typeface="+mn-lt"/>
                <a:cs typeface="+mn-lt"/>
              </a:rPr>
              <a:t>, di </a:t>
            </a:r>
            <a:r>
              <a:rPr lang="en-GB" sz="1200" cap="all" err="1">
                <a:ea typeface="+mn-lt"/>
                <a:cs typeface="+mn-lt"/>
              </a:rPr>
              <a:t>Alyoska</a:t>
            </a:r>
            <a:r>
              <a:rPr lang="en-GB" sz="1200" cap="all">
                <a:ea typeface="+mn-lt"/>
                <a:cs typeface="+mn-lt"/>
              </a:rPr>
              <a:t> Costantino, march 2023</a:t>
            </a:r>
            <a:endParaRPr lang="en-GB"/>
          </a:p>
        </p:txBody>
      </p:sp>
      <p:pic>
        <p:nvPicPr>
          <p:cNvPr id="10" name="Picture 9" descr="A red rectangular sign with white text&#10;&#10;AI-generated content may be incorrect.">
            <a:extLst>
              <a:ext uri="{FF2B5EF4-FFF2-40B4-BE49-F238E27FC236}">
                <a16:creationId xmlns:a16="http://schemas.microsoft.com/office/drawing/2014/main" id="{DC9DEC56-9685-7FC1-C5E9-70F10C1358EA}"/>
              </a:ext>
            </a:extLst>
          </p:cNvPr>
          <p:cNvPicPr>
            <a:picLocks noChangeAspect="1"/>
          </p:cNvPicPr>
          <p:nvPr/>
        </p:nvPicPr>
        <p:blipFill>
          <a:blip r:embed="rId7"/>
          <a:stretch>
            <a:fillRect/>
          </a:stretch>
        </p:blipFill>
        <p:spPr>
          <a:xfrm>
            <a:off x="115747" y="4120224"/>
            <a:ext cx="1379317" cy="739575"/>
          </a:xfrm>
          <a:prstGeom prst="rect">
            <a:avLst/>
          </a:prstGeom>
        </p:spPr>
      </p:pic>
      <p:sp>
        <p:nvSpPr>
          <p:cNvPr id="13" name="TextBox 12">
            <a:extLst>
              <a:ext uri="{FF2B5EF4-FFF2-40B4-BE49-F238E27FC236}">
                <a16:creationId xmlns:a16="http://schemas.microsoft.com/office/drawing/2014/main" id="{84194E72-ED27-A632-2587-AD5F62E0EA3B}"/>
              </a:ext>
            </a:extLst>
          </p:cNvPr>
          <p:cNvSpPr txBox="1"/>
          <p:nvPr/>
        </p:nvSpPr>
        <p:spPr>
          <a:xfrm>
            <a:off x="125392" y="4948176"/>
            <a:ext cx="489994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SolidWorks Research:</a:t>
            </a:r>
          </a:p>
          <a:p>
            <a:endParaRPr lang="en-GB" sz="1200" b="1"/>
          </a:p>
          <a:p>
            <a:pPr marL="171450" indent="-171450">
              <a:buFont typeface="Arial"/>
              <a:buChar char="•"/>
            </a:pPr>
            <a:r>
              <a:rPr lang="en-GB" sz="1200" b="1"/>
              <a:t>YouTube tutorials to learn techniques</a:t>
            </a:r>
          </a:p>
          <a:p>
            <a:pPr marL="171450" indent="-171450">
              <a:buFont typeface="Arial"/>
              <a:buChar char="•"/>
            </a:pPr>
            <a:endParaRPr lang="en-GB" sz="1200" b="1"/>
          </a:p>
          <a:p>
            <a:pPr marL="171450" indent="-171450">
              <a:buFont typeface="Arial"/>
              <a:buChar char="•"/>
            </a:pPr>
            <a:r>
              <a:rPr lang="en-GB" sz="1200" b="1"/>
              <a:t>Lecturers help</a:t>
            </a:r>
          </a:p>
          <a:p>
            <a:r>
              <a:rPr lang="en-GB" sz="1200">
                <a:ea typeface="+mn-lt"/>
                <a:cs typeface="+mn-lt"/>
                <a:hlinkClick r:id="rId8"/>
              </a:rPr>
              <a:t>Solidworks Surfacing | Introduction to Solidworks Surfacing Complete Course</a:t>
            </a:r>
          </a:p>
          <a:p>
            <a:r>
              <a:rPr lang="en-GB" sz="1200"/>
              <a:t>Ian Henshaw, UWTSD Lecturer </a:t>
            </a:r>
          </a:p>
          <a:p>
            <a:r>
              <a:rPr lang="en-GB" sz="1200"/>
              <a:t>Andrew Harrison, UWTSD Lecturer</a:t>
            </a:r>
          </a:p>
        </p:txBody>
      </p:sp>
      <p:pic>
        <p:nvPicPr>
          <p:cNvPr id="14" name="Picture 13" descr="A close up of a motorcycle&#10;&#10;AI-generated content may be incorrect.">
            <a:extLst>
              <a:ext uri="{FF2B5EF4-FFF2-40B4-BE49-F238E27FC236}">
                <a16:creationId xmlns:a16="http://schemas.microsoft.com/office/drawing/2014/main" id="{07899EFE-A2B1-6B81-4F2E-AD80970B0458}"/>
              </a:ext>
            </a:extLst>
          </p:cNvPr>
          <p:cNvPicPr>
            <a:picLocks noChangeAspect="1"/>
          </p:cNvPicPr>
          <p:nvPr/>
        </p:nvPicPr>
        <p:blipFill>
          <a:blip r:embed="rId9"/>
          <a:stretch>
            <a:fillRect/>
          </a:stretch>
        </p:blipFill>
        <p:spPr>
          <a:xfrm>
            <a:off x="9129712" y="1397220"/>
            <a:ext cx="2526778" cy="1353154"/>
          </a:xfrm>
          <a:prstGeom prst="rect">
            <a:avLst/>
          </a:prstGeom>
        </p:spPr>
      </p:pic>
    </p:spTree>
    <p:extLst>
      <p:ext uri="{BB962C8B-B14F-4D97-AF65-F5344CB8AC3E}">
        <p14:creationId xmlns:p14="http://schemas.microsoft.com/office/powerpoint/2010/main" val="7170168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84004-AB92-2104-5678-1DEC130DAB9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97E43D9D-6224-AF98-ECCE-9AC0B13D6530}"/>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B2B144A-4FD4-C104-FEEB-4F7724E12CC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2E279105-E164-DAEA-1636-1A157850E684}"/>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85D38274-87E5-C983-A1FA-6817B4756937}"/>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9702C1B-68BC-F58F-626F-599BA4C72547}"/>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1F6FF5F4-FD6E-407C-EB21-28090D98A3A3}"/>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46111487-D3C5-3D03-E257-8C621AC6F5B6}"/>
              </a:ext>
            </a:extLst>
          </p:cNvPr>
          <p:cNvSpPr txBox="1"/>
          <p:nvPr/>
        </p:nvSpPr>
        <p:spPr>
          <a:xfrm>
            <a:off x="2322304" y="721993"/>
            <a:ext cx="9043641"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2" name="Picture 1" descr="A wireframe of a helmet&#10;&#10;AI-generated content may be incorrect.">
            <a:extLst>
              <a:ext uri="{FF2B5EF4-FFF2-40B4-BE49-F238E27FC236}">
                <a16:creationId xmlns:a16="http://schemas.microsoft.com/office/drawing/2014/main" id="{C66D9628-C2F5-310B-681A-C9E8B36ADAFB}"/>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7187561" y="722904"/>
            <a:ext cx="3893115" cy="3019779"/>
          </a:xfrm>
          <a:prstGeom prst="rect">
            <a:avLst/>
          </a:prstGeom>
          <a:noFill/>
          <a:ln>
            <a:noFill/>
          </a:ln>
        </p:spPr>
      </p:pic>
      <p:sp>
        <p:nvSpPr>
          <p:cNvPr id="5" name="TextBox 4">
            <a:extLst>
              <a:ext uri="{FF2B5EF4-FFF2-40B4-BE49-F238E27FC236}">
                <a16:creationId xmlns:a16="http://schemas.microsoft.com/office/drawing/2014/main" id="{85DA5A30-5BE6-9FF4-C571-02F81EE7DE05}"/>
              </a:ext>
            </a:extLst>
          </p:cNvPr>
          <p:cNvSpPr txBox="1"/>
          <p:nvPr/>
        </p:nvSpPr>
        <p:spPr>
          <a:xfrm>
            <a:off x="704088" y="2189445"/>
            <a:ext cx="6482158" cy="3754874"/>
          </a:xfrm>
          <a:prstGeom prst="rect">
            <a:avLst/>
          </a:prstGeom>
          <a:noFill/>
        </p:spPr>
        <p:txBody>
          <a:bodyPr wrap="square" lIns="91440" tIns="45720" rIns="91440" bIns="45720" rtlCol="0" anchor="t">
            <a:spAutoFit/>
          </a:bodyPr>
          <a:lstStyle/>
          <a:p>
            <a:r>
              <a:rPr lang="en-GB" b="1">
                <a:latin typeface="Verajja"/>
              </a:rPr>
              <a:t>CURRENT WORK</a:t>
            </a:r>
          </a:p>
          <a:p>
            <a:pPr marL="285750" indent="-285750">
              <a:buFont typeface="Arial" panose="020B0604020202020204" pitchFamily="34" charset="0"/>
              <a:buChar char="•"/>
            </a:pPr>
            <a:endParaRPr lang="en-GB" b="1">
              <a:latin typeface="Verajja" panose="020B0603030804020204" pitchFamily="34" charset="0"/>
            </a:endParaRPr>
          </a:p>
          <a:p>
            <a:r>
              <a:rPr lang="en-GB" b="1">
                <a:latin typeface="Verajja"/>
              </a:rPr>
              <a:t>PROS:</a:t>
            </a:r>
          </a:p>
          <a:p>
            <a:pPr marL="742950" lvl="1" indent="-285750">
              <a:buFont typeface="Arial" panose="020B0604020202020204" pitchFamily="34" charset="0"/>
              <a:buChar char="•"/>
            </a:pPr>
            <a:r>
              <a:rPr lang="en-GB" sz="1600" b="1">
                <a:latin typeface="Verajja"/>
              </a:rPr>
              <a:t>AESTHETICALLY PLEASING</a:t>
            </a:r>
          </a:p>
          <a:p>
            <a:pPr marL="742950" lvl="1" indent="-285750">
              <a:buFont typeface="Arial" panose="020B0604020202020204" pitchFamily="34" charset="0"/>
              <a:buChar char="•"/>
            </a:pPr>
            <a:r>
              <a:rPr lang="en-GB" sz="1600" b="1">
                <a:latin typeface="Verajja"/>
              </a:rPr>
              <a:t>1:1 SCALE FITS TO FAIRING</a:t>
            </a:r>
          </a:p>
          <a:p>
            <a:pPr marL="742950" lvl="1" indent="-285750">
              <a:buFont typeface="Arial" panose="020B0604020202020204" pitchFamily="34" charset="0"/>
              <a:buChar char="•"/>
            </a:pPr>
            <a:r>
              <a:rPr lang="en-GB" sz="1600" b="1">
                <a:latin typeface="Verajja"/>
              </a:rPr>
              <a:t>COVERS RIDERS HAND TO LOWER FRONTAL AREA AND AIR CONTACT PATCH</a:t>
            </a:r>
          </a:p>
          <a:p>
            <a:pPr marL="742950" lvl="1" indent="-285750">
              <a:buFont typeface="Arial" panose="020B0604020202020204" pitchFamily="34" charset="0"/>
              <a:buChar char="•"/>
            </a:pPr>
            <a:endParaRPr lang="en-GB" b="1">
              <a:latin typeface="Verajja" panose="020B0603030804020204" pitchFamily="34" charset="0"/>
            </a:endParaRPr>
          </a:p>
          <a:p>
            <a:r>
              <a:rPr lang="en-GB" b="1">
                <a:latin typeface="Verajja"/>
              </a:rPr>
              <a:t>CONS:</a:t>
            </a:r>
          </a:p>
          <a:p>
            <a:pPr marL="742950" lvl="1" indent="-285750">
              <a:buFont typeface="Arial" panose="020B0604020202020204" pitchFamily="34" charset="0"/>
              <a:buChar char="•"/>
            </a:pPr>
            <a:r>
              <a:rPr lang="en-GB" sz="1600" b="1">
                <a:latin typeface="Verajja"/>
              </a:rPr>
              <a:t>TAKEN TIME TO DESIGN SUCCESFULLY</a:t>
            </a:r>
          </a:p>
          <a:p>
            <a:pPr marL="742950" lvl="1" indent="-285750">
              <a:buFont typeface="Arial" panose="020B0604020202020204" pitchFamily="34" charset="0"/>
              <a:buChar char="•"/>
            </a:pPr>
            <a:r>
              <a:rPr lang="en-GB" sz="1600" b="1">
                <a:latin typeface="Verajja"/>
              </a:rPr>
              <a:t>NO CFD</a:t>
            </a:r>
          </a:p>
          <a:p>
            <a:pPr marL="742950" lvl="1" indent="-285750">
              <a:buFont typeface="Arial" panose="020B0604020202020204" pitchFamily="34" charset="0"/>
              <a:buChar char="•"/>
            </a:pPr>
            <a:r>
              <a:rPr lang="en-GB" sz="1600" b="1">
                <a:latin typeface="Verajja"/>
              </a:rPr>
              <a:t>3D SCAN WAS DELAYED</a:t>
            </a:r>
            <a:endParaRPr lang="en-GB" sz="1600"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pic>
        <p:nvPicPr>
          <p:cNvPr id="6" name="Picture 5" descr="A motorcycle in a garage&#10;&#10;AI-generated content may be incorrect.">
            <a:extLst>
              <a:ext uri="{FF2B5EF4-FFF2-40B4-BE49-F238E27FC236}">
                <a16:creationId xmlns:a16="http://schemas.microsoft.com/office/drawing/2014/main" id="{5B469391-58EC-CF7C-AECC-CBEAC9EC3300}"/>
              </a:ext>
            </a:extLst>
          </p:cNvPr>
          <p:cNvPicPr>
            <a:picLocks noChangeAspect="1"/>
          </p:cNvPicPr>
          <p:nvPr/>
        </p:nvPicPr>
        <p:blipFill>
          <a:blip r:embed="rId5"/>
          <a:stretch>
            <a:fillRect/>
          </a:stretch>
        </p:blipFill>
        <p:spPr>
          <a:xfrm>
            <a:off x="6845591" y="3629896"/>
            <a:ext cx="1623947" cy="2077391"/>
          </a:xfrm>
          <a:prstGeom prst="rect">
            <a:avLst/>
          </a:prstGeom>
        </p:spPr>
      </p:pic>
      <p:pic>
        <p:nvPicPr>
          <p:cNvPr id="7" name="Picture 6" descr="A person sitting in front of a large monitor&#10;&#10;AI-generated content may be incorrect.">
            <a:extLst>
              <a:ext uri="{FF2B5EF4-FFF2-40B4-BE49-F238E27FC236}">
                <a16:creationId xmlns:a16="http://schemas.microsoft.com/office/drawing/2014/main" id="{B1FD459D-8126-7DFF-EC42-71368D2D4105}"/>
              </a:ext>
            </a:extLst>
          </p:cNvPr>
          <p:cNvPicPr>
            <a:picLocks noChangeAspect="1"/>
          </p:cNvPicPr>
          <p:nvPr/>
        </p:nvPicPr>
        <p:blipFill>
          <a:blip r:embed="rId6"/>
          <a:stretch>
            <a:fillRect/>
          </a:stretch>
        </p:blipFill>
        <p:spPr>
          <a:xfrm>
            <a:off x="8463769" y="3628689"/>
            <a:ext cx="1800493" cy="2079805"/>
          </a:xfrm>
          <a:prstGeom prst="rect">
            <a:avLst/>
          </a:prstGeom>
        </p:spPr>
      </p:pic>
      <p:pic>
        <p:nvPicPr>
          <p:cNvPr id="8" name="Picture 7" descr="A computer screen with a picture of a spaceship&#10;&#10;AI-generated content may be incorrect.">
            <a:extLst>
              <a:ext uri="{FF2B5EF4-FFF2-40B4-BE49-F238E27FC236}">
                <a16:creationId xmlns:a16="http://schemas.microsoft.com/office/drawing/2014/main" id="{A2FD96EE-0E7A-33DE-4E9F-C1714011235A}"/>
              </a:ext>
            </a:extLst>
          </p:cNvPr>
          <p:cNvPicPr>
            <a:picLocks noChangeAspect="1"/>
          </p:cNvPicPr>
          <p:nvPr/>
        </p:nvPicPr>
        <p:blipFill>
          <a:blip r:embed="rId7"/>
          <a:stretch>
            <a:fillRect/>
          </a:stretch>
        </p:blipFill>
        <p:spPr>
          <a:xfrm>
            <a:off x="10260907" y="3626342"/>
            <a:ext cx="1844497" cy="2084500"/>
          </a:xfrm>
          <a:prstGeom prst="rect">
            <a:avLst/>
          </a:prstGeom>
        </p:spPr>
      </p:pic>
    </p:spTree>
    <p:extLst>
      <p:ext uri="{BB962C8B-B14F-4D97-AF65-F5344CB8AC3E}">
        <p14:creationId xmlns:p14="http://schemas.microsoft.com/office/powerpoint/2010/main" val="633554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EDA42-15BB-6F94-726E-E77EFFE3C070}"/>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F6FD5138-8970-E27D-8AE0-A93B89D66F09}"/>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468FD09F-E1B1-ACCA-ED54-6C301C459ABF}"/>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992F7C3D-23A9-1977-7A58-E18D3E42A4D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1EFB2CCF-FDD6-AE0E-293F-960E5EC1FC9C}"/>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AE61598F-E56F-5A2D-600D-94BCEF8EABB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24D58763-CAA4-7B3E-A915-75A51E351CBF}"/>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2CA93C6A-374D-A7B0-50CF-E26DB49FAE5A}"/>
              </a:ext>
            </a:extLst>
          </p:cNvPr>
          <p:cNvSpPr txBox="1"/>
          <p:nvPr/>
        </p:nvSpPr>
        <p:spPr>
          <a:xfrm>
            <a:off x="2105488" y="551115"/>
            <a:ext cx="8546801"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2" name="Picture 1" descr="A black mesh object with blue lines&#10;&#10;AI-generated content may be incorrect.">
            <a:extLst>
              <a:ext uri="{FF2B5EF4-FFF2-40B4-BE49-F238E27FC236}">
                <a16:creationId xmlns:a16="http://schemas.microsoft.com/office/drawing/2014/main" id="{64A13C5B-7FF8-94A2-28FD-F9C566AF1C2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45" b="89779" l="2804" r="89953">
                        <a14:foregroundMark x1="11449" y1="42818" x2="2804" y2="38122"/>
                      </a14:backgroundRemoval>
                    </a14:imgEffect>
                  </a14:imgLayer>
                </a14:imgProps>
              </a:ext>
              <a:ext uri="{28A0092B-C50C-407E-A947-70E740481C1C}">
                <a14:useLocalDpi xmlns:a14="http://schemas.microsoft.com/office/drawing/2010/main" val="0"/>
              </a:ext>
            </a:extLst>
          </a:blip>
          <a:stretch>
            <a:fillRect/>
          </a:stretch>
        </p:blipFill>
        <p:spPr>
          <a:xfrm rot="17410528">
            <a:off x="544577" y="2965890"/>
            <a:ext cx="3412730" cy="3392644"/>
          </a:xfrm>
          <a:prstGeom prst="rect">
            <a:avLst/>
          </a:prstGeom>
        </p:spPr>
      </p:pic>
      <p:pic>
        <p:nvPicPr>
          <p:cNvPr id="4" name="Picture 3" descr="A wireframe of a helmet&#10;&#10;AI-generated content may be incorrect.">
            <a:extLst>
              <a:ext uri="{FF2B5EF4-FFF2-40B4-BE49-F238E27FC236}">
                <a16:creationId xmlns:a16="http://schemas.microsoft.com/office/drawing/2014/main" id="{82795FA0-6AC8-2E02-44C4-D92FEADFC230}"/>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3311" b="93819" l="9654" r="89982">
                        <a14:foregroundMark x1="29690" y1="84989" x2="20947" y2="93819"/>
                        <a14:foregroundMark x1="48816" y1="17219" x2="44444" y2="7506"/>
                        <a14:foregroundMark x1="46448" y1="6843" x2="42441" y2="3311"/>
                      </a14:backgroundRemoval>
                    </a14:imgEffect>
                  </a14:imgLayer>
                </a14:imgProps>
              </a:ext>
              <a:ext uri="{28A0092B-C50C-407E-A947-70E740481C1C}">
                <a14:useLocalDpi xmlns:a14="http://schemas.microsoft.com/office/drawing/2010/main" val="0"/>
              </a:ext>
            </a:extLst>
          </a:blip>
          <a:stretch>
            <a:fillRect/>
          </a:stretch>
        </p:blipFill>
        <p:spPr>
          <a:xfrm>
            <a:off x="4641007" y="2991386"/>
            <a:ext cx="3432818" cy="3392644"/>
          </a:xfrm>
          <a:prstGeom prst="rect">
            <a:avLst/>
          </a:prstGeom>
        </p:spPr>
      </p:pic>
      <p:pic>
        <p:nvPicPr>
          <p:cNvPr id="5" name="Picture 4" descr="A black and grey mesh object&#10;&#10;AI-generated content may be incorrect.">
            <a:extLst>
              <a:ext uri="{FF2B5EF4-FFF2-40B4-BE49-F238E27FC236}">
                <a16:creationId xmlns:a16="http://schemas.microsoft.com/office/drawing/2014/main" id="{B82A6389-A4E5-8CE3-91BA-C78195E3FA3D}"/>
              </a:ext>
            </a:extLst>
          </p:cNvPr>
          <p:cNvPicPr>
            <a:picLocks noChangeAspect="1"/>
          </p:cNvPicPr>
          <p:nvPr/>
        </p:nvPicPr>
        <p:blipFill>
          <a:blip r:embed="rId7" cstate="print">
            <a:extLst>
              <a:ext uri="{BEBA8EAE-BF5A-486C-A8C5-ECC9F3942E4B}">
                <a14:imgProps xmlns:a14="http://schemas.microsoft.com/office/drawing/2010/main">
                  <a14:imgLayer r:embed="rId8">
                    <a14:imgEffect>
                      <a14:backgroundRemoval t="4746" b="90000" l="8755" r="89689">
                        <a14:foregroundMark x1="50778" y1="13729" x2="44553" y2="8305"/>
                        <a14:foregroundMark x1="44553" y1="8305" x2="42023" y2="4746"/>
                        <a14:foregroundMark x1="13619" y1="84915" x2="8755" y2="86271"/>
                      </a14:backgroundRemoval>
                    </a14:imgEffect>
                  </a14:imgLayer>
                </a14:imgProps>
              </a:ext>
              <a:ext uri="{28A0092B-C50C-407E-A947-70E740481C1C}">
                <a14:useLocalDpi xmlns:a14="http://schemas.microsoft.com/office/drawing/2010/main" val="0"/>
              </a:ext>
            </a:extLst>
          </a:blip>
          <a:stretch>
            <a:fillRect/>
          </a:stretch>
        </p:blipFill>
        <p:spPr>
          <a:xfrm>
            <a:off x="8583901" y="2965677"/>
            <a:ext cx="3214188" cy="3393071"/>
          </a:xfrm>
          <a:prstGeom prst="rect">
            <a:avLst/>
          </a:prstGeom>
        </p:spPr>
      </p:pic>
      <p:sp>
        <p:nvSpPr>
          <p:cNvPr id="7" name="TextBox 6">
            <a:extLst>
              <a:ext uri="{FF2B5EF4-FFF2-40B4-BE49-F238E27FC236}">
                <a16:creationId xmlns:a16="http://schemas.microsoft.com/office/drawing/2014/main" id="{4F2D6F5E-2016-EF49-998B-934C5E469D32}"/>
              </a:ext>
            </a:extLst>
          </p:cNvPr>
          <p:cNvSpPr txBox="1"/>
          <p:nvPr/>
        </p:nvSpPr>
        <p:spPr>
          <a:xfrm>
            <a:off x="2793937" y="2068055"/>
            <a:ext cx="6482158" cy="1846659"/>
          </a:xfrm>
          <a:prstGeom prst="rect">
            <a:avLst/>
          </a:prstGeom>
          <a:noFill/>
        </p:spPr>
        <p:txBody>
          <a:bodyPr wrap="square" rtlCol="0">
            <a:spAutoFit/>
          </a:bodyPr>
          <a:lstStyle/>
          <a:p>
            <a:pPr algn="ctr"/>
            <a:r>
              <a:rPr lang="en-GB" sz="2400" b="1">
                <a:latin typeface="Verajja" panose="020B0603030804020204" pitchFamily="34" charset="0"/>
              </a:rPr>
              <a:t>PREVIOUS DESIGNS</a:t>
            </a:r>
          </a:p>
          <a:p>
            <a:endParaRPr lang="en-GB" b="1">
              <a:latin typeface="Verajja" panose="020B0603030804020204" pitchFamily="34" charset="0"/>
            </a:endParaRPr>
          </a:p>
          <a:p>
            <a:endParaRPr lang="en-GB"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spTree>
    <p:extLst>
      <p:ext uri="{BB962C8B-B14F-4D97-AF65-F5344CB8AC3E}">
        <p14:creationId xmlns:p14="http://schemas.microsoft.com/office/powerpoint/2010/main" val="28066968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7E050-9776-7B18-EFFC-7D2710C5B74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90FDE0FB-ABEA-8777-FCD0-76C38BD6C96D}"/>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B09030C6-0C27-6E43-AC49-0FFDA77710AE}"/>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65BD3C8-BA6B-E566-5F84-9B18CF33C62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E6CBFDE8-AD68-43A1-9B7E-F0E00F15FBD3}"/>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8EF9F6DC-48E4-338B-FD5B-B9A6DE7DAA1F}"/>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A6B13970-7B48-6AEC-341A-9794E822E95C}"/>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59165E1E-9954-237A-5243-641B1806C563}"/>
              </a:ext>
            </a:extLst>
          </p:cNvPr>
          <p:cNvSpPr txBox="1"/>
          <p:nvPr/>
        </p:nvSpPr>
        <p:spPr>
          <a:xfrm>
            <a:off x="2105488" y="551115"/>
            <a:ext cx="8905019" cy="769441"/>
          </a:xfrm>
          <a:prstGeom prst="rect">
            <a:avLst/>
          </a:prstGeom>
          <a:noFill/>
        </p:spPr>
        <p:txBody>
          <a:bodyPr wrap="square" rtlCol="0">
            <a:spAutoFit/>
          </a:bodyPr>
          <a:lstStyle/>
          <a:p>
            <a:r>
              <a:rPr lang="en-GB" sz="4400" b="1">
                <a:latin typeface="Verajja" panose="020B0603030804020204" pitchFamily="34" charset="0"/>
              </a:rPr>
              <a:t>AERODYNAMICS- CURRENT BUILD</a:t>
            </a:r>
          </a:p>
        </p:txBody>
      </p:sp>
      <p:pic>
        <p:nvPicPr>
          <p:cNvPr id="2" name="Picture 1" descr="A close up of a piece of metal&#10;&#10;AI-generated content may be incorrect.">
            <a:extLst>
              <a:ext uri="{FF2B5EF4-FFF2-40B4-BE49-F238E27FC236}">
                <a16:creationId xmlns:a16="http://schemas.microsoft.com/office/drawing/2014/main" id="{5AADFD15-8207-6E45-F7DC-20C650F2AD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7474" y="1320556"/>
            <a:ext cx="2349699" cy="2242776"/>
          </a:xfrm>
          <a:prstGeom prst="rect">
            <a:avLst/>
          </a:prstGeom>
        </p:spPr>
      </p:pic>
      <p:pic>
        <p:nvPicPr>
          <p:cNvPr id="5" name="Picture 4" descr="A computer generated image of a tree&#10;&#10;AI-generated content may be incorrect.">
            <a:extLst>
              <a:ext uri="{FF2B5EF4-FFF2-40B4-BE49-F238E27FC236}">
                <a16:creationId xmlns:a16="http://schemas.microsoft.com/office/drawing/2014/main" id="{B7C75CE9-4B4A-838F-AC2D-B4286700C74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8675401" y="3805490"/>
            <a:ext cx="2891287" cy="2144476"/>
          </a:xfrm>
          <a:prstGeom prst="rect">
            <a:avLst/>
          </a:prstGeom>
          <a:noFill/>
          <a:ln>
            <a:noFill/>
          </a:ln>
        </p:spPr>
      </p:pic>
      <p:sp>
        <p:nvSpPr>
          <p:cNvPr id="6" name="TextBox 5">
            <a:extLst>
              <a:ext uri="{FF2B5EF4-FFF2-40B4-BE49-F238E27FC236}">
                <a16:creationId xmlns:a16="http://schemas.microsoft.com/office/drawing/2014/main" id="{313FF600-B33F-3B82-6E23-8F223D134AF9}"/>
              </a:ext>
            </a:extLst>
          </p:cNvPr>
          <p:cNvSpPr txBox="1"/>
          <p:nvPr/>
        </p:nvSpPr>
        <p:spPr>
          <a:xfrm>
            <a:off x="625312" y="2658117"/>
            <a:ext cx="6482158" cy="2862322"/>
          </a:xfrm>
          <a:prstGeom prst="rect">
            <a:avLst/>
          </a:prstGeom>
          <a:noFill/>
        </p:spPr>
        <p:txBody>
          <a:bodyPr wrap="square" rtlCol="0">
            <a:spAutoFit/>
          </a:bodyPr>
          <a:lstStyle/>
          <a:p>
            <a:r>
              <a:rPr lang="en-GB" b="1">
                <a:latin typeface="Verajja" panose="020B0603030804020204" pitchFamily="34" charset="0"/>
              </a:rPr>
              <a:t>		CURRENT BUILD</a:t>
            </a:r>
          </a:p>
          <a:p>
            <a:endParaRPr lang="en-GB"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3D PRINTED PROTOTYPE PRODUCED</a:t>
            </a:r>
          </a:p>
          <a:p>
            <a:pPr marL="285750" indent="-285750">
              <a:buFont typeface="Arial" panose="020B0604020202020204" pitchFamily="34" charset="0"/>
              <a:buChar char="•"/>
            </a:pPr>
            <a:r>
              <a:rPr lang="en-GB" b="1">
                <a:latin typeface="Verajja" panose="020B0603030804020204" pitchFamily="34" charset="0"/>
              </a:rPr>
              <a:t>FURTHER TESTING NEEDS TO BE DONE</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panose="020B0603030804020204" pitchFamily="34" charset="0"/>
              </a:rPr>
              <a:t>CFD UNABLE TO RUN AS SCAN IS NOT A SOLID BODY</a:t>
            </a:r>
          </a:p>
          <a:p>
            <a:endParaRPr lang="en-GB"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spTree>
    <p:extLst>
      <p:ext uri="{BB962C8B-B14F-4D97-AF65-F5344CB8AC3E}">
        <p14:creationId xmlns:p14="http://schemas.microsoft.com/office/powerpoint/2010/main" val="13661900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BD4F3-B395-495A-594D-14A672C710ED}"/>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28AA6E08-402C-31FF-2A62-27C4D2620D81}"/>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A831422-A718-9896-97D4-D37353EF8D9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E60A499C-227D-4251-DB25-6DB3E4BE50D6}"/>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F54001CA-750F-228C-69C8-EB7F5A3E193D}"/>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09DA1566-72A4-CBA9-5824-ACB5CF96D8D8}"/>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5D1D5A51-2D8B-F8F3-EF48-35258F26A1AA}"/>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CA5C5410-7B33-3614-F9A0-D2201B01D53F}"/>
              </a:ext>
            </a:extLst>
          </p:cNvPr>
          <p:cNvSpPr txBox="1"/>
          <p:nvPr/>
        </p:nvSpPr>
        <p:spPr>
          <a:xfrm>
            <a:off x="2105488" y="551115"/>
            <a:ext cx="8348838" cy="769441"/>
          </a:xfrm>
          <a:prstGeom prst="rect">
            <a:avLst/>
          </a:prstGeom>
          <a:noFill/>
        </p:spPr>
        <p:txBody>
          <a:bodyPr wrap="square" rtlCol="0">
            <a:spAutoFit/>
          </a:bodyPr>
          <a:lstStyle/>
          <a:p>
            <a:r>
              <a:rPr lang="en-GB" sz="4400" b="1">
                <a:latin typeface="Verajja" panose="020B0603030804020204" pitchFamily="34" charset="0"/>
              </a:rPr>
              <a:t>AERODYNAMICS</a:t>
            </a:r>
          </a:p>
        </p:txBody>
      </p:sp>
      <p:sp>
        <p:nvSpPr>
          <p:cNvPr id="5" name="TextBox 4">
            <a:extLst>
              <a:ext uri="{FF2B5EF4-FFF2-40B4-BE49-F238E27FC236}">
                <a16:creationId xmlns:a16="http://schemas.microsoft.com/office/drawing/2014/main" id="{2FED4231-38D9-DCA7-B48C-D4CB85A51171}"/>
              </a:ext>
            </a:extLst>
          </p:cNvPr>
          <p:cNvSpPr txBox="1"/>
          <p:nvPr/>
        </p:nvSpPr>
        <p:spPr>
          <a:xfrm>
            <a:off x="3038828" y="2027611"/>
            <a:ext cx="6482158" cy="4062651"/>
          </a:xfrm>
          <a:prstGeom prst="rect">
            <a:avLst/>
          </a:prstGeom>
          <a:noFill/>
        </p:spPr>
        <p:txBody>
          <a:bodyPr wrap="square" lIns="91440" tIns="45720" rIns="91440" bIns="45720" rtlCol="0" anchor="t">
            <a:spAutoFit/>
          </a:bodyPr>
          <a:lstStyle/>
          <a:p>
            <a:pPr algn="ctr"/>
            <a:r>
              <a:rPr lang="en-GB" sz="2400" b="1">
                <a:latin typeface="Verajja"/>
              </a:rPr>
              <a:t>NEXT STEPS</a:t>
            </a:r>
          </a:p>
          <a:p>
            <a:endParaRPr lang="en-GB" b="1">
              <a:latin typeface="Verajja" panose="020B0603030804020204" pitchFamily="34" charset="0"/>
            </a:endParaRPr>
          </a:p>
          <a:p>
            <a:pPr marL="285750" indent="-285750">
              <a:buFont typeface="Arial" panose="020B0604020202020204" pitchFamily="34" charset="0"/>
              <a:buChar char="•"/>
            </a:pPr>
            <a:r>
              <a:rPr lang="en-GB" b="1">
                <a:latin typeface="Verajja"/>
              </a:rPr>
              <a:t>FAIRING MOUNTING POINTS</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a:rPr>
              <a:t>SCALE MODEL FOR WIND TUNNEL TESTING</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a:rPr>
              <a:t>CFD FOR AIRFLOW DATA</a:t>
            </a: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a:p>
            <a:pPr marL="285750" indent="-285750">
              <a:buFont typeface="Arial" panose="020B0604020202020204" pitchFamily="34" charset="0"/>
              <a:buChar char="•"/>
            </a:pPr>
            <a:r>
              <a:rPr lang="en-GB" b="1">
                <a:latin typeface="Verajja"/>
              </a:rPr>
              <a:t>FURTHER REFINEMENTS TO OPTIMISE FITMENT</a:t>
            </a:r>
          </a:p>
          <a:p>
            <a:endParaRPr lang="en-GB"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b="1">
              <a:latin typeface="Verajja" panose="020B0603030804020204" pitchFamily="34" charset="0"/>
            </a:endParaRPr>
          </a:p>
        </p:txBody>
      </p:sp>
    </p:spTree>
    <p:extLst>
      <p:ext uri="{BB962C8B-B14F-4D97-AF65-F5344CB8AC3E}">
        <p14:creationId xmlns:p14="http://schemas.microsoft.com/office/powerpoint/2010/main" val="9156949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C8D032-24E4-45C4-2879-0F479389C68B}"/>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636E99D-3355-B4BB-EE92-1B6ACF148B95}"/>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FDA8BC28-3497-C5AE-B552-11AA4FAC8AD9}"/>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8BF4D5F7-1D27-B6C3-3E58-20A6C43468C7}"/>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4A43B3ED-A403-842C-A0A5-9FD5341D2E2A}"/>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6B01DE8-D90D-2F28-2A4D-4431AB443085}"/>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991313C5-55DD-42FF-9D8F-A85D9DDD8481}"/>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5" name="TextBox 4">
            <a:extLst>
              <a:ext uri="{FF2B5EF4-FFF2-40B4-BE49-F238E27FC236}">
                <a16:creationId xmlns:a16="http://schemas.microsoft.com/office/drawing/2014/main" id="{9E4CB83F-5412-E79B-608F-2FABDC3D700C}"/>
              </a:ext>
            </a:extLst>
          </p:cNvPr>
          <p:cNvSpPr txBox="1"/>
          <p:nvPr/>
        </p:nvSpPr>
        <p:spPr>
          <a:xfrm>
            <a:off x="1170214" y="1836964"/>
            <a:ext cx="487426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Research/Inspiration</a:t>
            </a:r>
          </a:p>
        </p:txBody>
      </p:sp>
      <p:pic>
        <p:nvPicPr>
          <p:cNvPr id="6" name="Picture 5" descr="A close up of a motorcycle&#10;&#10;AI-generated content may be incorrect.">
            <a:extLst>
              <a:ext uri="{FF2B5EF4-FFF2-40B4-BE49-F238E27FC236}">
                <a16:creationId xmlns:a16="http://schemas.microsoft.com/office/drawing/2014/main" id="{27FBA6A1-8EC3-86BA-74A6-1424C5B62CEE}"/>
              </a:ext>
            </a:extLst>
          </p:cNvPr>
          <p:cNvPicPr>
            <a:picLocks noChangeAspect="1"/>
          </p:cNvPicPr>
          <p:nvPr/>
        </p:nvPicPr>
        <p:blipFill>
          <a:blip r:embed="rId3"/>
          <a:stretch>
            <a:fillRect/>
          </a:stretch>
        </p:blipFill>
        <p:spPr>
          <a:xfrm>
            <a:off x="9580160" y="1570723"/>
            <a:ext cx="2510155" cy="4378325"/>
          </a:xfrm>
          <a:prstGeom prst="rect">
            <a:avLst/>
          </a:prstGeom>
        </p:spPr>
      </p:pic>
      <p:pic>
        <p:nvPicPr>
          <p:cNvPr id="8" name="Picture 7" descr="A motorcycle parked on a stand&#10;&#10;AI-generated content may be incorrect.">
            <a:extLst>
              <a:ext uri="{FF2B5EF4-FFF2-40B4-BE49-F238E27FC236}">
                <a16:creationId xmlns:a16="http://schemas.microsoft.com/office/drawing/2014/main" id="{A36AD8FE-9F7C-23EE-4C93-3B522C8E2243}"/>
              </a:ext>
            </a:extLst>
          </p:cNvPr>
          <p:cNvPicPr>
            <a:picLocks noChangeAspect="1"/>
          </p:cNvPicPr>
          <p:nvPr/>
        </p:nvPicPr>
        <p:blipFill>
          <a:blip r:embed="rId4"/>
          <a:stretch>
            <a:fillRect/>
          </a:stretch>
        </p:blipFill>
        <p:spPr>
          <a:xfrm>
            <a:off x="4979972" y="2706634"/>
            <a:ext cx="4212590" cy="2808605"/>
          </a:xfrm>
          <a:prstGeom prst="rect">
            <a:avLst/>
          </a:prstGeom>
        </p:spPr>
      </p:pic>
      <p:sp>
        <p:nvSpPr>
          <p:cNvPr id="10" name="TextBox 9">
            <a:extLst>
              <a:ext uri="{FF2B5EF4-FFF2-40B4-BE49-F238E27FC236}">
                <a16:creationId xmlns:a16="http://schemas.microsoft.com/office/drawing/2014/main" id="{33317BD6-253A-4145-E634-BD217DDB6FF2}"/>
              </a:ext>
            </a:extLst>
          </p:cNvPr>
          <p:cNvSpPr txBox="1"/>
          <p:nvPr/>
        </p:nvSpPr>
        <p:spPr>
          <a:xfrm>
            <a:off x="1265464" y="2452914"/>
            <a:ext cx="309353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t>Larger Airbox to increase volume</a:t>
            </a:r>
          </a:p>
          <a:p>
            <a:pPr marL="285750" indent="-285750">
              <a:buFont typeface="Arial"/>
              <a:buChar char="•"/>
            </a:pPr>
            <a:r>
              <a:rPr lang="en-US" sz="2400"/>
              <a:t>Replacing space previously taken up by the fuel tank</a:t>
            </a:r>
          </a:p>
          <a:p>
            <a:pPr marL="285750" indent="-285750">
              <a:buFont typeface="Arial"/>
              <a:buChar char="•"/>
            </a:pPr>
            <a:r>
              <a:rPr lang="en-US" sz="2400"/>
              <a:t>Air intake to enter the airbox from the side, to line up with the new intake</a:t>
            </a:r>
          </a:p>
        </p:txBody>
      </p:sp>
      <p:sp>
        <p:nvSpPr>
          <p:cNvPr id="2" name="TextBox 1">
            <a:extLst>
              <a:ext uri="{FF2B5EF4-FFF2-40B4-BE49-F238E27FC236}">
                <a16:creationId xmlns:a16="http://schemas.microsoft.com/office/drawing/2014/main" id="{029C138B-0561-99DD-B4E8-49EFBCF2EE8E}"/>
              </a:ext>
            </a:extLst>
          </p:cNvPr>
          <p:cNvSpPr txBox="1"/>
          <p:nvPr/>
        </p:nvSpPr>
        <p:spPr>
          <a:xfrm>
            <a:off x="2105488" y="597981"/>
            <a:ext cx="5445507"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AIRBOX</a:t>
            </a:r>
          </a:p>
        </p:txBody>
      </p:sp>
    </p:spTree>
    <p:extLst>
      <p:ext uri="{BB962C8B-B14F-4D97-AF65-F5344CB8AC3E}">
        <p14:creationId xmlns:p14="http://schemas.microsoft.com/office/powerpoint/2010/main" val="31671017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D12B0D-46A8-9376-F7EF-563B7517B417}"/>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BACF7D29-2967-BF5C-FAFE-BC987E275D5A}"/>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2B374753-A898-9584-57F1-4DB326EAFD52}"/>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6DCDD204-5DAA-3C46-59A9-4ED620586CFA}"/>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9BE3A30A-8792-D647-4475-F86DCD05EF4C}"/>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7F678B1F-0F4F-6932-0F20-3086AFDD7216}"/>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4987EC26-020A-AFD2-8EEE-0763221DD634}"/>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4" name="TextBox 3">
            <a:extLst>
              <a:ext uri="{FF2B5EF4-FFF2-40B4-BE49-F238E27FC236}">
                <a16:creationId xmlns:a16="http://schemas.microsoft.com/office/drawing/2014/main" id="{34395DE1-C4CE-605D-5589-F27F6DBC5394}"/>
              </a:ext>
            </a:extLst>
          </p:cNvPr>
          <p:cNvSpPr txBox="1"/>
          <p:nvPr/>
        </p:nvSpPr>
        <p:spPr>
          <a:xfrm>
            <a:off x="2272393" y="653142"/>
            <a:ext cx="472167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t>NEW AIRBOX</a:t>
            </a:r>
          </a:p>
        </p:txBody>
      </p:sp>
      <p:sp>
        <p:nvSpPr>
          <p:cNvPr id="5" name="TextBox 4">
            <a:extLst>
              <a:ext uri="{FF2B5EF4-FFF2-40B4-BE49-F238E27FC236}">
                <a16:creationId xmlns:a16="http://schemas.microsoft.com/office/drawing/2014/main" id="{FB6FB998-DA18-5583-6DDF-3B25A208143A}"/>
              </a:ext>
            </a:extLst>
          </p:cNvPr>
          <p:cNvSpPr txBox="1"/>
          <p:nvPr/>
        </p:nvSpPr>
        <p:spPr>
          <a:xfrm>
            <a:off x="758734" y="1420404"/>
            <a:ext cx="487426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Concepts/Designs</a:t>
            </a:r>
          </a:p>
        </p:txBody>
      </p:sp>
      <p:pic>
        <p:nvPicPr>
          <p:cNvPr id="2" name="Picture 1">
            <a:extLst>
              <a:ext uri="{FF2B5EF4-FFF2-40B4-BE49-F238E27FC236}">
                <a16:creationId xmlns:a16="http://schemas.microsoft.com/office/drawing/2014/main" id="{9E1D73B3-CA32-B4BA-BBC6-24C1A2F3067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39024" y1="59170" x2="41734" y2="48472"/>
                        <a14:foregroundMark x1="37398" y1="53493" x2="31843" y2="58952"/>
                        <a14:foregroundMark x1="50000" y1="36900" x2="49729" y2="31004"/>
                        <a14:foregroundMark x1="54878" y1="32533" x2="43767" y2="36026"/>
                        <a14:foregroundMark x1="43767" y1="36026" x2="43767" y2="36026"/>
                        <a14:foregroundMark x1="40786" y1="42358" x2="45935" y2="29694"/>
                        <a14:backgroundMark x1="29133" y1="79258" x2="34282" y2="83843"/>
                        <a14:backgroundMark x1="42141" y1="87118" x2="75745" y2="75983"/>
                      </a14:backgroundRemoval>
                    </a14:imgEffect>
                  </a14:imgLayer>
                </a14:imgProps>
              </a:ext>
            </a:extLst>
          </a:blip>
          <a:stretch>
            <a:fillRect/>
          </a:stretch>
        </p:blipFill>
        <p:spPr>
          <a:xfrm>
            <a:off x="6845153" y="568164"/>
            <a:ext cx="5346847" cy="3308110"/>
          </a:xfrm>
          <a:prstGeom prst="rect">
            <a:avLst/>
          </a:prstGeom>
        </p:spPr>
      </p:pic>
      <p:pic>
        <p:nvPicPr>
          <p:cNvPr id="3" name="Picture 2">
            <a:extLst>
              <a:ext uri="{FF2B5EF4-FFF2-40B4-BE49-F238E27FC236}">
                <a16:creationId xmlns:a16="http://schemas.microsoft.com/office/drawing/2014/main" id="{E98AE67B-01D7-40AA-D89D-76F2F359645B}"/>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46910" y1="32737" x2="42948" y2="53708"/>
                        <a14:foregroundMark x1="42948" y1="53708" x2="36926" y2="45780"/>
                      </a14:backgroundRemoval>
                    </a14:imgEffect>
                  </a14:imgLayer>
                </a14:imgProps>
              </a:ext>
            </a:extLst>
          </a:blip>
          <a:stretch>
            <a:fillRect/>
          </a:stretch>
        </p:blipFill>
        <p:spPr>
          <a:xfrm>
            <a:off x="7065175" y="3408978"/>
            <a:ext cx="5491871" cy="3449022"/>
          </a:xfrm>
          <a:prstGeom prst="rect">
            <a:avLst/>
          </a:prstGeom>
        </p:spPr>
      </p:pic>
      <p:pic>
        <p:nvPicPr>
          <p:cNvPr id="7" name="Picture 6">
            <a:extLst>
              <a:ext uri="{FF2B5EF4-FFF2-40B4-BE49-F238E27FC236}">
                <a16:creationId xmlns:a16="http://schemas.microsoft.com/office/drawing/2014/main" id="{A9321DAB-A9FB-1D67-7EF9-F52C17CA78A0}"/>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3768974" y="2592490"/>
            <a:ext cx="4851737" cy="2901613"/>
          </a:xfrm>
          <a:prstGeom prst="rect">
            <a:avLst/>
          </a:prstGeom>
        </p:spPr>
      </p:pic>
      <p:sp>
        <p:nvSpPr>
          <p:cNvPr id="12" name="TextBox 11">
            <a:extLst>
              <a:ext uri="{FF2B5EF4-FFF2-40B4-BE49-F238E27FC236}">
                <a16:creationId xmlns:a16="http://schemas.microsoft.com/office/drawing/2014/main" id="{F3078751-7C2C-2DD8-9B05-E3A264EA9953}"/>
              </a:ext>
            </a:extLst>
          </p:cNvPr>
          <p:cNvSpPr txBox="1"/>
          <p:nvPr/>
        </p:nvSpPr>
        <p:spPr>
          <a:xfrm>
            <a:off x="251641" y="1898287"/>
            <a:ext cx="3741964"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600"/>
              <a:t>First Design:</a:t>
            </a:r>
          </a:p>
          <a:p>
            <a:pPr marL="742950" lvl="1" indent="-285750">
              <a:buFont typeface="Arial"/>
              <a:buChar char="•"/>
            </a:pPr>
            <a:r>
              <a:rPr lang="en-US" sz="1600"/>
              <a:t>Larger Volume</a:t>
            </a:r>
          </a:p>
          <a:p>
            <a:pPr marL="742950" lvl="1" indent="-285750">
              <a:buFont typeface="Arial"/>
              <a:buChar char="•"/>
            </a:pPr>
            <a:r>
              <a:rPr lang="en-US" sz="1600"/>
              <a:t>Room for internal chambers</a:t>
            </a:r>
          </a:p>
          <a:p>
            <a:pPr marL="742950" lvl="1" indent="-285750">
              <a:buFont typeface="Arial"/>
              <a:buChar char="•"/>
            </a:pPr>
            <a:r>
              <a:rPr lang="en-US" sz="1600"/>
              <a:t>However, curves along the bottom need to be smoothed out</a:t>
            </a:r>
          </a:p>
          <a:p>
            <a:pPr marL="742950" lvl="1" indent="-285750">
              <a:buFont typeface="Arial"/>
              <a:buChar char="•"/>
            </a:pPr>
            <a:r>
              <a:rPr lang="en-US" sz="1600"/>
              <a:t>Overall shape needs to be improved to better match the fuel tank cover</a:t>
            </a:r>
          </a:p>
          <a:p>
            <a:pPr marL="285750" indent="-285750">
              <a:buAutoNum type="arabicPeriod"/>
            </a:pPr>
            <a:r>
              <a:rPr lang="en-US" sz="1600"/>
              <a:t>Second Design:</a:t>
            </a:r>
          </a:p>
          <a:p>
            <a:pPr marL="742950" lvl="1" indent="-285750">
              <a:buFont typeface="Arial"/>
              <a:buChar char="•"/>
            </a:pPr>
            <a:r>
              <a:rPr lang="en-US" sz="1600"/>
              <a:t>Shape of airbox improved, although improvements to make it closer to the shape of the new fuel tank can be made</a:t>
            </a:r>
          </a:p>
          <a:p>
            <a:pPr marL="742950" lvl="1" indent="-285750">
              <a:buFont typeface="Arial"/>
              <a:buChar char="•"/>
            </a:pPr>
            <a:r>
              <a:rPr lang="en-US" sz="1600"/>
              <a:t>Lower Portion smoothed out, no curves</a:t>
            </a:r>
          </a:p>
          <a:p>
            <a:pPr marL="742950" lvl="1" indent="-285750">
              <a:buFont typeface="Arial"/>
              <a:buChar char="•"/>
            </a:pPr>
            <a:r>
              <a:rPr lang="en-US" sz="1600"/>
              <a:t>Design needs to be fully completed before manufacturing/testing</a:t>
            </a:r>
          </a:p>
          <a:p>
            <a:r>
              <a:rPr lang="en-US"/>
              <a:t>  </a:t>
            </a:r>
          </a:p>
        </p:txBody>
      </p:sp>
    </p:spTree>
    <p:extLst>
      <p:ext uri="{BB962C8B-B14F-4D97-AF65-F5344CB8AC3E}">
        <p14:creationId xmlns:p14="http://schemas.microsoft.com/office/powerpoint/2010/main" val="42195101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08ED1C-43AD-5BB4-F420-6C3A48C0D1C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AC0F99A5-FD0D-27CA-1A00-895468D13352}"/>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B9F0EAF8-F214-1BD4-44B9-8B6509FAF7AE}"/>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0905BC9F-B339-9118-57A8-466A8EBBD2C1}"/>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F5BB3CB0-EFCC-44F9-6DA9-CB4845EBC80F}"/>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7604EB73-DCA6-770E-19D0-3EB9BCCE7527}"/>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97F3112A-3A65-D5F0-10E2-A8003E41A25F}"/>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4" name="TextBox 3">
            <a:extLst>
              <a:ext uri="{FF2B5EF4-FFF2-40B4-BE49-F238E27FC236}">
                <a16:creationId xmlns:a16="http://schemas.microsoft.com/office/drawing/2014/main" id="{F7BD2E91-1F8D-8E70-BC9E-A2469BBF9850}"/>
              </a:ext>
            </a:extLst>
          </p:cNvPr>
          <p:cNvSpPr txBox="1"/>
          <p:nvPr/>
        </p:nvSpPr>
        <p:spPr>
          <a:xfrm>
            <a:off x="2272393" y="653142"/>
            <a:ext cx="472167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t>NEW AIRBOX</a:t>
            </a:r>
          </a:p>
        </p:txBody>
      </p:sp>
      <p:sp>
        <p:nvSpPr>
          <p:cNvPr id="5" name="TextBox 4">
            <a:extLst>
              <a:ext uri="{FF2B5EF4-FFF2-40B4-BE49-F238E27FC236}">
                <a16:creationId xmlns:a16="http://schemas.microsoft.com/office/drawing/2014/main" id="{7D60DEB0-2223-B6A1-087A-A6AABA8B520B}"/>
              </a:ext>
            </a:extLst>
          </p:cNvPr>
          <p:cNvSpPr txBox="1"/>
          <p:nvPr/>
        </p:nvSpPr>
        <p:spPr>
          <a:xfrm>
            <a:off x="4641007" y="1847331"/>
            <a:ext cx="487426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Further Work</a:t>
            </a:r>
          </a:p>
        </p:txBody>
      </p:sp>
      <p:sp>
        <p:nvSpPr>
          <p:cNvPr id="12" name="TextBox 11">
            <a:extLst>
              <a:ext uri="{FF2B5EF4-FFF2-40B4-BE49-F238E27FC236}">
                <a16:creationId xmlns:a16="http://schemas.microsoft.com/office/drawing/2014/main" id="{3B604EF4-ADF2-824F-A482-8D418036B624}"/>
              </a:ext>
            </a:extLst>
          </p:cNvPr>
          <p:cNvSpPr txBox="1"/>
          <p:nvPr/>
        </p:nvSpPr>
        <p:spPr>
          <a:xfrm>
            <a:off x="251641" y="2335167"/>
            <a:ext cx="37419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t>  </a:t>
            </a:r>
          </a:p>
        </p:txBody>
      </p:sp>
      <p:sp>
        <p:nvSpPr>
          <p:cNvPr id="6" name="TextBox 5">
            <a:extLst>
              <a:ext uri="{FF2B5EF4-FFF2-40B4-BE49-F238E27FC236}">
                <a16:creationId xmlns:a16="http://schemas.microsoft.com/office/drawing/2014/main" id="{2FC64ABD-513B-6B1E-B5E9-D393612F1AB8}"/>
              </a:ext>
            </a:extLst>
          </p:cNvPr>
          <p:cNvSpPr txBox="1"/>
          <p:nvPr/>
        </p:nvSpPr>
        <p:spPr>
          <a:xfrm>
            <a:off x="1915885" y="2529045"/>
            <a:ext cx="825717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US" sz="2800"/>
              <a:t>Once the final airbox model has been completed a prototype can be made.</a:t>
            </a:r>
          </a:p>
          <a:p>
            <a:pPr marL="285750" indent="-285750" algn="ctr">
              <a:buFont typeface="Arial"/>
              <a:buChar char="•"/>
            </a:pPr>
            <a:r>
              <a:rPr lang="en-US" sz="2800"/>
              <a:t>This prototype can be tested against the original airbox on the flow bench in order to prove if it is more effective or not.</a:t>
            </a:r>
          </a:p>
          <a:p>
            <a:pPr marL="285750" indent="-285750" algn="ctr">
              <a:buFont typeface="Arial"/>
              <a:buChar char="•"/>
            </a:pPr>
            <a:r>
              <a:rPr lang="en-US" sz="2800"/>
              <a:t>Once data has been gathered and compared against the original airbox, it can be tested to make sure it fits onto the NSF, fitting well with the new fuel tank cover and safety plate </a:t>
            </a:r>
            <a:r>
              <a:rPr lang="en-US" sz="2800" err="1"/>
              <a:t>inbetween</a:t>
            </a:r>
            <a:r>
              <a:rPr lang="en-US" sz="2800"/>
              <a:t> them.</a:t>
            </a:r>
          </a:p>
        </p:txBody>
      </p:sp>
    </p:spTree>
    <p:extLst>
      <p:ext uri="{BB962C8B-B14F-4D97-AF65-F5344CB8AC3E}">
        <p14:creationId xmlns:p14="http://schemas.microsoft.com/office/powerpoint/2010/main" val="27452454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7EC34-75D4-D0D4-6D39-7951CBD01068}"/>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2F1F73AE-7C1B-CB62-0F77-9536EA5DCAFA}"/>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186311C7-F7F1-68CD-D1C9-1711AAAE050A}"/>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8A773569-4A43-55AC-5610-276B43F43878}"/>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A9CA19FC-E3B6-940C-765E-051D428EDB8B}"/>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B25E07C7-2C92-3A03-83B1-AB6835830A2A}"/>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4B5A1E47-6D08-3E72-71F0-211F2FE42BD8}"/>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2B59DC49-17B8-0E3C-1EBA-4C09F13C15E4}"/>
              </a:ext>
            </a:extLst>
          </p:cNvPr>
          <p:cNvSpPr txBox="1"/>
          <p:nvPr/>
        </p:nvSpPr>
        <p:spPr>
          <a:xfrm>
            <a:off x="1945640" y="244585"/>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pic>
        <p:nvPicPr>
          <p:cNvPr id="8" name="Picture 7" descr="A close-up of a machine&#10;&#10;Description automatically generated">
            <a:extLst>
              <a:ext uri="{FF2B5EF4-FFF2-40B4-BE49-F238E27FC236}">
                <a16:creationId xmlns:a16="http://schemas.microsoft.com/office/drawing/2014/main" id="{732CCF53-A4F8-E683-3C0C-8A82F08403C4}"/>
              </a:ext>
            </a:extLst>
          </p:cNvPr>
          <p:cNvPicPr>
            <a:picLocks noChangeAspect="1"/>
          </p:cNvPicPr>
          <p:nvPr/>
        </p:nvPicPr>
        <p:blipFill>
          <a:blip r:embed="rId3">
            <a:extLst>
              <a:ext uri="{28A0092B-C50C-407E-A947-70E740481C1C}">
                <a14:useLocalDpi xmlns:a14="http://schemas.microsoft.com/office/drawing/2010/main" val="0"/>
              </a:ext>
            </a:extLst>
          </a:blip>
          <a:srcRect l="7330" r="19068"/>
          <a:stretch/>
        </p:blipFill>
        <p:spPr>
          <a:xfrm>
            <a:off x="7455440" y="485885"/>
            <a:ext cx="4181126" cy="2621847"/>
          </a:xfrm>
          <a:prstGeom prst="rect">
            <a:avLst/>
          </a:prstGeom>
        </p:spPr>
      </p:pic>
      <p:sp>
        <p:nvSpPr>
          <p:cNvPr id="2" name="TextBox 1">
            <a:extLst>
              <a:ext uri="{FF2B5EF4-FFF2-40B4-BE49-F238E27FC236}">
                <a16:creationId xmlns:a16="http://schemas.microsoft.com/office/drawing/2014/main" id="{5B2EC644-6297-A603-10EA-A51C40DDBCBC}"/>
              </a:ext>
            </a:extLst>
          </p:cNvPr>
          <p:cNvSpPr txBox="1"/>
          <p:nvPr/>
        </p:nvSpPr>
        <p:spPr>
          <a:xfrm>
            <a:off x="212107" y="2044531"/>
            <a:ext cx="6681062" cy="513986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GOALS: ADJUSTABLE, LIGHTWEIGHT, ERGONOMIC </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INITIAL SKETCH FOR DIMENSIONS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MOUNTING POINTS ALIGNMENT</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pic>
        <p:nvPicPr>
          <p:cNvPr id="4" name="Picture 3" descr="A paper with drawings on it&#10;&#10;Description automatically generated">
            <a:extLst>
              <a:ext uri="{FF2B5EF4-FFF2-40B4-BE49-F238E27FC236}">
                <a16:creationId xmlns:a16="http://schemas.microsoft.com/office/drawing/2014/main" id="{19FCF653-7BFA-EE96-1020-3C470E5D34A7}"/>
              </a:ext>
            </a:extLst>
          </p:cNvPr>
          <p:cNvPicPr>
            <a:picLocks noChangeAspect="1"/>
          </p:cNvPicPr>
          <p:nvPr/>
        </p:nvPicPr>
        <p:blipFill>
          <a:blip r:embed="rId4">
            <a:extLst>
              <a:ext uri="{28A0092B-C50C-407E-A947-70E740481C1C}">
                <a14:useLocalDpi xmlns:a14="http://schemas.microsoft.com/office/drawing/2010/main" val="0"/>
              </a:ext>
            </a:extLst>
          </a:blip>
          <a:srcRect r="3106"/>
          <a:stretch/>
        </p:blipFill>
        <p:spPr>
          <a:xfrm rot="16200000">
            <a:off x="8060912" y="3080844"/>
            <a:ext cx="3032321" cy="4243265"/>
          </a:xfrm>
          <a:prstGeom prst="rect">
            <a:avLst/>
          </a:prstGeom>
        </p:spPr>
      </p:pic>
    </p:spTree>
    <p:extLst>
      <p:ext uri="{BB962C8B-B14F-4D97-AF65-F5344CB8AC3E}">
        <p14:creationId xmlns:p14="http://schemas.microsoft.com/office/powerpoint/2010/main" val="19746898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46EC38-D87F-A843-80EB-DB0031DB3DF3}"/>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BF5316A-67A1-1866-0C09-A9C7181B7988}"/>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034AE5B1-2AD0-4E34-E0CC-7E638C344FD8}"/>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D0225759-395E-1EC7-0E55-99231677CD4F}"/>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A891C851-A8C0-3DC4-BD3A-A0EC735FFF63}"/>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E183F9E4-6A0A-19A4-2984-33043DDF365D}"/>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EE11B835-A5CC-723F-1923-E0274C2542C0}"/>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0DB23EB0-5742-075B-A3A9-94237243E115}"/>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mc:AlternateContent xmlns:mc="http://schemas.openxmlformats.org/markup-compatibility/2006">
        <mc:Choice xmlns:am3d="http://schemas.microsoft.com/office/drawing/2017/model3d" Requires="am3d">
          <p:graphicFrame>
            <p:nvGraphicFramePr>
              <p:cNvPr id="2" name="3D Model 1">
                <a:extLst>
                  <a:ext uri="{FF2B5EF4-FFF2-40B4-BE49-F238E27FC236}">
                    <a16:creationId xmlns:a16="http://schemas.microsoft.com/office/drawing/2014/main" id="{C9D70C5F-C87F-1C0C-DBDB-1A5720EC4BA0}"/>
                  </a:ext>
                </a:extLst>
              </p:cNvPr>
              <p:cNvGraphicFramePr>
                <a:graphicFrameLocks/>
              </p:cNvGraphicFramePr>
              <p:nvPr/>
            </p:nvGraphicFramePr>
            <p:xfrm>
              <a:off x="6756509" y="186661"/>
              <a:ext cx="4782560" cy="2785865"/>
            </p:xfrm>
            <a:graphic>
              <a:graphicData uri="http://schemas.microsoft.com/office/drawing/2017/model3d">
                <am3d:model3d r:embed="rId3">
                  <am3d:spPr>
                    <a:xfrm>
                      <a:off x="0" y="0"/>
                      <a:ext cx="4782560" cy="2785865"/>
                    </a:xfrm>
                    <a:prstGeom prst="rect">
                      <a:avLst/>
                    </a:prstGeom>
                  </am3d:spPr>
                  <am3d:camera>
                    <am3d:pos x="0" y="0" z="55882511"/>
                    <am3d:up dx="0" dy="36000000" dz="0"/>
                    <am3d:lookAt x="0" y="0" z="0"/>
                    <am3d:perspective fov="1469927"/>
                  </am3d:camera>
                  <am3d:trans>
                    <am3d:meterPerModelUnit n="41046" d="1000000"/>
                    <am3d:preTrans dx="-5762936" dy="6575657" dz="16351047"/>
                    <am3d:scale>
                      <am3d:sx n="1000000" d="1000000"/>
                      <am3d:sy n="1000000" d="1000000"/>
                      <am3d:sz n="1000000" d="1000000"/>
                    </am3d:scale>
                    <am3d:rot ax="1090479" ay="-2661942" az="-775670"/>
                    <am3d:postTrans dx="0" dy="0" dz="0"/>
                  </am3d:trans>
                  <am3d:raster rName="Office3DRenderer" rVer="16.0.8326">
                    <am3d:blip r:embed="rId4"/>
                  </am3d:raster>
                  <am3d:winViewport/>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id="{C9D70C5F-C87F-1C0C-DBDB-1A5720EC4BA0}"/>
                  </a:ext>
                </a:extLst>
              </p:cNvPr>
              <p:cNvPicPr>
                <a:picLocks noGrp="1" noRot="1" noChangeAspect="1" noMove="1" noResize="1" noEditPoints="1" noAdjustHandles="1" noChangeArrowheads="1" noChangeShapeType="1" noCrop="1"/>
              </p:cNvPicPr>
              <p:nvPr/>
            </p:nvPicPr>
            <p:blipFill>
              <a:blip r:embed="rId4"/>
              <a:stretch>
                <a:fillRect/>
              </a:stretch>
            </p:blipFill>
            <p:spPr>
              <a:xfrm>
                <a:off x="6756509" y="186661"/>
                <a:ext cx="4782560" cy="2785865"/>
              </a:xfrm>
              <a:prstGeom prst="rect">
                <a:avLst/>
              </a:prstGeom>
            </p:spPr>
          </p:pic>
        </mc:Fallback>
      </mc:AlternateContent>
      <p:pic>
        <p:nvPicPr>
          <p:cNvPr id="4" name="Picture 3" descr="A metal object with a handle&#10;&#10;Description automatically generated">
            <a:extLst>
              <a:ext uri="{FF2B5EF4-FFF2-40B4-BE49-F238E27FC236}">
                <a16:creationId xmlns:a16="http://schemas.microsoft.com/office/drawing/2014/main" id="{EC254254-94CB-CE45-511F-E067B94EAFAA}"/>
              </a:ext>
            </a:extLst>
          </p:cNvPr>
          <p:cNvPicPr>
            <a:picLocks noChangeAspect="1"/>
          </p:cNvPicPr>
          <p:nvPr/>
        </p:nvPicPr>
        <p:blipFill>
          <a:blip r:embed="rId5">
            <a:extLst>
              <a:ext uri="{28A0092B-C50C-407E-A947-70E740481C1C}">
                <a14:useLocalDpi xmlns:a14="http://schemas.microsoft.com/office/drawing/2010/main" val="0"/>
              </a:ext>
            </a:extLst>
          </a:blip>
          <a:srcRect l="22517" t="22517" r="18418" b="18418"/>
          <a:stretch/>
        </p:blipFill>
        <p:spPr>
          <a:xfrm>
            <a:off x="6766017" y="3831954"/>
            <a:ext cx="4844956" cy="2725288"/>
          </a:xfrm>
          <a:prstGeom prst="rect">
            <a:avLst/>
          </a:prstGeom>
        </p:spPr>
      </p:pic>
      <p:sp>
        <p:nvSpPr>
          <p:cNvPr id="5" name="TextBox 4">
            <a:extLst>
              <a:ext uri="{FF2B5EF4-FFF2-40B4-BE49-F238E27FC236}">
                <a16:creationId xmlns:a16="http://schemas.microsoft.com/office/drawing/2014/main" id="{FB6BDCBC-DDC0-1837-0272-F884F8214744}"/>
              </a:ext>
            </a:extLst>
          </p:cNvPr>
          <p:cNvSpPr txBox="1"/>
          <p:nvPr/>
        </p:nvSpPr>
        <p:spPr>
          <a:xfrm>
            <a:off x="123092" y="2464958"/>
            <a:ext cx="8465736" cy="2523768"/>
          </a:xfrm>
          <a:prstGeom prst="rect">
            <a:avLst/>
          </a:prstGeom>
          <a:noFill/>
        </p:spPr>
        <p:txBody>
          <a:bodyPr wrap="square">
            <a:spAutoFit/>
          </a:bodyPr>
          <a:lstStyle/>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3D MODEL FROM SKETCH</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USE FOR ANALYSIS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GUIDE FOR OWN DESIGN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spTree>
    <p:extLst>
      <p:ext uri="{BB962C8B-B14F-4D97-AF65-F5344CB8AC3E}">
        <p14:creationId xmlns:p14="http://schemas.microsoft.com/office/powerpoint/2010/main" val="8557089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40D9C-00B9-2E3D-8C96-F2ACFEC6166D}"/>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B040FFC8-4832-D9AE-A5FB-48A99F46FE2D}"/>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4EFAF178-CE64-37B4-89E7-3A6C698856EE}"/>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1A813110-BEB7-346E-1B70-09A71C9B387B}"/>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34ED6D7A-6F15-EB72-C6DC-697A85B2E715}"/>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5BBF0136-8926-7E0E-F6D0-E84FAE6D684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6837A356-F931-52A1-4A4D-88705A316971}"/>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9EF54EA1-2459-5932-B739-7EAC2957A49B}"/>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sp>
        <p:nvSpPr>
          <p:cNvPr id="5" name="TextBox 4">
            <a:extLst>
              <a:ext uri="{FF2B5EF4-FFF2-40B4-BE49-F238E27FC236}">
                <a16:creationId xmlns:a16="http://schemas.microsoft.com/office/drawing/2014/main" id="{724781E9-9F86-5E29-CD1B-865E7B01D0B7}"/>
              </a:ext>
            </a:extLst>
          </p:cNvPr>
          <p:cNvSpPr txBox="1"/>
          <p:nvPr/>
        </p:nvSpPr>
        <p:spPr>
          <a:xfrm>
            <a:off x="-540099" y="1865152"/>
            <a:ext cx="6251659" cy="3754874"/>
          </a:xfrm>
          <a:prstGeom prst="rect">
            <a:avLst/>
          </a:prstGeom>
          <a:noFill/>
        </p:spPr>
        <p:txBody>
          <a:bodyPr wrap="square">
            <a:spAutoFit/>
          </a:bodyPr>
          <a:lstStyle/>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STRESS ANALYSIS </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57300" marR="0" lvl="2"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MAX LOAD 1500N DURING CORNERING AND BRAKING</a:t>
            </a:r>
          </a:p>
          <a:p>
            <a:pPr marL="1257300" marR="0" lvl="2"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TESTED AT 3000N FOR SAFETY FACTOR</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MAXIMUM FORCE EXPERIENCED 200 MPa</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pic>
        <p:nvPicPr>
          <p:cNvPr id="6" name="Picture 5" descr="A triangular object with a yellow and green color&#10;&#10;Description automatically generated with medium confidence">
            <a:extLst>
              <a:ext uri="{FF2B5EF4-FFF2-40B4-BE49-F238E27FC236}">
                <a16:creationId xmlns:a16="http://schemas.microsoft.com/office/drawing/2014/main" id="{592C5D42-A675-0CF3-17DB-C5CFB0B93C2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77" b="89559" l="8424" r="90253">
                        <a14:foregroundMark x1="13357" y1="22042" x2="8424" y2="19722"/>
                        <a14:foregroundMark x1="9868" y1="76798" x2="8785" y2="73550"/>
                        <a14:foregroundMark x1="90253" y1="44780" x2="87004" y2="41067"/>
                      </a14:backgroundRemoval>
                    </a14:imgEffect>
                  </a14:imgLayer>
                </a14:imgProps>
              </a:ext>
              <a:ext uri="{28A0092B-C50C-407E-A947-70E740481C1C}">
                <a14:useLocalDpi xmlns:a14="http://schemas.microsoft.com/office/drawing/2010/main" val="0"/>
              </a:ext>
            </a:extLst>
          </a:blip>
          <a:stretch>
            <a:fillRect/>
          </a:stretch>
        </p:blipFill>
        <p:spPr>
          <a:xfrm>
            <a:off x="6035016" y="1151917"/>
            <a:ext cx="4995007" cy="2590672"/>
          </a:xfrm>
          <a:prstGeom prst="rect">
            <a:avLst/>
          </a:prstGeom>
        </p:spPr>
      </p:pic>
      <p:pic>
        <p:nvPicPr>
          <p:cNvPr id="10" name="Picture 9" descr="A rainbow colored scale with numbers&#10;&#10;Description automatically generated">
            <a:extLst>
              <a:ext uri="{FF2B5EF4-FFF2-40B4-BE49-F238E27FC236}">
                <a16:creationId xmlns:a16="http://schemas.microsoft.com/office/drawing/2014/main" id="{ADA1E70D-5023-0E25-940B-69DEDD5A1E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91499" y="3726842"/>
            <a:ext cx="1531057" cy="2886419"/>
          </a:xfrm>
          <a:prstGeom prst="rect">
            <a:avLst/>
          </a:prstGeom>
        </p:spPr>
      </p:pic>
    </p:spTree>
    <p:extLst>
      <p:ext uri="{BB962C8B-B14F-4D97-AF65-F5344CB8AC3E}">
        <p14:creationId xmlns:p14="http://schemas.microsoft.com/office/powerpoint/2010/main" val="972317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E1B4A6-0D5D-E760-088F-28FCD2C3B296}"/>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E41C324-B9DC-48E0-285E-5F2AB390BB3E}"/>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15B178D-D07A-FB8A-FEFC-641FFBEDE98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959CCF61-64AB-E24B-11DD-B16B250B3053}"/>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A7A91AD0-2D18-8E92-8556-853BA4D7F3D0}"/>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56F01B66-D806-F693-003B-F535609F169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A722FF96-E75B-8CAC-15D9-69C3D0A953C3}"/>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427BC89F-9CF1-D181-74FC-95AC01A8D028}"/>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pic>
        <p:nvPicPr>
          <p:cNvPr id="1026" name="Picture 2" descr="Motorbike Rearsets Footpegs Inc. Hanger Polished Aluminium Alloy Cafe Racer  PAIR">
            <a:extLst>
              <a:ext uri="{FF2B5EF4-FFF2-40B4-BE49-F238E27FC236}">
                <a16:creationId xmlns:a16="http://schemas.microsoft.com/office/drawing/2014/main" id="{A866646E-B092-88FE-EA70-C613931BE9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7899" y="4055584"/>
            <a:ext cx="3293445" cy="26347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otorcycle Rear sets, controls - JPR Motorcycles Timsbury">
            <a:extLst>
              <a:ext uri="{FF2B5EF4-FFF2-40B4-BE49-F238E27FC236}">
                <a16:creationId xmlns:a16="http://schemas.microsoft.com/office/drawing/2014/main" id="{EED46FA1-95DF-7030-DC8A-0CB197E471DA}"/>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9907" b="89977" l="4545" r="95221">
                        <a14:foregroundMark x1="5086" y1="44761" x2="4662" y2="45804"/>
                        <a14:foregroundMark x1="7854" y1="37955" x2="5086" y2="44761"/>
                        <a14:foregroundMark x1="11772" y1="28322" x2="11424" y2="29178"/>
                        <a14:foregroundMark x1="11538" y1="44289" x2="9790" y2="43939"/>
                        <a14:foregroundMark x1="87063" y1="61072" x2="95221" y2="68298"/>
                        <a14:backgroundMark x1="9557" y1="36830" x2="12471" y2="31002"/>
                        <a14:backgroundMark x1="11422" y1="30886" x2="9207" y2="38345"/>
                        <a14:backgroundMark x1="12471" y1="30536" x2="9557" y2="31352"/>
                        <a14:backgroundMark x1="8159" y1="52098" x2="6410" y2="49417"/>
                        <a14:backgroundMark x1="7925" y1="52914" x2="6410" y2="48485"/>
                        <a14:backgroundMark x1="7576" y1="52914" x2="7576" y2="53263"/>
                        <a14:backgroundMark x1="7692" y1="53030" x2="5594" y2="51166"/>
                        <a14:backgroundMark x1="7343" y1="51981" x2="5944" y2="49534"/>
                      </a14:backgroundRemoval>
                    </a14:imgEffect>
                  </a14:imgLayer>
                </a14:imgProps>
              </a:ext>
              <a:ext uri="{28A0092B-C50C-407E-A947-70E740481C1C}">
                <a14:useLocalDpi xmlns:a14="http://schemas.microsoft.com/office/drawing/2010/main" val="0"/>
              </a:ext>
            </a:extLst>
          </a:blip>
          <a:srcRect/>
          <a:stretch>
            <a:fillRect/>
          </a:stretch>
        </p:blipFill>
        <p:spPr bwMode="auto">
          <a:xfrm>
            <a:off x="6717382" y="-199264"/>
            <a:ext cx="3810482" cy="381048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ighTech Honda CB1000 R 2018 R Version Adjustable Rearsets">
            <a:extLst>
              <a:ext uri="{FF2B5EF4-FFF2-40B4-BE49-F238E27FC236}">
                <a16:creationId xmlns:a16="http://schemas.microsoft.com/office/drawing/2014/main" id="{5F1E09CD-40EA-ADCC-1FAB-3443CDE7265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8350" r="89893">
                        <a14:foregroundMark x1="9912" y1="21838" x2="8887" y2="20515"/>
                        <a14:foregroundMark x1="9180" y1="34265" x2="8740" y2="40809"/>
                        <a14:foregroundMark x1="9912" y1="20588" x2="8350" y2="20147"/>
                        <a14:foregroundMark x1="23535" y1="45368" x2="19238" y2="49338"/>
                        <a14:foregroundMark x1="18945" y1="45147" x2="17432" y2="50441"/>
                        <a14:foregroundMark x1="86230" y1="21985" x2="70508" y2="55368"/>
                        <a14:foregroundMark x1="70508" y1="55368" x2="64453" y2="62647"/>
                        <a14:foregroundMark x1="79443" y1="43897" x2="86279" y2="46618"/>
                        <a14:foregroundMark x1="85938" y1="46544" x2="84424" y2="43309"/>
                        <a14:foregroundMark x1="87061" y1="44338" x2="84180" y2="42647"/>
                        <a14:foregroundMark x1="82910" y1="47426" x2="85889" y2="49265"/>
                        <a14:foregroundMark x1="85840" y1="49559" x2="83643" y2="47868"/>
                        <a14:foregroundMark x1="60938" y1="79338" x2="71729" y2="81324"/>
                        <a14:foregroundMark x1="71729" y1="81324" x2="84229" y2="79632"/>
                        <a14:foregroundMark x1="84229" y1="79632" x2="87988" y2="82721"/>
                      </a14:backgroundRemoval>
                    </a14:imgEffect>
                  </a14:imgLayer>
                </a14:imgProps>
              </a:ext>
              <a:ext uri="{28A0092B-C50C-407E-A947-70E740481C1C}">
                <a14:useLocalDpi xmlns:a14="http://schemas.microsoft.com/office/drawing/2010/main" val="0"/>
              </a:ext>
            </a:extLst>
          </a:blip>
          <a:srcRect/>
          <a:stretch>
            <a:fillRect/>
          </a:stretch>
        </p:blipFill>
        <p:spPr bwMode="auto">
          <a:xfrm>
            <a:off x="1591811" y="3429000"/>
            <a:ext cx="4928208" cy="327284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ECD5378-1D4E-66E2-0B15-6118F7606600}"/>
              </a:ext>
            </a:extLst>
          </p:cNvPr>
          <p:cNvSpPr txBox="1"/>
          <p:nvPr/>
        </p:nvSpPr>
        <p:spPr>
          <a:xfrm>
            <a:off x="644233" y="2116592"/>
            <a:ext cx="6764793" cy="193899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DESIGN RESEARCH</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EXPLORE RACE TEAM DESIGN CHOICES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INSPIRATION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FUNCTIONALITY</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spTree>
    <p:extLst>
      <p:ext uri="{BB962C8B-B14F-4D97-AF65-F5344CB8AC3E}">
        <p14:creationId xmlns:p14="http://schemas.microsoft.com/office/powerpoint/2010/main" val="38269238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838071-BDB5-EF6E-6516-1AB3CE52F8A1}"/>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EF43675A-1540-A1B9-313E-B44EDDD1B16E}"/>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A2C9821F-395B-5566-39C3-DD960EC2966C}"/>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AEBE918C-5437-D451-5D27-34E4F39EC00C}"/>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84C48F49-ED5D-4E22-CD08-557012A05EE9}"/>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2462AD2C-6141-77D2-8351-8CEF9F0AF3E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86DA368B-176A-7C96-AB27-7C82B1AF344C}"/>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5F0D0BA1-BA39-5433-8AB2-60A394BDEF3D}"/>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pic>
        <p:nvPicPr>
          <p:cNvPr id="5" name="Picture 4" descr="A metal object with a curved handle&#10;&#10;AI-generated content may be incorrect.">
            <a:extLst>
              <a:ext uri="{FF2B5EF4-FFF2-40B4-BE49-F238E27FC236}">
                <a16:creationId xmlns:a16="http://schemas.microsoft.com/office/drawing/2014/main" id="{B8ADF044-AC5C-F4DE-BC42-2F65A86706C2}"/>
              </a:ext>
            </a:extLst>
          </p:cNvPr>
          <p:cNvPicPr>
            <a:picLocks noChangeAspect="1"/>
          </p:cNvPicPr>
          <p:nvPr/>
        </p:nvPicPr>
        <p:blipFill>
          <a:blip r:embed="rId3">
            <a:extLst>
              <a:ext uri="{28A0092B-C50C-407E-A947-70E740481C1C}">
                <a14:useLocalDpi xmlns:a14="http://schemas.microsoft.com/office/drawing/2010/main" val="0"/>
              </a:ext>
            </a:extLst>
          </a:blip>
          <a:srcRect l="19094" r="25949"/>
          <a:stretch/>
        </p:blipFill>
        <p:spPr>
          <a:xfrm>
            <a:off x="7375491" y="259427"/>
            <a:ext cx="4511710" cy="3653807"/>
          </a:xfrm>
          <a:prstGeom prst="rect">
            <a:avLst/>
          </a:prstGeom>
        </p:spPr>
      </p:pic>
      <p:sp>
        <p:nvSpPr>
          <p:cNvPr id="6" name="TextBox 5">
            <a:extLst>
              <a:ext uri="{FF2B5EF4-FFF2-40B4-BE49-F238E27FC236}">
                <a16:creationId xmlns:a16="http://schemas.microsoft.com/office/drawing/2014/main" id="{3B3726BE-4CE0-7C21-672B-C87E1F1BD73C}"/>
              </a:ext>
            </a:extLst>
          </p:cNvPr>
          <p:cNvSpPr txBox="1"/>
          <p:nvPr/>
        </p:nvSpPr>
        <p:spPr>
          <a:xfrm>
            <a:off x="704088" y="2086330"/>
            <a:ext cx="5683064" cy="5273367"/>
          </a:xfrm>
          <a:prstGeom prst="rect">
            <a:avLst/>
          </a:prstGeom>
          <a:noFill/>
        </p:spPr>
        <p:txBody>
          <a:bodyPr wrap="square" rtlCol="0">
            <a:spAutoFit/>
          </a:bodyPr>
          <a:lstStyle/>
          <a:p>
            <a:pPr lvl="0" algn="ctr">
              <a:lnSpc>
                <a:spcPct val="107000"/>
              </a:lnSpc>
              <a:spcAft>
                <a:spcPts val="800"/>
              </a:spcAft>
              <a:buSzPts val="1000"/>
              <a:tabLst>
                <a:tab pos="457200" algn="l"/>
              </a:tabLst>
            </a:pPr>
            <a:r>
              <a:rPr lang="en-GB" sz="2400" b="1" kern="100">
                <a:effectLst/>
                <a:latin typeface="Verajja" panose="020B0603030804020204"/>
                <a:ea typeface="Aptos" panose="020B0004020202020204" pitchFamily="34" charset="0"/>
                <a:cs typeface="Times New Roman" panose="02020603050405020304" pitchFamily="18" charset="0"/>
              </a:rPr>
              <a:t>FINAL DESIGN</a:t>
            </a:r>
          </a:p>
          <a:p>
            <a:pPr lvl="0" algn="ctr">
              <a:lnSpc>
                <a:spcPct val="107000"/>
              </a:lnSpc>
              <a:spcAft>
                <a:spcPts val="800"/>
              </a:spcAft>
              <a:buSzPts val="1000"/>
              <a:tabLst>
                <a:tab pos="457200" algn="l"/>
              </a:tabLst>
            </a:pPr>
            <a:endParaRPr lang="en-GB" sz="2400" b="1" kern="100">
              <a:effectLst/>
              <a:latin typeface="Verajja" panose="020B0603030804020204"/>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b="1" kern="100">
                <a:latin typeface="Verajja" panose="020B0603030804020204"/>
                <a:ea typeface="Aptos" panose="020B0004020202020204" pitchFamily="34" charset="0"/>
                <a:cs typeface="Times New Roman" panose="02020603050405020304" pitchFamily="18" charset="0"/>
              </a:rPr>
              <a:t>ADJUSTABLE MECHANISM FOR FOOTPEG AND LEVER POSITION </a:t>
            </a:r>
          </a:p>
          <a:p>
            <a:pPr marL="342900" lvl="0" indent="-342900">
              <a:lnSpc>
                <a:spcPct val="107000"/>
              </a:lnSpc>
              <a:spcAft>
                <a:spcPts val="800"/>
              </a:spcAft>
              <a:buSzPts val="1000"/>
              <a:buFont typeface="Symbol" panose="05050102010706020507" pitchFamily="18" charset="2"/>
              <a:buChar char=""/>
              <a:tabLst>
                <a:tab pos="457200" algn="l"/>
              </a:tabLst>
            </a:pPr>
            <a:endParaRPr lang="en-GB" b="1" kern="100">
              <a:effectLst/>
              <a:latin typeface="Verajja" panose="020B0603030804020204"/>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b="1" kern="100">
                <a:latin typeface="Verajja" panose="020B0603030804020204"/>
                <a:ea typeface="Aptos" panose="020B0004020202020204" pitchFamily="34" charset="0"/>
                <a:cs typeface="Times New Roman" panose="02020603050405020304" pitchFamily="18" charset="0"/>
              </a:rPr>
              <a:t>MODULAR STRUCTURE ALLOW FOR INDIVIDUAL PARTS TO BE REPLACED AFTER A CRASH</a:t>
            </a:r>
          </a:p>
          <a:p>
            <a:pPr marL="342900" lvl="0" indent="-342900">
              <a:lnSpc>
                <a:spcPct val="107000"/>
              </a:lnSpc>
              <a:spcAft>
                <a:spcPts val="800"/>
              </a:spcAft>
              <a:buSzPts val="1000"/>
              <a:buFont typeface="Symbol" panose="05050102010706020507" pitchFamily="18" charset="2"/>
              <a:buChar char=""/>
              <a:tabLst>
                <a:tab pos="457200" algn="l"/>
              </a:tabLst>
            </a:pPr>
            <a:endParaRPr lang="en-GB" b="1" kern="100">
              <a:effectLst/>
              <a:latin typeface="Verajja" panose="020B0603030804020204"/>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b="1" kern="100">
                <a:latin typeface="Verajja" panose="020B0603030804020204"/>
                <a:ea typeface="Aptos" panose="020B0004020202020204" pitchFamily="34" charset="0"/>
                <a:cs typeface="Times New Roman" panose="02020603050405020304" pitchFamily="18" charset="0"/>
              </a:rPr>
              <a:t>SYMMETRICAL LEFT AND RIGH COMPONENTS TO SIMPLIFY MANUFACTORING</a:t>
            </a:r>
          </a:p>
          <a:p>
            <a:pPr lvl="0">
              <a:lnSpc>
                <a:spcPct val="107000"/>
              </a:lnSpc>
              <a:spcAft>
                <a:spcPts val="800"/>
              </a:spcAft>
              <a:buSzPts val="1000"/>
              <a:tabLst>
                <a:tab pos="457200" algn="l"/>
              </a:tabLst>
            </a:pPr>
            <a:endParaRPr lang="en-GB" sz="2000" b="1" kern="100">
              <a:effectLst/>
              <a:latin typeface="Verajja" panose="020B0603030804020204"/>
              <a:ea typeface="Aptos" panose="020B000402020202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21051609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E81905-19AF-F1DF-5395-CC0A0CA2F103}"/>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9F01841B-9C91-0A0F-CE86-6B5E25059D2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45421528-D970-30A2-3899-4C23CA14A108}"/>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DA7F2935-EDB9-EF3A-F701-90F5DE24D9C1}"/>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44C96BB4-BF89-6790-4E6A-8E1C53FF85EF}"/>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99AE805-0CBE-A575-102E-56EB743E5B30}"/>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F799C272-C234-ED82-F732-951558BFF6DA}"/>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C15FBD78-351B-6FCB-89BD-30C52598FDC4}"/>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pic>
        <p:nvPicPr>
          <p:cNvPr id="3" name="Rear set adjustment demo">
            <a:hlinkClick r:id="" action="ppaction://media"/>
            <a:extLst>
              <a:ext uri="{FF2B5EF4-FFF2-40B4-BE49-F238E27FC236}">
                <a16:creationId xmlns:a16="http://schemas.microsoft.com/office/drawing/2014/main" id="{3AD7081A-D38B-11F3-0B08-E5648FCEA0C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0831" y="1705977"/>
            <a:ext cx="10820400" cy="4343400"/>
          </a:xfrm>
          <a:prstGeom prst="rect">
            <a:avLst/>
          </a:prstGeom>
        </p:spPr>
      </p:pic>
    </p:spTree>
    <p:extLst>
      <p:ext uri="{BB962C8B-B14F-4D97-AF65-F5344CB8AC3E}">
        <p14:creationId xmlns:p14="http://schemas.microsoft.com/office/powerpoint/2010/main" val="3751014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4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0B615-AC89-812D-12E6-E6B53A1EEE3B}"/>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D407B2B-65B6-DD2B-7C43-AFF151469FFA}"/>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141DC683-842D-DB48-113B-E94523DAB512}"/>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314668D7-8ADA-75AD-E35A-DDC94F1CF683}"/>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86329981-7BE5-4623-6AF3-08812C63561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B3868C1A-AD97-B2F5-F3D4-33E502888BD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8DE137A2-CA5E-A9B6-AF97-9EF2EAE2AB82}"/>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00F72AF3-C76A-12B3-6323-93B4EC8F99CE}"/>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sp>
        <p:nvSpPr>
          <p:cNvPr id="2" name="TextBox 1">
            <a:extLst>
              <a:ext uri="{FF2B5EF4-FFF2-40B4-BE49-F238E27FC236}">
                <a16:creationId xmlns:a16="http://schemas.microsoft.com/office/drawing/2014/main" id="{5AD0F9F3-BDAA-96BF-9ABE-D093B3A613FC}"/>
              </a:ext>
            </a:extLst>
          </p:cNvPr>
          <p:cNvSpPr txBox="1"/>
          <p:nvPr/>
        </p:nvSpPr>
        <p:spPr>
          <a:xfrm>
            <a:off x="1020966" y="3244961"/>
            <a:ext cx="5864906" cy="255454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Simulation of Safety Factor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a:solidFill>
                  <a:prstClr val="black"/>
                </a:solidFill>
                <a:latin typeface="Verajja" panose="020B0603030804020204" pitchFamily="34" charset="0"/>
              </a:rPr>
              <a:t>Parts unlikely to Deform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b="1">
              <a:solidFill>
                <a:prstClr val="black"/>
              </a:solidFill>
              <a:latin typeface="Verajja" panose="020B0603030804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3000N applied along edge of footpeg</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sp>
        <p:nvSpPr>
          <p:cNvPr id="3" name="TextBox 2">
            <a:extLst>
              <a:ext uri="{FF2B5EF4-FFF2-40B4-BE49-F238E27FC236}">
                <a16:creationId xmlns:a16="http://schemas.microsoft.com/office/drawing/2014/main" id="{F3AC693D-A6A8-3D80-8824-4C681E588CB9}"/>
              </a:ext>
            </a:extLst>
          </p:cNvPr>
          <p:cNvSpPr txBox="1"/>
          <p:nvPr/>
        </p:nvSpPr>
        <p:spPr>
          <a:xfrm>
            <a:off x="2124844" y="2337351"/>
            <a:ext cx="2943853"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Safety Factor</a:t>
            </a:r>
          </a:p>
        </p:txBody>
      </p:sp>
      <p:pic>
        <p:nvPicPr>
          <p:cNvPr id="5" name="Picture 4">
            <a:extLst>
              <a:ext uri="{FF2B5EF4-FFF2-40B4-BE49-F238E27FC236}">
                <a16:creationId xmlns:a16="http://schemas.microsoft.com/office/drawing/2014/main" id="{C3271C6F-8252-966A-0AAC-85AA884C265D}"/>
              </a:ext>
            </a:extLst>
          </p:cNvPr>
          <p:cNvPicPr>
            <a:picLocks noChangeAspect="1"/>
          </p:cNvPicPr>
          <p:nvPr/>
        </p:nvPicPr>
        <p:blipFill>
          <a:blip r:embed="rId3"/>
          <a:stretch>
            <a:fillRect/>
          </a:stretch>
        </p:blipFill>
        <p:spPr>
          <a:xfrm>
            <a:off x="6758658" y="977053"/>
            <a:ext cx="4907097" cy="3055982"/>
          </a:xfrm>
          <a:prstGeom prst="rect">
            <a:avLst/>
          </a:prstGeom>
        </p:spPr>
      </p:pic>
      <p:pic>
        <p:nvPicPr>
          <p:cNvPr id="8" name="Picture 7">
            <a:extLst>
              <a:ext uri="{FF2B5EF4-FFF2-40B4-BE49-F238E27FC236}">
                <a16:creationId xmlns:a16="http://schemas.microsoft.com/office/drawing/2014/main" id="{AD253FD5-FE9A-BA54-5297-36440F405665}"/>
              </a:ext>
            </a:extLst>
          </p:cNvPr>
          <p:cNvPicPr>
            <a:picLocks noChangeAspect="1"/>
          </p:cNvPicPr>
          <p:nvPr/>
        </p:nvPicPr>
        <p:blipFill>
          <a:blip r:embed="rId4"/>
          <a:stretch>
            <a:fillRect/>
          </a:stretch>
        </p:blipFill>
        <p:spPr>
          <a:xfrm>
            <a:off x="7130720" y="4189395"/>
            <a:ext cx="1674829" cy="2512244"/>
          </a:xfrm>
          <a:prstGeom prst="rect">
            <a:avLst/>
          </a:prstGeom>
        </p:spPr>
      </p:pic>
    </p:spTree>
    <p:extLst>
      <p:ext uri="{BB962C8B-B14F-4D97-AF65-F5344CB8AC3E}">
        <p14:creationId xmlns:p14="http://schemas.microsoft.com/office/powerpoint/2010/main" val="26930687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5AE5FF-E481-59EC-6474-9656239ACFE1}"/>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AAD6F4B8-EF61-5B9C-4646-9C33D9076B28}"/>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03BA365B-EB2D-4259-BC39-89B2321D548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7CBE9BA8-F1BE-B52A-869A-FB064F6C24A5}"/>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79CBF68E-7795-1BB3-67DB-A0FD0B3788C4}"/>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718C8819-BFDD-3F90-5DBC-53F0CB05B07E}"/>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02B7A26C-91DB-3F25-9CAD-FC0255F099F8}"/>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44C4F829-E7F4-E4CD-90D3-335BF72CEBE8}"/>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sp>
        <p:nvSpPr>
          <p:cNvPr id="2" name="TextBox 1">
            <a:extLst>
              <a:ext uri="{FF2B5EF4-FFF2-40B4-BE49-F238E27FC236}">
                <a16:creationId xmlns:a16="http://schemas.microsoft.com/office/drawing/2014/main" id="{B1DD8B6C-9F86-6D19-2D73-E570089CFDE1}"/>
              </a:ext>
            </a:extLst>
          </p:cNvPr>
          <p:cNvSpPr txBox="1"/>
          <p:nvPr/>
        </p:nvSpPr>
        <p:spPr>
          <a:xfrm>
            <a:off x="3902388" y="3234329"/>
            <a:ext cx="5864906" cy="292387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PROTOTYPING AND PRODUCTION</a:t>
            </a:r>
            <a:endParaRPr kumimoji="0" lang="en-GB" sz="18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MATERIAL CHOICES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b="1">
              <a:solidFill>
                <a:prstClr val="black"/>
              </a:solidFill>
              <a:latin typeface="Verajja" panose="020B0603030804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TESTING</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sp>
        <p:nvSpPr>
          <p:cNvPr id="3" name="TextBox 2">
            <a:extLst>
              <a:ext uri="{FF2B5EF4-FFF2-40B4-BE49-F238E27FC236}">
                <a16:creationId xmlns:a16="http://schemas.microsoft.com/office/drawing/2014/main" id="{FCB8406E-28B6-2C37-77AB-792B449A56B3}"/>
              </a:ext>
            </a:extLst>
          </p:cNvPr>
          <p:cNvSpPr txBox="1"/>
          <p:nvPr/>
        </p:nvSpPr>
        <p:spPr>
          <a:xfrm>
            <a:off x="4712763" y="2422412"/>
            <a:ext cx="2943853"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FURTHER WORK</a:t>
            </a:r>
          </a:p>
        </p:txBody>
      </p:sp>
    </p:spTree>
    <p:extLst>
      <p:ext uri="{BB962C8B-B14F-4D97-AF65-F5344CB8AC3E}">
        <p14:creationId xmlns:p14="http://schemas.microsoft.com/office/powerpoint/2010/main" val="38507044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F7774E-B3C9-1695-4481-58910431631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A54A7DEB-F3AF-5DBA-42E8-D0531257683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B9FB2530-999C-D9C2-7464-59AD612A5539}"/>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0683DB89-4D39-6BDF-6015-57B9A4BE784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508FD870-144A-BD1C-0B5E-2DCA0B64A2CA}"/>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B116FD98-7E84-A204-4873-F54DB150BF86}"/>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79C02676-F5B2-BCAC-9104-6F073B3794C3}"/>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EE25D474-570E-E4A6-360B-B163D26344F1}"/>
              </a:ext>
            </a:extLst>
          </p:cNvPr>
          <p:cNvSpPr txBox="1"/>
          <p:nvPr/>
        </p:nvSpPr>
        <p:spPr>
          <a:xfrm>
            <a:off x="2105488" y="23358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2" name="TextBox 1">
            <a:extLst>
              <a:ext uri="{FF2B5EF4-FFF2-40B4-BE49-F238E27FC236}">
                <a16:creationId xmlns:a16="http://schemas.microsoft.com/office/drawing/2014/main" id="{3BE0CA10-46F4-D80E-2EC3-912B12210CFA}"/>
              </a:ext>
            </a:extLst>
          </p:cNvPr>
          <p:cNvSpPr txBox="1"/>
          <p:nvPr/>
        </p:nvSpPr>
        <p:spPr>
          <a:xfrm>
            <a:off x="4286627" y="597281"/>
            <a:ext cx="5445507" cy="1446550"/>
          </a:xfrm>
          <a:prstGeom prst="rect">
            <a:avLst/>
          </a:prstGeom>
          <a:noFill/>
        </p:spPr>
        <p:txBody>
          <a:bodyPr wrap="square" rtlCol="0">
            <a:spAutoFit/>
          </a:bodyPr>
          <a:lstStyle/>
          <a:p>
            <a:pPr algn="ctr"/>
            <a:r>
              <a:rPr lang="en-GB" sz="4400" b="1">
                <a:latin typeface="Verajja" panose="020B0603030804020204" pitchFamily="34" charset="0"/>
              </a:rPr>
              <a:t>What is needed for our fuel tank?</a:t>
            </a:r>
          </a:p>
        </p:txBody>
      </p:sp>
      <p:sp>
        <p:nvSpPr>
          <p:cNvPr id="4" name="TextBox 3">
            <a:extLst>
              <a:ext uri="{FF2B5EF4-FFF2-40B4-BE49-F238E27FC236}">
                <a16:creationId xmlns:a16="http://schemas.microsoft.com/office/drawing/2014/main" id="{5360A019-9835-EAA5-5D04-569E4B17EDDE}"/>
              </a:ext>
            </a:extLst>
          </p:cNvPr>
          <p:cNvSpPr txBox="1"/>
          <p:nvPr/>
        </p:nvSpPr>
        <p:spPr>
          <a:xfrm>
            <a:off x="1306954" y="2906155"/>
            <a:ext cx="9540240" cy="3477875"/>
          </a:xfrm>
          <a:prstGeom prst="rect">
            <a:avLst/>
          </a:prstGeom>
          <a:noFill/>
        </p:spPr>
        <p:txBody>
          <a:bodyPr wrap="square" rtlCol="0">
            <a:spAutoFit/>
          </a:bodyPr>
          <a:lstStyle/>
          <a:p>
            <a:pPr marL="285750" indent="-285750">
              <a:buFont typeface="Arial" panose="020B0604020202020204" pitchFamily="34" charset="0"/>
              <a:buChar char="•"/>
            </a:pPr>
            <a:r>
              <a:rPr lang="en-GB" sz="2000"/>
              <a:t>Easy to access, to refuel and drain.</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Easy to Remove for fuelling process and replacement/repair of bike components.</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Needs to have an internal volume of over 3.5l to gold enough fuel for our sessions.</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quick access fuel cap to securely hold fuel loads</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Lightweight and durable material choice</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endParaRPr lang="en-GB" sz="2000"/>
          </a:p>
        </p:txBody>
      </p:sp>
    </p:spTree>
    <p:extLst>
      <p:ext uri="{BB962C8B-B14F-4D97-AF65-F5344CB8AC3E}">
        <p14:creationId xmlns:p14="http://schemas.microsoft.com/office/powerpoint/2010/main" val="37543933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98C55-34A2-332A-99B5-F9402A918D5C}"/>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59FAF511-A8E3-2108-BD23-7F550E10DDF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5ACABDFC-E37F-C58C-73A5-B391790B967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D956F0A5-52A1-A703-C70B-C7C290596982}"/>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F80B57AD-8642-4596-AA45-E0821A6676C2}"/>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30B1D92-114D-4E4E-3D63-95D3126DC2F9}"/>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8323B8D8-B1CA-0BE8-19D0-57EBB709B07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CFC29A63-E2AE-090B-CFE6-857781CD3A2D}"/>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5" name="TextBox 4">
            <a:extLst>
              <a:ext uri="{FF2B5EF4-FFF2-40B4-BE49-F238E27FC236}">
                <a16:creationId xmlns:a16="http://schemas.microsoft.com/office/drawing/2014/main" id="{34BFA005-D7A4-6AA7-E223-89E65ED946FE}"/>
              </a:ext>
            </a:extLst>
          </p:cNvPr>
          <p:cNvSpPr txBox="1"/>
          <p:nvPr/>
        </p:nvSpPr>
        <p:spPr>
          <a:xfrm>
            <a:off x="4286627" y="597281"/>
            <a:ext cx="5445507" cy="769441"/>
          </a:xfrm>
          <a:prstGeom prst="rect">
            <a:avLst/>
          </a:prstGeom>
          <a:noFill/>
        </p:spPr>
        <p:txBody>
          <a:bodyPr wrap="square" rtlCol="0">
            <a:spAutoFit/>
          </a:bodyPr>
          <a:lstStyle/>
          <a:p>
            <a:pPr algn="ctr"/>
            <a:r>
              <a:rPr lang="en-GB" sz="4400" b="1">
                <a:latin typeface="Verajja" panose="020B0603030804020204" pitchFamily="34" charset="0"/>
              </a:rPr>
              <a:t>Fuel Tank Cover </a:t>
            </a:r>
          </a:p>
        </p:txBody>
      </p:sp>
      <p:pic>
        <p:nvPicPr>
          <p:cNvPr id="6" name="Picture 5">
            <a:extLst>
              <a:ext uri="{FF2B5EF4-FFF2-40B4-BE49-F238E27FC236}">
                <a16:creationId xmlns:a16="http://schemas.microsoft.com/office/drawing/2014/main" id="{51F53AED-E9B4-DB2D-35A0-94AC7F394840}"/>
              </a:ext>
            </a:extLst>
          </p:cNvPr>
          <p:cNvPicPr>
            <a:picLocks noChangeAspect="1"/>
          </p:cNvPicPr>
          <p:nvPr/>
        </p:nvPicPr>
        <p:blipFill>
          <a:blip r:embed="rId3"/>
          <a:stretch>
            <a:fillRect/>
          </a:stretch>
        </p:blipFill>
        <p:spPr>
          <a:xfrm>
            <a:off x="893291" y="1810630"/>
            <a:ext cx="2463106" cy="2034227"/>
          </a:xfrm>
          <a:prstGeom prst="rect">
            <a:avLst/>
          </a:prstGeom>
        </p:spPr>
      </p:pic>
      <p:pic>
        <p:nvPicPr>
          <p:cNvPr id="8" name="Picture 7">
            <a:extLst>
              <a:ext uri="{FF2B5EF4-FFF2-40B4-BE49-F238E27FC236}">
                <a16:creationId xmlns:a16="http://schemas.microsoft.com/office/drawing/2014/main" id="{E4284CC2-2D98-D918-9551-BDD2F2DC4EB6}"/>
              </a:ext>
            </a:extLst>
          </p:cNvPr>
          <p:cNvPicPr>
            <a:picLocks noChangeAspect="1"/>
          </p:cNvPicPr>
          <p:nvPr/>
        </p:nvPicPr>
        <p:blipFill>
          <a:blip r:embed="rId4"/>
          <a:stretch>
            <a:fillRect/>
          </a:stretch>
        </p:blipFill>
        <p:spPr>
          <a:xfrm>
            <a:off x="815137" y="4638592"/>
            <a:ext cx="2463106" cy="1876652"/>
          </a:xfrm>
          <a:prstGeom prst="rect">
            <a:avLst/>
          </a:prstGeom>
        </p:spPr>
      </p:pic>
      <p:sp>
        <p:nvSpPr>
          <p:cNvPr id="10" name="TextBox 9">
            <a:extLst>
              <a:ext uri="{FF2B5EF4-FFF2-40B4-BE49-F238E27FC236}">
                <a16:creationId xmlns:a16="http://schemas.microsoft.com/office/drawing/2014/main" id="{7C0F2CEC-DB2B-44A7-44F3-2E90E19DB44C}"/>
              </a:ext>
            </a:extLst>
          </p:cNvPr>
          <p:cNvSpPr txBox="1"/>
          <p:nvPr/>
        </p:nvSpPr>
        <p:spPr>
          <a:xfrm>
            <a:off x="3987003" y="1657096"/>
            <a:ext cx="7164369" cy="2862322"/>
          </a:xfrm>
          <a:prstGeom prst="rect">
            <a:avLst/>
          </a:prstGeom>
          <a:noFill/>
        </p:spPr>
        <p:txBody>
          <a:bodyPr wrap="square" rtlCol="0">
            <a:spAutoFit/>
          </a:bodyPr>
          <a:lstStyle/>
          <a:p>
            <a:r>
              <a:rPr lang="en-GB" sz="2000"/>
              <a:t>Firstly, I wanted to develop my fuel tank cover.</a:t>
            </a:r>
          </a:p>
          <a:p>
            <a:r>
              <a:rPr lang="en-GB" sz="2000"/>
              <a:t>The fuel tank cover had to follow the same trajectory and shape of the original fuel tank on the bike, to ensure it is comfortable for the rider.</a:t>
            </a:r>
          </a:p>
          <a:p>
            <a:pPr marL="285750" indent="-285750">
              <a:buFont typeface="Arial" panose="020B0604020202020204" pitchFamily="34" charset="0"/>
              <a:buChar char="•"/>
            </a:pPr>
            <a:endParaRPr lang="en-GB" sz="2000"/>
          </a:p>
          <a:p>
            <a:r>
              <a:rPr lang="en-GB" sz="2000"/>
              <a:t>I did this by using a 3D scan of the original fuel tank, which I then used to base my newly designed model off. I made multiple versions of this until I was happy with the overall shape and look of the tank cover</a:t>
            </a:r>
          </a:p>
        </p:txBody>
      </p:sp>
      <p:pic>
        <p:nvPicPr>
          <p:cNvPr id="13" name="Picture 12">
            <a:extLst>
              <a:ext uri="{FF2B5EF4-FFF2-40B4-BE49-F238E27FC236}">
                <a16:creationId xmlns:a16="http://schemas.microsoft.com/office/drawing/2014/main" id="{1AE8F2BB-A683-FD66-42EA-0B44A96E717D}"/>
              </a:ext>
            </a:extLst>
          </p:cNvPr>
          <p:cNvPicPr>
            <a:picLocks noChangeAspect="1"/>
          </p:cNvPicPr>
          <p:nvPr/>
        </p:nvPicPr>
        <p:blipFill>
          <a:blip r:embed="rId5"/>
          <a:stretch>
            <a:fillRect/>
          </a:stretch>
        </p:blipFill>
        <p:spPr>
          <a:xfrm>
            <a:off x="3600330" y="4638592"/>
            <a:ext cx="2222014" cy="1876652"/>
          </a:xfrm>
          <a:prstGeom prst="rect">
            <a:avLst/>
          </a:prstGeom>
        </p:spPr>
      </p:pic>
    </p:spTree>
    <p:extLst>
      <p:ext uri="{BB962C8B-B14F-4D97-AF65-F5344CB8AC3E}">
        <p14:creationId xmlns:p14="http://schemas.microsoft.com/office/powerpoint/2010/main" val="417441298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6CE853-DE06-2D64-9774-92323ACB440D}"/>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CDF7CEBB-3DC9-E82B-5779-F7BB99F01586}"/>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62FEA66A-7C3D-E3CE-1079-0054924C993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5D58388-6EF5-1A9D-4A76-71E7B1CF840B}"/>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1729A37C-8C25-3750-4210-5E701BF33FDB}"/>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31E9931-3472-C6D6-E602-F8AB8E097ABC}"/>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5B4D0D91-DDBF-8168-FE2A-E191FC347141}"/>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177FABA0-A72F-7E92-18FE-CB1D72BC67F4}"/>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5" name="TextBox 4">
            <a:extLst>
              <a:ext uri="{FF2B5EF4-FFF2-40B4-BE49-F238E27FC236}">
                <a16:creationId xmlns:a16="http://schemas.microsoft.com/office/drawing/2014/main" id="{B7523F43-1DE5-A54D-CD94-3222E7CD9F6A}"/>
              </a:ext>
            </a:extLst>
          </p:cNvPr>
          <p:cNvSpPr txBox="1"/>
          <p:nvPr/>
        </p:nvSpPr>
        <p:spPr>
          <a:xfrm>
            <a:off x="4729249" y="259427"/>
            <a:ext cx="5995978" cy="1446550"/>
          </a:xfrm>
          <a:prstGeom prst="rect">
            <a:avLst/>
          </a:prstGeom>
          <a:noFill/>
        </p:spPr>
        <p:txBody>
          <a:bodyPr wrap="square" rtlCol="0">
            <a:spAutoFit/>
          </a:bodyPr>
          <a:lstStyle/>
          <a:p>
            <a:pPr algn="ctr"/>
            <a:r>
              <a:rPr lang="en-GB" sz="4400" b="1">
                <a:latin typeface="Verajja" panose="020B0603030804020204" pitchFamily="34" charset="0"/>
              </a:rPr>
              <a:t>Design Reconsiderations</a:t>
            </a:r>
          </a:p>
        </p:txBody>
      </p:sp>
      <p:sp>
        <p:nvSpPr>
          <p:cNvPr id="2" name="TextBox 1">
            <a:extLst>
              <a:ext uri="{FF2B5EF4-FFF2-40B4-BE49-F238E27FC236}">
                <a16:creationId xmlns:a16="http://schemas.microsoft.com/office/drawing/2014/main" id="{113D6CAF-A009-2666-3DDA-019F857A8DEE}"/>
              </a:ext>
            </a:extLst>
          </p:cNvPr>
          <p:cNvSpPr txBox="1"/>
          <p:nvPr/>
        </p:nvSpPr>
        <p:spPr>
          <a:xfrm>
            <a:off x="4465091" y="2058858"/>
            <a:ext cx="7164369" cy="3170099"/>
          </a:xfrm>
          <a:prstGeom prst="rect">
            <a:avLst/>
          </a:prstGeom>
          <a:noFill/>
        </p:spPr>
        <p:txBody>
          <a:bodyPr wrap="square" lIns="91440" tIns="45720" rIns="91440" bIns="45720" rtlCol="0" anchor="t">
            <a:spAutoFit/>
          </a:bodyPr>
          <a:lstStyle/>
          <a:p>
            <a:r>
              <a:rPr lang="en-GB" sz="2000"/>
              <a:t>Once I was happy with my design of the fuel tank, I then investigated how it would be manufactured. </a:t>
            </a:r>
          </a:p>
          <a:p>
            <a:r>
              <a:rPr lang="en-GB" sz="2000"/>
              <a:t>It was decided that I would make a </a:t>
            </a:r>
            <a:r>
              <a:rPr lang="en-GB" sz="2000" err="1"/>
              <a:t>mold</a:t>
            </a:r>
            <a:r>
              <a:rPr lang="en-GB" sz="2000"/>
              <a:t> for the fuel tank cover, which would then be used to lay up pre-</a:t>
            </a:r>
            <a:r>
              <a:rPr lang="en-GB" sz="2000" err="1"/>
              <a:t>preg</a:t>
            </a:r>
            <a:r>
              <a:rPr lang="en-GB" sz="2000"/>
              <a:t> carbon fibre, which will then be sealed in a vacuum bag and left to cure in the autoclave.</a:t>
            </a:r>
          </a:p>
          <a:p>
            <a:endParaRPr lang="en-GB" sz="2000"/>
          </a:p>
          <a:p>
            <a:r>
              <a:rPr lang="en-GB" sz="2000"/>
              <a:t>I ran into my first issue here. The part was too big for the available material we had to create the </a:t>
            </a:r>
            <a:r>
              <a:rPr lang="en-GB" sz="2000" err="1"/>
              <a:t>mold</a:t>
            </a:r>
            <a:r>
              <a:rPr lang="en-GB" sz="2000"/>
              <a:t>, and therefore I had to figure something out in order to achieve this.</a:t>
            </a:r>
          </a:p>
        </p:txBody>
      </p:sp>
      <p:pic>
        <p:nvPicPr>
          <p:cNvPr id="4" name="Picture 3" descr="XT135/S 250g 3k Tooling Prepreg Carbon 1.25m - Easy Composites">
            <a:extLst>
              <a:ext uri="{FF2B5EF4-FFF2-40B4-BE49-F238E27FC236}">
                <a16:creationId xmlns:a16="http://schemas.microsoft.com/office/drawing/2014/main" id="{8491DFA9-A450-3CC1-1615-DD7C6E863B43}"/>
              </a:ext>
            </a:extLst>
          </p:cNvPr>
          <p:cNvPicPr>
            <a:picLocks noChangeAspect="1"/>
          </p:cNvPicPr>
          <p:nvPr/>
        </p:nvPicPr>
        <p:blipFill>
          <a:blip r:embed="rId3"/>
          <a:stretch>
            <a:fillRect/>
          </a:stretch>
        </p:blipFill>
        <p:spPr>
          <a:xfrm>
            <a:off x="1052309" y="2658497"/>
            <a:ext cx="2743199" cy="1823012"/>
          </a:xfrm>
          <a:prstGeom prst="rect">
            <a:avLst/>
          </a:prstGeom>
        </p:spPr>
      </p:pic>
    </p:spTree>
    <p:extLst>
      <p:ext uri="{BB962C8B-B14F-4D97-AF65-F5344CB8AC3E}">
        <p14:creationId xmlns:p14="http://schemas.microsoft.com/office/powerpoint/2010/main" val="396518021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4B2AE-7B2A-81C5-B7AE-563276F044AA}"/>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1FC1787-1C50-956E-7F0C-E53C60A9D6A9}"/>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102DE53D-6009-6273-089C-8896C28515EA}"/>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4075D33C-25B7-FFA9-BE41-6710F9C030A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F64F0498-38DF-2E16-D04B-EEF5CB569F32}"/>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CAB5CFB-0650-AE1C-5D62-40304C90DA77}"/>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D1674A6-A081-A7B3-0C2C-9AF51AC055B9}"/>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FB8B1804-5113-E6A9-3014-46C45196049C}"/>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5" name="TextBox 4">
            <a:extLst>
              <a:ext uri="{FF2B5EF4-FFF2-40B4-BE49-F238E27FC236}">
                <a16:creationId xmlns:a16="http://schemas.microsoft.com/office/drawing/2014/main" id="{3934A8C0-57AA-B40F-B0E7-80F4BAC142CE}"/>
              </a:ext>
            </a:extLst>
          </p:cNvPr>
          <p:cNvSpPr txBox="1"/>
          <p:nvPr/>
        </p:nvSpPr>
        <p:spPr>
          <a:xfrm>
            <a:off x="4729249" y="259427"/>
            <a:ext cx="6199698" cy="1446550"/>
          </a:xfrm>
          <a:prstGeom prst="rect">
            <a:avLst/>
          </a:prstGeom>
          <a:noFill/>
        </p:spPr>
        <p:txBody>
          <a:bodyPr wrap="square" rtlCol="0">
            <a:spAutoFit/>
          </a:bodyPr>
          <a:lstStyle/>
          <a:p>
            <a:pPr algn="ctr"/>
            <a:r>
              <a:rPr lang="en-GB" sz="4400" b="1">
                <a:latin typeface="Verajja" panose="020B0603030804020204" pitchFamily="34" charset="0"/>
              </a:rPr>
              <a:t>Design Reconsiderations</a:t>
            </a:r>
          </a:p>
        </p:txBody>
      </p:sp>
      <p:pic>
        <p:nvPicPr>
          <p:cNvPr id="7" name="Picture 6">
            <a:extLst>
              <a:ext uri="{FF2B5EF4-FFF2-40B4-BE49-F238E27FC236}">
                <a16:creationId xmlns:a16="http://schemas.microsoft.com/office/drawing/2014/main" id="{1BA80E55-C6AA-5E4F-33F3-F275161910BD}"/>
              </a:ext>
            </a:extLst>
          </p:cNvPr>
          <p:cNvPicPr>
            <a:picLocks noChangeAspect="1"/>
          </p:cNvPicPr>
          <p:nvPr/>
        </p:nvPicPr>
        <p:blipFill>
          <a:blip r:embed="rId3"/>
          <a:stretch>
            <a:fillRect/>
          </a:stretch>
        </p:blipFill>
        <p:spPr>
          <a:xfrm>
            <a:off x="1435259" y="2092534"/>
            <a:ext cx="3205748" cy="1858216"/>
          </a:xfrm>
          <a:prstGeom prst="rect">
            <a:avLst/>
          </a:prstGeom>
        </p:spPr>
      </p:pic>
      <p:pic>
        <p:nvPicPr>
          <p:cNvPr id="10" name="Picture 9">
            <a:extLst>
              <a:ext uri="{FF2B5EF4-FFF2-40B4-BE49-F238E27FC236}">
                <a16:creationId xmlns:a16="http://schemas.microsoft.com/office/drawing/2014/main" id="{8B4756E2-A079-6714-0E4E-5EB9309231D5}"/>
              </a:ext>
            </a:extLst>
          </p:cNvPr>
          <p:cNvPicPr>
            <a:picLocks noChangeAspect="1"/>
          </p:cNvPicPr>
          <p:nvPr/>
        </p:nvPicPr>
        <p:blipFill>
          <a:blip r:embed="rId4"/>
          <a:stretch>
            <a:fillRect/>
          </a:stretch>
        </p:blipFill>
        <p:spPr>
          <a:xfrm>
            <a:off x="1509984" y="4205482"/>
            <a:ext cx="3056298" cy="2178548"/>
          </a:xfrm>
          <a:prstGeom prst="rect">
            <a:avLst/>
          </a:prstGeom>
        </p:spPr>
      </p:pic>
      <p:pic>
        <p:nvPicPr>
          <p:cNvPr id="13" name="Picture 12">
            <a:extLst>
              <a:ext uri="{FF2B5EF4-FFF2-40B4-BE49-F238E27FC236}">
                <a16:creationId xmlns:a16="http://schemas.microsoft.com/office/drawing/2014/main" id="{B3E75DE2-91CF-8546-DD6F-67607CC678A1}"/>
              </a:ext>
            </a:extLst>
          </p:cNvPr>
          <p:cNvPicPr>
            <a:picLocks noChangeAspect="1"/>
          </p:cNvPicPr>
          <p:nvPr/>
        </p:nvPicPr>
        <p:blipFill>
          <a:blip r:embed="rId5"/>
          <a:stretch>
            <a:fillRect/>
          </a:stretch>
        </p:blipFill>
        <p:spPr>
          <a:xfrm>
            <a:off x="5793230" y="2198101"/>
            <a:ext cx="4757673" cy="3243461"/>
          </a:xfrm>
          <a:prstGeom prst="rect">
            <a:avLst/>
          </a:prstGeom>
        </p:spPr>
      </p:pic>
    </p:spTree>
    <p:extLst>
      <p:ext uri="{BB962C8B-B14F-4D97-AF65-F5344CB8AC3E}">
        <p14:creationId xmlns:p14="http://schemas.microsoft.com/office/powerpoint/2010/main" val="278310620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CACA3-CDE1-969E-A713-CD609C168E42}"/>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E89CC0C7-CA88-7A3E-6302-C9EC4426C50C}"/>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F1004836-2B4D-A41A-4F5E-1DFCEA643060}"/>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4750D28C-E8F0-1798-A5EF-13F915085034}"/>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08B873ED-4FF8-70FC-BAD7-08D4A9541473}"/>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9F7D0DD-419E-7F65-4C1B-12E8E7FED5E8}"/>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51EDF6FA-489B-A5E3-801F-EE0F4F39ACE0}"/>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B991818D-459E-07F2-50CA-4D40B4453974}"/>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5" name="TextBox 4">
            <a:extLst>
              <a:ext uri="{FF2B5EF4-FFF2-40B4-BE49-F238E27FC236}">
                <a16:creationId xmlns:a16="http://schemas.microsoft.com/office/drawing/2014/main" id="{3CFAB4E1-299C-554A-A94A-E2333A8DF292}"/>
              </a:ext>
            </a:extLst>
          </p:cNvPr>
          <p:cNvSpPr txBox="1"/>
          <p:nvPr/>
        </p:nvSpPr>
        <p:spPr>
          <a:xfrm>
            <a:off x="4286627" y="597281"/>
            <a:ext cx="5445507" cy="769441"/>
          </a:xfrm>
          <a:prstGeom prst="rect">
            <a:avLst/>
          </a:prstGeom>
          <a:noFill/>
        </p:spPr>
        <p:txBody>
          <a:bodyPr wrap="square" rtlCol="0">
            <a:spAutoFit/>
          </a:bodyPr>
          <a:lstStyle/>
          <a:p>
            <a:pPr algn="ctr"/>
            <a:r>
              <a:rPr lang="en-GB" sz="4400" b="1">
                <a:latin typeface="Verajja" panose="020B0603030804020204" pitchFamily="34" charset="0"/>
              </a:rPr>
              <a:t>Fuel Tank</a:t>
            </a:r>
          </a:p>
        </p:txBody>
      </p:sp>
      <p:pic>
        <p:nvPicPr>
          <p:cNvPr id="2" name="Picture 1" descr="A grey object with a hole&#10;&#10;AI-generated content may be incorrect.">
            <a:extLst>
              <a:ext uri="{FF2B5EF4-FFF2-40B4-BE49-F238E27FC236}">
                <a16:creationId xmlns:a16="http://schemas.microsoft.com/office/drawing/2014/main" id="{BD90698B-F887-B4E9-3566-E756913D041B}"/>
              </a:ext>
            </a:extLst>
          </p:cNvPr>
          <p:cNvPicPr>
            <a:picLocks noChangeAspect="1"/>
          </p:cNvPicPr>
          <p:nvPr/>
        </p:nvPicPr>
        <p:blipFill>
          <a:blip r:embed="rId3"/>
          <a:stretch>
            <a:fillRect/>
          </a:stretch>
        </p:blipFill>
        <p:spPr>
          <a:xfrm>
            <a:off x="805925" y="2359257"/>
            <a:ext cx="3481579" cy="3509368"/>
          </a:xfrm>
          <a:prstGeom prst="rect">
            <a:avLst/>
          </a:prstGeom>
        </p:spPr>
      </p:pic>
      <p:sp>
        <p:nvSpPr>
          <p:cNvPr id="12" name="TextBox 11">
            <a:extLst>
              <a:ext uri="{FF2B5EF4-FFF2-40B4-BE49-F238E27FC236}">
                <a16:creationId xmlns:a16="http://schemas.microsoft.com/office/drawing/2014/main" id="{6F30623B-5FEE-C873-6D18-EBAEFEEFAFE4}"/>
              </a:ext>
            </a:extLst>
          </p:cNvPr>
          <p:cNvSpPr txBox="1"/>
          <p:nvPr/>
        </p:nvSpPr>
        <p:spPr>
          <a:xfrm>
            <a:off x="4728082" y="2362309"/>
            <a:ext cx="7164369" cy="3477875"/>
          </a:xfrm>
          <a:prstGeom prst="rect">
            <a:avLst/>
          </a:prstGeom>
          <a:noFill/>
        </p:spPr>
        <p:txBody>
          <a:bodyPr wrap="square" lIns="91440" tIns="45720" rIns="91440" bIns="45720" rtlCol="0" anchor="t">
            <a:spAutoFit/>
          </a:bodyPr>
          <a:lstStyle/>
          <a:p>
            <a:r>
              <a:rPr lang="en-GB" sz="2000"/>
              <a:t>After the first VIVA session, I knew that there was changes that needed to be made to the fuel tank, especially with the way it will be mounted.</a:t>
            </a:r>
            <a:br>
              <a:rPr lang="en-GB" sz="2000"/>
            </a:br>
            <a:endParaRPr lang="en-GB" sz="2000"/>
          </a:p>
          <a:p>
            <a:endParaRPr lang="en-GB" sz="2000"/>
          </a:p>
          <a:p>
            <a:r>
              <a:rPr lang="en-GB" sz="2000"/>
              <a:t>Because of this, I went back to the design stage and redesigned the fuel tank.</a:t>
            </a:r>
          </a:p>
          <a:p>
            <a:endParaRPr lang="en-GB" sz="2000"/>
          </a:p>
          <a:p>
            <a:r>
              <a:rPr lang="en-GB" sz="2000"/>
              <a:t>I needed to bear in mind the original design considerations of the fuel tank</a:t>
            </a:r>
          </a:p>
          <a:p>
            <a:endParaRPr lang="en-GB" sz="2000"/>
          </a:p>
        </p:txBody>
      </p:sp>
    </p:spTree>
    <p:extLst>
      <p:ext uri="{BB962C8B-B14F-4D97-AF65-F5344CB8AC3E}">
        <p14:creationId xmlns:p14="http://schemas.microsoft.com/office/powerpoint/2010/main" val="3387920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A799A-C2E7-7966-B6CC-D8A0206FF5F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870C359-8D8C-AF71-B268-E22569F264E3}"/>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912EAD46-0597-0C64-8C2D-4C5A2E0B1E8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55D5E297-43AF-4AA8-5342-C1C12C52E343}"/>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2C0DD8B0-0E0E-D51E-1A29-046E7553B857}"/>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8812752F-149D-CF77-BECE-89B6802D047C}"/>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103EEAB7-3F9D-0DE3-1592-EB72659C04FE}"/>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149CD163-AACA-9810-6915-1753E8E4FEDA}"/>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5" name="TextBox 4">
            <a:extLst>
              <a:ext uri="{FF2B5EF4-FFF2-40B4-BE49-F238E27FC236}">
                <a16:creationId xmlns:a16="http://schemas.microsoft.com/office/drawing/2014/main" id="{244D152D-318D-9303-281C-9FC2C01D53DE}"/>
              </a:ext>
            </a:extLst>
          </p:cNvPr>
          <p:cNvSpPr txBox="1"/>
          <p:nvPr/>
        </p:nvSpPr>
        <p:spPr>
          <a:xfrm>
            <a:off x="4286627" y="597281"/>
            <a:ext cx="5445507" cy="769441"/>
          </a:xfrm>
          <a:prstGeom prst="rect">
            <a:avLst/>
          </a:prstGeom>
          <a:noFill/>
        </p:spPr>
        <p:txBody>
          <a:bodyPr wrap="square" rtlCol="0">
            <a:spAutoFit/>
          </a:bodyPr>
          <a:lstStyle/>
          <a:p>
            <a:pPr algn="ctr"/>
            <a:r>
              <a:rPr lang="en-GB" sz="4400" b="1">
                <a:latin typeface="Verajja" panose="020B0603030804020204" pitchFamily="34" charset="0"/>
              </a:rPr>
              <a:t>Fuel Tank Update 2</a:t>
            </a:r>
          </a:p>
        </p:txBody>
      </p:sp>
      <p:pic>
        <p:nvPicPr>
          <p:cNvPr id="4" name="Picture 3">
            <a:extLst>
              <a:ext uri="{FF2B5EF4-FFF2-40B4-BE49-F238E27FC236}">
                <a16:creationId xmlns:a16="http://schemas.microsoft.com/office/drawing/2014/main" id="{03732D82-0EF2-FBB8-53E1-0332D6A2B79F}"/>
              </a:ext>
            </a:extLst>
          </p:cNvPr>
          <p:cNvPicPr>
            <a:picLocks noChangeAspect="1"/>
          </p:cNvPicPr>
          <p:nvPr/>
        </p:nvPicPr>
        <p:blipFill>
          <a:blip r:embed="rId3"/>
          <a:stretch>
            <a:fillRect/>
          </a:stretch>
        </p:blipFill>
        <p:spPr>
          <a:xfrm>
            <a:off x="958571" y="1831140"/>
            <a:ext cx="2321802" cy="2427765"/>
          </a:xfrm>
          <a:prstGeom prst="rect">
            <a:avLst/>
          </a:prstGeom>
        </p:spPr>
      </p:pic>
      <p:pic>
        <p:nvPicPr>
          <p:cNvPr id="6" name="Picture 5">
            <a:extLst>
              <a:ext uri="{FF2B5EF4-FFF2-40B4-BE49-F238E27FC236}">
                <a16:creationId xmlns:a16="http://schemas.microsoft.com/office/drawing/2014/main" id="{47E1DF9E-ECB9-65F5-5ECA-24C184F1DE30}"/>
              </a:ext>
            </a:extLst>
          </p:cNvPr>
          <p:cNvPicPr>
            <a:picLocks noChangeAspect="1"/>
          </p:cNvPicPr>
          <p:nvPr/>
        </p:nvPicPr>
        <p:blipFill>
          <a:blip r:embed="rId4"/>
          <a:stretch>
            <a:fillRect/>
          </a:stretch>
        </p:blipFill>
        <p:spPr>
          <a:xfrm>
            <a:off x="921475" y="4598611"/>
            <a:ext cx="2395994" cy="1911565"/>
          </a:xfrm>
          <a:prstGeom prst="rect">
            <a:avLst/>
          </a:prstGeom>
        </p:spPr>
      </p:pic>
      <p:sp>
        <p:nvSpPr>
          <p:cNvPr id="2" name="TextBox 1">
            <a:extLst>
              <a:ext uri="{FF2B5EF4-FFF2-40B4-BE49-F238E27FC236}">
                <a16:creationId xmlns:a16="http://schemas.microsoft.com/office/drawing/2014/main" id="{ABC3504B-4987-D83B-D3B1-57304D52DE34}"/>
              </a:ext>
            </a:extLst>
          </p:cNvPr>
          <p:cNvSpPr txBox="1"/>
          <p:nvPr/>
        </p:nvSpPr>
        <p:spPr>
          <a:xfrm>
            <a:off x="4728082" y="2362309"/>
            <a:ext cx="7164369" cy="2862322"/>
          </a:xfrm>
          <a:prstGeom prst="rect">
            <a:avLst/>
          </a:prstGeom>
          <a:noFill/>
        </p:spPr>
        <p:txBody>
          <a:bodyPr wrap="square" lIns="91440" tIns="45720" rIns="91440" bIns="45720" rtlCol="0" anchor="t">
            <a:spAutoFit/>
          </a:bodyPr>
          <a:lstStyle/>
          <a:p>
            <a:r>
              <a:rPr lang="en-GB" sz="2000"/>
              <a:t>Fuel Tank rendition 2 –</a:t>
            </a:r>
          </a:p>
          <a:p>
            <a:endParaRPr lang="en-GB" sz="2000"/>
          </a:p>
          <a:p>
            <a:r>
              <a:rPr lang="en-GB" sz="2000"/>
              <a:t>Made / folded in sheet metal in </a:t>
            </a:r>
            <a:r>
              <a:rPr lang="en-GB" sz="2000" err="1"/>
              <a:t>solidworks</a:t>
            </a:r>
            <a:r>
              <a:rPr lang="en-GB" sz="2000"/>
              <a:t>.</a:t>
            </a:r>
          </a:p>
          <a:p>
            <a:endParaRPr lang="en-GB" sz="2000"/>
          </a:p>
          <a:p>
            <a:r>
              <a:rPr lang="en-GB" sz="2000"/>
              <a:t>Folded and welded aluminium in production.</a:t>
            </a:r>
          </a:p>
          <a:p>
            <a:endParaRPr lang="en-GB" sz="2000"/>
          </a:p>
          <a:p>
            <a:endParaRPr lang="en-GB" sz="2000"/>
          </a:p>
          <a:p>
            <a:r>
              <a:rPr lang="en-GB" sz="2000"/>
              <a:t>Intricate design with a lot of folds which will be quite hard to make.</a:t>
            </a:r>
          </a:p>
        </p:txBody>
      </p:sp>
    </p:spTree>
    <p:extLst>
      <p:ext uri="{BB962C8B-B14F-4D97-AF65-F5344CB8AC3E}">
        <p14:creationId xmlns:p14="http://schemas.microsoft.com/office/powerpoint/2010/main" val="13380156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F9776-2128-1A4C-92DF-392CD3C1DD38}"/>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2FA0225B-ABA1-640D-2388-9C7117098F3B}"/>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6B0052E-E58F-F5D3-4AAC-3A20D86B297F}"/>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2F3EAEF7-7E23-7B63-6249-1D16C723E81E}"/>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5F023C09-D057-347A-7E18-A2D9FC3DE1F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A4F7304A-3989-C46C-5551-B4ABCFC32160}"/>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B90B1DAD-9310-855C-F523-D082EEA4A8CB}"/>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E437380B-2580-6AC4-3FD7-8A50F67E5A86}"/>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5" name="TextBox 4">
            <a:extLst>
              <a:ext uri="{FF2B5EF4-FFF2-40B4-BE49-F238E27FC236}">
                <a16:creationId xmlns:a16="http://schemas.microsoft.com/office/drawing/2014/main" id="{06FDF667-7EF7-9DE8-4C48-3B078A21EB9C}"/>
              </a:ext>
            </a:extLst>
          </p:cNvPr>
          <p:cNvSpPr txBox="1"/>
          <p:nvPr/>
        </p:nvSpPr>
        <p:spPr>
          <a:xfrm>
            <a:off x="4286627" y="597281"/>
            <a:ext cx="5445507" cy="1446550"/>
          </a:xfrm>
          <a:prstGeom prst="rect">
            <a:avLst/>
          </a:prstGeom>
          <a:noFill/>
        </p:spPr>
        <p:txBody>
          <a:bodyPr wrap="square" rtlCol="0">
            <a:spAutoFit/>
          </a:bodyPr>
          <a:lstStyle/>
          <a:p>
            <a:pPr algn="ctr"/>
            <a:r>
              <a:rPr lang="en-GB" sz="4400" b="1">
                <a:latin typeface="Verajja" panose="020B0603030804020204" pitchFamily="34" charset="0"/>
              </a:rPr>
              <a:t>Fuel Tank Update 3</a:t>
            </a:r>
          </a:p>
          <a:p>
            <a:pPr algn="ctr"/>
            <a:endParaRPr lang="en-GB" sz="4400" b="1">
              <a:latin typeface="Verajja" panose="020B0603030804020204" pitchFamily="34" charset="0"/>
            </a:endParaRPr>
          </a:p>
        </p:txBody>
      </p:sp>
      <p:pic>
        <p:nvPicPr>
          <p:cNvPr id="4" name="Picture 3" descr="A black and white triangular object&#10;&#10;AI-generated content may be incorrect.">
            <a:extLst>
              <a:ext uri="{FF2B5EF4-FFF2-40B4-BE49-F238E27FC236}">
                <a16:creationId xmlns:a16="http://schemas.microsoft.com/office/drawing/2014/main" id="{05E1BA18-36AD-3C6A-B749-34E1AA6C80CE}"/>
              </a:ext>
            </a:extLst>
          </p:cNvPr>
          <p:cNvPicPr>
            <a:picLocks noChangeAspect="1"/>
          </p:cNvPicPr>
          <p:nvPr/>
        </p:nvPicPr>
        <p:blipFill>
          <a:blip r:embed="rId3"/>
          <a:stretch>
            <a:fillRect/>
          </a:stretch>
        </p:blipFill>
        <p:spPr>
          <a:xfrm>
            <a:off x="1466773" y="2043831"/>
            <a:ext cx="2655650" cy="2049888"/>
          </a:xfrm>
          <a:prstGeom prst="rect">
            <a:avLst/>
          </a:prstGeom>
        </p:spPr>
      </p:pic>
      <p:pic>
        <p:nvPicPr>
          <p:cNvPr id="6" name="Picture 5" descr="A white and black object&#10;&#10;AI-generated content may be incorrect.">
            <a:extLst>
              <a:ext uri="{FF2B5EF4-FFF2-40B4-BE49-F238E27FC236}">
                <a16:creationId xmlns:a16="http://schemas.microsoft.com/office/drawing/2014/main" id="{81839173-9094-9B34-F366-6D7783A05794}"/>
              </a:ext>
            </a:extLst>
          </p:cNvPr>
          <p:cNvPicPr>
            <a:picLocks noChangeAspect="1"/>
          </p:cNvPicPr>
          <p:nvPr/>
        </p:nvPicPr>
        <p:blipFill>
          <a:blip r:embed="rId4"/>
          <a:stretch>
            <a:fillRect/>
          </a:stretch>
        </p:blipFill>
        <p:spPr>
          <a:xfrm>
            <a:off x="1472933" y="4239578"/>
            <a:ext cx="2649490" cy="2286483"/>
          </a:xfrm>
          <a:prstGeom prst="rect">
            <a:avLst/>
          </a:prstGeom>
        </p:spPr>
      </p:pic>
      <p:sp>
        <p:nvSpPr>
          <p:cNvPr id="2" name="TextBox 1">
            <a:extLst>
              <a:ext uri="{FF2B5EF4-FFF2-40B4-BE49-F238E27FC236}">
                <a16:creationId xmlns:a16="http://schemas.microsoft.com/office/drawing/2014/main" id="{7D196BB0-7BEA-8597-4B92-1BCB1FC8C438}"/>
              </a:ext>
            </a:extLst>
          </p:cNvPr>
          <p:cNvSpPr txBox="1"/>
          <p:nvPr/>
        </p:nvSpPr>
        <p:spPr>
          <a:xfrm>
            <a:off x="4728082" y="2362309"/>
            <a:ext cx="7164369" cy="2246769"/>
          </a:xfrm>
          <a:prstGeom prst="rect">
            <a:avLst/>
          </a:prstGeom>
          <a:noFill/>
        </p:spPr>
        <p:txBody>
          <a:bodyPr wrap="square" lIns="91440" tIns="45720" rIns="91440" bIns="45720" rtlCol="0" anchor="t">
            <a:spAutoFit/>
          </a:bodyPr>
          <a:lstStyle/>
          <a:p>
            <a:r>
              <a:rPr lang="en-GB" sz="2000"/>
              <a:t>Fuel Tank rendition 3 –</a:t>
            </a:r>
          </a:p>
          <a:p>
            <a:endParaRPr lang="en-GB" sz="2000"/>
          </a:p>
          <a:p>
            <a:r>
              <a:rPr lang="en-GB" sz="2000"/>
              <a:t>Can be made in 2 parts to simplify design process.</a:t>
            </a:r>
          </a:p>
          <a:p>
            <a:endParaRPr lang="en-GB" sz="2000"/>
          </a:p>
          <a:p>
            <a:r>
              <a:rPr lang="en-GB" sz="2000"/>
              <a:t>Holds 3.5 litres of fuel, + fuel pump space</a:t>
            </a:r>
          </a:p>
          <a:p>
            <a:endParaRPr lang="en-GB" sz="2000"/>
          </a:p>
          <a:p>
            <a:r>
              <a:rPr lang="en-GB" sz="2000"/>
              <a:t>Solid area on the bottom of the tank to mount fuel pump.</a:t>
            </a:r>
          </a:p>
        </p:txBody>
      </p:sp>
    </p:spTree>
    <p:extLst>
      <p:ext uri="{BB962C8B-B14F-4D97-AF65-F5344CB8AC3E}">
        <p14:creationId xmlns:p14="http://schemas.microsoft.com/office/powerpoint/2010/main" val="27043263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CD254-35D5-9471-9512-23DFC64D2B23}"/>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18FE70A3-57EB-8341-8B16-F419953C48BD}"/>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97A33FDF-013B-869A-9E4E-027D5FBAC97D}"/>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B7A4F30E-4AAA-9ADB-4F66-9BD0B50A97B0}"/>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15BAB695-146B-EA6D-AC2C-C8DE0BC2432A}"/>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460BEFB5-0A80-0471-36F2-9AE60346EDFE}"/>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6DAE102-A821-EE85-6264-A25380F7785B}"/>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EECE9541-CE92-02D9-C91D-7376DA9F08C5}"/>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5" name="TextBox 4">
            <a:extLst>
              <a:ext uri="{FF2B5EF4-FFF2-40B4-BE49-F238E27FC236}">
                <a16:creationId xmlns:a16="http://schemas.microsoft.com/office/drawing/2014/main" id="{35A5C7CA-D8B9-BAA2-772A-44DC4CD3EF48}"/>
              </a:ext>
            </a:extLst>
          </p:cNvPr>
          <p:cNvSpPr txBox="1"/>
          <p:nvPr/>
        </p:nvSpPr>
        <p:spPr>
          <a:xfrm>
            <a:off x="4286627" y="597281"/>
            <a:ext cx="5445507" cy="769441"/>
          </a:xfrm>
          <a:prstGeom prst="rect">
            <a:avLst/>
          </a:prstGeom>
          <a:noFill/>
        </p:spPr>
        <p:txBody>
          <a:bodyPr wrap="square" rtlCol="0">
            <a:spAutoFit/>
          </a:bodyPr>
          <a:lstStyle/>
          <a:p>
            <a:pPr algn="ctr"/>
            <a:r>
              <a:rPr lang="en-GB" sz="4400" b="1">
                <a:latin typeface="Verajja" panose="020B0603030804020204" pitchFamily="34" charset="0"/>
              </a:rPr>
              <a:t>Prototypes</a:t>
            </a:r>
          </a:p>
        </p:txBody>
      </p:sp>
      <p:sp>
        <p:nvSpPr>
          <p:cNvPr id="4" name="TextBox 3">
            <a:extLst>
              <a:ext uri="{FF2B5EF4-FFF2-40B4-BE49-F238E27FC236}">
                <a16:creationId xmlns:a16="http://schemas.microsoft.com/office/drawing/2014/main" id="{610849E7-6B61-504A-B7D2-BDCBE8589195}"/>
              </a:ext>
            </a:extLst>
          </p:cNvPr>
          <p:cNvSpPr txBox="1"/>
          <p:nvPr/>
        </p:nvSpPr>
        <p:spPr>
          <a:xfrm>
            <a:off x="3427195" y="2835088"/>
            <a:ext cx="7164369" cy="2554545"/>
          </a:xfrm>
          <a:prstGeom prst="rect">
            <a:avLst/>
          </a:prstGeom>
          <a:noFill/>
        </p:spPr>
        <p:txBody>
          <a:bodyPr wrap="square" lIns="91440" tIns="45720" rIns="91440" bIns="45720" rtlCol="0" anchor="t">
            <a:spAutoFit/>
          </a:bodyPr>
          <a:lstStyle/>
          <a:p>
            <a:r>
              <a:rPr lang="en-GB" sz="2000"/>
              <a:t>I have just started redesigning some prototype versions of my fuel tank, and fuel tank cover.</a:t>
            </a:r>
          </a:p>
          <a:p>
            <a:endParaRPr lang="en-GB" sz="2000"/>
          </a:p>
          <a:p>
            <a:r>
              <a:rPr lang="en-GB" sz="2000"/>
              <a:t>I ran into a few issues here, with the 3D printer and the maximum sizing that I was able to print with. </a:t>
            </a:r>
          </a:p>
          <a:p>
            <a:r>
              <a:rPr lang="en-GB" sz="2000"/>
              <a:t>This meant that I had to split my fuel tank cover into 4 pieces in order for this to be printed, which I then glued together to make one piece  </a:t>
            </a:r>
          </a:p>
        </p:txBody>
      </p:sp>
    </p:spTree>
    <p:extLst>
      <p:ext uri="{BB962C8B-B14F-4D97-AF65-F5344CB8AC3E}">
        <p14:creationId xmlns:p14="http://schemas.microsoft.com/office/powerpoint/2010/main" val="38374973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8EBCE-D9FC-592A-B792-FC0B05A48DB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E54AE4B-63FC-E7F2-E2B3-F8AFFBC37E55}"/>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5CA6D1C8-CF9F-8EFD-A562-D92678BFD097}"/>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25ED22A-D785-B443-5B53-2F8F14E340D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7D13FED7-76BE-0A27-1AA6-BC5F08A5107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C686D2C9-BE84-1096-B6B5-986FBEA23D32}"/>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0B47624-4DB1-71AD-DE54-3E9F266DD3A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EA5B16BF-9ECD-3CA7-7C06-110FED57D581}"/>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RESEARCH</a:t>
            </a:r>
          </a:p>
          <a:p>
            <a:r>
              <a:rPr lang="en-GB" sz="4400" b="1">
                <a:latin typeface="Verajja" panose="020B0603030804020204" pitchFamily="34" charset="0"/>
              </a:rPr>
              <a:t>REFERENCES</a:t>
            </a:r>
          </a:p>
        </p:txBody>
      </p:sp>
      <p:sp>
        <p:nvSpPr>
          <p:cNvPr id="2" name="TextBox 1">
            <a:extLst>
              <a:ext uri="{FF2B5EF4-FFF2-40B4-BE49-F238E27FC236}">
                <a16:creationId xmlns:a16="http://schemas.microsoft.com/office/drawing/2014/main" id="{33BA0FF2-9400-A9BE-0DCB-7148955B8309}"/>
              </a:ext>
            </a:extLst>
          </p:cNvPr>
          <p:cNvSpPr txBox="1"/>
          <p:nvPr/>
        </p:nvSpPr>
        <p:spPr>
          <a:xfrm>
            <a:off x="2872335" y="1659811"/>
            <a:ext cx="6325362" cy="5447645"/>
          </a:xfrm>
          <a:prstGeom prst="rect">
            <a:avLst/>
          </a:prstGeom>
          <a:noFill/>
        </p:spPr>
        <p:txBody>
          <a:bodyPr wrap="square">
            <a:spAutoFit/>
          </a:bodyPr>
          <a:lstStyle/>
          <a:p>
            <a:r>
              <a:rPr lang="en-US" sz="1200"/>
              <a:t>Blair, G., &amp; Cahoon, W. (n.d.). </a:t>
            </a:r>
            <a:r>
              <a:rPr lang="en-US" sz="1200" i="1"/>
              <a:t>SPECIAL INVESTIGATION : DESIGN OF AN INTAKE BELLMOUTH</a:t>
            </a:r>
            <a:r>
              <a:rPr lang="en-US" sz="1200"/>
              <a:t>.</a:t>
            </a:r>
          </a:p>
          <a:p>
            <a:endParaRPr lang="en-US" sz="1200"/>
          </a:p>
          <a:p>
            <a:r>
              <a:rPr lang="en-GB" sz="1200" err="1"/>
              <a:t>Pahmi</a:t>
            </a:r>
            <a:r>
              <a:rPr lang="en-GB" sz="1200"/>
              <a:t>, A., </a:t>
            </a:r>
            <a:r>
              <a:rPr lang="en-GB" sz="1200" err="1"/>
              <a:t>Hisyam</a:t>
            </a:r>
            <a:r>
              <a:rPr lang="en-GB" sz="1200"/>
              <a:t> </a:t>
            </a:r>
            <a:r>
              <a:rPr lang="en-GB" sz="1200" err="1"/>
              <a:t>Basri</a:t>
            </a:r>
            <a:r>
              <a:rPr lang="en-GB" sz="1200"/>
              <a:t>, M., </a:t>
            </a:r>
            <a:r>
              <a:rPr lang="en-GB" sz="1200" err="1"/>
              <a:t>Mustaffa</a:t>
            </a:r>
            <a:r>
              <a:rPr lang="en-GB" sz="1200"/>
              <a:t>, M. E., </a:t>
            </a:r>
            <a:r>
              <a:rPr lang="en-GB" sz="1200" err="1"/>
              <a:t>Yaakob</a:t>
            </a:r>
            <a:r>
              <a:rPr lang="en-GB" sz="1200"/>
              <a:t>, Y., </a:t>
            </a:r>
            <a:r>
              <a:rPr lang="en-GB" sz="1200" err="1"/>
              <a:t>Sharudin</a:t>
            </a:r>
            <a:r>
              <a:rPr lang="en-GB" sz="1200"/>
              <a:t>, H., Ismail, N. I., &amp; Talib, R. J. (2019). Intake pressure and brake mean effective pressure analysis on various intake manifold design. </a:t>
            </a:r>
            <a:r>
              <a:rPr lang="en-GB" sz="1200" i="1"/>
              <a:t>Journal of Physics: Conference Series</a:t>
            </a:r>
            <a:r>
              <a:rPr lang="en-GB" sz="1200"/>
              <a:t>, </a:t>
            </a:r>
            <a:r>
              <a:rPr lang="en-GB" sz="1200" i="1"/>
              <a:t>1349</a:t>
            </a:r>
            <a:r>
              <a:rPr lang="en-GB" sz="1200"/>
              <a:t>(1). </a:t>
            </a:r>
            <a:r>
              <a:rPr lang="en-GB" sz="1200">
                <a:hlinkClick r:id="rId3"/>
              </a:rPr>
              <a:t>https://doi.org/10.1088/1742-6596/1349/1/012080</a:t>
            </a:r>
            <a:endParaRPr lang="en-GB" sz="1200"/>
          </a:p>
          <a:p>
            <a:endParaRPr lang="en-GB" sz="1200"/>
          </a:p>
          <a:p>
            <a:r>
              <a:rPr lang="en-US" sz="1200"/>
              <a:t>Kastner, L. J., &amp; Mech, A. M. I. E. (n.d.). </a:t>
            </a:r>
            <a:r>
              <a:rPr lang="en-US" sz="1200" i="1"/>
              <a:t>Induction Ramming Effects in Single-Cylinder Four-Stroke Engines</a:t>
            </a:r>
            <a:r>
              <a:rPr lang="en-US" sz="1200"/>
              <a:t>.</a:t>
            </a:r>
          </a:p>
          <a:p>
            <a:endParaRPr lang="en-GB" sz="1200"/>
          </a:p>
          <a:p>
            <a:r>
              <a:rPr lang="en-US" sz="1200"/>
              <a:t>Mariucci, V., </a:t>
            </a:r>
            <a:r>
              <a:rPr lang="en-US" sz="1200" err="1"/>
              <a:t>Selamet</a:t>
            </a:r>
            <a:r>
              <a:rPr lang="en-US" sz="1200"/>
              <a:t>, A., &amp; </a:t>
            </a:r>
            <a:r>
              <a:rPr lang="en-US" sz="1200" err="1"/>
              <a:t>Miazgowicz</a:t>
            </a:r>
            <a:r>
              <a:rPr lang="en-US" sz="1200"/>
              <a:t>, K. D. (2007). </a:t>
            </a:r>
            <a:r>
              <a:rPr lang="en-US" sz="1200" i="1"/>
              <a:t>Effect of Primary Intake Runner Tapers and </a:t>
            </a:r>
            <a:r>
              <a:rPr lang="en-US" sz="1200" i="1" err="1"/>
              <a:t>Bellmouths</a:t>
            </a:r>
            <a:r>
              <a:rPr lang="en-US" sz="1200" i="1"/>
              <a:t> on the Performance of a Single Cylinder Engine</a:t>
            </a:r>
            <a:r>
              <a:rPr lang="en-US" sz="1200"/>
              <a:t>.</a:t>
            </a:r>
          </a:p>
          <a:p>
            <a:endParaRPr lang="en-GB" sz="1200"/>
          </a:p>
          <a:p>
            <a:r>
              <a:rPr lang="en-US" sz="1200"/>
              <a:t>Goyal, M., </a:t>
            </a:r>
            <a:r>
              <a:rPr lang="en-US" sz="1200" err="1"/>
              <a:t>Scharpf</a:t>
            </a:r>
            <a:r>
              <a:rPr lang="en-US" sz="1200"/>
              <a:t>, G., &amp; Borman, G. (2018). </a:t>
            </a:r>
            <a:r>
              <a:rPr lang="en-US" sz="1200" i="1"/>
              <a:t>The Simulation of Single Cylinder Intake and Exhaust Systems</a:t>
            </a:r>
            <a:r>
              <a:rPr lang="en-US" sz="1200"/>
              <a:t>.</a:t>
            </a:r>
          </a:p>
          <a:p>
            <a:endParaRPr lang="en-GB" sz="1200"/>
          </a:p>
          <a:p>
            <a:r>
              <a:rPr lang="en-GB" sz="1200" err="1"/>
              <a:t>MotoSpec</a:t>
            </a:r>
            <a:r>
              <a:rPr lang="en-GB" sz="1200"/>
              <a:t>, 2018)</a:t>
            </a:r>
          </a:p>
          <a:p>
            <a:endParaRPr lang="en-GB" sz="1200"/>
          </a:p>
          <a:p>
            <a:r>
              <a:rPr lang="en-US" altLang="en-US" sz="1200"/>
              <a:t>Williams, O. (2024). MOTORCYCLE DYNAMICS Module Introduction.</a:t>
            </a:r>
          </a:p>
          <a:p>
            <a:endParaRPr lang="en-US" altLang="en-US" sz="1200"/>
          </a:p>
          <a:p>
            <a:r>
              <a:rPr lang="en-GB" sz="1200" err="1"/>
              <a:t>MotoSpec</a:t>
            </a:r>
            <a:r>
              <a:rPr lang="en-GB" sz="1200"/>
              <a:t>. (2018). motospec.ca. Retrieved from </a:t>
            </a:r>
            <a:r>
              <a:rPr lang="en-GB" sz="1200" err="1"/>
              <a:t>motospec</a:t>
            </a:r>
            <a:r>
              <a:rPr lang="en-GB" sz="1200"/>
              <a:t>: https://www.motospec.ca/</a:t>
            </a:r>
          </a:p>
          <a:p>
            <a:endParaRPr lang="en-US" sz="1200"/>
          </a:p>
          <a:p>
            <a:r>
              <a:rPr lang="en-US" sz="1200">
                <a:hlinkClick r:id="rId4"/>
              </a:rPr>
              <a:t>https://sustain-fuels.com/</a:t>
            </a:r>
            <a:endParaRPr lang="en-US" sz="1200"/>
          </a:p>
          <a:p>
            <a:endParaRPr lang="en-US" sz="1200"/>
          </a:p>
          <a:p>
            <a:r>
              <a:rPr lang="en-US" sz="1200">
                <a:hlinkClick r:id="rId5"/>
              </a:rPr>
              <a:t>https://www.athena.eu/en-gb/second-injector-kit-to-increase-the-power-of-dirt-bikes-P13541.htm?srsltid=AfmBOopopwH2ETji1U5MYfktxQ_nPSZVKNIvrGKLzDObe8RUtkX3IGPj</a:t>
            </a:r>
            <a:endParaRPr lang="en-US" sz="1200"/>
          </a:p>
          <a:p>
            <a:endParaRPr lang="en-US" sz="1200"/>
          </a:p>
          <a:p>
            <a:r>
              <a:rPr lang="en-GB" sz="1200">
                <a:hlinkClick r:id="rId6" tooltip="https://www.motoforzafairings.com/data/products/honda/1400_1400/44198.jpg"/>
              </a:rPr>
              <a:t>https://www.motoforzafairings.com/data/products/honda/1400_1400/44198.JPG</a:t>
            </a:r>
            <a:endParaRPr lang="en-US" sz="1200"/>
          </a:p>
        </p:txBody>
      </p:sp>
    </p:spTree>
    <p:extLst>
      <p:ext uri="{BB962C8B-B14F-4D97-AF65-F5344CB8AC3E}">
        <p14:creationId xmlns:p14="http://schemas.microsoft.com/office/powerpoint/2010/main" val="16731647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BDA85-92EC-B2C8-2B52-4644E25D78B9}"/>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9813E24-1447-5BB1-FA4D-B9DD3033F07F}"/>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C731BF22-2C28-1131-F7A9-52C98E4DF86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D9D0731-167D-3E7A-DCFF-8CC1BDC8BB90}"/>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99D506F7-DFBF-657D-29BB-F1040894B8BD}"/>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127D31AE-9831-50E0-744C-EB5638D49EF9}"/>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62872C77-62F7-5CEF-6DF3-C7E7DED10E2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C8A8B60F-D1C4-749F-8C83-96947F6287DB}"/>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RESEARCH</a:t>
            </a:r>
          </a:p>
          <a:p>
            <a:r>
              <a:rPr lang="en-GB" sz="4400" b="1">
                <a:latin typeface="Verajja" panose="020B0603030804020204" pitchFamily="34" charset="0"/>
              </a:rPr>
              <a:t>REFERENCES</a:t>
            </a:r>
          </a:p>
        </p:txBody>
      </p:sp>
      <p:sp>
        <p:nvSpPr>
          <p:cNvPr id="7" name="TextBox 6">
            <a:extLst>
              <a:ext uri="{FF2B5EF4-FFF2-40B4-BE49-F238E27FC236}">
                <a16:creationId xmlns:a16="http://schemas.microsoft.com/office/drawing/2014/main" id="{FC106E72-3661-C5BA-B9D9-DB2E354C1564}"/>
              </a:ext>
            </a:extLst>
          </p:cNvPr>
          <p:cNvSpPr txBox="1"/>
          <p:nvPr/>
        </p:nvSpPr>
        <p:spPr>
          <a:xfrm>
            <a:off x="1961984" y="1868302"/>
            <a:ext cx="8690148" cy="5663473"/>
          </a:xfrm>
          <a:prstGeom prst="rect">
            <a:avLst/>
          </a:prstGeom>
          <a:noFill/>
        </p:spPr>
        <p:txBody>
          <a:bodyPr wrap="square" rtlCol="0">
            <a:spAutoFit/>
          </a:bodyPr>
          <a:lstStyle/>
          <a:p>
            <a:pPr marL="342900" lvl="0" indent="-342900">
              <a:lnSpc>
                <a:spcPct val="107000"/>
              </a:lnSpc>
              <a:buFont typeface="Symbol" panose="05050102010706020507" pitchFamily="18" charset="2"/>
              <a:buChar char=""/>
            </a:pPr>
            <a:r>
              <a:rPr lang="en-GB" sz="1200" kern="100" err="1">
                <a:effectLst/>
                <a:ea typeface="Aptos" panose="020B0004020202020204" pitchFamily="34" charset="0"/>
                <a:cs typeface="Times New Roman" panose="02020603050405020304" pitchFamily="18" charset="0"/>
              </a:rPr>
              <a:t>Eia</a:t>
            </a:r>
            <a:r>
              <a:rPr lang="en-GB" sz="1200" kern="100">
                <a:effectLst/>
                <a:ea typeface="Aptos" panose="020B0004020202020204" pitchFamily="34" charset="0"/>
                <a:cs typeface="Times New Roman" panose="02020603050405020304" pitchFamily="18" charset="0"/>
              </a:rPr>
              <a:t> US Energy Information Administration (2025). </a:t>
            </a:r>
            <a:r>
              <a:rPr lang="en-GB" sz="1200" i="1" kern="100">
                <a:effectLst/>
                <a:ea typeface="Aptos" panose="020B0004020202020204" pitchFamily="34" charset="0"/>
                <a:cs typeface="Times New Roman" panose="02020603050405020304" pitchFamily="18" charset="0"/>
              </a:rPr>
              <a:t>Frequently Asked Questions (FAQs) - U.S. Energy Information Administration (EIA)</a:t>
            </a:r>
            <a:r>
              <a:rPr lang="en-GB" sz="1200" kern="100">
                <a:effectLst/>
                <a:ea typeface="Aptos" panose="020B0004020202020204" pitchFamily="34" charset="0"/>
                <a:cs typeface="Times New Roman" panose="02020603050405020304" pitchFamily="18" charset="0"/>
              </a:rPr>
              <a:t>. [online] Eia.gov. Available at: https://www.eia.gov/tools/faqs/faq.php?id=27&amp;t=10&amp; [Accessed 24 Mar. 2025].</a:t>
            </a:r>
          </a:p>
          <a:p>
            <a:pPr marL="457200">
              <a:lnSpc>
                <a:spcPct val="107000"/>
              </a:lnSpc>
              <a:buNone/>
            </a:pPr>
            <a:r>
              <a:rPr lang="en-GB" sz="1200" kern="100">
                <a:effectLst/>
                <a:ea typeface="Aptos" panose="020B000402020202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200" kern="100">
                <a:effectLst/>
                <a:ea typeface="Aptos" panose="020B0004020202020204" pitchFamily="34" charset="0"/>
                <a:cs typeface="Times New Roman" panose="02020603050405020304" pitchFamily="18" charset="0"/>
              </a:rPr>
              <a:t>Gotlieb, N. (2023). </a:t>
            </a:r>
            <a:r>
              <a:rPr lang="en-GB" sz="1200" i="1" kern="100">
                <a:effectLst/>
                <a:ea typeface="Aptos" panose="020B0004020202020204" pitchFamily="34" charset="0"/>
                <a:cs typeface="Times New Roman" panose="02020603050405020304" pitchFamily="18" charset="0"/>
              </a:rPr>
              <a:t>Higher Octane - </a:t>
            </a:r>
            <a:r>
              <a:rPr lang="en-GB" sz="1200" i="1" kern="100" err="1">
                <a:effectLst/>
                <a:ea typeface="Aptos" panose="020B0004020202020204" pitchFamily="34" charset="0"/>
                <a:cs typeface="Times New Roman" panose="02020603050405020304" pitchFamily="18" charset="0"/>
              </a:rPr>
              <a:t>MNFuels</a:t>
            </a:r>
            <a:r>
              <a:rPr lang="en-GB" sz="1200" kern="100">
                <a:effectLst/>
                <a:ea typeface="Aptos" panose="020B0004020202020204" pitchFamily="34" charset="0"/>
                <a:cs typeface="Times New Roman" panose="02020603050405020304" pitchFamily="18" charset="0"/>
              </a:rPr>
              <a:t>. [online] </a:t>
            </a:r>
            <a:r>
              <a:rPr lang="en-GB" sz="1200" kern="100" err="1">
                <a:effectLst/>
                <a:ea typeface="Aptos" panose="020B0004020202020204" pitchFamily="34" charset="0"/>
                <a:cs typeface="Times New Roman" panose="02020603050405020304" pitchFamily="18" charset="0"/>
              </a:rPr>
              <a:t>MNFuels</a:t>
            </a:r>
            <a:r>
              <a:rPr lang="en-GB" sz="1200" kern="100">
                <a:effectLst/>
                <a:ea typeface="Aptos" panose="020B0004020202020204" pitchFamily="34" charset="0"/>
                <a:cs typeface="Times New Roman" panose="02020603050405020304" pitchFamily="18" charset="0"/>
              </a:rPr>
              <a:t>. Available at: https://www.mnfuels.com/blog/octane/higher-octane/.</a:t>
            </a:r>
          </a:p>
          <a:p>
            <a:pPr marL="457200">
              <a:lnSpc>
                <a:spcPct val="107000"/>
              </a:lnSpc>
              <a:buNone/>
            </a:pPr>
            <a:r>
              <a:rPr lang="en-GB" sz="1200" kern="100">
                <a:effectLst/>
                <a:ea typeface="Aptos" panose="020B000402020202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200" kern="100" err="1">
                <a:effectLst/>
                <a:ea typeface="Aptos" panose="020B0004020202020204" pitchFamily="34" charset="0"/>
                <a:cs typeface="Times New Roman" panose="02020603050405020304" pitchFamily="18" charset="0"/>
              </a:rPr>
              <a:t>HPTuners</a:t>
            </a:r>
            <a:r>
              <a:rPr lang="en-GB" sz="1200" kern="100">
                <a:effectLst/>
                <a:ea typeface="Aptos" panose="020B0004020202020204" pitchFamily="34" charset="0"/>
                <a:cs typeface="Times New Roman" panose="02020603050405020304" pitchFamily="18" charset="0"/>
              </a:rPr>
              <a:t> (2024). </a:t>
            </a:r>
            <a:r>
              <a:rPr lang="en-GB" sz="1200" i="1" kern="100">
                <a:effectLst/>
                <a:ea typeface="Aptos" panose="020B0004020202020204" pitchFamily="34" charset="0"/>
                <a:cs typeface="Times New Roman" panose="02020603050405020304" pitchFamily="18" charset="0"/>
              </a:rPr>
              <a:t>HP Tuners – Home</a:t>
            </a:r>
            <a:r>
              <a:rPr lang="en-GB" sz="1200" kern="100">
                <a:effectLst/>
                <a:ea typeface="Aptos" panose="020B0004020202020204" pitchFamily="34" charset="0"/>
                <a:cs typeface="Times New Roman" panose="02020603050405020304" pitchFamily="18" charset="0"/>
              </a:rPr>
              <a:t>. [online] HP Tuners. Available at: https://www.hptuners.eu/ [Accessed 24 Mar. 2025].</a:t>
            </a:r>
          </a:p>
          <a:p>
            <a:pPr marL="457200">
              <a:lnSpc>
                <a:spcPct val="107000"/>
              </a:lnSpc>
              <a:buNone/>
            </a:pPr>
            <a:r>
              <a:rPr lang="en-GB" sz="1200" kern="100">
                <a:effectLst/>
                <a:ea typeface="Aptos" panose="020B000402020202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200" kern="100">
                <a:effectLst/>
                <a:ea typeface="Aptos" panose="020B0004020202020204" pitchFamily="34" charset="0"/>
                <a:cs typeface="Times New Roman" panose="02020603050405020304" pitchFamily="18" charset="0"/>
              </a:rPr>
              <a:t>Staff, M. (2015). </a:t>
            </a:r>
            <a:r>
              <a:rPr lang="en-GB" sz="1200" i="1" kern="100">
                <a:effectLst/>
                <a:ea typeface="Aptos" panose="020B0004020202020204" pitchFamily="34" charset="0"/>
                <a:cs typeface="Times New Roman" panose="02020603050405020304" pitchFamily="18" charset="0"/>
              </a:rPr>
              <a:t>Why There’s Power In Methanol - Racing’s Alternative Fuel</a:t>
            </a:r>
            <a:r>
              <a:rPr lang="en-GB" sz="1200" kern="100">
                <a:effectLst/>
                <a:ea typeface="Aptos" panose="020B0004020202020204" pitchFamily="34" charset="0"/>
                <a:cs typeface="Times New Roman" panose="02020603050405020304" pitchFamily="18" charset="0"/>
              </a:rPr>
              <a:t>. [online] </a:t>
            </a:r>
            <a:r>
              <a:rPr lang="en-GB" sz="1200" kern="100" err="1">
                <a:effectLst/>
                <a:ea typeface="Aptos" panose="020B0004020202020204" pitchFamily="34" charset="0"/>
                <a:cs typeface="Times New Roman" panose="02020603050405020304" pitchFamily="18" charset="0"/>
              </a:rPr>
              <a:t>MotorTrend</a:t>
            </a:r>
            <a:r>
              <a:rPr lang="en-GB" sz="1200" kern="100">
                <a:effectLst/>
                <a:ea typeface="Aptos" panose="020B0004020202020204" pitchFamily="34" charset="0"/>
                <a:cs typeface="Times New Roman" panose="02020603050405020304" pitchFamily="18" charset="0"/>
              </a:rPr>
              <a:t>. Available at: </a:t>
            </a:r>
            <a:r>
              <a:rPr lang="en-GB" sz="1200" u="sng" kern="100">
                <a:solidFill>
                  <a:srgbClr val="467886"/>
                </a:solidFill>
                <a:effectLst/>
                <a:ea typeface="Aptos" panose="020B0004020202020204" pitchFamily="34" charset="0"/>
                <a:cs typeface="Times New Roman" panose="02020603050405020304" pitchFamily="18" charset="0"/>
                <a:hlinkClick r:id="rId3"/>
              </a:rPr>
              <a:t>https://www.hotrod.com/news/power-in-methanol-racing-alternative-fuel/</a:t>
            </a:r>
            <a:r>
              <a:rPr lang="en-GB" sz="1200" kern="100">
                <a:effectLst/>
                <a:ea typeface="Aptos" panose="020B0004020202020204" pitchFamily="34" charset="0"/>
                <a:cs typeface="Times New Roman" panose="02020603050405020304" pitchFamily="18" charset="0"/>
              </a:rPr>
              <a:t>.</a:t>
            </a:r>
          </a:p>
          <a:p>
            <a:pPr marL="457200">
              <a:lnSpc>
                <a:spcPct val="107000"/>
              </a:lnSpc>
              <a:buNone/>
            </a:pPr>
            <a:r>
              <a:rPr lang="en-GB" sz="1200" kern="100">
                <a:effectLst/>
                <a:ea typeface="Aptos" panose="020B000402020202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200" kern="100">
                <a:effectLst/>
                <a:ea typeface="Aptos" panose="020B0004020202020204" pitchFamily="34" charset="0"/>
                <a:cs typeface="Times New Roman" panose="02020603050405020304" pitchFamily="18" charset="0"/>
              </a:rPr>
              <a:t>Tru-tension (2024). </a:t>
            </a:r>
            <a:r>
              <a:rPr lang="en-GB" sz="1200" i="1" kern="100">
                <a:effectLst/>
                <a:ea typeface="Aptos" panose="020B0004020202020204" pitchFamily="34" charset="0"/>
                <a:cs typeface="Times New Roman" panose="02020603050405020304" pitchFamily="18" charset="0"/>
              </a:rPr>
              <a:t>The Beginner’s Guide to Using Ethanol in Motorcycles</a:t>
            </a:r>
            <a:r>
              <a:rPr lang="en-GB" sz="1200" kern="100">
                <a:effectLst/>
                <a:ea typeface="Aptos" panose="020B0004020202020204" pitchFamily="34" charset="0"/>
                <a:cs typeface="Times New Roman" panose="02020603050405020304" pitchFamily="18" charset="0"/>
              </a:rPr>
              <a:t>. [online] Tru-Tension. Available at: https://www.tru-tension.co.uk/the-beginners-guide-to-using-ethanol-in-motorcycles/ [Accessed 21 Feb. 2025].</a:t>
            </a:r>
          </a:p>
          <a:p>
            <a:pPr marL="342900" lvl="0" indent="-342900">
              <a:lnSpc>
                <a:spcPct val="107000"/>
              </a:lnSpc>
              <a:buFont typeface="Symbol" panose="05050102010706020507" pitchFamily="18" charset="2"/>
              <a:buChar char=""/>
            </a:pPr>
            <a:endParaRPr lang="en-GB" sz="1200" kern="100">
              <a:effectLst/>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200" kern="100">
                <a:effectLst/>
                <a:ea typeface="Aptos" panose="020B0004020202020204" pitchFamily="34" charset="0"/>
                <a:cs typeface="Times New Roman" panose="02020603050405020304" pitchFamily="18" charset="0"/>
              </a:rPr>
              <a:t>U.S. Department of Energy (2019). </a:t>
            </a:r>
            <a:r>
              <a:rPr lang="en-GB" sz="1200" i="1" kern="100">
                <a:effectLst/>
                <a:ea typeface="Aptos" panose="020B0004020202020204" pitchFamily="34" charset="0"/>
                <a:cs typeface="Times New Roman" panose="02020603050405020304" pitchFamily="18" charset="0"/>
              </a:rPr>
              <a:t>Alternative Fuels Data </a:t>
            </a:r>
            <a:r>
              <a:rPr lang="en-GB" sz="1200" i="1" kern="100" err="1">
                <a:effectLst/>
                <a:ea typeface="Aptos" panose="020B0004020202020204" pitchFamily="34" charset="0"/>
                <a:cs typeface="Times New Roman" panose="02020603050405020304" pitchFamily="18" charset="0"/>
              </a:rPr>
              <a:t>Center</a:t>
            </a:r>
            <a:r>
              <a:rPr lang="en-GB" sz="1200" i="1" kern="100">
                <a:effectLst/>
                <a:ea typeface="Aptos" panose="020B0004020202020204" pitchFamily="34" charset="0"/>
                <a:cs typeface="Times New Roman" panose="02020603050405020304" pitchFamily="18" charset="0"/>
              </a:rPr>
              <a:t>: Fuel Properties Comparison</a:t>
            </a:r>
            <a:r>
              <a:rPr lang="en-GB" sz="1200" kern="100">
                <a:effectLst/>
                <a:ea typeface="Aptos" panose="020B0004020202020204" pitchFamily="34" charset="0"/>
                <a:cs typeface="Times New Roman" panose="02020603050405020304" pitchFamily="18" charset="0"/>
              </a:rPr>
              <a:t>. [online] energy.gov. Available at: </a:t>
            </a:r>
            <a:r>
              <a:rPr lang="en-GB" sz="1200" u="sng" kern="100">
                <a:solidFill>
                  <a:srgbClr val="467886"/>
                </a:solidFill>
                <a:effectLst/>
                <a:ea typeface="Aptos" panose="020B0004020202020204" pitchFamily="34" charset="0"/>
                <a:cs typeface="Times New Roman" panose="02020603050405020304" pitchFamily="18" charset="0"/>
                <a:hlinkClick r:id="rId4"/>
              </a:rPr>
              <a:t>https://afdc.energy.gov/fuels/properties</a:t>
            </a:r>
            <a:r>
              <a:rPr lang="en-GB" sz="1200" kern="100">
                <a:effectLst/>
                <a:ea typeface="Aptos" panose="020B0004020202020204" pitchFamily="34" charset="0"/>
                <a:cs typeface="Times New Roman" panose="02020603050405020304" pitchFamily="18" charset="0"/>
              </a:rPr>
              <a:t>.</a:t>
            </a:r>
          </a:p>
          <a:p>
            <a:pPr marL="457200">
              <a:lnSpc>
                <a:spcPct val="107000"/>
              </a:lnSpc>
              <a:buNone/>
            </a:pPr>
            <a:r>
              <a:rPr lang="en-GB" sz="1200" kern="100">
                <a:effectLst/>
                <a:ea typeface="Aptos" panose="020B000402020202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pPr>
            <a:r>
              <a:rPr lang="en-GB" sz="1200" kern="100">
                <a:effectLst/>
                <a:ea typeface="Aptos" panose="020B0004020202020204" pitchFamily="34" charset="0"/>
                <a:cs typeface="Times New Roman" panose="02020603050405020304" pitchFamily="18" charset="0"/>
              </a:rPr>
              <a:t>Williams, O. (2024). Chemistry and Combustion. (</a:t>
            </a:r>
            <a:r>
              <a:rPr lang="en-GB" sz="1200" i="1" kern="100">
                <a:effectLst/>
                <a:ea typeface="Aptos" panose="020B0004020202020204" pitchFamily="34" charset="0"/>
                <a:cs typeface="Times New Roman" panose="02020603050405020304" pitchFamily="18" charset="0"/>
              </a:rPr>
              <a:t>UNPUBLISHED)</a:t>
            </a:r>
            <a:r>
              <a:rPr lang="en-GB" sz="1200" kern="100">
                <a:effectLst/>
                <a:ea typeface="Aptos" panose="020B0004020202020204" pitchFamily="34" charset="0"/>
                <a:cs typeface="Times New Roman" panose="02020603050405020304" pitchFamily="18" charset="0"/>
              </a:rPr>
              <a:t>.</a:t>
            </a:r>
          </a:p>
          <a:p>
            <a:pPr marL="342900" lvl="0" indent="-342900">
              <a:lnSpc>
                <a:spcPct val="107000"/>
              </a:lnSpc>
              <a:spcAft>
                <a:spcPts val="800"/>
              </a:spcAft>
              <a:buFont typeface="Symbol" panose="05050102010706020507" pitchFamily="18" charset="2"/>
              <a:buChar char=""/>
            </a:pPr>
            <a:endParaRPr lang="en-GB" sz="1200" kern="100">
              <a:ea typeface="Aptos" panose="020B000402020202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r>
              <a:rPr lang="en-GB" sz="1200" b="0" i="0">
                <a:solidFill>
                  <a:srgbClr val="000000"/>
                </a:solidFill>
                <a:effectLst/>
                <a:latin typeface="Calibri" panose="020F0502020204030204" pitchFamily="34" charset="0"/>
              </a:rPr>
              <a:t>Easycomposites.co.uk. (2025). </a:t>
            </a:r>
            <a:r>
              <a:rPr lang="en-GB" sz="1200" b="0" i="1">
                <a:solidFill>
                  <a:srgbClr val="000000"/>
                </a:solidFill>
                <a:effectLst/>
                <a:latin typeface="Calibri" panose="020F0502020204030204" pitchFamily="34" charset="0"/>
              </a:rPr>
              <a:t>Free online composites training and learning resources - Easy Composites</a:t>
            </a:r>
            <a:r>
              <a:rPr lang="en-GB" sz="1200" b="0" i="0">
                <a:solidFill>
                  <a:srgbClr val="000000"/>
                </a:solidFill>
                <a:effectLst/>
                <a:latin typeface="Calibri" panose="020F0502020204030204" pitchFamily="34" charset="0"/>
              </a:rPr>
              <a:t>. [online] Available at: </a:t>
            </a:r>
            <a:r>
              <a:rPr lang="en-GB" sz="1200" b="0" i="0">
                <a:solidFill>
                  <a:srgbClr val="000000"/>
                </a:solidFill>
                <a:effectLst/>
                <a:latin typeface="Calibri" panose="020F0502020204030204" pitchFamily="34" charset="0"/>
                <a:hlinkClick r:id="rId5"/>
              </a:rPr>
              <a:t>https://www.easycomposites.co.uk/learning</a:t>
            </a:r>
            <a:r>
              <a:rPr lang="en-GB" sz="1200" b="0" i="0">
                <a:solidFill>
                  <a:srgbClr val="000000"/>
                </a:solidFill>
                <a:effectLst/>
                <a:latin typeface="Calibri" panose="020F0502020204030204" pitchFamily="34" charset="0"/>
              </a:rPr>
              <a:t>. – Making Pre-</a:t>
            </a:r>
            <a:r>
              <a:rPr lang="en-GB" sz="1200" b="0" i="0" err="1">
                <a:solidFill>
                  <a:srgbClr val="000000"/>
                </a:solidFill>
                <a:effectLst/>
                <a:latin typeface="Calibri" panose="020F0502020204030204" pitchFamily="34" charset="0"/>
              </a:rPr>
              <a:t>preg</a:t>
            </a:r>
            <a:r>
              <a:rPr lang="en-GB" sz="1200" b="0" i="0">
                <a:solidFill>
                  <a:srgbClr val="000000"/>
                </a:solidFill>
                <a:effectLst/>
                <a:latin typeface="Calibri" panose="020F0502020204030204" pitchFamily="34" charset="0"/>
              </a:rPr>
              <a:t> carbon fibre parts</a:t>
            </a:r>
          </a:p>
          <a:p>
            <a:pPr lvl="0">
              <a:lnSpc>
                <a:spcPct val="107000"/>
              </a:lnSpc>
              <a:spcAft>
                <a:spcPts val="800"/>
              </a:spcAft>
            </a:pPr>
            <a:endParaRPr lang="en-GB" sz="1200" kern="100">
              <a:effectLst/>
              <a:ea typeface="Aptos" panose="020B0004020202020204" pitchFamily="34" charset="0"/>
              <a:cs typeface="Times New Roman" panose="02020603050405020304" pitchFamily="18" charset="0"/>
            </a:endParaRPr>
          </a:p>
          <a:p>
            <a:endParaRPr lang="en-US" sz="4000" b="1" u="sng">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76720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3" ma:contentTypeDescription="Create a new document." ma:contentTypeScope="" ma:versionID="392fca54e423347671c9f9df85c6c95c">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324073442ce2a7b92a805adf796b7c92" ns2:_="" ns3:_="">
    <xsd:import namespace="a07acfd4-2c96-4ef5-a0a4-65bc3feddee9"/>
    <xsd:import namespace="6a54b9e6-26fb-472a-b3d3-d3bd8549e36a"/>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Locatio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92c45f68-71c2-43dd-9f63-8a0f7c74ed0e}"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Props1.xml><?xml version="1.0" encoding="utf-8"?>
<ds:datastoreItem xmlns:ds="http://schemas.openxmlformats.org/officeDocument/2006/customXml" ds:itemID="{DC24922C-EEF5-4D42-B482-0B3EF9D919F8}">
  <ds:schemaRefs>
    <ds:schemaRef ds:uri="http://schemas.microsoft.com/sharepoint/v3/contenttype/forms"/>
  </ds:schemaRefs>
</ds:datastoreItem>
</file>

<file path=customXml/itemProps2.xml><?xml version="1.0" encoding="utf-8"?>
<ds:datastoreItem xmlns:ds="http://schemas.openxmlformats.org/officeDocument/2006/customXml" ds:itemID="{E121C08E-C07C-4149-8596-65F9F6BB8626}">
  <ds:schemaRefs>
    <ds:schemaRef ds:uri="6a54b9e6-26fb-472a-b3d3-d3bd8549e36a"/>
    <ds:schemaRef ds:uri="a07acfd4-2c96-4ef5-a0a4-65bc3feddee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D3025B8-9C95-4218-8D71-1202BB7274ED}">
  <ds:schemaRefs>
    <ds:schemaRef ds:uri="http://schemas.microsoft.com/office/2006/metadata/properties"/>
    <ds:schemaRef ds:uri="http://purl.org/dc/dcmitype/"/>
    <ds:schemaRef ds:uri="http://purl.org/dc/elements/1.1/"/>
    <ds:schemaRef ds:uri="http://purl.org/dc/terms/"/>
    <ds:schemaRef ds:uri="http://schemas.microsoft.com/office/2006/documentManagement/types"/>
    <ds:schemaRef ds:uri="a07acfd4-2c96-4ef5-a0a4-65bc3feddee9"/>
    <ds:schemaRef ds:uri="http://schemas.microsoft.com/office/infopath/2007/PartnerControls"/>
    <ds:schemaRef ds:uri="http://schemas.openxmlformats.org/package/2006/metadata/core-properties"/>
    <ds:schemaRef ds:uri="6a54b9e6-26fb-472a-b3d3-d3bd8549e36a"/>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3</TotalTime>
  <Words>5994</Words>
  <Application>Microsoft Office PowerPoint</Application>
  <PresentationFormat>Widescreen</PresentationFormat>
  <Paragraphs>1051</Paragraphs>
  <Slides>61</Slides>
  <Notes>60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61</vt:i4>
      </vt:variant>
    </vt:vector>
  </HeadingPairs>
  <TitlesOfParts>
    <vt:vector size="70" baseType="lpstr">
      <vt:lpstr>Cambria Math</vt:lpstr>
      <vt:lpstr>Verajja</vt:lpstr>
      <vt:lpstr>DeepSeek-CJK-patch</vt:lpstr>
      <vt:lpstr>Symbol</vt:lpstr>
      <vt:lpstr>Arial</vt:lpstr>
      <vt:lpstr>Aptos Display</vt:lpstr>
      <vt:lpstr>Calibri</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Olly Gillson (2212405)</dc:creator>
  <cp:lastModifiedBy>Olly Gillson (2212405)</cp:lastModifiedBy>
  <cp:revision>3</cp:revision>
  <dcterms:created xsi:type="dcterms:W3CDTF">2024-10-31T16:02:13Z</dcterms:created>
  <dcterms:modified xsi:type="dcterms:W3CDTF">2025-04-01T20:04:56Z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