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7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219A3-B95F-7F4E-885D-E238048D2A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3F51F5-F60A-2446-B759-D58D6AF4A8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78E8C-8FDD-954C-AAE0-CA1B564D6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0412A-66D9-AE43-8787-4A8C9749F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E80A5-36F7-6A45-BD82-FEEB801A3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951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3E65E-CF8A-7244-B8E2-6C48BDFA3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6A55B-35FD-EE4D-93F2-95BCBD2DED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AF7ED-FDD5-F946-8CB9-7624FBD6B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3212A-5915-3240-9323-838714289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C74BBE-4675-864E-97DD-81D03FA36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570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5165C-C6EC-B242-93A0-A8AC6051C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1A850E-A1F5-DF48-B6A7-71E492275A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55A36B-C67D-5844-BBDC-A0CF88447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D2F6B-7ECA-A64B-819E-C194F2E43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11ED1-703D-0443-ABDC-7ADFAAE56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909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FDA3F-C2B8-FC45-B67D-C6D7236E0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90A1E-1AE7-0440-B8E7-B36B073F89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07F779-8D6D-8F47-9B82-347779BF28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649470-C220-A043-91B4-F4A6AED65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A3FEC3-CA6E-FC4B-8FC9-7AF707948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969CE6-8B91-A248-897A-53E9DA2EF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826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A12DB-270A-D440-BA88-23D6AD448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C51BE0-71B8-DC41-B8A1-3538B9F2E3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86B488-BD80-E449-A6C2-887A48990A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8123A1-5E2C-294A-BF22-8335030AC0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A4D288-712D-934E-B488-CD57714530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2BA689-4928-2D4C-9A12-48FDE442C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1/23/22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0DF2B2-51FA-A447-8F2C-D73E6315A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F31C31-267C-A845-B81B-CFCD5E174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608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B4D61-19C3-CD40-B69B-25A43484C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B9530C-C1DD-DC43-BD43-915271E6F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1/23/22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FEBDFC-BD3F-6243-ACD6-2CE311BAA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9AD8C5-9CA7-7E4A-BD7F-C5A5FCAA1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13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A0510B-991B-074C-88D5-248240FE3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1/23/22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EC1471-D13E-C542-BEA3-92D66EB06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206060-74DC-1B41-994D-04B467A94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358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D8338-9232-8C42-B2BF-A89741CE7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38324-CBB0-5E41-9BD8-917653039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E9909B-B1BC-744B-B8AE-866EF8FBA1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682A67-B238-1D43-BD45-BE412D831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82C587-1612-7642-A005-3868008E9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4A5BBC-2936-6947-BC49-1E7B242F8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662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ED897-AE22-D94B-AD3E-3D63D1D5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2268CF-1A56-7C4C-BF53-EFCE7109D0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FEA744-3F70-C94D-9659-9333D2F93C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85EEEF-ECA7-CA4A-8EFB-538CDE451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021BD-251D-CE47-9C01-EF748E629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64E50B-ED04-3B43-AC67-1FDC53B67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101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5C4E3-69AC-B740-8372-70CECE4B8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75A672-1056-EA46-8C01-1902169A91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48BBCA-65A5-4E47-85A7-DD81643BD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2C81CE-2899-2F4F-97DA-F2EA28FA6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B249E6-22F6-B14A-9BE6-19BBACDB1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470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0FC5F0-22F0-384A-BF2D-1EDBF44931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034B1A-DD0E-9948-99CD-BC5C11664B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3CDEE-EE48-7B44-BAD8-05745394B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610FF-E37E-704D-8C62-DA6A39648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6909A8-63ED-6D46-9194-24450B2C6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37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10AF20-F126-4E43-BF55-B9CF4B8F5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0EA023-B4D5-AF4F-ADBD-5B993DF756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908F7-CF51-6449-96A7-63DB9F31EE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62C4E-31B1-C64C-974B-1EF97741CF2A}" type="datetimeFigureOut">
              <a:rPr lang="en-US" smtClean="0"/>
              <a:t>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F35D5-D31A-6743-96E0-97C15A22C3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CFED6-058F-FF4A-81F0-05BF42AE28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450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3.jpe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2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3.png"/><Relationship Id="rId5" Type="http://schemas.openxmlformats.org/officeDocument/2006/relationships/image" Target="../media/image17.png"/><Relationship Id="rId10" Type="http://schemas.openxmlformats.org/officeDocument/2006/relationships/image" Target="../media/image21.png"/><Relationship Id="rId4" Type="http://schemas.openxmlformats.org/officeDocument/2006/relationships/image" Target="../media/image16.png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bErPsq5kPzE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3tSxWTBdd54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z1-T_vLa7_w?feature=oemb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3H2eJ6vXRHU?feature=oembed" TargetMode="Externa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5KITv9zJJC8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TCkOS4F51MI?feature=oembe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jRKfumNPL1Y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hZlNwrw-EOo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_vuIFZQskdM?feature=oemb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6C012oLyH5k?start=162&amp;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6" name="Group 9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C6CF9F-4D57-A34A-951E-BEB9F49B8F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4000">
                <a:solidFill>
                  <a:schemeClr val="bg1"/>
                </a:solidFill>
              </a:rPr>
              <a:t>Production Methods Researched:</a:t>
            </a:r>
            <a:br>
              <a:rPr lang="en-GB" sz="4000">
                <a:solidFill>
                  <a:schemeClr val="bg1"/>
                </a:solidFill>
              </a:rPr>
            </a:br>
            <a:r>
              <a:rPr lang="en-GB" sz="4000">
                <a:solidFill>
                  <a:schemeClr val="bg1"/>
                </a:solidFill>
              </a:rPr>
              <a:t>Code: ADGD7004</a:t>
            </a:r>
            <a:br>
              <a:rPr lang="en-GB" sz="4000">
                <a:solidFill>
                  <a:schemeClr val="bg1"/>
                </a:solidFill>
              </a:rPr>
            </a:br>
            <a:endParaRPr lang="en-US" sz="4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931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98BFA0-6B77-D940-AF16-5B292D40A271}"/>
              </a:ext>
            </a:extLst>
          </p:cNvPr>
          <p:cNvSpPr txBox="1"/>
          <p:nvPr/>
        </p:nvSpPr>
        <p:spPr>
          <a:xfrm>
            <a:off x="786528" y="974700"/>
            <a:ext cx="10815919" cy="2454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Aims: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To gain a systematic knowledge of contemporary industry standard media production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software relevant to their chosen field of research.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Learning Outcomes: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• Have the ability to identify,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analyse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, evaluate and employ appropriate software techniques,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some of which are at the forefront of their field of study.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• Identify and apply personal learning methods.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26" name="Freeform: Shape 11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450776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F5120D-DB41-0A41-AEFA-9D60CEED729F}"/>
              </a:ext>
            </a:extLst>
          </p:cNvPr>
          <p:cNvSpPr txBox="1"/>
          <p:nvPr/>
        </p:nvSpPr>
        <p:spPr>
          <a:xfrm>
            <a:off x="544481" y="616959"/>
            <a:ext cx="11300013" cy="2454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Module Content: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Now that you are experienced using three applications together and understand how they inter-relate, you can now experiment with software of your choice.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The software that you choose to research is really up to you. Your reasons for 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your choice can vary, but firstly, you may find your software could be useful for the group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production that you and your colleagues are about to embark on.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351604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F5120D-DB41-0A41-AEFA-9D60CEED729F}"/>
              </a:ext>
            </a:extLst>
          </p:cNvPr>
          <p:cNvSpPr txBox="1"/>
          <p:nvPr/>
        </p:nvSpPr>
        <p:spPr>
          <a:xfrm>
            <a:off x="697005" y="1844109"/>
            <a:ext cx="10797989" cy="2454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Module Content: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Secondly you may find it useful for your future career. There are other valid reasons, for instance, you may be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curious as to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wether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 an application will open possibilities to use other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specialised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 software.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10490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F5120D-DB41-0A41-AEFA-9D60CEED729F}"/>
              </a:ext>
            </a:extLst>
          </p:cNvPr>
          <p:cNvSpPr txBox="1"/>
          <p:nvPr/>
        </p:nvSpPr>
        <p:spPr>
          <a:xfrm>
            <a:off x="589429" y="974700"/>
            <a:ext cx="11013142" cy="2454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What software can I choose to study?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Most animation or film making software is acceptable.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3D Production software would include one of the many subsets of MAYA like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Particles,Nparticles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, Rigid Dynamics, Paint Effects and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others.Cinema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 4D, 3Ds Max, Poser, Blender and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Flash.Modelling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 Software like Z-Brush,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Mudbox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,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Sketchup.Specialist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 software can also be considered like Real Flow or Houdini.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03051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F5120D-DB41-0A41-AEFA-9D60CEED729F}"/>
              </a:ext>
            </a:extLst>
          </p:cNvPr>
          <p:cNvSpPr txBox="1"/>
          <p:nvPr/>
        </p:nvSpPr>
        <p:spPr>
          <a:xfrm>
            <a:off x="338293" y="152384"/>
            <a:ext cx="11853707" cy="2454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Your Presentation: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Your presentation should include:-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The reason why you have chosen the particular software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What in your view makes the software preferable to other similar packages.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What packages are the main competitor to your choice of software.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Examples of where the software has been used in well known films, TV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programmes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 or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other medias.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Examples of your development in using the software.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The presentation should be PowerPoint but other methods like Web based.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100313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ED047C-E173-744C-8D43-B7F9C4913B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916875" cy="19543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63C9BBB-F056-4E42-BF4D-D81B5A8113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6875" y="0"/>
            <a:ext cx="2916875" cy="19543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2772174-C77C-6C49-A308-BCDEBCF39D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8252" y="0"/>
            <a:ext cx="2916875" cy="19543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A53B4D3-E169-7C43-82E7-6D7BEB8126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75125" y="0"/>
            <a:ext cx="2916875" cy="19543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2340F3E-BED1-1841-AE85-A7C46B5E1C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1779" y="2433916"/>
            <a:ext cx="2916875" cy="19543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2BC112-926D-0242-BC36-5165C4ACCD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16874" y="2442882"/>
            <a:ext cx="2916875" cy="19543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7BACF45-7A29-8941-A591-954EFE708D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58252" y="2433916"/>
            <a:ext cx="2916873" cy="195430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EB8DBE5-4960-B242-9E6A-7BA7DB59A59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75125" y="2433915"/>
            <a:ext cx="2916873" cy="195430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200F5C8-6B6E-6842-A79E-0DFEB8A4188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4885765"/>
            <a:ext cx="2916873" cy="195430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D6AF52A-7151-F146-8CF7-2537E07BF24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05096" y="4876798"/>
            <a:ext cx="2957018" cy="19812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52EBE1-7B50-A042-BA0D-3829A6B596E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86904" y="4903695"/>
            <a:ext cx="2916873" cy="195430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C30D405-24C6-574C-8B37-DEA1FA3A641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3676" y="4903695"/>
            <a:ext cx="2916873" cy="1954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917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217A6E-2EDD-ED4B-9C5B-3A2DD888FB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916875" cy="195430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AF61B5E-71E4-654F-8E7F-C895A6D925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6875" y="0"/>
            <a:ext cx="2916875" cy="19543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5DB890-45A5-B644-B847-2F2C963C70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12940" y="0"/>
            <a:ext cx="2779059" cy="186197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FF115E-862F-904F-98CD-3F5032DB12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3880" y="0"/>
            <a:ext cx="2779060" cy="18619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D1E49B4-DB58-7E43-B62B-AC97258C82F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2350995"/>
            <a:ext cx="2916875" cy="19543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227126C-CBC3-7848-B685-8369AFE885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95598" y="2350995"/>
            <a:ext cx="2916875" cy="195430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8BC9363-C6A0-084E-BBD4-787A521434D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49305" y="2333695"/>
            <a:ext cx="2942695" cy="19716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AC95B12-9D12-2640-A68A-6DBABBFE7B6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53706" y="2333695"/>
            <a:ext cx="2942696" cy="19716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4021E68-0135-304A-9315-0C8C5B5B507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4903692"/>
            <a:ext cx="2916876" cy="195430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A87A4DA-DF98-034B-AE43-5C4258BF808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16875" y="4903694"/>
            <a:ext cx="2916875" cy="195430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09C7452-22DF-894B-9668-1BAFC840B8C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3706" y="4903692"/>
            <a:ext cx="2980796" cy="165229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F3B6730-4613-5F46-9842-B25B2D4DCBF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334502" y="4903692"/>
            <a:ext cx="2857498" cy="1652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48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Real-Time In-Camera VFX for Next-Gen Filmmaking  | Project Spotlight | Unreal Engine">
            <a:hlinkClick r:id="" action="ppaction://media"/>
            <a:extLst>
              <a:ext uri="{FF2B5EF4-FFF2-40B4-BE49-F238E27FC236}">
                <a16:creationId xmlns:a16="http://schemas.microsoft.com/office/drawing/2014/main" id="{E17C347A-0817-DB4F-B5D5-859FEE8E477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58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‘Game of Thrones’: Virtual Production | Spotlight | Unreal Engine">
            <a:hlinkClick r:id="" action="ppaction://media"/>
            <a:extLst>
              <a:ext uri="{FF2B5EF4-FFF2-40B4-BE49-F238E27FC236}">
                <a16:creationId xmlns:a16="http://schemas.microsoft.com/office/drawing/2014/main" id="{86639B37-3224-7249-BE21-7ABC89E0F6B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53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What is Houdini Used For?">
            <a:hlinkClick r:id="" action="ppaction://media"/>
            <a:extLst>
              <a:ext uri="{FF2B5EF4-FFF2-40B4-BE49-F238E27FC236}">
                <a16:creationId xmlns:a16="http://schemas.microsoft.com/office/drawing/2014/main" id="{CC251082-BAC9-EA4F-81D9-9F943AFFAD1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80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59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Discover why Nuke is used in Animation">
            <a:hlinkClick r:id="" action="ppaction://media"/>
            <a:extLst>
              <a:ext uri="{FF2B5EF4-FFF2-40B4-BE49-F238E27FC236}">
                <a16:creationId xmlns:a16="http://schemas.microsoft.com/office/drawing/2014/main" id="{21FC1A4D-0467-004A-9823-290A100739C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8053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7A3FC74-0684-9048-B158-2028DF40CF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26588" y="6113318"/>
            <a:ext cx="1111465" cy="744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00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ZBrush 2021 New Features - Official Sneak Preview">
            <a:hlinkClick r:id="" action="ppaction://media"/>
            <a:extLst>
              <a:ext uri="{FF2B5EF4-FFF2-40B4-BE49-F238E27FC236}">
                <a16:creationId xmlns:a16="http://schemas.microsoft.com/office/drawing/2014/main" id="{E74BED12-E23E-C54B-B215-B8C2E5C097A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87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Introducing Maya 2020">
            <a:hlinkClick r:id="" action="ppaction://media"/>
            <a:extLst>
              <a:ext uri="{FF2B5EF4-FFF2-40B4-BE49-F238E27FC236}">
                <a16:creationId xmlns:a16="http://schemas.microsoft.com/office/drawing/2014/main" id="{170C10C3-1774-4243-A83A-3401048C2ED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What is Cinema 4D?">
            <a:hlinkClick r:id="" action="ppaction://media"/>
            <a:extLst>
              <a:ext uri="{FF2B5EF4-FFF2-40B4-BE49-F238E27FC236}">
                <a16:creationId xmlns:a16="http://schemas.microsoft.com/office/drawing/2014/main" id="{E632CE0F-4B29-5149-B60D-70D2DE6C6B7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93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Start Adobe Substance 3D Painter">
            <a:hlinkClick r:id="" action="ppaction://media"/>
            <a:extLst>
              <a:ext uri="{FF2B5EF4-FFF2-40B4-BE49-F238E27FC236}">
                <a16:creationId xmlns:a16="http://schemas.microsoft.com/office/drawing/2014/main" id="{04F8A404-9726-7045-8C64-0025F3F1744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720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what is adobe after effects used for">
            <a:hlinkClick r:id="" action="ppaction://media"/>
            <a:extLst>
              <a:ext uri="{FF2B5EF4-FFF2-40B4-BE49-F238E27FC236}">
                <a16:creationId xmlns:a16="http://schemas.microsoft.com/office/drawing/2014/main" id="{62B4E0B9-3787-C940-AF61-3064F221EB1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909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The Most Popular 3D Software of 2021">
            <a:hlinkClick r:id="" action="ppaction://media"/>
            <a:extLst>
              <a:ext uri="{FF2B5EF4-FFF2-40B4-BE49-F238E27FC236}">
                <a16:creationId xmlns:a16="http://schemas.microsoft.com/office/drawing/2014/main" id="{328D405D-55A6-AB42-8793-07FE59A83B1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80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488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345</Words>
  <Application>Microsoft Macintosh PowerPoint</Application>
  <PresentationFormat>Widescreen</PresentationFormat>
  <Paragraphs>34</Paragraphs>
  <Slides>18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Production Methods Researched: Code: ADGD7004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Production Methods Researched: Code: ADGD7004 </dc:title>
  <dc:creator>Nabeel Masih</dc:creator>
  <cp:lastModifiedBy>Nabeel Masih</cp:lastModifiedBy>
  <cp:revision>3</cp:revision>
  <dcterms:created xsi:type="dcterms:W3CDTF">2022-01-23T20:59:06Z</dcterms:created>
  <dcterms:modified xsi:type="dcterms:W3CDTF">2022-01-23T22:45:13Z</dcterms:modified>
</cp:coreProperties>
</file>