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8" r:id="rId3"/>
    <p:sldId id="259" r:id="rId4"/>
    <p:sldId id="260" r:id="rId5"/>
    <p:sldId id="262" r:id="rId6"/>
    <p:sldId id="263"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CA97"/>
    <a:srgbClr val="283038"/>
    <a:srgbClr val="6D044B"/>
    <a:srgbClr val="242E5F"/>
    <a:srgbClr val="CF2E5D"/>
    <a:srgbClr val="5B419A"/>
    <a:srgbClr val="9F4CFE"/>
    <a:srgbClr val="B93C70"/>
    <a:srgbClr val="20608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B264B8-D253-4EAB-896C-05777F4AA81F}" type="doc">
      <dgm:prSet loTypeId="urn:microsoft.com/office/officeart/2005/8/layout/radial4" loCatId="relationship" qsTypeId="urn:microsoft.com/office/officeart/2005/8/quickstyle/simple4" qsCatId="simple" csTypeId="urn:microsoft.com/office/officeart/2005/8/colors/colorful5" csCatId="colorful" phldr="1"/>
      <dgm:spPr/>
      <dgm:t>
        <a:bodyPr/>
        <a:lstStyle/>
        <a:p>
          <a:endParaRPr lang="en-GB"/>
        </a:p>
      </dgm:t>
    </dgm:pt>
    <dgm:pt modelId="{CAB7ED7F-87E7-4021-988A-6D9237601398}">
      <dgm:prSet phldrT="[Text]"/>
      <dgm:spPr>
        <a:solidFill>
          <a:schemeClr val="accent6">
            <a:lumMod val="25000"/>
          </a:schemeClr>
        </a:solidFill>
        <a:ln>
          <a:noFill/>
        </a:ln>
      </dgm:spPr>
      <dgm:t>
        <a:bodyPr/>
        <a:lstStyle/>
        <a:p>
          <a:r>
            <a:rPr lang="en-GB" dirty="0"/>
            <a:t>Employee Engagement</a:t>
          </a:r>
        </a:p>
      </dgm:t>
    </dgm:pt>
    <dgm:pt modelId="{548201B6-6F9E-427F-8487-9AF3B86D8227}" type="parTrans" cxnId="{3EE63527-FCB1-4888-9ECC-6F2A0ECE058F}">
      <dgm:prSet/>
      <dgm:spPr/>
      <dgm:t>
        <a:bodyPr/>
        <a:lstStyle/>
        <a:p>
          <a:endParaRPr lang="en-GB"/>
        </a:p>
      </dgm:t>
    </dgm:pt>
    <dgm:pt modelId="{E05EEF69-650C-40DB-8A8D-DB59EE5C1303}" type="sibTrans" cxnId="{3EE63527-FCB1-4888-9ECC-6F2A0ECE058F}">
      <dgm:prSet/>
      <dgm:spPr/>
      <dgm:t>
        <a:bodyPr/>
        <a:lstStyle/>
        <a:p>
          <a:endParaRPr lang="en-GB"/>
        </a:p>
      </dgm:t>
    </dgm:pt>
    <dgm:pt modelId="{987A100C-C189-48E4-B277-FF094136062B}">
      <dgm:prSet phldrT="[Text]"/>
      <dgm:spPr>
        <a:solidFill>
          <a:srgbClr val="00B0F0"/>
        </a:solidFill>
      </dgm:spPr>
      <dgm:t>
        <a:bodyPr/>
        <a:lstStyle/>
        <a:p>
          <a:r>
            <a:rPr lang="en-GB" b="1" dirty="0">
              <a:effectLst/>
              <a:latin typeface="Arial" panose="020B0604020202020204" pitchFamily="34" charset="0"/>
              <a:ea typeface="Calibri" panose="020F0502020204030204" pitchFamily="34" charset="0"/>
            </a:rPr>
            <a:t>Physical engagement</a:t>
          </a:r>
          <a:r>
            <a:rPr lang="en-GB" dirty="0">
              <a:effectLst/>
              <a:latin typeface="Arial" panose="020B0604020202020204" pitchFamily="34" charset="0"/>
              <a:ea typeface="Calibri" panose="020F0502020204030204" pitchFamily="34" charset="0"/>
            </a:rPr>
            <a:t> </a:t>
          </a:r>
          <a:endParaRPr lang="en-GB" dirty="0"/>
        </a:p>
      </dgm:t>
    </dgm:pt>
    <dgm:pt modelId="{12936483-7A1F-48E4-AEED-D8C2F203AC18}" type="parTrans" cxnId="{2E71248A-7539-4867-8D5D-5DA82815D2C4}">
      <dgm:prSet/>
      <dgm:spPr>
        <a:solidFill>
          <a:srgbClr val="00B0F0"/>
        </a:solidFill>
      </dgm:spPr>
      <dgm:t>
        <a:bodyPr/>
        <a:lstStyle/>
        <a:p>
          <a:endParaRPr lang="en-GB"/>
        </a:p>
      </dgm:t>
    </dgm:pt>
    <dgm:pt modelId="{CC04E4EE-4A29-403A-9FAD-5333C4D09316}" type="sibTrans" cxnId="{2E71248A-7539-4867-8D5D-5DA82815D2C4}">
      <dgm:prSet/>
      <dgm:spPr/>
      <dgm:t>
        <a:bodyPr/>
        <a:lstStyle/>
        <a:p>
          <a:endParaRPr lang="en-GB"/>
        </a:p>
      </dgm:t>
    </dgm:pt>
    <dgm:pt modelId="{DBC1D12A-27ED-44FC-85D5-159536996805}">
      <dgm:prSet phldrT="[Text]"/>
      <dgm:spPr/>
      <dgm:t>
        <a:bodyPr/>
        <a:lstStyle/>
        <a:p>
          <a:r>
            <a:rPr lang="en-GB" b="1" dirty="0">
              <a:effectLst/>
              <a:latin typeface="Arial" panose="020B0604020202020204" pitchFamily="34" charset="0"/>
              <a:ea typeface="Calibri" panose="020F0502020204030204" pitchFamily="34" charset="0"/>
            </a:rPr>
            <a:t>Cognitive engagement</a:t>
          </a:r>
          <a:r>
            <a:rPr lang="en-GB" dirty="0">
              <a:effectLst/>
              <a:latin typeface="Arial" panose="020B0604020202020204" pitchFamily="34" charset="0"/>
              <a:ea typeface="Calibri" panose="020F0502020204030204" pitchFamily="34" charset="0"/>
            </a:rPr>
            <a:t> </a:t>
          </a:r>
          <a:endParaRPr lang="en-GB" dirty="0"/>
        </a:p>
      </dgm:t>
    </dgm:pt>
    <dgm:pt modelId="{99ADADA3-249B-45D0-9C30-BD8F932649BE}" type="parTrans" cxnId="{131329C8-6632-4F6A-9714-C87D29FD4977}">
      <dgm:prSet/>
      <dgm:spPr/>
      <dgm:t>
        <a:bodyPr/>
        <a:lstStyle/>
        <a:p>
          <a:endParaRPr lang="en-GB"/>
        </a:p>
      </dgm:t>
    </dgm:pt>
    <dgm:pt modelId="{2C3D5BA8-CA07-403E-B7D4-5DD1FDE382D5}" type="sibTrans" cxnId="{131329C8-6632-4F6A-9714-C87D29FD4977}">
      <dgm:prSet/>
      <dgm:spPr/>
      <dgm:t>
        <a:bodyPr/>
        <a:lstStyle/>
        <a:p>
          <a:endParaRPr lang="en-GB"/>
        </a:p>
      </dgm:t>
    </dgm:pt>
    <dgm:pt modelId="{80B85EE0-C2A2-4D95-8531-9A8BDD7A796E}">
      <dgm:prSet phldrT="[Text]"/>
      <dgm:spPr>
        <a:solidFill>
          <a:srgbClr val="00B050"/>
        </a:solidFill>
      </dgm:spPr>
      <dgm:t>
        <a:bodyPr/>
        <a:lstStyle/>
        <a:p>
          <a:r>
            <a:rPr lang="en-GB" b="1" dirty="0">
              <a:effectLst/>
              <a:latin typeface="Arial" panose="020B0604020202020204" pitchFamily="34" charset="0"/>
              <a:ea typeface="Calibri" panose="020F0502020204030204" pitchFamily="34" charset="0"/>
            </a:rPr>
            <a:t>Emotional engagement</a:t>
          </a:r>
          <a:r>
            <a:rPr lang="en-GB" dirty="0">
              <a:effectLst/>
              <a:latin typeface="Arial" panose="020B0604020202020204" pitchFamily="34" charset="0"/>
              <a:ea typeface="Calibri" panose="020F0502020204030204" pitchFamily="34" charset="0"/>
            </a:rPr>
            <a:t> </a:t>
          </a:r>
          <a:endParaRPr lang="en-GB" dirty="0"/>
        </a:p>
      </dgm:t>
    </dgm:pt>
    <dgm:pt modelId="{C8A876B4-0817-49BB-AAF3-090B0E6B22AF}" type="parTrans" cxnId="{E2E7A0B2-2897-4E25-9795-46A4E83F52B6}">
      <dgm:prSet/>
      <dgm:spPr>
        <a:solidFill>
          <a:srgbClr val="00B050"/>
        </a:solidFill>
      </dgm:spPr>
      <dgm:t>
        <a:bodyPr/>
        <a:lstStyle/>
        <a:p>
          <a:endParaRPr lang="en-GB"/>
        </a:p>
      </dgm:t>
    </dgm:pt>
    <dgm:pt modelId="{9A564DC5-3D80-424C-828E-6A91EB9CF0EE}" type="sibTrans" cxnId="{E2E7A0B2-2897-4E25-9795-46A4E83F52B6}">
      <dgm:prSet/>
      <dgm:spPr/>
      <dgm:t>
        <a:bodyPr/>
        <a:lstStyle/>
        <a:p>
          <a:endParaRPr lang="en-GB"/>
        </a:p>
      </dgm:t>
    </dgm:pt>
    <dgm:pt modelId="{0DBB029D-3DA0-4A76-AF29-E31105C50E25}" type="pres">
      <dgm:prSet presAssocID="{4CB264B8-D253-4EAB-896C-05777F4AA81F}" presName="cycle" presStyleCnt="0">
        <dgm:presLayoutVars>
          <dgm:chMax val="1"/>
          <dgm:dir/>
          <dgm:animLvl val="ctr"/>
          <dgm:resizeHandles val="exact"/>
        </dgm:presLayoutVars>
      </dgm:prSet>
      <dgm:spPr/>
    </dgm:pt>
    <dgm:pt modelId="{CD546E8A-E300-47CA-A4DB-D82FD6E0020B}" type="pres">
      <dgm:prSet presAssocID="{CAB7ED7F-87E7-4021-988A-6D9237601398}" presName="centerShape" presStyleLbl="node0" presStyleIdx="0" presStyleCnt="1" custScaleX="148833" custScaleY="87508"/>
      <dgm:spPr/>
    </dgm:pt>
    <dgm:pt modelId="{B6FE12AA-A5B1-49AB-A184-C81D6266286A}" type="pres">
      <dgm:prSet presAssocID="{12936483-7A1F-48E4-AEED-D8C2F203AC18}" presName="parTrans" presStyleLbl="bgSibTrans2D1" presStyleIdx="0" presStyleCnt="3"/>
      <dgm:spPr/>
    </dgm:pt>
    <dgm:pt modelId="{E2AA1223-20A4-45BB-A105-D841B7F83189}" type="pres">
      <dgm:prSet presAssocID="{987A100C-C189-48E4-B277-FF094136062B}" presName="node" presStyleLbl="node1" presStyleIdx="0" presStyleCnt="3" custRadScaleRad="123105" custRadScaleInc="-7412">
        <dgm:presLayoutVars>
          <dgm:bulletEnabled val="1"/>
        </dgm:presLayoutVars>
      </dgm:prSet>
      <dgm:spPr/>
    </dgm:pt>
    <dgm:pt modelId="{D8A339D9-D821-4EF7-AC3B-FEE8407A4A8D}" type="pres">
      <dgm:prSet presAssocID="{99ADADA3-249B-45D0-9C30-BD8F932649BE}" presName="parTrans" presStyleLbl="bgSibTrans2D1" presStyleIdx="1" presStyleCnt="3"/>
      <dgm:spPr/>
    </dgm:pt>
    <dgm:pt modelId="{481AD3F0-0EFD-4F23-A990-D0F8D87AA239}" type="pres">
      <dgm:prSet presAssocID="{DBC1D12A-27ED-44FC-85D5-159536996805}" presName="node" presStyleLbl="node1" presStyleIdx="1" presStyleCnt="3">
        <dgm:presLayoutVars>
          <dgm:bulletEnabled val="1"/>
        </dgm:presLayoutVars>
      </dgm:prSet>
      <dgm:spPr/>
    </dgm:pt>
    <dgm:pt modelId="{FF312B26-B7A3-46E5-B95E-9D3F238CC428}" type="pres">
      <dgm:prSet presAssocID="{C8A876B4-0817-49BB-AAF3-090B0E6B22AF}" presName="parTrans" presStyleLbl="bgSibTrans2D1" presStyleIdx="2" presStyleCnt="3"/>
      <dgm:spPr/>
    </dgm:pt>
    <dgm:pt modelId="{C28E0774-225F-4B8F-9807-54D3C489641D}" type="pres">
      <dgm:prSet presAssocID="{80B85EE0-C2A2-4D95-8531-9A8BDD7A796E}" presName="node" presStyleLbl="node1" presStyleIdx="2" presStyleCnt="3">
        <dgm:presLayoutVars>
          <dgm:bulletEnabled val="1"/>
        </dgm:presLayoutVars>
      </dgm:prSet>
      <dgm:spPr/>
    </dgm:pt>
  </dgm:ptLst>
  <dgm:cxnLst>
    <dgm:cxn modelId="{142EDA0F-7154-456C-99AB-A4F533C0458E}" type="presOf" srcId="{CAB7ED7F-87E7-4021-988A-6D9237601398}" destId="{CD546E8A-E300-47CA-A4DB-D82FD6E0020B}" srcOrd="0" destOrd="0" presId="urn:microsoft.com/office/officeart/2005/8/layout/radial4"/>
    <dgm:cxn modelId="{B74D9D14-E9EC-4E47-9972-F4B5FFF0C7C6}" type="presOf" srcId="{12936483-7A1F-48E4-AEED-D8C2F203AC18}" destId="{B6FE12AA-A5B1-49AB-A184-C81D6266286A}" srcOrd="0" destOrd="0" presId="urn:microsoft.com/office/officeart/2005/8/layout/radial4"/>
    <dgm:cxn modelId="{48274621-7D6C-4747-856C-36C8A18B1F11}" type="presOf" srcId="{987A100C-C189-48E4-B277-FF094136062B}" destId="{E2AA1223-20A4-45BB-A105-D841B7F83189}" srcOrd="0" destOrd="0" presId="urn:microsoft.com/office/officeart/2005/8/layout/radial4"/>
    <dgm:cxn modelId="{3EE63527-FCB1-4888-9ECC-6F2A0ECE058F}" srcId="{4CB264B8-D253-4EAB-896C-05777F4AA81F}" destId="{CAB7ED7F-87E7-4021-988A-6D9237601398}" srcOrd="0" destOrd="0" parTransId="{548201B6-6F9E-427F-8487-9AF3B86D8227}" sibTransId="{E05EEF69-650C-40DB-8A8D-DB59EE5C1303}"/>
    <dgm:cxn modelId="{F2DCDD56-B898-487B-AC00-6D791577C2C1}" type="presOf" srcId="{4CB264B8-D253-4EAB-896C-05777F4AA81F}" destId="{0DBB029D-3DA0-4A76-AF29-E31105C50E25}" srcOrd="0" destOrd="0" presId="urn:microsoft.com/office/officeart/2005/8/layout/radial4"/>
    <dgm:cxn modelId="{2E71248A-7539-4867-8D5D-5DA82815D2C4}" srcId="{CAB7ED7F-87E7-4021-988A-6D9237601398}" destId="{987A100C-C189-48E4-B277-FF094136062B}" srcOrd="0" destOrd="0" parTransId="{12936483-7A1F-48E4-AEED-D8C2F203AC18}" sibTransId="{CC04E4EE-4A29-403A-9FAD-5333C4D09316}"/>
    <dgm:cxn modelId="{679B818C-6315-4022-8B7C-FFAD539814F0}" type="presOf" srcId="{80B85EE0-C2A2-4D95-8531-9A8BDD7A796E}" destId="{C28E0774-225F-4B8F-9807-54D3C489641D}" srcOrd="0" destOrd="0" presId="urn:microsoft.com/office/officeart/2005/8/layout/radial4"/>
    <dgm:cxn modelId="{96AE0A9F-361E-4518-B93A-BBE35112685F}" type="presOf" srcId="{99ADADA3-249B-45D0-9C30-BD8F932649BE}" destId="{D8A339D9-D821-4EF7-AC3B-FEE8407A4A8D}" srcOrd="0" destOrd="0" presId="urn:microsoft.com/office/officeart/2005/8/layout/radial4"/>
    <dgm:cxn modelId="{E2E7A0B2-2897-4E25-9795-46A4E83F52B6}" srcId="{CAB7ED7F-87E7-4021-988A-6D9237601398}" destId="{80B85EE0-C2A2-4D95-8531-9A8BDD7A796E}" srcOrd="2" destOrd="0" parTransId="{C8A876B4-0817-49BB-AAF3-090B0E6B22AF}" sibTransId="{9A564DC5-3D80-424C-828E-6A91EB9CF0EE}"/>
    <dgm:cxn modelId="{EA4087BA-5344-42E2-9423-89E975341081}" type="presOf" srcId="{C8A876B4-0817-49BB-AAF3-090B0E6B22AF}" destId="{FF312B26-B7A3-46E5-B95E-9D3F238CC428}" srcOrd="0" destOrd="0" presId="urn:microsoft.com/office/officeart/2005/8/layout/radial4"/>
    <dgm:cxn modelId="{131329C8-6632-4F6A-9714-C87D29FD4977}" srcId="{CAB7ED7F-87E7-4021-988A-6D9237601398}" destId="{DBC1D12A-27ED-44FC-85D5-159536996805}" srcOrd="1" destOrd="0" parTransId="{99ADADA3-249B-45D0-9C30-BD8F932649BE}" sibTransId="{2C3D5BA8-CA07-403E-B7D4-5DD1FDE382D5}"/>
    <dgm:cxn modelId="{B921FCEF-7D78-4C45-8113-3BE0F3C0310E}" type="presOf" srcId="{DBC1D12A-27ED-44FC-85D5-159536996805}" destId="{481AD3F0-0EFD-4F23-A990-D0F8D87AA239}" srcOrd="0" destOrd="0" presId="urn:microsoft.com/office/officeart/2005/8/layout/radial4"/>
    <dgm:cxn modelId="{57055F86-BE15-41F6-BC9C-5F046219E2A8}" type="presParOf" srcId="{0DBB029D-3DA0-4A76-AF29-E31105C50E25}" destId="{CD546E8A-E300-47CA-A4DB-D82FD6E0020B}" srcOrd="0" destOrd="0" presId="urn:microsoft.com/office/officeart/2005/8/layout/radial4"/>
    <dgm:cxn modelId="{0733A919-537F-4DAC-A7A0-C781FA3B83ED}" type="presParOf" srcId="{0DBB029D-3DA0-4A76-AF29-E31105C50E25}" destId="{B6FE12AA-A5B1-49AB-A184-C81D6266286A}" srcOrd="1" destOrd="0" presId="urn:microsoft.com/office/officeart/2005/8/layout/radial4"/>
    <dgm:cxn modelId="{E50FE435-C5EE-4243-B265-28D3C1A0D6BE}" type="presParOf" srcId="{0DBB029D-3DA0-4A76-AF29-E31105C50E25}" destId="{E2AA1223-20A4-45BB-A105-D841B7F83189}" srcOrd="2" destOrd="0" presId="urn:microsoft.com/office/officeart/2005/8/layout/radial4"/>
    <dgm:cxn modelId="{17242492-7CB8-478E-AAAD-49229EDC01A1}" type="presParOf" srcId="{0DBB029D-3DA0-4A76-AF29-E31105C50E25}" destId="{D8A339D9-D821-4EF7-AC3B-FEE8407A4A8D}" srcOrd="3" destOrd="0" presId="urn:microsoft.com/office/officeart/2005/8/layout/radial4"/>
    <dgm:cxn modelId="{FB05D341-998F-48A1-A77E-4E90CE441770}" type="presParOf" srcId="{0DBB029D-3DA0-4A76-AF29-E31105C50E25}" destId="{481AD3F0-0EFD-4F23-A990-D0F8D87AA239}" srcOrd="4" destOrd="0" presId="urn:microsoft.com/office/officeart/2005/8/layout/radial4"/>
    <dgm:cxn modelId="{C1FDF992-2C16-48DD-A83A-3AADE1376B49}" type="presParOf" srcId="{0DBB029D-3DA0-4A76-AF29-E31105C50E25}" destId="{FF312B26-B7A3-46E5-B95E-9D3F238CC428}" srcOrd="5" destOrd="0" presId="urn:microsoft.com/office/officeart/2005/8/layout/radial4"/>
    <dgm:cxn modelId="{6A46988E-DC22-4CB6-9AC3-98BC35ED727C}" type="presParOf" srcId="{0DBB029D-3DA0-4A76-AF29-E31105C50E25}" destId="{C28E0774-225F-4B8F-9807-54D3C489641D}"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46E8A-E300-47CA-A4DB-D82FD6E0020B}">
      <dsp:nvSpPr>
        <dsp:cNvPr id="0" name=""/>
        <dsp:cNvSpPr/>
      </dsp:nvSpPr>
      <dsp:spPr>
        <a:xfrm>
          <a:off x="1242445" y="2003809"/>
          <a:ext cx="2201408" cy="1294342"/>
        </a:xfrm>
        <a:prstGeom prst="ellipse">
          <a:avLst/>
        </a:prstGeom>
        <a:solidFill>
          <a:schemeClr val="accent6">
            <a:lumMod val="25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Employee Engagement</a:t>
          </a:r>
        </a:p>
      </dsp:txBody>
      <dsp:txXfrm>
        <a:off x="1564834" y="2193361"/>
        <a:ext cx="1556630" cy="915238"/>
      </dsp:txXfrm>
    </dsp:sp>
    <dsp:sp modelId="{B6FE12AA-A5B1-49AB-A184-C81D6266286A}">
      <dsp:nvSpPr>
        <dsp:cNvPr id="0" name=""/>
        <dsp:cNvSpPr/>
      </dsp:nvSpPr>
      <dsp:spPr>
        <a:xfrm rot="13042074">
          <a:off x="584328" y="1537031"/>
          <a:ext cx="1152286" cy="421547"/>
        </a:xfrm>
        <a:prstGeom prst="leftArrow">
          <a:avLst>
            <a:gd name="adj1" fmla="val 60000"/>
            <a:gd name="adj2" fmla="val 50000"/>
          </a:avLst>
        </a:prstGeom>
        <a:solidFill>
          <a:srgbClr val="00B0F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2AA1223-20A4-45BB-A105-D841B7F83189}">
      <dsp:nvSpPr>
        <dsp:cNvPr id="0" name=""/>
        <dsp:cNvSpPr/>
      </dsp:nvSpPr>
      <dsp:spPr>
        <a:xfrm>
          <a:off x="0" y="836062"/>
          <a:ext cx="1405157" cy="1124125"/>
        </a:xfrm>
        <a:prstGeom prst="roundRect">
          <a:avLst>
            <a:gd name="adj" fmla="val 10000"/>
          </a:avLst>
        </a:prstGeom>
        <a:solidFill>
          <a:srgbClr val="00B0F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Calibri" panose="020F0502020204030204" pitchFamily="34" charset="0"/>
            </a:rPr>
            <a:t>Physical engagement</a:t>
          </a:r>
          <a:r>
            <a:rPr lang="en-GB" sz="1700" kern="1200" dirty="0">
              <a:effectLst/>
              <a:latin typeface="Arial" panose="020B0604020202020204" pitchFamily="34" charset="0"/>
              <a:ea typeface="Calibri" panose="020F0502020204030204" pitchFamily="34" charset="0"/>
            </a:rPr>
            <a:t> </a:t>
          </a:r>
          <a:endParaRPr lang="en-GB" sz="1700" kern="1200" dirty="0"/>
        </a:p>
      </dsp:txBody>
      <dsp:txXfrm>
        <a:off x="32924" y="868986"/>
        <a:ext cx="1339309" cy="1058277"/>
      </dsp:txXfrm>
    </dsp:sp>
    <dsp:sp modelId="{D8A339D9-D821-4EF7-AC3B-FEE8407A4A8D}">
      <dsp:nvSpPr>
        <dsp:cNvPr id="0" name=""/>
        <dsp:cNvSpPr/>
      </dsp:nvSpPr>
      <dsp:spPr>
        <a:xfrm rot="16200000">
          <a:off x="1702963" y="1078331"/>
          <a:ext cx="1280372" cy="421547"/>
        </a:xfrm>
        <a:prstGeom prst="leftArrow">
          <a:avLst>
            <a:gd name="adj1" fmla="val 60000"/>
            <a:gd name="adj2" fmla="val 50000"/>
          </a:avLst>
        </a:prstGeom>
        <a:gradFill rotWithShape="0">
          <a:gsLst>
            <a:gs pos="0">
              <a:schemeClr val="accent5">
                <a:hueOff val="5227656"/>
                <a:satOff val="9406"/>
                <a:lumOff val="7353"/>
                <a:alphaOff val="0"/>
                <a:tint val="100000"/>
                <a:shade val="100000"/>
                <a:satMod val="130000"/>
              </a:schemeClr>
            </a:gs>
            <a:gs pos="100000">
              <a:schemeClr val="accent5">
                <a:hueOff val="5227656"/>
                <a:satOff val="9406"/>
                <a:lumOff val="735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81AD3F0-0EFD-4F23-A990-D0F8D87AA239}">
      <dsp:nvSpPr>
        <dsp:cNvPr id="0" name=""/>
        <dsp:cNvSpPr/>
      </dsp:nvSpPr>
      <dsp:spPr>
        <a:xfrm>
          <a:off x="1640570" y="86855"/>
          <a:ext cx="1405157" cy="1124125"/>
        </a:xfrm>
        <a:prstGeom prst="roundRect">
          <a:avLst>
            <a:gd name="adj" fmla="val 10000"/>
          </a:avLst>
        </a:prstGeom>
        <a:gradFill rotWithShape="0">
          <a:gsLst>
            <a:gs pos="0">
              <a:schemeClr val="accent5">
                <a:hueOff val="5227656"/>
                <a:satOff val="9406"/>
                <a:lumOff val="7353"/>
                <a:alphaOff val="0"/>
                <a:tint val="100000"/>
                <a:shade val="100000"/>
                <a:satMod val="130000"/>
              </a:schemeClr>
            </a:gs>
            <a:gs pos="100000">
              <a:schemeClr val="accent5">
                <a:hueOff val="5227656"/>
                <a:satOff val="9406"/>
                <a:lumOff val="735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Calibri" panose="020F0502020204030204" pitchFamily="34" charset="0"/>
            </a:rPr>
            <a:t>Cognitive engagement</a:t>
          </a:r>
          <a:r>
            <a:rPr lang="en-GB" sz="1700" kern="1200" dirty="0">
              <a:effectLst/>
              <a:latin typeface="Arial" panose="020B0604020202020204" pitchFamily="34" charset="0"/>
              <a:ea typeface="Calibri" panose="020F0502020204030204" pitchFamily="34" charset="0"/>
            </a:rPr>
            <a:t> </a:t>
          </a:r>
          <a:endParaRPr lang="en-GB" sz="1700" kern="1200" dirty="0"/>
        </a:p>
      </dsp:txBody>
      <dsp:txXfrm>
        <a:off x="1673494" y="119779"/>
        <a:ext cx="1339309" cy="1058277"/>
      </dsp:txXfrm>
    </dsp:sp>
    <dsp:sp modelId="{FF312B26-B7A3-46E5-B95E-9D3F238CC428}">
      <dsp:nvSpPr>
        <dsp:cNvPr id="0" name=""/>
        <dsp:cNvSpPr/>
      </dsp:nvSpPr>
      <dsp:spPr>
        <a:xfrm rot="19500000">
          <a:off x="3004991" y="1600281"/>
          <a:ext cx="1075392" cy="421547"/>
        </a:xfrm>
        <a:prstGeom prst="leftArrow">
          <a:avLst>
            <a:gd name="adj1" fmla="val 60000"/>
            <a:gd name="adj2" fmla="val 50000"/>
          </a:avLst>
        </a:prstGeom>
        <a:solidFill>
          <a:srgbClr val="00B05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28E0774-225F-4B8F-9807-54D3C489641D}">
      <dsp:nvSpPr>
        <dsp:cNvPr id="0" name=""/>
        <dsp:cNvSpPr/>
      </dsp:nvSpPr>
      <dsp:spPr>
        <a:xfrm>
          <a:off x="3280564" y="940582"/>
          <a:ext cx="1405157" cy="1124125"/>
        </a:xfrm>
        <a:prstGeom prst="roundRect">
          <a:avLst>
            <a:gd name="adj" fmla="val 10000"/>
          </a:avLst>
        </a:prstGeom>
        <a:solidFill>
          <a:srgbClr val="00B05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Calibri" panose="020F0502020204030204" pitchFamily="34" charset="0"/>
            </a:rPr>
            <a:t>Emotional engagement</a:t>
          </a:r>
          <a:r>
            <a:rPr lang="en-GB" sz="1700" kern="1200" dirty="0">
              <a:effectLst/>
              <a:latin typeface="Arial" panose="020B0604020202020204" pitchFamily="34" charset="0"/>
              <a:ea typeface="Calibri" panose="020F0502020204030204" pitchFamily="34" charset="0"/>
            </a:rPr>
            <a:t> </a:t>
          </a:r>
          <a:endParaRPr lang="en-GB" sz="1700" kern="1200" dirty="0"/>
        </a:p>
      </dsp:txBody>
      <dsp:txXfrm>
        <a:off x="3313488" y="973506"/>
        <a:ext cx="1339309" cy="105827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3C120E-76E6-4CA8-8EEA-D91D3C703B80}"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B43CE-80E3-445E-BFF1-0A6CB6C29633}" type="slidenum">
              <a:rPr lang="en-GB" smtClean="0"/>
              <a:t>‹#›</a:t>
            </a:fld>
            <a:endParaRPr lang="en-GB"/>
          </a:p>
        </p:txBody>
      </p:sp>
    </p:spTree>
    <p:extLst>
      <p:ext uri="{BB962C8B-B14F-4D97-AF65-F5344CB8AC3E}">
        <p14:creationId xmlns:p14="http://schemas.microsoft.com/office/powerpoint/2010/main" val="3098731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Arial" panose="020B0604020202020204" pitchFamily="34" charset="0"/>
                <a:ea typeface="Calibri" panose="020F0502020204030204" pitchFamily="34" charset="0"/>
              </a:rPr>
              <a:t>Employee engagement is crucial for the success of any business, especially in the hotel industry. Engaged employees tend to be more productive, efficient, and dedicated to their work (Bridger, 2018). In the hotel industry, where employees often serve as the first point of contact with guests, employee engagement plays an even more significant role. Involved workers are more likely to provide excellent customer service, resulting in advanced levels of customer gratification and loyalty. Furthermore, employee engagement can contribute to increased profitability and reduced turnover rates (Byrne, 2015).</a:t>
            </a:r>
          </a:p>
          <a:p>
            <a:pPr marL="0" lvl="0" indent="0" algn="l" rtl="0">
              <a:spcBef>
                <a:spcPts val="0"/>
              </a:spcBef>
              <a:spcAft>
                <a:spcPts val="0"/>
              </a:spcAft>
              <a:buNone/>
            </a:pPr>
            <a:endParaRPr/>
          </a:p>
        </p:txBody>
      </p:sp>
    </p:spTree>
    <p:extLst>
      <p:ext uri="{BB962C8B-B14F-4D97-AF65-F5344CB8AC3E}">
        <p14:creationId xmlns:p14="http://schemas.microsoft.com/office/powerpoint/2010/main" val="2787249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effectLst/>
                <a:latin typeface="Arial" panose="020B0604020202020204" pitchFamily="34" charset="0"/>
                <a:ea typeface="Calibri" panose="020F0502020204030204" pitchFamily="34" charset="0"/>
              </a:rPr>
              <a:t>Employee engagement is the expressive promise a worker has to their organisation and its goals. Involved staffs are passionate about their work, feel valued and supported, and have a strong sense of connection to their colleagues and the organisation (Kruse, 2015). It involves a combination of factors, including job satisfaction, motivation, and enthusiasm for work. Engaged employees tend to be more productive, efficient, and loyal, resulting in improved business outcomes.</a:t>
            </a:r>
            <a:endParaRPr lang="en-GB" sz="1200">
              <a:effectLst/>
              <a:latin typeface="Arial" panose="020B0604020202020204" pitchFamily="34" charset="0"/>
              <a:ea typeface="Calibri" panose="020F0502020204030204" pitchFamily="34" charset="0"/>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688027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200">
                <a:effectLst/>
                <a:latin typeface="Arial" panose="020B0604020202020204" pitchFamily="34" charset="0"/>
                <a:ea typeface="Calibri" panose="020F0502020204030204" pitchFamily="34" charset="0"/>
              </a:rPr>
              <a:t>One popular theoretical model of employee engagement is Kahn's model, which includes three dimensions:</a:t>
            </a:r>
          </a:p>
          <a:p>
            <a:pPr marL="342900" marR="0" lvl="0" indent="-342900" algn="just">
              <a:lnSpc>
                <a:spcPct val="150000"/>
              </a:lnSpc>
              <a:spcBef>
                <a:spcPts val="1200"/>
              </a:spcBef>
              <a:spcAft>
                <a:spcPts val="0"/>
              </a:spcAft>
              <a:buFont typeface="Symbol" panose="05050102010706020507" pitchFamily="18" charset="2"/>
              <a:buChar char=""/>
            </a:pPr>
            <a:r>
              <a:rPr lang="en-GB" sz="1200" b="1">
                <a:effectLst/>
                <a:latin typeface="Arial" panose="020B0604020202020204" pitchFamily="34" charset="0"/>
                <a:ea typeface="Calibri" panose="020F0502020204030204" pitchFamily="34" charset="0"/>
              </a:rPr>
              <a:t>Physical engagement</a:t>
            </a:r>
            <a:r>
              <a:rPr lang="en-GB" sz="1200">
                <a:effectLst/>
                <a:latin typeface="Arial" panose="020B0604020202020204" pitchFamily="34" charset="0"/>
                <a:ea typeface="Calibri" panose="020F0502020204030204" pitchFamily="34" charset="0"/>
              </a:rPr>
              <a:t> refers to the employee's level of involvement in their work tasks and activities.</a:t>
            </a:r>
          </a:p>
          <a:p>
            <a:pPr marL="342900" marR="0" lvl="0" indent="-342900" algn="just">
              <a:lnSpc>
                <a:spcPct val="150000"/>
              </a:lnSpc>
              <a:spcBef>
                <a:spcPts val="1200"/>
              </a:spcBef>
              <a:spcAft>
                <a:spcPts val="0"/>
              </a:spcAft>
              <a:buFont typeface="Symbol" panose="05050102010706020507" pitchFamily="18" charset="2"/>
              <a:buChar char=""/>
            </a:pPr>
            <a:r>
              <a:rPr lang="en-GB" sz="1200" b="1">
                <a:effectLst/>
                <a:latin typeface="Arial" panose="020B0604020202020204" pitchFamily="34" charset="0"/>
                <a:ea typeface="Calibri" panose="020F0502020204030204" pitchFamily="34" charset="0"/>
              </a:rPr>
              <a:t>Cognitive engagement</a:t>
            </a:r>
            <a:r>
              <a:rPr lang="en-GB" sz="1200">
                <a:effectLst/>
                <a:latin typeface="Arial" panose="020B0604020202020204" pitchFamily="34" charset="0"/>
                <a:ea typeface="Calibri" panose="020F0502020204030204" pitchFamily="34" charset="0"/>
              </a:rPr>
              <a:t> refers to the employee's belief and understanding of their work and organisation (Lencioni, 2013).</a:t>
            </a:r>
          </a:p>
          <a:p>
            <a:pPr marL="342900" marR="0" lvl="0" indent="-342900" algn="just">
              <a:lnSpc>
                <a:spcPct val="150000"/>
              </a:lnSpc>
              <a:spcBef>
                <a:spcPts val="0"/>
              </a:spcBef>
              <a:spcAft>
                <a:spcPts val="0"/>
              </a:spcAft>
              <a:buFont typeface="Symbol" panose="05050102010706020507" pitchFamily="18" charset="2"/>
              <a:buChar char=""/>
            </a:pPr>
            <a:r>
              <a:rPr lang="en-GB" sz="1200" b="1">
                <a:effectLst/>
                <a:latin typeface="Arial" panose="020B0604020202020204" pitchFamily="34" charset="0"/>
                <a:ea typeface="Calibri" panose="020F0502020204030204" pitchFamily="34" charset="0"/>
              </a:rPr>
              <a:t>Emotional engagement</a:t>
            </a:r>
            <a:r>
              <a:rPr lang="en-GB" sz="1200">
                <a:effectLst/>
                <a:latin typeface="Arial" panose="020B0604020202020204" pitchFamily="34" charset="0"/>
                <a:ea typeface="Calibri" panose="020F0502020204030204" pitchFamily="34" charset="0"/>
              </a:rPr>
              <a:t> refers to the employee's feelings towards their work and organization, including their level of passion and commitment.</a:t>
            </a:r>
          </a:p>
          <a:p>
            <a:pPr marL="0" lvl="0" indent="0" algn="l" rtl="0">
              <a:spcBef>
                <a:spcPts val="0"/>
              </a:spcBef>
              <a:spcAft>
                <a:spcPts val="0"/>
              </a:spcAft>
              <a:buNone/>
            </a:pPr>
            <a:endParaRPr/>
          </a:p>
        </p:txBody>
      </p:sp>
    </p:spTree>
    <p:extLst>
      <p:ext uri="{BB962C8B-B14F-4D97-AF65-F5344CB8AC3E}">
        <p14:creationId xmlns:p14="http://schemas.microsoft.com/office/powerpoint/2010/main" val="1221299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marR="0" lvl="0" indent="-285750" algn="just">
              <a:spcBef>
                <a:spcPts val="1200"/>
              </a:spcBef>
              <a:spcAft>
                <a:spcPts val="0"/>
              </a:spcAft>
              <a:buFont typeface="Arial" panose="020B0604020202020204" pitchFamily="34" charset="0"/>
              <a:buChar char="•"/>
            </a:pPr>
            <a:r>
              <a:rPr lang="en-GB" sz="1200">
                <a:effectLst/>
                <a:latin typeface="Arial" panose="020B0604020202020204" pitchFamily="34" charset="0"/>
                <a:ea typeface="Calibri" panose="020F0502020204030204" pitchFamily="34" charset="0"/>
              </a:rPr>
              <a:t>Define clear job roles and responsibilities and deliver employees with the essential training and resources to complete their jobs effectively.</a:t>
            </a:r>
          </a:p>
          <a:p>
            <a:pPr marL="285750" marR="0" lvl="0" indent="-285750" algn="just">
              <a:spcBef>
                <a:spcPts val="1200"/>
              </a:spcBef>
              <a:spcAft>
                <a:spcPts val="0"/>
              </a:spcAft>
              <a:buFont typeface="Arial" panose="020B0604020202020204" pitchFamily="34" charset="0"/>
              <a:buChar char="•"/>
            </a:pPr>
            <a:r>
              <a:rPr lang="en-GB" sz="1200">
                <a:effectLst/>
                <a:latin typeface="Arial" panose="020B0604020202020204" pitchFamily="34" charset="0"/>
                <a:ea typeface="Calibri" panose="020F0502020204030204" pitchFamily="34" charset="0"/>
              </a:rPr>
              <a:t>Foster a positive work culture that values employee contributions and encourages open communication and collaboration (Mcgee, 2021).</a:t>
            </a:r>
          </a:p>
          <a:p>
            <a:pPr marL="285750" marR="0" lvl="0" indent="-285750" algn="just">
              <a:spcBef>
                <a:spcPts val="1200"/>
              </a:spcBef>
              <a:spcAft>
                <a:spcPts val="0"/>
              </a:spcAft>
              <a:buFont typeface="Arial" panose="020B0604020202020204" pitchFamily="34" charset="0"/>
              <a:buChar char="•"/>
            </a:pPr>
            <a:r>
              <a:rPr lang="en-GB" sz="1200">
                <a:effectLst/>
                <a:latin typeface="Arial" panose="020B0604020202020204" pitchFamily="34" charset="0"/>
                <a:ea typeface="Calibri" panose="020F0502020204030204" pitchFamily="34" charset="0"/>
              </a:rPr>
              <a:t>Offer opportunities for professional development and career growth to keep employees engaged and motivated.</a:t>
            </a:r>
          </a:p>
          <a:p>
            <a:pPr marL="285750" marR="0" lvl="0" indent="-285750" algn="just">
              <a:spcBef>
                <a:spcPts val="1200"/>
              </a:spcBef>
              <a:spcAft>
                <a:spcPts val="0"/>
              </a:spcAft>
              <a:buFont typeface="Arial" panose="020B0604020202020204" pitchFamily="34" charset="0"/>
              <a:buChar char="•"/>
            </a:pPr>
            <a:r>
              <a:rPr lang="en-GB" sz="1200">
                <a:effectLst/>
                <a:latin typeface="Arial" panose="020B0604020202020204" pitchFamily="34" charset="0"/>
                <a:ea typeface="Calibri" panose="020F0502020204030204" pitchFamily="34" charset="0"/>
              </a:rPr>
              <a:t>Provide a safe and healthy work environment that prioritises employee well-being and work-life balance.</a:t>
            </a:r>
          </a:p>
          <a:p>
            <a:pPr marL="285750" marR="0" lvl="0" indent="-285750" algn="just">
              <a:spcBef>
                <a:spcPts val="1200"/>
              </a:spcBef>
              <a:spcAft>
                <a:spcPts val="0"/>
              </a:spcAft>
              <a:buFont typeface="Arial" panose="020B0604020202020204" pitchFamily="34" charset="0"/>
              <a:buChar char="•"/>
            </a:pPr>
            <a:r>
              <a:rPr lang="en-GB" sz="1200">
                <a:effectLst/>
                <a:latin typeface="Arial" panose="020B0604020202020204" pitchFamily="34" charset="0"/>
                <a:ea typeface="Calibri" panose="020F0502020204030204" pitchFamily="34" charset="0"/>
              </a:rPr>
              <a:t>Encourage employee involvement in decision-making and offer channels for employees to provide feedback and suggestions for improvement (Mitchell, 2017).</a:t>
            </a:r>
          </a:p>
          <a:p>
            <a:pPr marL="285750" marR="0" lvl="0" indent="-285750" algn="just">
              <a:spcBef>
                <a:spcPts val="1200"/>
              </a:spcBef>
              <a:spcAft>
                <a:spcPts val="0"/>
              </a:spcAft>
              <a:buFont typeface="Arial" panose="020B0604020202020204" pitchFamily="34" charset="0"/>
              <a:buChar char="•"/>
            </a:pPr>
            <a:r>
              <a:rPr lang="en-GB" sz="1200">
                <a:effectLst/>
                <a:latin typeface="Arial" panose="020B0604020202020204" pitchFamily="34" charset="0"/>
                <a:ea typeface="Calibri" panose="020F0502020204030204" pitchFamily="34" charset="0"/>
              </a:rPr>
              <a:t>Regularly measure employee engagement levels and use feedback to improve engagement initiatives.</a:t>
            </a:r>
          </a:p>
          <a:p>
            <a:pPr marL="0" lvl="0" indent="0" algn="l" rtl="0">
              <a:spcBef>
                <a:spcPts val="0"/>
              </a:spcBef>
              <a:spcAft>
                <a:spcPts val="0"/>
              </a:spcAft>
              <a:buNone/>
            </a:pPr>
            <a:endParaRPr/>
          </a:p>
        </p:txBody>
      </p:sp>
    </p:spTree>
    <p:extLst>
      <p:ext uri="{BB962C8B-B14F-4D97-AF65-F5344CB8AC3E}">
        <p14:creationId xmlns:p14="http://schemas.microsoft.com/office/powerpoint/2010/main" val="1144813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Marriott's "TakeCare" program, which focuses on employee well-being, offers various resources and activities such as fitness classes, healthy food options, and mental health support.</a:t>
            </a:r>
          </a:p>
          <a:p>
            <a:pPr marL="342900" marR="0" lvl="0" indent="-342900" algn="just">
              <a:lnSpc>
                <a:spcPct val="150000"/>
              </a:lnSpc>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Hilton's "Thrive@Hilton" program provides employees with access to online learning opportunities and career development resources (Mone and London, 2018).</a:t>
            </a:r>
          </a:p>
          <a:p>
            <a:pPr marL="342900" marR="0" lvl="0" indent="-342900" algn="just">
              <a:lnSpc>
                <a:spcPct val="150000"/>
              </a:lnSpc>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Four Seasons' "Lead With Care" program prioritises employee safety and well-being, including training on safety protocols and providing personal protective equipment.</a:t>
            </a:r>
          </a:p>
          <a:p>
            <a:pPr marL="0" lvl="0" indent="0" algn="l" rtl="0">
              <a:spcBef>
                <a:spcPts val="0"/>
              </a:spcBef>
              <a:spcAft>
                <a:spcPts val="0"/>
              </a:spcAft>
              <a:buNone/>
            </a:pPr>
            <a:endParaRPr/>
          </a:p>
        </p:txBody>
      </p:sp>
    </p:spTree>
    <p:extLst>
      <p:ext uri="{BB962C8B-B14F-4D97-AF65-F5344CB8AC3E}">
        <p14:creationId xmlns:p14="http://schemas.microsoft.com/office/powerpoint/2010/main" val="1828186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marR="0" lvl="0" indent="-285750" algn="just">
              <a:spcBef>
                <a:spcPts val="1200"/>
              </a:spcBef>
              <a:spcAft>
                <a:spcPts val="0"/>
              </a:spcAft>
              <a:buFont typeface="Arial" panose="020B0604020202020204" pitchFamily="34" charset="0"/>
              <a:buChar char="•"/>
            </a:pPr>
            <a:r>
              <a:rPr lang="en-US" sz="1200">
                <a:effectLst/>
                <a:latin typeface="Arial" panose="020B0604020202020204" pitchFamily="34" charset="0"/>
                <a:ea typeface="Calibri" panose="020F0502020204030204" pitchFamily="34" charset="0"/>
              </a:rPr>
              <a:t>According to a Gallup study, engaged hotel employees have 27% higher customer satisfaction scores and 18% higher revenue per available room (RevPAR) compared to their disengaged peers.</a:t>
            </a:r>
          </a:p>
          <a:p>
            <a:pPr marL="285750" marR="0" lvl="0" indent="-285750" algn="just">
              <a:spcBef>
                <a:spcPts val="1200"/>
              </a:spcBef>
              <a:spcAft>
                <a:spcPts val="0"/>
              </a:spcAft>
              <a:buFont typeface="Arial" panose="020B0604020202020204" pitchFamily="34" charset="0"/>
              <a:buChar char="•"/>
            </a:pPr>
            <a:r>
              <a:rPr lang="en-US" sz="1200">
                <a:effectLst/>
                <a:latin typeface="Arial" panose="020B0604020202020204" pitchFamily="34" charset="0"/>
                <a:ea typeface="Calibri" panose="020F0502020204030204" pitchFamily="34" charset="0"/>
              </a:rPr>
              <a:t>A survey by Hospitality Net found that 80% of hotel employees reported being either "somewhat engaged" or "very engaged" in their work (Morgan and Goldsmith, 2017).</a:t>
            </a:r>
          </a:p>
          <a:p>
            <a:pPr marL="285750" marR="0" lvl="0" indent="-285750" algn="just">
              <a:spcBef>
                <a:spcPts val="1200"/>
              </a:spcBef>
              <a:spcAft>
                <a:spcPts val="0"/>
              </a:spcAft>
              <a:buFont typeface="Arial" panose="020B0604020202020204" pitchFamily="34" charset="0"/>
              <a:buChar char="•"/>
            </a:pPr>
            <a:r>
              <a:rPr lang="en-US" sz="1200">
                <a:effectLst/>
                <a:latin typeface="Arial" panose="020B0604020202020204" pitchFamily="34" charset="0"/>
                <a:ea typeface="Calibri" panose="020F0502020204030204" pitchFamily="34" charset="0"/>
              </a:rPr>
              <a:t>A Survey by HR.com found that only 34% of hotel employees were "highly engaged," with 27% reporting feeling "disengaged."</a:t>
            </a:r>
          </a:p>
          <a:p>
            <a:pPr marL="285750" marR="0" lvl="0" indent="-285750" algn="just">
              <a:spcBef>
                <a:spcPts val="1200"/>
              </a:spcBef>
              <a:spcAft>
                <a:spcPts val="0"/>
              </a:spcAft>
              <a:buFont typeface="Arial" panose="020B0604020202020204" pitchFamily="34" charset="0"/>
              <a:buChar char="•"/>
            </a:pPr>
            <a:r>
              <a:rPr lang="en-US" sz="1200">
                <a:effectLst/>
                <a:latin typeface="Arial" panose="020B0604020202020204" pitchFamily="34" charset="0"/>
                <a:ea typeface="Calibri" panose="020F0502020204030204" pitchFamily="34" charset="0"/>
              </a:rPr>
              <a:t>A study by Cornell University found that engaged hotel employees had lower turnover rates, resulting in significant cost savings for hotels.</a:t>
            </a:r>
          </a:p>
          <a:p>
            <a:pPr marL="285750" marR="0" lvl="0" indent="-285750" algn="just">
              <a:spcBef>
                <a:spcPts val="1200"/>
              </a:spcBef>
              <a:spcAft>
                <a:spcPts val="0"/>
              </a:spcAft>
              <a:buFont typeface="Arial" panose="020B0604020202020204" pitchFamily="34" charset="0"/>
              <a:buChar char="•"/>
            </a:pPr>
            <a:r>
              <a:rPr lang="en-US" sz="1200">
                <a:effectLst/>
                <a:latin typeface="Arial" panose="020B0604020202020204" pitchFamily="34" charset="0"/>
                <a:ea typeface="Calibri" panose="020F0502020204030204" pitchFamily="34" charset="0"/>
              </a:rPr>
              <a:t>A report by the Society for Human Resource Management (SHRM) found that employee recognition and rewards programs were one of the most effective strategies for increasing employee engagement in the hotel industry (Raghubalan and Raghubalan, 2015).</a:t>
            </a:r>
          </a:p>
          <a:p>
            <a:pPr marL="0" lvl="0" indent="0" algn="l" rtl="0">
              <a:spcBef>
                <a:spcPts val="0"/>
              </a:spcBef>
              <a:spcAft>
                <a:spcPts val="0"/>
              </a:spcAft>
              <a:buNone/>
            </a:pPr>
            <a:endParaRPr/>
          </a:p>
        </p:txBody>
      </p:sp>
    </p:spTree>
    <p:extLst>
      <p:ext uri="{BB962C8B-B14F-4D97-AF65-F5344CB8AC3E}">
        <p14:creationId xmlns:p14="http://schemas.microsoft.com/office/powerpoint/2010/main" val="385749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gn="just">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Employee surveys are a common way to measure engagement, with questions focusing on job satisfaction, motivation, and commitment to the organisation.</a:t>
            </a:r>
          </a:p>
          <a:p>
            <a:pPr marL="342900" marR="0" lvl="0" indent="-342900" algn="just">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Focus groups or one-on-one interviews can provide more in-depth insights into employee attitudes and experiences (Sharma, Chaudhary and Singh, 2019).</a:t>
            </a:r>
          </a:p>
          <a:p>
            <a:pPr marL="342900" marR="0" lvl="0" indent="-342900" algn="just">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Observation and feedback from managers can provide valuable insights into employee engagement, as managers can observe behaviours and interactions daily.</a:t>
            </a:r>
          </a:p>
          <a:p>
            <a:pPr marL="342900" marR="0" lvl="0" indent="-342900" algn="just">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Metrics such as employee turnover rates, absenteeism, and productivity can also provide indicators of employee engagement levels (Shuck, 2020).</a:t>
            </a:r>
          </a:p>
          <a:p>
            <a:pPr marL="342900" marR="0" lvl="0" indent="-342900" algn="just">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Social media monitoring and sentiment analysis can provide insights into employee perceptions and attitudes towards the organisation.</a:t>
            </a:r>
          </a:p>
          <a:p>
            <a:pPr marL="342900" marR="0" lvl="0" indent="-342900" algn="just">
              <a:spcBef>
                <a:spcPts val="1200"/>
              </a:spcBef>
              <a:spcAft>
                <a:spcPts val="0"/>
              </a:spcAft>
              <a:buFont typeface="Symbol" panose="05050102010706020507" pitchFamily="18" charset="2"/>
              <a:buChar char=""/>
            </a:pPr>
            <a:r>
              <a:rPr lang="en-GB" sz="1200">
                <a:effectLst/>
                <a:latin typeface="Arial" panose="020B0604020202020204" pitchFamily="34" charset="0"/>
                <a:ea typeface="Calibri" panose="020F0502020204030204" pitchFamily="34" charset="0"/>
              </a:rPr>
              <a:t>External benchmarking against industry standards and competitors can provide a comparative perspective on engagement levels.</a:t>
            </a:r>
          </a:p>
          <a:p>
            <a:pPr marL="0" lvl="0" indent="0" algn="l" rtl="0">
              <a:spcBef>
                <a:spcPts val="0"/>
              </a:spcBef>
              <a:spcAft>
                <a:spcPts val="0"/>
              </a:spcAft>
              <a:buNone/>
            </a:pPr>
            <a:endParaRPr/>
          </a:p>
        </p:txBody>
      </p:sp>
    </p:spTree>
    <p:extLst>
      <p:ext uri="{BB962C8B-B14F-4D97-AF65-F5344CB8AC3E}">
        <p14:creationId xmlns:p14="http://schemas.microsoft.com/office/powerpoint/2010/main" val="3643715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Arial" panose="020B0604020202020204" pitchFamily="34" charset="0"/>
                <a:ea typeface="Calibri" panose="020F0502020204030204" pitchFamily="34" charset="0"/>
              </a:rPr>
              <a:t>Employee engagement is important to the success of the hotel industry. Engaged employees are more productive, deliver better customer service, and are more likely to stay with the organisation, resulting in cost savings and increased revenue (Truss, 2014). By implementing best practices and successful engagement programs, hotels can create a positive work culture that fosters employee well-being and provides opportunities for growth and development (Wood, 2015). Measuring employee engagement through various strategies can help organisations identify areas for improvement and continuously enhance engagement initiatives. Ultimately, prioritising employee engagement can lead to a more profitable and successful hotel industry.</a:t>
            </a:r>
          </a:p>
          <a:p>
            <a:pPr marL="0" lvl="0" indent="0" algn="l" rtl="0">
              <a:spcBef>
                <a:spcPts val="0"/>
              </a:spcBef>
              <a:spcAft>
                <a:spcPts val="0"/>
              </a:spcAft>
              <a:buNone/>
            </a:pPr>
            <a:endParaRPr/>
          </a:p>
        </p:txBody>
      </p:sp>
    </p:spTree>
    <p:extLst>
      <p:ext uri="{BB962C8B-B14F-4D97-AF65-F5344CB8AC3E}">
        <p14:creationId xmlns:p14="http://schemas.microsoft.com/office/powerpoint/2010/main" val="2453166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400"/>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1" name="Google Shape;11;p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183954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5"/>
        <p:cNvGrpSpPr/>
        <p:nvPr/>
      </p:nvGrpSpPr>
      <p:grpSpPr>
        <a:xfrm>
          <a:off x="0" y="0"/>
          <a:ext cx="0" cy="0"/>
          <a:chOff x="0" y="0"/>
          <a:chExt cx="0" cy="0"/>
        </a:xfrm>
      </p:grpSpPr>
      <p:sp>
        <p:nvSpPr>
          <p:cNvPr id="16" name="Google Shape;16;p4"/>
          <p:cNvSpPr txBox="1">
            <a:spLocks noGrp="1"/>
          </p:cNvSpPr>
          <p:nvPr>
            <p:ph type="title"/>
          </p:nvPr>
        </p:nvSpPr>
        <p:spPr>
          <a:xfrm>
            <a:off x="240000" y="409933"/>
            <a:ext cx="11712000" cy="7636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7" name="Google Shape;17;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a:lvl1pPr>
            <a:lvl2pPr marL="1219170" lvl="1" indent="-406390">
              <a:spcBef>
                <a:spcPts val="0"/>
              </a:spcBef>
              <a:spcAft>
                <a:spcPts val="0"/>
              </a:spcAft>
              <a:buSzPts val="1200"/>
              <a:buChar char="○"/>
              <a:defRPr/>
            </a:lvl2pPr>
            <a:lvl3pPr marL="1828754" lvl="2" indent="-406390">
              <a:spcBef>
                <a:spcPts val="0"/>
              </a:spcBef>
              <a:spcAft>
                <a:spcPts val="0"/>
              </a:spcAft>
              <a:buSzPts val="1200"/>
              <a:buChar char="■"/>
              <a:defRPr/>
            </a:lvl3pPr>
            <a:lvl4pPr marL="2438339" lvl="3" indent="-406390">
              <a:spcBef>
                <a:spcPts val="0"/>
              </a:spcBef>
              <a:spcAft>
                <a:spcPts val="0"/>
              </a:spcAft>
              <a:buSzPts val="1200"/>
              <a:buChar char="●"/>
              <a:defRPr/>
            </a:lvl4pPr>
            <a:lvl5pPr marL="3047924" lvl="4" indent="-406390">
              <a:spcBef>
                <a:spcPts val="0"/>
              </a:spcBef>
              <a:spcAft>
                <a:spcPts val="0"/>
              </a:spcAft>
              <a:buSzPts val="1200"/>
              <a:buChar char="○"/>
              <a:defRPr/>
            </a:lvl5pPr>
            <a:lvl6pPr marL="3657509" lvl="5" indent="-406390">
              <a:spcBef>
                <a:spcPts val="0"/>
              </a:spcBef>
              <a:spcAft>
                <a:spcPts val="0"/>
              </a:spcAft>
              <a:buSzPts val="1200"/>
              <a:buChar char="■"/>
              <a:defRPr/>
            </a:lvl6pPr>
            <a:lvl7pPr marL="4267093" lvl="6" indent="-406390">
              <a:spcBef>
                <a:spcPts val="0"/>
              </a:spcBef>
              <a:spcAft>
                <a:spcPts val="0"/>
              </a:spcAft>
              <a:buSzPts val="1200"/>
              <a:buChar char="●"/>
              <a:defRPr/>
            </a:lvl7pPr>
            <a:lvl8pPr marL="4876678" lvl="7" indent="-406390">
              <a:spcBef>
                <a:spcPts val="0"/>
              </a:spcBef>
              <a:spcAft>
                <a:spcPts val="0"/>
              </a:spcAft>
              <a:buSzPts val="1200"/>
              <a:buChar char="○"/>
              <a:defRPr/>
            </a:lvl8pPr>
            <a:lvl9pPr marL="5486263" lvl="8" indent="-406390">
              <a:spcBef>
                <a:spcPts val="0"/>
              </a:spcBef>
              <a:spcAft>
                <a:spcPts val="0"/>
              </a:spcAft>
              <a:buSzPts val="1200"/>
              <a:buChar char="■"/>
              <a:defRPr/>
            </a:lvl9pPr>
          </a:lstStyle>
          <a:p>
            <a:endParaRPr/>
          </a:p>
        </p:txBody>
      </p:sp>
      <p:sp>
        <p:nvSpPr>
          <p:cNvPr id="18" name="Google Shape;18;p4"/>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2779641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240000" y="409933"/>
            <a:ext cx="11712000" cy="7636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2" name="Google Shape;22;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3" name="Google Shape;23;p5"/>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3557925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4"/>
        <p:cNvGrpSpPr/>
        <p:nvPr/>
      </p:nvGrpSpPr>
      <p:grpSpPr>
        <a:xfrm>
          <a:off x="0" y="0"/>
          <a:ext cx="0" cy="0"/>
          <a:chOff x="0" y="0"/>
          <a:chExt cx="0" cy="0"/>
        </a:xfrm>
      </p:grpSpPr>
      <p:sp>
        <p:nvSpPr>
          <p:cNvPr id="25" name="Google Shape;25;p6"/>
          <p:cNvSpPr txBox="1">
            <a:spLocks noGrp="1"/>
          </p:cNvSpPr>
          <p:nvPr>
            <p:ph type="title"/>
          </p:nvPr>
        </p:nvSpPr>
        <p:spPr>
          <a:xfrm>
            <a:off x="240000" y="409933"/>
            <a:ext cx="11712000" cy="763600"/>
          </a:xfrm>
          <a:prstGeom prst="rect">
            <a:avLst/>
          </a:prstGeom>
        </p:spPr>
        <p:txBody>
          <a:bodyPr spcFirstLastPara="1" wrap="square" lIns="91425" tIns="91425" rIns="91425" bIns="91425" anchor="t" anchorCtr="0">
            <a:noAutofit/>
          </a:bodyPr>
          <a:lstStyle>
            <a:lvl1pPr lvl="0" algn="ctr">
              <a:spcBef>
                <a:spcPts val="0"/>
              </a:spcBef>
              <a:spcAft>
                <a:spcPts val="0"/>
              </a:spcAft>
              <a:buSzPts val="24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extLst>
      <p:ext uri="{BB962C8B-B14F-4D97-AF65-F5344CB8AC3E}">
        <p14:creationId xmlns:p14="http://schemas.microsoft.com/office/powerpoint/2010/main" val="2185144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6"/>
        <p:cNvGrpSpPr/>
        <p:nvPr/>
      </p:nvGrpSpPr>
      <p:grpSpPr>
        <a:xfrm>
          <a:off x="0" y="0"/>
          <a:ext cx="0" cy="0"/>
          <a:chOff x="0" y="0"/>
          <a:chExt cx="0" cy="0"/>
        </a:xfrm>
      </p:grpSpPr>
      <p:sp>
        <p:nvSpPr>
          <p:cNvPr id="27" name="Google Shape;27;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28" name="Google Shape;28;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9" name="Google Shape;29;p7"/>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2440641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0"/>
        <p:cNvGrpSpPr/>
        <p:nvPr/>
      </p:nvGrpSpPr>
      <p:grpSpPr>
        <a:xfrm>
          <a:off x="0" y="0"/>
          <a:ext cx="0" cy="0"/>
          <a:chOff x="0" y="0"/>
          <a:chExt cx="0" cy="0"/>
        </a:xfrm>
      </p:grpSpPr>
      <p:sp>
        <p:nvSpPr>
          <p:cNvPr id="31" name="Google Shape;31;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2" name="Google Shape;32;p8"/>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1526164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3"/>
        <p:cNvGrpSpPr/>
        <p:nvPr/>
      </p:nvGrpSpPr>
      <p:grpSpPr>
        <a:xfrm>
          <a:off x="0" y="0"/>
          <a:ext cx="0" cy="0"/>
          <a:chOff x="0" y="0"/>
          <a:chExt cx="0" cy="0"/>
        </a:xfrm>
      </p:grpSpPr>
      <p:sp>
        <p:nvSpPr>
          <p:cNvPr id="34" name="Google Shape;34;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5" name="Google Shape;35;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6" name="Google Shape;36;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7" name="Google Shape;37;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585" lvl="0" indent="-406390">
              <a:spcBef>
                <a:spcPts val="0"/>
              </a:spcBef>
              <a:spcAft>
                <a:spcPts val="0"/>
              </a:spcAft>
              <a:buSzPts val="1200"/>
              <a:buChar char="●"/>
              <a:defRPr/>
            </a:lvl1pPr>
            <a:lvl2pPr marL="1219170" lvl="1" indent="-406390">
              <a:spcBef>
                <a:spcPts val="0"/>
              </a:spcBef>
              <a:spcAft>
                <a:spcPts val="0"/>
              </a:spcAft>
              <a:buSzPts val="1200"/>
              <a:buChar char="○"/>
              <a:defRPr/>
            </a:lvl2pPr>
            <a:lvl3pPr marL="1828754" lvl="2" indent="-406390">
              <a:spcBef>
                <a:spcPts val="0"/>
              </a:spcBef>
              <a:spcAft>
                <a:spcPts val="0"/>
              </a:spcAft>
              <a:buSzPts val="1200"/>
              <a:buChar char="■"/>
              <a:defRPr/>
            </a:lvl3pPr>
            <a:lvl4pPr marL="2438339" lvl="3" indent="-406390">
              <a:spcBef>
                <a:spcPts val="0"/>
              </a:spcBef>
              <a:spcAft>
                <a:spcPts val="0"/>
              </a:spcAft>
              <a:buSzPts val="1200"/>
              <a:buChar char="●"/>
              <a:defRPr/>
            </a:lvl4pPr>
            <a:lvl5pPr marL="3047924" lvl="4" indent="-406390">
              <a:spcBef>
                <a:spcPts val="0"/>
              </a:spcBef>
              <a:spcAft>
                <a:spcPts val="0"/>
              </a:spcAft>
              <a:buSzPts val="1200"/>
              <a:buChar char="○"/>
              <a:defRPr/>
            </a:lvl5pPr>
            <a:lvl6pPr marL="3657509" lvl="5" indent="-406390">
              <a:spcBef>
                <a:spcPts val="0"/>
              </a:spcBef>
              <a:spcAft>
                <a:spcPts val="0"/>
              </a:spcAft>
              <a:buSzPts val="1200"/>
              <a:buChar char="■"/>
              <a:defRPr/>
            </a:lvl6pPr>
            <a:lvl7pPr marL="4267093" lvl="6" indent="-406390">
              <a:spcBef>
                <a:spcPts val="0"/>
              </a:spcBef>
              <a:spcAft>
                <a:spcPts val="0"/>
              </a:spcAft>
              <a:buSzPts val="1200"/>
              <a:buChar char="●"/>
              <a:defRPr/>
            </a:lvl7pPr>
            <a:lvl8pPr marL="4876678" lvl="7" indent="-406390">
              <a:spcBef>
                <a:spcPts val="0"/>
              </a:spcBef>
              <a:spcAft>
                <a:spcPts val="0"/>
              </a:spcAft>
              <a:buSzPts val="1200"/>
              <a:buChar char="○"/>
              <a:defRPr/>
            </a:lvl8pPr>
            <a:lvl9pPr marL="5486263" lvl="8" indent="-406390">
              <a:spcBef>
                <a:spcPts val="0"/>
              </a:spcBef>
              <a:spcAft>
                <a:spcPts val="0"/>
              </a:spcAft>
              <a:buSzPts val="1200"/>
              <a:buChar char="■"/>
              <a:defRPr/>
            </a:lvl9pPr>
          </a:lstStyle>
          <a:p>
            <a:endParaRPr/>
          </a:p>
        </p:txBody>
      </p:sp>
      <p:sp>
        <p:nvSpPr>
          <p:cNvPr id="38" name="Google Shape;38;p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1921655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9"/>
        <p:cNvGrpSpPr/>
        <p:nvPr/>
      </p:nvGrpSpPr>
      <p:grpSpPr>
        <a:xfrm>
          <a:off x="0" y="0"/>
          <a:ext cx="0" cy="0"/>
          <a:chOff x="0" y="0"/>
          <a:chExt cx="0" cy="0"/>
        </a:xfrm>
      </p:grpSpPr>
      <p:sp>
        <p:nvSpPr>
          <p:cNvPr id="40" name="Google Shape;40;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200"/>
              <a:buNone/>
              <a:defRPr/>
            </a:lvl1pPr>
          </a:lstStyle>
          <a:p>
            <a:endParaRPr/>
          </a:p>
        </p:txBody>
      </p:sp>
      <p:sp>
        <p:nvSpPr>
          <p:cNvPr id="41" name="Google Shape;41;p10"/>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3325065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2"/>
        <p:cNvGrpSpPr/>
        <p:nvPr/>
      </p:nvGrpSpPr>
      <p:grpSpPr>
        <a:xfrm>
          <a:off x="0" y="0"/>
          <a:ext cx="0" cy="0"/>
          <a:chOff x="0" y="0"/>
          <a:chExt cx="0" cy="0"/>
        </a:xfrm>
      </p:grpSpPr>
      <p:sp>
        <p:nvSpPr>
          <p:cNvPr id="43" name="Google Shape;43;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4" name="Google Shape;44;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Autofit/>
          </a:bodyPr>
          <a:lstStyle>
            <a:lvl1pPr marL="609585" lvl="0" indent="-406390" algn="ctr">
              <a:spcBef>
                <a:spcPts val="0"/>
              </a:spcBef>
              <a:spcAft>
                <a:spcPts val="0"/>
              </a:spcAft>
              <a:buSzPts val="1200"/>
              <a:buChar char="●"/>
              <a:defRPr/>
            </a:lvl1pPr>
            <a:lvl2pPr marL="1219170" lvl="1" indent="-406390" algn="ctr">
              <a:spcBef>
                <a:spcPts val="0"/>
              </a:spcBef>
              <a:spcAft>
                <a:spcPts val="0"/>
              </a:spcAft>
              <a:buSzPts val="1200"/>
              <a:buChar char="○"/>
              <a:defRPr/>
            </a:lvl2pPr>
            <a:lvl3pPr marL="1828754" lvl="2" indent="-406390" algn="ctr">
              <a:spcBef>
                <a:spcPts val="0"/>
              </a:spcBef>
              <a:spcAft>
                <a:spcPts val="0"/>
              </a:spcAft>
              <a:buSzPts val="1200"/>
              <a:buChar char="■"/>
              <a:defRPr/>
            </a:lvl3pPr>
            <a:lvl4pPr marL="2438339" lvl="3" indent="-406390" algn="ctr">
              <a:spcBef>
                <a:spcPts val="0"/>
              </a:spcBef>
              <a:spcAft>
                <a:spcPts val="0"/>
              </a:spcAft>
              <a:buSzPts val="1200"/>
              <a:buChar char="●"/>
              <a:defRPr/>
            </a:lvl4pPr>
            <a:lvl5pPr marL="3047924" lvl="4" indent="-406390" algn="ctr">
              <a:spcBef>
                <a:spcPts val="0"/>
              </a:spcBef>
              <a:spcAft>
                <a:spcPts val="0"/>
              </a:spcAft>
              <a:buSzPts val="1200"/>
              <a:buChar char="○"/>
              <a:defRPr/>
            </a:lvl5pPr>
            <a:lvl6pPr marL="3657509" lvl="5" indent="-406390" algn="ctr">
              <a:spcBef>
                <a:spcPts val="0"/>
              </a:spcBef>
              <a:spcAft>
                <a:spcPts val="0"/>
              </a:spcAft>
              <a:buSzPts val="1200"/>
              <a:buChar char="■"/>
              <a:defRPr/>
            </a:lvl6pPr>
            <a:lvl7pPr marL="4267093" lvl="6" indent="-406390" algn="ctr">
              <a:spcBef>
                <a:spcPts val="0"/>
              </a:spcBef>
              <a:spcAft>
                <a:spcPts val="0"/>
              </a:spcAft>
              <a:buSzPts val="1200"/>
              <a:buChar char="●"/>
              <a:defRPr/>
            </a:lvl7pPr>
            <a:lvl8pPr marL="4876678" lvl="7" indent="-406390" algn="ctr">
              <a:spcBef>
                <a:spcPts val="0"/>
              </a:spcBef>
              <a:spcAft>
                <a:spcPts val="0"/>
              </a:spcAft>
              <a:buSzPts val="1200"/>
              <a:buChar char="○"/>
              <a:defRPr/>
            </a:lvl8pPr>
            <a:lvl9pPr marL="5486263" lvl="8" indent="-406390" algn="ctr">
              <a:spcBef>
                <a:spcPts val="0"/>
              </a:spcBef>
              <a:spcAft>
                <a:spcPts val="0"/>
              </a:spcAft>
              <a:buSzPts val="1200"/>
              <a:buChar char="■"/>
              <a:defRPr/>
            </a:lvl9pPr>
          </a:lstStyle>
          <a:p>
            <a:endParaRPr/>
          </a:p>
        </p:txBody>
      </p:sp>
      <p:sp>
        <p:nvSpPr>
          <p:cNvPr id="45" name="Google Shape;45;p1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74055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6"/>
        <p:cNvGrpSpPr/>
        <p:nvPr/>
      </p:nvGrpSpPr>
      <p:grpSpPr>
        <a:xfrm>
          <a:off x="0" y="0"/>
          <a:ext cx="0" cy="0"/>
          <a:chOff x="0" y="0"/>
          <a:chExt cx="0" cy="0"/>
        </a:xfrm>
      </p:grpSpPr>
      <p:sp>
        <p:nvSpPr>
          <p:cNvPr id="47" name="Google Shape;47;p1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s" smtClean="0"/>
              <a:pPr/>
              <a:t>‹#›</a:t>
            </a:fld>
            <a:endParaRPr lang="es"/>
          </a:p>
        </p:txBody>
      </p:sp>
    </p:spTree>
    <p:extLst>
      <p:ext uri="{BB962C8B-B14F-4D97-AF65-F5344CB8AC3E}">
        <p14:creationId xmlns:p14="http://schemas.microsoft.com/office/powerpoint/2010/main" val="1051775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40000" y="409933"/>
            <a:ext cx="11712000" cy="7636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2400"/>
              <a:buFont typeface="Fira Sans Extra Condensed"/>
              <a:buNone/>
              <a:defRPr sz="2400" b="1">
                <a:solidFill>
                  <a:schemeClr val="dk1"/>
                </a:solidFill>
                <a:latin typeface="Fira Sans Extra Condensed"/>
                <a:ea typeface="Fira Sans Extra Condensed"/>
                <a:cs typeface="Fira Sans Extra Condensed"/>
                <a:sym typeface="Fira Sans Extra Condensed"/>
              </a:defRPr>
            </a:lvl1pPr>
            <a:lvl2pPr lvl="1" algn="ctr">
              <a:spcBef>
                <a:spcPts val="0"/>
              </a:spcBef>
              <a:spcAft>
                <a:spcPts val="0"/>
              </a:spcAft>
              <a:buClr>
                <a:schemeClr val="dk1"/>
              </a:buClr>
              <a:buSzPts val="2800"/>
              <a:buNone/>
              <a:defRPr sz="2800">
                <a:solidFill>
                  <a:schemeClr val="dk1"/>
                </a:solidFill>
              </a:defRPr>
            </a:lvl2pPr>
            <a:lvl3pPr lvl="2" algn="ctr">
              <a:spcBef>
                <a:spcPts val="0"/>
              </a:spcBef>
              <a:spcAft>
                <a:spcPts val="0"/>
              </a:spcAft>
              <a:buClr>
                <a:schemeClr val="dk1"/>
              </a:buClr>
              <a:buSzPts val="2800"/>
              <a:buNone/>
              <a:defRPr sz="2800">
                <a:solidFill>
                  <a:schemeClr val="dk1"/>
                </a:solidFill>
              </a:defRPr>
            </a:lvl3pPr>
            <a:lvl4pPr lvl="3" algn="ctr">
              <a:spcBef>
                <a:spcPts val="0"/>
              </a:spcBef>
              <a:spcAft>
                <a:spcPts val="0"/>
              </a:spcAft>
              <a:buClr>
                <a:schemeClr val="dk1"/>
              </a:buClr>
              <a:buSzPts val="2800"/>
              <a:buNone/>
              <a:defRPr sz="2800">
                <a:solidFill>
                  <a:schemeClr val="dk1"/>
                </a:solidFill>
              </a:defRPr>
            </a:lvl4pPr>
            <a:lvl5pPr lvl="4" algn="ctr">
              <a:spcBef>
                <a:spcPts val="0"/>
              </a:spcBef>
              <a:spcAft>
                <a:spcPts val="0"/>
              </a:spcAft>
              <a:buClr>
                <a:schemeClr val="dk1"/>
              </a:buClr>
              <a:buSzPts val="2800"/>
              <a:buNone/>
              <a:defRPr sz="2800">
                <a:solidFill>
                  <a:schemeClr val="dk1"/>
                </a:solidFill>
              </a:defRPr>
            </a:lvl5pPr>
            <a:lvl6pPr lvl="5" algn="ctr">
              <a:spcBef>
                <a:spcPts val="0"/>
              </a:spcBef>
              <a:spcAft>
                <a:spcPts val="0"/>
              </a:spcAft>
              <a:buClr>
                <a:schemeClr val="dk1"/>
              </a:buClr>
              <a:buSzPts val="2800"/>
              <a:buNone/>
              <a:defRPr sz="2800">
                <a:solidFill>
                  <a:schemeClr val="dk1"/>
                </a:solidFill>
              </a:defRPr>
            </a:lvl6pPr>
            <a:lvl7pPr lvl="6" algn="ctr">
              <a:spcBef>
                <a:spcPts val="0"/>
              </a:spcBef>
              <a:spcAft>
                <a:spcPts val="0"/>
              </a:spcAft>
              <a:buClr>
                <a:schemeClr val="dk1"/>
              </a:buClr>
              <a:buSzPts val="2800"/>
              <a:buNone/>
              <a:defRPr sz="2800">
                <a:solidFill>
                  <a:schemeClr val="dk1"/>
                </a:solidFill>
              </a:defRPr>
            </a:lvl7pPr>
            <a:lvl8pPr lvl="7" algn="ctr">
              <a:spcBef>
                <a:spcPts val="0"/>
              </a:spcBef>
              <a:spcAft>
                <a:spcPts val="0"/>
              </a:spcAft>
              <a:buClr>
                <a:schemeClr val="dk1"/>
              </a:buClr>
              <a:buSzPts val="2800"/>
              <a:buNone/>
              <a:defRPr sz="2800">
                <a:solidFill>
                  <a:schemeClr val="dk1"/>
                </a:solidFill>
              </a:defRPr>
            </a:lvl8pPr>
            <a:lvl9pPr lvl="8" algn="ctr">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1pPr>
            <a:lvl2pPr marL="914400" lvl="1"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2pPr>
            <a:lvl3pPr marL="1371600" lvl="2"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3pPr>
            <a:lvl4pPr marL="1828800" lvl="3"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4pPr>
            <a:lvl5pPr marL="2286000" lvl="4"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5pPr>
            <a:lvl6pPr marL="2743200" lvl="5"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6pPr>
            <a:lvl7pPr marL="3200400" lvl="6"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7pPr>
            <a:lvl8pPr marL="3657600" lvl="7"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8pPr>
            <a:lvl9pPr marL="4114800" lvl="8"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9pPr>
          </a:lstStyle>
          <a:p>
            <a:endParaRPr/>
          </a:p>
        </p:txBody>
      </p:sp>
    </p:spTree>
    <p:extLst>
      <p:ext uri="{BB962C8B-B14F-4D97-AF65-F5344CB8AC3E}">
        <p14:creationId xmlns:p14="http://schemas.microsoft.com/office/powerpoint/2010/main" val="3015738948"/>
      </p:ext>
    </p:extLst>
  </p:cSld>
  <p:clrMap bg1="lt1" tx1="dk1" bg2="dk2" tx2="lt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5"/>
          <p:cNvSpPr/>
          <p:nvPr/>
        </p:nvSpPr>
        <p:spPr>
          <a:xfrm rot="-900050">
            <a:off x="831243" y="861721"/>
            <a:ext cx="6949276" cy="5538281"/>
          </a:xfrm>
          <a:custGeom>
            <a:avLst/>
            <a:gdLst/>
            <a:ahLst/>
            <a:cxnLst/>
            <a:rect l="l" t="t" r="r" b="b"/>
            <a:pathLst>
              <a:path w="12949" h="10320" extrusionOk="0">
                <a:moveTo>
                  <a:pt x="5030" y="0"/>
                </a:moveTo>
                <a:cubicBezTo>
                  <a:pt x="4569" y="0"/>
                  <a:pt x="4094" y="82"/>
                  <a:pt x="3620" y="273"/>
                </a:cubicBezTo>
                <a:cubicBezTo>
                  <a:pt x="1" y="1761"/>
                  <a:pt x="2204" y="7343"/>
                  <a:pt x="3466" y="8434"/>
                </a:cubicBezTo>
                <a:cubicBezTo>
                  <a:pt x="4280" y="9135"/>
                  <a:pt x="5185" y="9755"/>
                  <a:pt x="6294" y="10094"/>
                </a:cubicBezTo>
                <a:cubicBezTo>
                  <a:pt x="6796" y="10237"/>
                  <a:pt x="7348" y="10319"/>
                  <a:pt x="7918" y="10319"/>
                </a:cubicBezTo>
                <a:cubicBezTo>
                  <a:pt x="8631" y="10319"/>
                  <a:pt x="9373" y="10190"/>
                  <a:pt x="10084" y="9886"/>
                </a:cubicBezTo>
                <a:cubicBezTo>
                  <a:pt x="11383" y="9361"/>
                  <a:pt x="12536" y="8248"/>
                  <a:pt x="12763" y="7099"/>
                </a:cubicBezTo>
                <a:cubicBezTo>
                  <a:pt x="12948" y="6212"/>
                  <a:pt x="12573" y="5439"/>
                  <a:pt x="12043" y="4837"/>
                </a:cubicBezTo>
                <a:cubicBezTo>
                  <a:pt x="11496" y="4249"/>
                  <a:pt x="10799" y="3797"/>
                  <a:pt x="10179" y="3254"/>
                </a:cubicBezTo>
                <a:cubicBezTo>
                  <a:pt x="9275" y="2462"/>
                  <a:pt x="8578" y="1499"/>
                  <a:pt x="7560" y="820"/>
                </a:cubicBezTo>
                <a:cubicBezTo>
                  <a:pt x="6874" y="351"/>
                  <a:pt x="5983" y="0"/>
                  <a:pt x="5030" y="0"/>
                </a:cubicBezTo>
                <a:close/>
              </a:path>
            </a:pathLst>
          </a:custGeom>
          <a:solidFill>
            <a:srgbClr val="FC8FD8">
              <a:alpha val="125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57" name="Google Shape;57;p15"/>
          <p:cNvSpPr txBox="1">
            <a:spLocks noGrp="1"/>
          </p:cNvSpPr>
          <p:nvPr>
            <p:ph type="ctrTitle"/>
          </p:nvPr>
        </p:nvSpPr>
        <p:spPr>
          <a:xfrm>
            <a:off x="5284361" y="2085475"/>
            <a:ext cx="5965600" cy="2234000"/>
          </a:xfrm>
          <a:prstGeom prst="rect">
            <a:avLst/>
          </a:prstGeom>
        </p:spPr>
        <p:txBody>
          <a:bodyPr spcFirstLastPara="1" wrap="square" lIns="121900" tIns="121900" rIns="121900" bIns="121900" anchor="b" anchorCtr="0">
            <a:noAutofit/>
          </a:bodyPr>
          <a:lstStyle/>
          <a:p>
            <a:pPr algn="l"/>
            <a:r>
              <a:rPr lang="es" dirty="0">
                <a:solidFill>
                  <a:srgbClr val="70CA97"/>
                </a:solidFill>
                <a:latin typeface="Arial" panose="020B0604020202020204" pitchFamily="34" charset="0"/>
                <a:cs typeface="Arial" panose="020B0604020202020204" pitchFamily="34" charset="0"/>
              </a:rPr>
              <a:t>Employee </a:t>
            </a:r>
            <a:r>
              <a:rPr lang="es" dirty="0">
                <a:solidFill>
                  <a:srgbClr val="00B050"/>
                </a:solidFill>
                <a:latin typeface="Arial" panose="020B0604020202020204" pitchFamily="34" charset="0"/>
                <a:cs typeface="Arial" panose="020B0604020202020204" pitchFamily="34" charset="0"/>
              </a:rPr>
              <a:t>Engagement</a:t>
            </a:r>
            <a:endParaRPr b="0" dirty="0">
              <a:solidFill>
                <a:srgbClr val="00B050"/>
              </a:solidFill>
              <a:latin typeface="Arial" panose="020B0604020202020204" pitchFamily="34" charset="0"/>
              <a:cs typeface="Arial" panose="020B0604020202020204" pitchFamily="34" charset="0"/>
            </a:endParaRPr>
          </a:p>
        </p:txBody>
      </p:sp>
      <p:grpSp>
        <p:nvGrpSpPr>
          <p:cNvPr id="59" name="Google Shape;59;p15"/>
          <p:cNvGrpSpPr/>
          <p:nvPr/>
        </p:nvGrpSpPr>
        <p:grpSpPr>
          <a:xfrm>
            <a:off x="1794701" y="4114899"/>
            <a:ext cx="2690273" cy="2035883"/>
            <a:chOff x="1346025" y="3086174"/>
            <a:chExt cx="2017705" cy="1526912"/>
          </a:xfrm>
        </p:grpSpPr>
        <p:sp>
          <p:nvSpPr>
            <p:cNvPr id="60" name="Google Shape;60;p15"/>
            <p:cNvSpPr/>
            <p:nvPr/>
          </p:nvSpPr>
          <p:spPr>
            <a:xfrm>
              <a:off x="1734846" y="3153199"/>
              <a:ext cx="54802" cy="1412670"/>
            </a:xfrm>
            <a:custGeom>
              <a:avLst/>
              <a:gdLst/>
              <a:ahLst/>
              <a:cxnLst/>
              <a:rect l="l" t="t" r="r" b="b"/>
              <a:pathLst>
                <a:path w="1345" h="34671" extrusionOk="0">
                  <a:moveTo>
                    <a:pt x="0" y="1"/>
                  </a:moveTo>
                  <a:lnTo>
                    <a:pt x="0" y="34671"/>
                  </a:lnTo>
                  <a:lnTo>
                    <a:pt x="1344" y="34671"/>
                  </a:lnTo>
                  <a:lnTo>
                    <a:pt x="1344" y="1"/>
                  </a:lnTo>
                  <a:close/>
                </a:path>
              </a:pathLst>
            </a:custGeom>
            <a:solidFill>
              <a:srgbClr val="70CA9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1" name="Google Shape;61;p15"/>
            <p:cNvSpPr/>
            <p:nvPr/>
          </p:nvSpPr>
          <p:spPr>
            <a:xfrm>
              <a:off x="1962403" y="3153199"/>
              <a:ext cx="55739" cy="1412670"/>
            </a:xfrm>
            <a:custGeom>
              <a:avLst/>
              <a:gdLst/>
              <a:ahLst/>
              <a:cxnLst/>
              <a:rect l="l" t="t" r="r" b="b"/>
              <a:pathLst>
                <a:path w="1368" h="34671" extrusionOk="0">
                  <a:moveTo>
                    <a:pt x="0" y="1"/>
                  </a:moveTo>
                  <a:lnTo>
                    <a:pt x="0" y="34671"/>
                  </a:lnTo>
                  <a:lnTo>
                    <a:pt x="1368" y="34671"/>
                  </a:lnTo>
                  <a:lnTo>
                    <a:pt x="1368" y="1"/>
                  </a:lnTo>
                  <a:close/>
                </a:path>
              </a:pathLst>
            </a:custGeom>
            <a:solidFill>
              <a:srgbClr val="70CA9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2" name="Google Shape;62;p15"/>
            <p:cNvSpPr/>
            <p:nvPr/>
          </p:nvSpPr>
          <p:spPr>
            <a:xfrm>
              <a:off x="1789607" y="3191947"/>
              <a:ext cx="172840" cy="1412670"/>
            </a:xfrm>
            <a:custGeom>
              <a:avLst/>
              <a:gdLst/>
              <a:ahLst/>
              <a:cxnLst/>
              <a:rect l="l" t="t" r="r" b="b"/>
              <a:pathLst>
                <a:path w="4242" h="34671" extrusionOk="0">
                  <a:moveTo>
                    <a:pt x="0" y="0"/>
                  </a:moveTo>
                  <a:lnTo>
                    <a:pt x="0" y="34670"/>
                  </a:lnTo>
                  <a:lnTo>
                    <a:pt x="4241" y="34670"/>
                  </a:lnTo>
                  <a:lnTo>
                    <a:pt x="4241" y="0"/>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3" name="Google Shape;63;p15"/>
            <p:cNvSpPr/>
            <p:nvPr/>
          </p:nvSpPr>
          <p:spPr>
            <a:xfrm>
              <a:off x="1824525" y="3231591"/>
              <a:ext cx="19884" cy="712019"/>
            </a:xfrm>
            <a:custGeom>
              <a:avLst/>
              <a:gdLst/>
              <a:ahLst/>
              <a:cxnLst/>
              <a:rect l="l" t="t" r="r" b="b"/>
              <a:pathLst>
                <a:path w="488" h="17475" extrusionOk="0">
                  <a:moveTo>
                    <a:pt x="302" y="1"/>
                  </a:moveTo>
                  <a:cubicBezTo>
                    <a:pt x="117" y="1"/>
                    <a:pt x="1" y="93"/>
                    <a:pt x="1" y="186"/>
                  </a:cubicBezTo>
                  <a:lnTo>
                    <a:pt x="1" y="17289"/>
                  </a:lnTo>
                  <a:cubicBezTo>
                    <a:pt x="1" y="17382"/>
                    <a:pt x="117" y="17475"/>
                    <a:pt x="302" y="17475"/>
                  </a:cubicBezTo>
                  <a:cubicBezTo>
                    <a:pt x="395" y="17475"/>
                    <a:pt x="488" y="17382"/>
                    <a:pt x="488" y="17289"/>
                  </a:cubicBezTo>
                  <a:lnTo>
                    <a:pt x="488" y="186"/>
                  </a:lnTo>
                  <a:cubicBezTo>
                    <a:pt x="488" y="93"/>
                    <a:pt x="395" y="1"/>
                    <a:pt x="302"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4" name="Google Shape;64;p15"/>
            <p:cNvSpPr/>
            <p:nvPr/>
          </p:nvSpPr>
          <p:spPr>
            <a:xfrm>
              <a:off x="1867958" y="3231591"/>
              <a:ext cx="16094" cy="715808"/>
            </a:xfrm>
            <a:custGeom>
              <a:avLst/>
              <a:gdLst/>
              <a:ahLst/>
              <a:cxnLst/>
              <a:rect l="l" t="t" r="r" b="b"/>
              <a:pathLst>
                <a:path w="395" h="17568" extrusionOk="0">
                  <a:moveTo>
                    <a:pt x="210" y="1"/>
                  </a:moveTo>
                  <a:cubicBezTo>
                    <a:pt x="94" y="1"/>
                    <a:pt x="1" y="93"/>
                    <a:pt x="1" y="302"/>
                  </a:cubicBezTo>
                  <a:lnTo>
                    <a:pt x="1" y="17382"/>
                  </a:lnTo>
                  <a:cubicBezTo>
                    <a:pt x="1" y="17475"/>
                    <a:pt x="94" y="17567"/>
                    <a:pt x="210" y="17567"/>
                  </a:cubicBezTo>
                  <a:cubicBezTo>
                    <a:pt x="302" y="17567"/>
                    <a:pt x="395" y="17475"/>
                    <a:pt x="395" y="17382"/>
                  </a:cubicBezTo>
                  <a:lnTo>
                    <a:pt x="395" y="302"/>
                  </a:lnTo>
                  <a:cubicBezTo>
                    <a:pt x="395" y="93"/>
                    <a:pt x="302" y="1"/>
                    <a:pt x="210"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5" name="Google Shape;65;p15"/>
            <p:cNvSpPr/>
            <p:nvPr/>
          </p:nvSpPr>
          <p:spPr>
            <a:xfrm>
              <a:off x="1907643" y="3235380"/>
              <a:ext cx="19843" cy="716745"/>
            </a:xfrm>
            <a:custGeom>
              <a:avLst/>
              <a:gdLst/>
              <a:ahLst/>
              <a:cxnLst/>
              <a:rect l="l" t="t" r="r" b="b"/>
              <a:pathLst>
                <a:path w="487" h="17591" extrusionOk="0">
                  <a:moveTo>
                    <a:pt x="186" y="0"/>
                  </a:moveTo>
                  <a:cubicBezTo>
                    <a:pt x="93" y="0"/>
                    <a:pt x="0" y="93"/>
                    <a:pt x="0" y="301"/>
                  </a:cubicBezTo>
                  <a:lnTo>
                    <a:pt x="0" y="17382"/>
                  </a:lnTo>
                  <a:cubicBezTo>
                    <a:pt x="0" y="17474"/>
                    <a:pt x="93" y="17590"/>
                    <a:pt x="186" y="17590"/>
                  </a:cubicBezTo>
                  <a:cubicBezTo>
                    <a:pt x="394" y="17590"/>
                    <a:pt x="487" y="17474"/>
                    <a:pt x="487" y="17382"/>
                  </a:cubicBezTo>
                  <a:lnTo>
                    <a:pt x="487" y="301"/>
                  </a:lnTo>
                  <a:cubicBezTo>
                    <a:pt x="487" y="93"/>
                    <a:pt x="394" y="0"/>
                    <a:pt x="186"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6" name="Google Shape;66;p15"/>
            <p:cNvSpPr/>
            <p:nvPr/>
          </p:nvSpPr>
          <p:spPr>
            <a:xfrm>
              <a:off x="1451551" y="3086174"/>
              <a:ext cx="54802" cy="1412670"/>
            </a:xfrm>
            <a:custGeom>
              <a:avLst/>
              <a:gdLst/>
              <a:ahLst/>
              <a:cxnLst/>
              <a:rect l="l" t="t" r="r" b="b"/>
              <a:pathLst>
                <a:path w="1345" h="34671" extrusionOk="0">
                  <a:moveTo>
                    <a:pt x="1" y="1"/>
                  </a:moveTo>
                  <a:lnTo>
                    <a:pt x="1" y="34670"/>
                  </a:lnTo>
                  <a:lnTo>
                    <a:pt x="1345" y="34670"/>
                  </a:lnTo>
                  <a:lnTo>
                    <a:pt x="1345"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7" name="Google Shape;67;p15"/>
            <p:cNvSpPr/>
            <p:nvPr/>
          </p:nvSpPr>
          <p:spPr>
            <a:xfrm>
              <a:off x="1679108" y="3086174"/>
              <a:ext cx="55780" cy="1412670"/>
            </a:xfrm>
            <a:custGeom>
              <a:avLst/>
              <a:gdLst/>
              <a:ahLst/>
              <a:cxnLst/>
              <a:rect l="l" t="t" r="r" b="b"/>
              <a:pathLst>
                <a:path w="1369" h="34671" extrusionOk="0">
                  <a:moveTo>
                    <a:pt x="1" y="1"/>
                  </a:moveTo>
                  <a:lnTo>
                    <a:pt x="1" y="34670"/>
                  </a:lnTo>
                  <a:lnTo>
                    <a:pt x="1368" y="34670"/>
                  </a:lnTo>
                  <a:lnTo>
                    <a:pt x="1368"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8" name="Google Shape;68;p15"/>
            <p:cNvSpPr/>
            <p:nvPr/>
          </p:nvSpPr>
          <p:spPr>
            <a:xfrm>
              <a:off x="1506311" y="3125819"/>
              <a:ext cx="172840" cy="1411733"/>
            </a:xfrm>
            <a:custGeom>
              <a:avLst/>
              <a:gdLst/>
              <a:ahLst/>
              <a:cxnLst/>
              <a:rect l="l" t="t" r="r" b="b"/>
              <a:pathLst>
                <a:path w="4242" h="34648" extrusionOk="0">
                  <a:moveTo>
                    <a:pt x="1" y="1"/>
                  </a:moveTo>
                  <a:lnTo>
                    <a:pt x="1" y="34648"/>
                  </a:lnTo>
                  <a:lnTo>
                    <a:pt x="4242" y="34648"/>
                  </a:lnTo>
                  <a:lnTo>
                    <a:pt x="4242"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69" name="Google Shape;69;p15"/>
            <p:cNvSpPr/>
            <p:nvPr/>
          </p:nvSpPr>
          <p:spPr>
            <a:xfrm>
              <a:off x="1541270" y="3160777"/>
              <a:ext cx="19884" cy="715808"/>
            </a:xfrm>
            <a:custGeom>
              <a:avLst/>
              <a:gdLst/>
              <a:ahLst/>
              <a:cxnLst/>
              <a:rect l="l" t="t" r="r" b="b"/>
              <a:pathLst>
                <a:path w="488" h="17568" extrusionOk="0">
                  <a:moveTo>
                    <a:pt x="302" y="0"/>
                  </a:moveTo>
                  <a:cubicBezTo>
                    <a:pt x="116" y="0"/>
                    <a:pt x="0" y="93"/>
                    <a:pt x="0" y="186"/>
                  </a:cubicBezTo>
                  <a:lnTo>
                    <a:pt x="0" y="17382"/>
                  </a:lnTo>
                  <a:cubicBezTo>
                    <a:pt x="0" y="17474"/>
                    <a:pt x="116" y="17567"/>
                    <a:pt x="302" y="17567"/>
                  </a:cubicBezTo>
                  <a:cubicBezTo>
                    <a:pt x="394" y="17567"/>
                    <a:pt x="487" y="17474"/>
                    <a:pt x="487" y="17382"/>
                  </a:cubicBezTo>
                  <a:lnTo>
                    <a:pt x="487" y="186"/>
                  </a:lnTo>
                  <a:cubicBezTo>
                    <a:pt x="487" y="93"/>
                    <a:pt x="394" y="0"/>
                    <a:pt x="302"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0" name="Google Shape;70;p15"/>
            <p:cNvSpPr/>
            <p:nvPr/>
          </p:nvSpPr>
          <p:spPr>
            <a:xfrm>
              <a:off x="1584703" y="3164567"/>
              <a:ext cx="16094" cy="716705"/>
            </a:xfrm>
            <a:custGeom>
              <a:avLst/>
              <a:gdLst/>
              <a:ahLst/>
              <a:cxnLst/>
              <a:rect l="l" t="t" r="r" b="b"/>
              <a:pathLst>
                <a:path w="395" h="17590" extrusionOk="0">
                  <a:moveTo>
                    <a:pt x="209" y="0"/>
                  </a:moveTo>
                  <a:cubicBezTo>
                    <a:pt x="93" y="0"/>
                    <a:pt x="0" y="93"/>
                    <a:pt x="0" y="209"/>
                  </a:cubicBezTo>
                  <a:lnTo>
                    <a:pt x="0" y="17289"/>
                  </a:lnTo>
                  <a:cubicBezTo>
                    <a:pt x="0" y="17474"/>
                    <a:pt x="93" y="17590"/>
                    <a:pt x="209" y="17590"/>
                  </a:cubicBezTo>
                  <a:cubicBezTo>
                    <a:pt x="302" y="17590"/>
                    <a:pt x="394" y="17474"/>
                    <a:pt x="394" y="17289"/>
                  </a:cubicBezTo>
                  <a:lnTo>
                    <a:pt x="394" y="209"/>
                  </a:lnTo>
                  <a:cubicBezTo>
                    <a:pt x="394" y="93"/>
                    <a:pt x="302" y="0"/>
                    <a:pt x="209"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1" name="Google Shape;71;p15"/>
            <p:cNvSpPr/>
            <p:nvPr/>
          </p:nvSpPr>
          <p:spPr>
            <a:xfrm>
              <a:off x="1624348" y="3168315"/>
              <a:ext cx="19884" cy="716745"/>
            </a:xfrm>
            <a:custGeom>
              <a:avLst/>
              <a:gdLst/>
              <a:ahLst/>
              <a:cxnLst/>
              <a:rect l="l" t="t" r="r" b="b"/>
              <a:pathLst>
                <a:path w="488" h="17591" extrusionOk="0">
                  <a:moveTo>
                    <a:pt x="186" y="1"/>
                  </a:moveTo>
                  <a:cubicBezTo>
                    <a:pt x="93" y="1"/>
                    <a:pt x="1" y="117"/>
                    <a:pt x="1" y="209"/>
                  </a:cubicBezTo>
                  <a:lnTo>
                    <a:pt x="1" y="17289"/>
                  </a:lnTo>
                  <a:cubicBezTo>
                    <a:pt x="1" y="17498"/>
                    <a:pt x="93" y="17591"/>
                    <a:pt x="186" y="17591"/>
                  </a:cubicBezTo>
                  <a:cubicBezTo>
                    <a:pt x="395" y="17591"/>
                    <a:pt x="487" y="17498"/>
                    <a:pt x="487" y="17289"/>
                  </a:cubicBezTo>
                  <a:lnTo>
                    <a:pt x="487" y="209"/>
                  </a:lnTo>
                  <a:cubicBezTo>
                    <a:pt x="487" y="117"/>
                    <a:pt x="395" y="1"/>
                    <a:pt x="186"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2" name="Google Shape;72;p15"/>
            <p:cNvSpPr/>
            <p:nvPr/>
          </p:nvSpPr>
          <p:spPr>
            <a:xfrm>
              <a:off x="2092704" y="3447821"/>
              <a:ext cx="1109568" cy="51053"/>
            </a:xfrm>
            <a:custGeom>
              <a:avLst/>
              <a:gdLst/>
              <a:ahLst/>
              <a:cxnLst/>
              <a:rect l="l" t="t" r="r" b="b"/>
              <a:pathLst>
                <a:path w="27232" h="1253" extrusionOk="0">
                  <a:moveTo>
                    <a:pt x="580" y="1"/>
                  </a:moveTo>
                  <a:cubicBezTo>
                    <a:pt x="186" y="1"/>
                    <a:pt x="1" y="302"/>
                    <a:pt x="1" y="580"/>
                  </a:cubicBezTo>
                  <a:lnTo>
                    <a:pt x="1" y="673"/>
                  </a:lnTo>
                  <a:cubicBezTo>
                    <a:pt x="1" y="974"/>
                    <a:pt x="186" y="1252"/>
                    <a:pt x="580" y="1252"/>
                  </a:cubicBezTo>
                  <a:lnTo>
                    <a:pt x="26652" y="1252"/>
                  </a:lnTo>
                  <a:cubicBezTo>
                    <a:pt x="26930" y="1252"/>
                    <a:pt x="27231" y="974"/>
                    <a:pt x="27231" y="673"/>
                  </a:cubicBezTo>
                  <a:lnTo>
                    <a:pt x="27231" y="580"/>
                  </a:lnTo>
                  <a:cubicBezTo>
                    <a:pt x="27231" y="302"/>
                    <a:pt x="26930" y="1"/>
                    <a:pt x="26652" y="1"/>
                  </a:cubicBez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3" name="Google Shape;73;p15"/>
            <p:cNvSpPr/>
            <p:nvPr/>
          </p:nvSpPr>
          <p:spPr>
            <a:xfrm>
              <a:off x="2167307" y="3498833"/>
              <a:ext cx="1109568" cy="47223"/>
            </a:xfrm>
            <a:custGeom>
              <a:avLst/>
              <a:gdLst/>
              <a:ahLst/>
              <a:cxnLst/>
              <a:rect l="l" t="t" r="r" b="b"/>
              <a:pathLst>
                <a:path w="27232" h="1159" extrusionOk="0">
                  <a:moveTo>
                    <a:pt x="580" y="0"/>
                  </a:moveTo>
                  <a:cubicBezTo>
                    <a:pt x="279" y="0"/>
                    <a:pt x="0" y="209"/>
                    <a:pt x="0" y="487"/>
                  </a:cubicBezTo>
                  <a:lnTo>
                    <a:pt x="0" y="579"/>
                  </a:lnTo>
                  <a:cubicBezTo>
                    <a:pt x="0" y="881"/>
                    <a:pt x="279" y="1159"/>
                    <a:pt x="580" y="1159"/>
                  </a:cubicBezTo>
                  <a:lnTo>
                    <a:pt x="26652" y="1159"/>
                  </a:lnTo>
                  <a:cubicBezTo>
                    <a:pt x="27046" y="1159"/>
                    <a:pt x="27231" y="881"/>
                    <a:pt x="27231" y="579"/>
                  </a:cubicBezTo>
                  <a:lnTo>
                    <a:pt x="27231" y="487"/>
                  </a:lnTo>
                  <a:cubicBezTo>
                    <a:pt x="27231" y="209"/>
                    <a:pt x="27046" y="0"/>
                    <a:pt x="26652"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4" name="Google Shape;74;p15"/>
            <p:cNvSpPr/>
            <p:nvPr/>
          </p:nvSpPr>
          <p:spPr>
            <a:xfrm>
              <a:off x="2167307" y="3400599"/>
              <a:ext cx="1109568" cy="47264"/>
            </a:xfrm>
            <a:custGeom>
              <a:avLst/>
              <a:gdLst/>
              <a:ahLst/>
              <a:cxnLst/>
              <a:rect l="l" t="t" r="r" b="b"/>
              <a:pathLst>
                <a:path w="27232" h="1160" extrusionOk="0">
                  <a:moveTo>
                    <a:pt x="580" y="1"/>
                  </a:moveTo>
                  <a:cubicBezTo>
                    <a:pt x="279" y="1"/>
                    <a:pt x="0" y="302"/>
                    <a:pt x="0" y="580"/>
                  </a:cubicBezTo>
                  <a:lnTo>
                    <a:pt x="0" y="673"/>
                  </a:lnTo>
                  <a:cubicBezTo>
                    <a:pt x="0" y="974"/>
                    <a:pt x="279" y="1160"/>
                    <a:pt x="580" y="1160"/>
                  </a:cubicBezTo>
                  <a:lnTo>
                    <a:pt x="26652" y="1160"/>
                  </a:lnTo>
                  <a:cubicBezTo>
                    <a:pt x="27046" y="1160"/>
                    <a:pt x="27231" y="974"/>
                    <a:pt x="27231" y="673"/>
                  </a:cubicBezTo>
                  <a:lnTo>
                    <a:pt x="27231" y="580"/>
                  </a:lnTo>
                  <a:cubicBezTo>
                    <a:pt x="27231" y="302"/>
                    <a:pt x="27046" y="1"/>
                    <a:pt x="26652" y="1"/>
                  </a:cubicBezTo>
                  <a:close/>
                </a:path>
              </a:pathLst>
            </a:custGeom>
            <a:solidFill>
              <a:srgbClr val="FC8FD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5" name="Google Shape;75;p15"/>
            <p:cNvSpPr/>
            <p:nvPr/>
          </p:nvSpPr>
          <p:spPr>
            <a:xfrm>
              <a:off x="2072861" y="3593238"/>
              <a:ext cx="1109568" cy="47264"/>
            </a:xfrm>
            <a:custGeom>
              <a:avLst/>
              <a:gdLst/>
              <a:ahLst/>
              <a:cxnLst/>
              <a:rect l="l" t="t" r="r" b="b"/>
              <a:pathLst>
                <a:path w="27232" h="1160" extrusionOk="0">
                  <a:moveTo>
                    <a:pt x="580" y="1"/>
                  </a:moveTo>
                  <a:cubicBezTo>
                    <a:pt x="186" y="1"/>
                    <a:pt x="1" y="209"/>
                    <a:pt x="1" y="487"/>
                  </a:cubicBezTo>
                  <a:lnTo>
                    <a:pt x="1" y="580"/>
                  </a:lnTo>
                  <a:cubicBezTo>
                    <a:pt x="1" y="881"/>
                    <a:pt x="186" y="1159"/>
                    <a:pt x="580" y="1159"/>
                  </a:cubicBezTo>
                  <a:lnTo>
                    <a:pt x="26652" y="1159"/>
                  </a:lnTo>
                  <a:cubicBezTo>
                    <a:pt x="26931" y="1159"/>
                    <a:pt x="27232" y="881"/>
                    <a:pt x="27232" y="580"/>
                  </a:cubicBezTo>
                  <a:lnTo>
                    <a:pt x="27232" y="487"/>
                  </a:lnTo>
                  <a:cubicBezTo>
                    <a:pt x="27232" y="209"/>
                    <a:pt x="26931" y="1"/>
                    <a:pt x="26652" y="1"/>
                  </a:cubicBez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6" name="Google Shape;76;p15"/>
            <p:cNvSpPr/>
            <p:nvPr/>
          </p:nvSpPr>
          <p:spPr>
            <a:xfrm>
              <a:off x="2151253" y="3640461"/>
              <a:ext cx="1105779" cy="47264"/>
            </a:xfrm>
            <a:custGeom>
              <a:avLst/>
              <a:gdLst/>
              <a:ahLst/>
              <a:cxnLst/>
              <a:rect l="l" t="t" r="r" b="b"/>
              <a:pathLst>
                <a:path w="27139" h="1160" extrusionOk="0">
                  <a:moveTo>
                    <a:pt x="487" y="0"/>
                  </a:moveTo>
                  <a:cubicBezTo>
                    <a:pt x="209" y="0"/>
                    <a:pt x="1" y="209"/>
                    <a:pt x="1" y="580"/>
                  </a:cubicBezTo>
                  <a:cubicBezTo>
                    <a:pt x="1" y="974"/>
                    <a:pt x="209" y="1159"/>
                    <a:pt x="487" y="1159"/>
                  </a:cubicBezTo>
                  <a:lnTo>
                    <a:pt x="26652" y="1159"/>
                  </a:lnTo>
                  <a:cubicBezTo>
                    <a:pt x="26953" y="1159"/>
                    <a:pt x="27139" y="974"/>
                    <a:pt x="27139" y="580"/>
                  </a:cubicBezTo>
                  <a:cubicBezTo>
                    <a:pt x="27139" y="209"/>
                    <a:pt x="26953" y="0"/>
                    <a:pt x="26652"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7" name="Google Shape;77;p15"/>
            <p:cNvSpPr/>
            <p:nvPr/>
          </p:nvSpPr>
          <p:spPr>
            <a:xfrm>
              <a:off x="2151253" y="3542267"/>
              <a:ext cx="1105779" cy="51013"/>
            </a:xfrm>
            <a:custGeom>
              <a:avLst/>
              <a:gdLst/>
              <a:ahLst/>
              <a:cxnLst/>
              <a:rect l="l" t="t" r="r" b="b"/>
              <a:pathLst>
                <a:path w="27139" h="1252" extrusionOk="0">
                  <a:moveTo>
                    <a:pt x="487" y="0"/>
                  </a:moveTo>
                  <a:cubicBezTo>
                    <a:pt x="209" y="0"/>
                    <a:pt x="1" y="301"/>
                    <a:pt x="1" y="579"/>
                  </a:cubicBezTo>
                  <a:lnTo>
                    <a:pt x="1" y="672"/>
                  </a:lnTo>
                  <a:cubicBezTo>
                    <a:pt x="1" y="973"/>
                    <a:pt x="209" y="1252"/>
                    <a:pt x="487" y="1252"/>
                  </a:cubicBezTo>
                  <a:lnTo>
                    <a:pt x="26652" y="1252"/>
                  </a:lnTo>
                  <a:cubicBezTo>
                    <a:pt x="26953" y="1252"/>
                    <a:pt x="27139" y="973"/>
                    <a:pt x="27139" y="672"/>
                  </a:cubicBezTo>
                  <a:lnTo>
                    <a:pt x="27139" y="579"/>
                  </a:lnTo>
                  <a:cubicBezTo>
                    <a:pt x="27139" y="301"/>
                    <a:pt x="26953" y="0"/>
                    <a:pt x="26652" y="0"/>
                  </a:cubicBezTo>
                  <a:close/>
                </a:path>
              </a:pathLst>
            </a:custGeom>
            <a:solidFill>
              <a:srgbClr val="FC8FD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8" name="Google Shape;78;p15"/>
            <p:cNvSpPr/>
            <p:nvPr/>
          </p:nvSpPr>
          <p:spPr>
            <a:xfrm>
              <a:off x="2053060" y="3734866"/>
              <a:ext cx="1109568" cy="47264"/>
            </a:xfrm>
            <a:custGeom>
              <a:avLst/>
              <a:gdLst/>
              <a:ahLst/>
              <a:cxnLst/>
              <a:rect l="l" t="t" r="r" b="b"/>
              <a:pathLst>
                <a:path w="27232" h="1160" extrusionOk="0">
                  <a:moveTo>
                    <a:pt x="580" y="1"/>
                  </a:moveTo>
                  <a:cubicBezTo>
                    <a:pt x="302" y="1"/>
                    <a:pt x="0" y="209"/>
                    <a:pt x="0" y="488"/>
                  </a:cubicBezTo>
                  <a:lnTo>
                    <a:pt x="0" y="580"/>
                  </a:lnTo>
                  <a:cubicBezTo>
                    <a:pt x="0" y="881"/>
                    <a:pt x="302" y="1160"/>
                    <a:pt x="580" y="1160"/>
                  </a:cubicBezTo>
                  <a:lnTo>
                    <a:pt x="26652" y="1160"/>
                  </a:lnTo>
                  <a:cubicBezTo>
                    <a:pt x="26953" y="1160"/>
                    <a:pt x="27231" y="881"/>
                    <a:pt x="27231" y="580"/>
                  </a:cubicBezTo>
                  <a:lnTo>
                    <a:pt x="27231" y="488"/>
                  </a:lnTo>
                  <a:cubicBezTo>
                    <a:pt x="27231" y="209"/>
                    <a:pt x="26953" y="1"/>
                    <a:pt x="26652" y="1"/>
                  </a:cubicBez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79" name="Google Shape;79;p15"/>
            <p:cNvSpPr/>
            <p:nvPr/>
          </p:nvSpPr>
          <p:spPr>
            <a:xfrm>
              <a:off x="2131411" y="3782088"/>
              <a:ext cx="1105779" cy="47264"/>
            </a:xfrm>
            <a:custGeom>
              <a:avLst/>
              <a:gdLst/>
              <a:ahLst/>
              <a:cxnLst/>
              <a:rect l="l" t="t" r="r" b="b"/>
              <a:pathLst>
                <a:path w="27139" h="1160" extrusionOk="0">
                  <a:moveTo>
                    <a:pt x="488" y="1"/>
                  </a:moveTo>
                  <a:cubicBezTo>
                    <a:pt x="209" y="1"/>
                    <a:pt x="1" y="302"/>
                    <a:pt x="1" y="580"/>
                  </a:cubicBezTo>
                  <a:lnTo>
                    <a:pt x="1" y="696"/>
                  </a:lnTo>
                  <a:cubicBezTo>
                    <a:pt x="1" y="974"/>
                    <a:pt x="209" y="1159"/>
                    <a:pt x="488" y="1159"/>
                  </a:cubicBezTo>
                  <a:lnTo>
                    <a:pt x="26652" y="1159"/>
                  </a:lnTo>
                  <a:cubicBezTo>
                    <a:pt x="26954" y="1159"/>
                    <a:pt x="27139" y="974"/>
                    <a:pt x="27139" y="696"/>
                  </a:cubicBezTo>
                  <a:lnTo>
                    <a:pt x="27139" y="580"/>
                  </a:lnTo>
                  <a:cubicBezTo>
                    <a:pt x="27139" y="302"/>
                    <a:pt x="26954" y="1"/>
                    <a:pt x="26652"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0" name="Google Shape;80;p15"/>
            <p:cNvSpPr/>
            <p:nvPr/>
          </p:nvSpPr>
          <p:spPr>
            <a:xfrm>
              <a:off x="2131411" y="3683894"/>
              <a:ext cx="1105779" cy="51013"/>
            </a:xfrm>
            <a:custGeom>
              <a:avLst/>
              <a:gdLst/>
              <a:ahLst/>
              <a:cxnLst/>
              <a:rect l="l" t="t" r="r" b="b"/>
              <a:pathLst>
                <a:path w="27139" h="1252" extrusionOk="0">
                  <a:moveTo>
                    <a:pt x="488" y="0"/>
                  </a:moveTo>
                  <a:cubicBezTo>
                    <a:pt x="209" y="0"/>
                    <a:pt x="1" y="302"/>
                    <a:pt x="1" y="580"/>
                  </a:cubicBezTo>
                  <a:lnTo>
                    <a:pt x="1" y="672"/>
                  </a:lnTo>
                  <a:cubicBezTo>
                    <a:pt x="1" y="974"/>
                    <a:pt x="209" y="1252"/>
                    <a:pt x="488" y="1252"/>
                  </a:cubicBezTo>
                  <a:lnTo>
                    <a:pt x="26652" y="1252"/>
                  </a:lnTo>
                  <a:cubicBezTo>
                    <a:pt x="26954" y="1252"/>
                    <a:pt x="27139" y="974"/>
                    <a:pt x="27139" y="672"/>
                  </a:cubicBezTo>
                  <a:lnTo>
                    <a:pt x="27139" y="580"/>
                  </a:lnTo>
                  <a:cubicBezTo>
                    <a:pt x="27139" y="302"/>
                    <a:pt x="26954" y="0"/>
                    <a:pt x="26652" y="0"/>
                  </a:cubicBezTo>
                  <a:close/>
                </a:path>
              </a:pathLst>
            </a:custGeom>
            <a:solidFill>
              <a:srgbClr val="FC8FD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1" name="Google Shape;81;p15"/>
            <p:cNvSpPr/>
            <p:nvPr/>
          </p:nvSpPr>
          <p:spPr>
            <a:xfrm>
              <a:off x="2033217" y="3876534"/>
              <a:ext cx="1109568" cy="47223"/>
            </a:xfrm>
            <a:custGeom>
              <a:avLst/>
              <a:gdLst/>
              <a:ahLst/>
              <a:cxnLst/>
              <a:rect l="l" t="t" r="r" b="b"/>
              <a:pathLst>
                <a:path w="27232" h="1159" extrusionOk="0">
                  <a:moveTo>
                    <a:pt x="580" y="0"/>
                  </a:moveTo>
                  <a:cubicBezTo>
                    <a:pt x="302" y="0"/>
                    <a:pt x="1" y="209"/>
                    <a:pt x="1" y="579"/>
                  </a:cubicBezTo>
                  <a:cubicBezTo>
                    <a:pt x="1" y="973"/>
                    <a:pt x="302" y="1159"/>
                    <a:pt x="580" y="1159"/>
                  </a:cubicBezTo>
                  <a:lnTo>
                    <a:pt x="26652" y="1159"/>
                  </a:lnTo>
                  <a:cubicBezTo>
                    <a:pt x="26953" y="1159"/>
                    <a:pt x="27231" y="973"/>
                    <a:pt x="27231" y="579"/>
                  </a:cubicBezTo>
                  <a:cubicBezTo>
                    <a:pt x="27231" y="209"/>
                    <a:pt x="26953" y="0"/>
                    <a:pt x="26652" y="0"/>
                  </a:cubicBez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2" name="Google Shape;82;p15"/>
            <p:cNvSpPr/>
            <p:nvPr/>
          </p:nvSpPr>
          <p:spPr>
            <a:xfrm>
              <a:off x="2112546" y="3923716"/>
              <a:ext cx="1104841" cy="47264"/>
            </a:xfrm>
            <a:custGeom>
              <a:avLst/>
              <a:gdLst/>
              <a:ahLst/>
              <a:cxnLst/>
              <a:rect l="l" t="t" r="r" b="b"/>
              <a:pathLst>
                <a:path w="27116" h="1160" extrusionOk="0">
                  <a:moveTo>
                    <a:pt x="464" y="1"/>
                  </a:moveTo>
                  <a:cubicBezTo>
                    <a:pt x="186" y="1"/>
                    <a:pt x="0" y="302"/>
                    <a:pt x="0" y="580"/>
                  </a:cubicBezTo>
                  <a:lnTo>
                    <a:pt x="0" y="696"/>
                  </a:lnTo>
                  <a:cubicBezTo>
                    <a:pt x="0" y="974"/>
                    <a:pt x="186" y="1160"/>
                    <a:pt x="464" y="1160"/>
                  </a:cubicBezTo>
                  <a:lnTo>
                    <a:pt x="26652" y="1160"/>
                  </a:lnTo>
                  <a:cubicBezTo>
                    <a:pt x="26930" y="1160"/>
                    <a:pt x="27115" y="974"/>
                    <a:pt x="27115" y="696"/>
                  </a:cubicBezTo>
                  <a:lnTo>
                    <a:pt x="27115" y="580"/>
                  </a:lnTo>
                  <a:cubicBezTo>
                    <a:pt x="27115" y="302"/>
                    <a:pt x="26930" y="1"/>
                    <a:pt x="26652"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3" name="Google Shape;83;p15"/>
            <p:cNvSpPr/>
            <p:nvPr/>
          </p:nvSpPr>
          <p:spPr>
            <a:xfrm>
              <a:off x="2112546" y="3829311"/>
              <a:ext cx="1104841" cy="47264"/>
            </a:xfrm>
            <a:custGeom>
              <a:avLst/>
              <a:gdLst/>
              <a:ahLst/>
              <a:cxnLst/>
              <a:rect l="l" t="t" r="r" b="b"/>
              <a:pathLst>
                <a:path w="27116" h="1160" extrusionOk="0">
                  <a:moveTo>
                    <a:pt x="464" y="0"/>
                  </a:moveTo>
                  <a:cubicBezTo>
                    <a:pt x="186" y="0"/>
                    <a:pt x="0" y="209"/>
                    <a:pt x="0" y="487"/>
                  </a:cubicBezTo>
                  <a:lnTo>
                    <a:pt x="0" y="580"/>
                  </a:lnTo>
                  <a:cubicBezTo>
                    <a:pt x="0" y="881"/>
                    <a:pt x="186" y="1159"/>
                    <a:pt x="464" y="1159"/>
                  </a:cubicBezTo>
                  <a:lnTo>
                    <a:pt x="26652" y="1159"/>
                  </a:lnTo>
                  <a:cubicBezTo>
                    <a:pt x="26930" y="1159"/>
                    <a:pt x="27115" y="881"/>
                    <a:pt x="27115" y="580"/>
                  </a:cubicBezTo>
                  <a:lnTo>
                    <a:pt x="27115" y="487"/>
                  </a:lnTo>
                  <a:cubicBezTo>
                    <a:pt x="27115" y="209"/>
                    <a:pt x="26930" y="0"/>
                    <a:pt x="26652" y="0"/>
                  </a:cubicBezTo>
                  <a:close/>
                </a:path>
              </a:pathLst>
            </a:custGeom>
            <a:solidFill>
              <a:srgbClr val="FC8FD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4" name="Google Shape;84;p15"/>
            <p:cNvSpPr/>
            <p:nvPr/>
          </p:nvSpPr>
          <p:spPr>
            <a:xfrm>
              <a:off x="2013375" y="4018161"/>
              <a:ext cx="1109568" cy="47264"/>
            </a:xfrm>
            <a:custGeom>
              <a:avLst/>
              <a:gdLst/>
              <a:ahLst/>
              <a:cxnLst/>
              <a:rect l="l" t="t" r="r" b="b"/>
              <a:pathLst>
                <a:path w="27232" h="1160" extrusionOk="0">
                  <a:moveTo>
                    <a:pt x="580" y="0"/>
                  </a:moveTo>
                  <a:cubicBezTo>
                    <a:pt x="302" y="0"/>
                    <a:pt x="1" y="302"/>
                    <a:pt x="1" y="580"/>
                  </a:cubicBezTo>
                  <a:lnTo>
                    <a:pt x="1" y="696"/>
                  </a:lnTo>
                  <a:cubicBezTo>
                    <a:pt x="1" y="974"/>
                    <a:pt x="302" y="1159"/>
                    <a:pt x="580" y="1159"/>
                  </a:cubicBezTo>
                  <a:lnTo>
                    <a:pt x="26652" y="1159"/>
                  </a:lnTo>
                  <a:cubicBezTo>
                    <a:pt x="26954" y="1159"/>
                    <a:pt x="27232" y="974"/>
                    <a:pt x="27232" y="696"/>
                  </a:cubicBezTo>
                  <a:lnTo>
                    <a:pt x="27232" y="580"/>
                  </a:lnTo>
                  <a:cubicBezTo>
                    <a:pt x="27232" y="302"/>
                    <a:pt x="26954" y="0"/>
                    <a:pt x="26652" y="0"/>
                  </a:cubicBez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5" name="Google Shape;85;p15"/>
            <p:cNvSpPr/>
            <p:nvPr/>
          </p:nvSpPr>
          <p:spPr>
            <a:xfrm>
              <a:off x="2092704" y="4065384"/>
              <a:ext cx="1109568" cy="47223"/>
            </a:xfrm>
            <a:custGeom>
              <a:avLst/>
              <a:gdLst/>
              <a:ahLst/>
              <a:cxnLst/>
              <a:rect l="l" t="t" r="r" b="b"/>
              <a:pathLst>
                <a:path w="27232" h="1159" extrusionOk="0">
                  <a:moveTo>
                    <a:pt x="580" y="0"/>
                  </a:moveTo>
                  <a:cubicBezTo>
                    <a:pt x="186" y="0"/>
                    <a:pt x="1" y="301"/>
                    <a:pt x="1" y="579"/>
                  </a:cubicBezTo>
                  <a:lnTo>
                    <a:pt x="1" y="695"/>
                  </a:lnTo>
                  <a:cubicBezTo>
                    <a:pt x="1" y="973"/>
                    <a:pt x="186" y="1159"/>
                    <a:pt x="580" y="1159"/>
                  </a:cubicBezTo>
                  <a:lnTo>
                    <a:pt x="26652" y="1159"/>
                  </a:lnTo>
                  <a:cubicBezTo>
                    <a:pt x="26930" y="1159"/>
                    <a:pt x="27231" y="973"/>
                    <a:pt x="27231" y="695"/>
                  </a:cubicBezTo>
                  <a:lnTo>
                    <a:pt x="27231" y="579"/>
                  </a:lnTo>
                  <a:cubicBezTo>
                    <a:pt x="27231" y="301"/>
                    <a:pt x="26930" y="0"/>
                    <a:pt x="26652"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6" name="Google Shape;86;p15"/>
            <p:cNvSpPr/>
            <p:nvPr/>
          </p:nvSpPr>
          <p:spPr>
            <a:xfrm>
              <a:off x="2092704" y="3970938"/>
              <a:ext cx="1109568" cy="47264"/>
            </a:xfrm>
            <a:custGeom>
              <a:avLst/>
              <a:gdLst/>
              <a:ahLst/>
              <a:cxnLst/>
              <a:rect l="l" t="t" r="r" b="b"/>
              <a:pathLst>
                <a:path w="27232" h="1160" extrusionOk="0">
                  <a:moveTo>
                    <a:pt x="580" y="1"/>
                  </a:moveTo>
                  <a:cubicBezTo>
                    <a:pt x="186" y="1"/>
                    <a:pt x="1" y="209"/>
                    <a:pt x="1" y="487"/>
                  </a:cubicBezTo>
                  <a:lnTo>
                    <a:pt x="1" y="580"/>
                  </a:lnTo>
                  <a:cubicBezTo>
                    <a:pt x="1" y="881"/>
                    <a:pt x="186" y="1159"/>
                    <a:pt x="580" y="1159"/>
                  </a:cubicBezTo>
                  <a:lnTo>
                    <a:pt x="26652" y="1159"/>
                  </a:lnTo>
                  <a:cubicBezTo>
                    <a:pt x="26930" y="1159"/>
                    <a:pt x="27231" y="881"/>
                    <a:pt x="27231" y="580"/>
                  </a:cubicBezTo>
                  <a:lnTo>
                    <a:pt x="27231" y="487"/>
                  </a:lnTo>
                  <a:cubicBezTo>
                    <a:pt x="27231" y="209"/>
                    <a:pt x="26930" y="1"/>
                    <a:pt x="26652" y="1"/>
                  </a:cubicBezTo>
                  <a:close/>
                </a:path>
              </a:pathLst>
            </a:custGeom>
            <a:solidFill>
              <a:srgbClr val="FC8FD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7" name="Google Shape;87;p15"/>
            <p:cNvSpPr/>
            <p:nvPr/>
          </p:nvSpPr>
          <p:spPr>
            <a:xfrm>
              <a:off x="2981256" y="3542267"/>
              <a:ext cx="382473" cy="1070819"/>
            </a:xfrm>
            <a:custGeom>
              <a:avLst/>
              <a:gdLst/>
              <a:ahLst/>
              <a:cxnLst/>
              <a:rect l="l" t="t" r="r" b="b"/>
              <a:pathLst>
                <a:path w="9387" h="26281" extrusionOk="0">
                  <a:moveTo>
                    <a:pt x="0" y="0"/>
                  </a:moveTo>
                  <a:lnTo>
                    <a:pt x="0" y="26281"/>
                  </a:lnTo>
                  <a:lnTo>
                    <a:pt x="9386" y="26281"/>
                  </a:lnTo>
                  <a:lnTo>
                    <a:pt x="9386" y="0"/>
                  </a:ln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88" name="Google Shape;88;p15"/>
            <p:cNvSpPr/>
            <p:nvPr/>
          </p:nvSpPr>
          <p:spPr>
            <a:xfrm>
              <a:off x="1346025" y="3542267"/>
              <a:ext cx="1754520" cy="1070819"/>
            </a:xfrm>
            <a:custGeom>
              <a:avLst/>
              <a:gdLst/>
              <a:ahLst/>
              <a:cxnLst/>
              <a:rect l="l" t="t" r="r" b="b"/>
              <a:pathLst>
                <a:path w="43061" h="26281" extrusionOk="0">
                  <a:moveTo>
                    <a:pt x="29364" y="3384"/>
                  </a:moveTo>
                  <a:cubicBezTo>
                    <a:pt x="30801" y="3384"/>
                    <a:pt x="31867" y="4542"/>
                    <a:pt x="31867" y="5887"/>
                  </a:cubicBezTo>
                  <a:cubicBezTo>
                    <a:pt x="31867" y="7347"/>
                    <a:pt x="30801" y="8505"/>
                    <a:pt x="29364" y="8505"/>
                  </a:cubicBezTo>
                  <a:lnTo>
                    <a:pt x="15343" y="8505"/>
                  </a:lnTo>
                  <a:cubicBezTo>
                    <a:pt x="13999" y="8505"/>
                    <a:pt x="12840" y="7347"/>
                    <a:pt x="12840" y="5887"/>
                  </a:cubicBezTo>
                  <a:cubicBezTo>
                    <a:pt x="12840" y="4542"/>
                    <a:pt x="13999" y="3384"/>
                    <a:pt x="15343" y="3384"/>
                  </a:cubicBezTo>
                  <a:close/>
                  <a:moveTo>
                    <a:pt x="1" y="0"/>
                  </a:moveTo>
                  <a:lnTo>
                    <a:pt x="1" y="26281"/>
                  </a:lnTo>
                  <a:lnTo>
                    <a:pt x="43060" y="26281"/>
                  </a:lnTo>
                  <a:lnTo>
                    <a:pt x="43060"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grpSp>
      <p:grpSp>
        <p:nvGrpSpPr>
          <p:cNvPr id="89" name="Google Shape;89;p15"/>
          <p:cNvGrpSpPr/>
          <p:nvPr/>
        </p:nvGrpSpPr>
        <p:grpSpPr>
          <a:xfrm>
            <a:off x="2609102" y="683601"/>
            <a:ext cx="2142365" cy="4221948"/>
            <a:chOff x="1956826" y="512700"/>
            <a:chExt cx="1606774" cy="3166461"/>
          </a:xfrm>
        </p:grpSpPr>
        <p:sp>
          <p:nvSpPr>
            <p:cNvPr id="90" name="Google Shape;90;p15"/>
            <p:cNvSpPr/>
            <p:nvPr/>
          </p:nvSpPr>
          <p:spPr>
            <a:xfrm>
              <a:off x="2717353" y="3671471"/>
              <a:ext cx="7689" cy="7689"/>
            </a:xfrm>
            <a:custGeom>
              <a:avLst/>
              <a:gdLst/>
              <a:ahLst/>
              <a:cxnLst/>
              <a:rect l="l" t="t" r="r" b="b"/>
              <a:pathLst>
                <a:path w="187" h="187" extrusionOk="0">
                  <a:moveTo>
                    <a:pt x="1" y="186"/>
                  </a:moveTo>
                  <a:lnTo>
                    <a:pt x="1" y="186"/>
                  </a:lnTo>
                  <a:lnTo>
                    <a:pt x="1" y="186"/>
                  </a:lnTo>
                  <a:close/>
                  <a:moveTo>
                    <a:pt x="93" y="93"/>
                  </a:moveTo>
                  <a:lnTo>
                    <a:pt x="1" y="186"/>
                  </a:lnTo>
                  <a:lnTo>
                    <a:pt x="93" y="93"/>
                  </a:lnTo>
                  <a:close/>
                  <a:moveTo>
                    <a:pt x="186" y="93"/>
                  </a:moveTo>
                  <a:lnTo>
                    <a:pt x="93" y="93"/>
                  </a:lnTo>
                  <a:lnTo>
                    <a:pt x="186" y="93"/>
                  </a:lnTo>
                  <a:close/>
                  <a:moveTo>
                    <a:pt x="186" y="93"/>
                  </a:moveTo>
                  <a:lnTo>
                    <a:pt x="186" y="93"/>
                  </a:lnTo>
                  <a:lnTo>
                    <a:pt x="186" y="93"/>
                  </a:lnTo>
                  <a:close/>
                  <a:moveTo>
                    <a:pt x="186" y="1"/>
                  </a:moveTo>
                  <a:lnTo>
                    <a:pt x="186" y="93"/>
                  </a:lnTo>
                  <a:lnTo>
                    <a:pt x="186" y="1"/>
                  </a:lnTo>
                  <a:close/>
                  <a:moveTo>
                    <a:pt x="186" y="1"/>
                  </a:moveTo>
                  <a:lnTo>
                    <a:pt x="186" y="1"/>
                  </a:lnTo>
                  <a:close/>
                </a:path>
              </a:pathLst>
            </a:custGeom>
            <a:solidFill>
              <a:srgbClr val="D9D9D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1" name="Google Shape;91;p15"/>
            <p:cNvSpPr/>
            <p:nvPr/>
          </p:nvSpPr>
          <p:spPr>
            <a:xfrm>
              <a:off x="2637503" y="1265616"/>
              <a:ext cx="610651" cy="265546"/>
            </a:xfrm>
            <a:custGeom>
              <a:avLst/>
              <a:gdLst/>
              <a:ahLst/>
              <a:cxnLst/>
              <a:rect l="l" t="t" r="r" b="b"/>
              <a:pathLst>
                <a:path w="15343" h="6672" extrusionOk="0">
                  <a:moveTo>
                    <a:pt x="13406" y="1"/>
                  </a:moveTo>
                  <a:cubicBezTo>
                    <a:pt x="12899" y="1"/>
                    <a:pt x="12599" y="557"/>
                    <a:pt x="11982" y="781"/>
                  </a:cubicBezTo>
                  <a:cubicBezTo>
                    <a:pt x="10522" y="1267"/>
                    <a:pt x="8390" y="1546"/>
                    <a:pt x="6953" y="2032"/>
                  </a:cubicBezTo>
                  <a:cubicBezTo>
                    <a:pt x="1" y="4442"/>
                    <a:pt x="2226" y="5230"/>
                    <a:pt x="2226" y="5230"/>
                  </a:cubicBezTo>
                  <a:cubicBezTo>
                    <a:pt x="2934" y="6304"/>
                    <a:pt x="3792" y="6671"/>
                    <a:pt x="4729" y="6671"/>
                  </a:cubicBezTo>
                  <a:cubicBezTo>
                    <a:pt x="5816" y="6671"/>
                    <a:pt x="7010" y="6177"/>
                    <a:pt x="8205" y="5717"/>
                  </a:cubicBezTo>
                  <a:cubicBezTo>
                    <a:pt x="9850" y="5138"/>
                    <a:pt x="14184" y="3492"/>
                    <a:pt x="14578" y="3098"/>
                  </a:cubicBezTo>
                  <a:cubicBezTo>
                    <a:pt x="15157" y="2704"/>
                    <a:pt x="15343" y="2125"/>
                    <a:pt x="15157" y="1546"/>
                  </a:cubicBezTo>
                  <a:cubicBezTo>
                    <a:pt x="15065" y="1175"/>
                    <a:pt x="14763" y="874"/>
                    <a:pt x="14578" y="595"/>
                  </a:cubicBezTo>
                  <a:cubicBezTo>
                    <a:pt x="14300" y="387"/>
                    <a:pt x="14091" y="201"/>
                    <a:pt x="13813" y="109"/>
                  </a:cubicBezTo>
                  <a:cubicBezTo>
                    <a:pt x="13661" y="33"/>
                    <a:pt x="13527" y="1"/>
                    <a:pt x="13406" y="1"/>
                  </a:cubicBezTo>
                  <a:close/>
                </a:path>
              </a:pathLst>
            </a:custGeom>
            <a:solidFill>
              <a:srgbClr val="FAD2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2" name="Google Shape;92;p15"/>
            <p:cNvSpPr/>
            <p:nvPr/>
          </p:nvSpPr>
          <p:spPr>
            <a:xfrm>
              <a:off x="3129136" y="1101127"/>
              <a:ext cx="200194" cy="261088"/>
            </a:xfrm>
            <a:custGeom>
              <a:avLst/>
              <a:gdLst/>
              <a:ahLst/>
              <a:cxnLst/>
              <a:rect l="l" t="t" r="r" b="b"/>
              <a:pathLst>
                <a:path w="5030" h="6560" extrusionOk="0">
                  <a:moveTo>
                    <a:pt x="3291" y="1"/>
                  </a:moveTo>
                  <a:lnTo>
                    <a:pt x="0" y="4728"/>
                  </a:lnTo>
                  <a:lnTo>
                    <a:pt x="2804" y="6559"/>
                  </a:lnTo>
                  <a:lnTo>
                    <a:pt x="5029" y="186"/>
                  </a:lnTo>
                  <a:lnTo>
                    <a:pt x="3291" y="1"/>
                  </a:lnTo>
                  <a:close/>
                </a:path>
              </a:pathLst>
            </a:custGeom>
            <a:solidFill>
              <a:srgbClr val="FAD2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3" name="Google Shape;93;p15"/>
            <p:cNvSpPr/>
            <p:nvPr/>
          </p:nvSpPr>
          <p:spPr>
            <a:xfrm>
              <a:off x="3210285" y="923027"/>
              <a:ext cx="168832" cy="196612"/>
            </a:xfrm>
            <a:custGeom>
              <a:avLst/>
              <a:gdLst/>
              <a:ahLst/>
              <a:cxnLst/>
              <a:rect l="l" t="t" r="r" b="b"/>
              <a:pathLst>
                <a:path w="4242" h="4940" extrusionOk="0">
                  <a:moveTo>
                    <a:pt x="1572" y="1"/>
                  </a:moveTo>
                  <a:cubicBezTo>
                    <a:pt x="1523" y="1"/>
                    <a:pt x="1477" y="8"/>
                    <a:pt x="1437" y="26"/>
                  </a:cubicBezTo>
                  <a:cubicBezTo>
                    <a:pt x="1345" y="119"/>
                    <a:pt x="1345" y="513"/>
                    <a:pt x="1345" y="605"/>
                  </a:cubicBezTo>
                  <a:cubicBezTo>
                    <a:pt x="1345" y="1092"/>
                    <a:pt x="1252" y="1463"/>
                    <a:pt x="1252" y="1950"/>
                  </a:cubicBezTo>
                  <a:lnTo>
                    <a:pt x="1252" y="2042"/>
                  </a:lnTo>
                  <a:cubicBezTo>
                    <a:pt x="1252" y="2319"/>
                    <a:pt x="1207" y="2640"/>
                    <a:pt x="1012" y="2640"/>
                  </a:cubicBezTo>
                  <a:cubicBezTo>
                    <a:pt x="928" y="2640"/>
                    <a:pt x="818" y="2582"/>
                    <a:pt x="673" y="2436"/>
                  </a:cubicBezTo>
                  <a:cubicBezTo>
                    <a:pt x="580" y="2344"/>
                    <a:pt x="371" y="2042"/>
                    <a:pt x="279" y="1950"/>
                  </a:cubicBezTo>
                  <a:cubicBezTo>
                    <a:pt x="1" y="1950"/>
                    <a:pt x="93" y="2344"/>
                    <a:pt x="93" y="2529"/>
                  </a:cubicBezTo>
                  <a:cubicBezTo>
                    <a:pt x="279" y="3595"/>
                    <a:pt x="1067" y="4939"/>
                    <a:pt x="2504" y="4939"/>
                  </a:cubicBezTo>
                  <a:cubicBezTo>
                    <a:pt x="3570" y="4846"/>
                    <a:pt x="4056" y="3896"/>
                    <a:pt x="4149" y="3016"/>
                  </a:cubicBezTo>
                  <a:cubicBezTo>
                    <a:pt x="4242" y="2251"/>
                    <a:pt x="3964" y="1463"/>
                    <a:pt x="3176" y="999"/>
                  </a:cubicBezTo>
                  <a:cubicBezTo>
                    <a:pt x="2990" y="884"/>
                    <a:pt x="2805" y="791"/>
                    <a:pt x="2596" y="605"/>
                  </a:cubicBezTo>
                  <a:cubicBezTo>
                    <a:pt x="2411" y="513"/>
                    <a:pt x="2318" y="304"/>
                    <a:pt x="2110" y="211"/>
                  </a:cubicBezTo>
                  <a:cubicBezTo>
                    <a:pt x="2035" y="136"/>
                    <a:pt x="1778" y="1"/>
                    <a:pt x="1572" y="1"/>
                  </a:cubicBezTo>
                  <a:close/>
                </a:path>
              </a:pathLst>
            </a:custGeom>
            <a:solidFill>
              <a:srgbClr val="FAD2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4" name="Google Shape;94;p15"/>
            <p:cNvSpPr/>
            <p:nvPr/>
          </p:nvSpPr>
          <p:spPr>
            <a:xfrm>
              <a:off x="2925287" y="1323404"/>
              <a:ext cx="226940" cy="161469"/>
            </a:xfrm>
            <a:custGeom>
              <a:avLst/>
              <a:gdLst/>
              <a:ahLst/>
              <a:cxnLst/>
              <a:rect l="l" t="t" r="r" b="b"/>
              <a:pathLst>
                <a:path w="5702" h="4057" extrusionOk="0">
                  <a:moveTo>
                    <a:pt x="2318" y="1"/>
                  </a:moveTo>
                  <a:cubicBezTo>
                    <a:pt x="1553" y="209"/>
                    <a:pt x="696" y="302"/>
                    <a:pt x="0" y="580"/>
                  </a:cubicBezTo>
                  <a:cubicBezTo>
                    <a:pt x="487" y="1554"/>
                    <a:pt x="1159" y="3106"/>
                    <a:pt x="1646" y="4057"/>
                  </a:cubicBezTo>
                  <a:cubicBezTo>
                    <a:pt x="2712" y="3570"/>
                    <a:pt x="4450" y="2990"/>
                    <a:pt x="5702" y="2411"/>
                  </a:cubicBezTo>
                  <a:cubicBezTo>
                    <a:pt x="4357" y="1832"/>
                    <a:pt x="3106" y="789"/>
                    <a:pt x="2318" y="1"/>
                  </a:cubicBezTo>
                  <a:close/>
                </a:path>
              </a:pathLst>
            </a:custGeom>
            <a:solidFill>
              <a:srgbClr val="F4AFA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5" name="Google Shape;95;p15"/>
            <p:cNvSpPr/>
            <p:nvPr/>
          </p:nvSpPr>
          <p:spPr>
            <a:xfrm>
              <a:off x="2783246" y="1101127"/>
              <a:ext cx="569140" cy="461242"/>
            </a:xfrm>
            <a:custGeom>
              <a:avLst/>
              <a:gdLst/>
              <a:ahLst/>
              <a:cxnLst/>
              <a:rect l="l" t="t" r="r" b="b"/>
              <a:pathLst>
                <a:path w="14300" h="11589" extrusionOk="0">
                  <a:moveTo>
                    <a:pt x="11217" y="1"/>
                  </a:moveTo>
                  <a:lnTo>
                    <a:pt x="8019" y="4427"/>
                  </a:lnTo>
                  <a:lnTo>
                    <a:pt x="0" y="6652"/>
                  </a:lnTo>
                  <a:lnTo>
                    <a:pt x="1739" y="11588"/>
                  </a:lnTo>
                  <a:lnTo>
                    <a:pt x="11217" y="7811"/>
                  </a:lnTo>
                  <a:lnTo>
                    <a:pt x="14300" y="858"/>
                  </a:lnTo>
                  <a:lnTo>
                    <a:pt x="112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6" name="Google Shape;96;p15"/>
            <p:cNvSpPr/>
            <p:nvPr/>
          </p:nvSpPr>
          <p:spPr>
            <a:xfrm>
              <a:off x="2921586" y="512700"/>
              <a:ext cx="642014" cy="588483"/>
            </a:xfrm>
            <a:custGeom>
              <a:avLst/>
              <a:gdLst/>
              <a:ahLst/>
              <a:cxnLst/>
              <a:rect l="l" t="t" r="r" b="b"/>
              <a:pathLst>
                <a:path w="16131" h="14786" extrusionOk="0">
                  <a:moveTo>
                    <a:pt x="4937" y="0"/>
                  </a:moveTo>
                  <a:lnTo>
                    <a:pt x="1" y="7045"/>
                  </a:lnTo>
                  <a:lnTo>
                    <a:pt x="11218" y="14786"/>
                  </a:lnTo>
                  <a:lnTo>
                    <a:pt x="16131" y="7625"/>
                  </a:lnTo>
                  <a:lnTo>
                    <a:pt x="4937" y="0"/>
                  </a:lnTo>
                  <a:close/>
                </a:path>
              </a:pathLst>
            </a:custGeom>
            <a:solidFill>
              <a:srgbClr val="F3F3F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7" name="Google Shape;97;p15"/>
            <p:cNvSpPr/>
            <p:nvPr/>
          </p:nvSpPr>
          <p:spPr>
            <a:xfrm>
              <a:off x="2971414" y="723913"/>
              <a:ext cx="42467" cy="58148"/>
            </a:xfrm>
            <a:custGeom>
              <a:avLst/>
              <a:gdLst/>
              <a:ahLst/>
              <a:cxnLst/>
              <a:rect l="l" t="t" r="r" b="b"/>
              <a:pathLst>
                <a:path w="1067" h="1461" extrusionOk="0">
                  <a:moveTo>
                    <a:pt x="881" y="0"/>
                  </a:moveTo>
                  <a:lnTo>
                    <a:pt x="788" y="93"/>
                  </a:lnTo>
                  <a:lnTo>
                    <a:pt x="0" y="1252"/>
                  </a:lnTo>
                  <a:lnTo>
                    <a:pt x="0" y="1367"/>
                  </a:lnTo>
                  <a:lnTo>
                    <a:pt x="116" y="1460"/>
                  </a:lnTo>
                  <a:lnTo>
                    <a:pt x="209" y="1460"/>
                  </a:lnTo>
                  <a:lnTo>
                    <a:pt x="1066" y="209"/>
                  </a:lnTo>
                  <a:lnTo>
                    <a:pt x="1066" y="93"/>
                  </a:lnTo>
                  <a:lnTo>
                    <a:pt x="881" y="0"/>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8" name="Google Shape;98;p15"/>
            <p:cNvSpPr/>
            <p:nvPr/>
          </p:nvSpPr>
          <p:spPr>
            <a:xfrm>
              <a:off x="3091327" y="654703"/>
              <a:ext cx="149449" cy="211298"/>
            </a:xfrm>
            <a:custGeom>
              <a:avLst/>
              <a:gdLst/>
              <a:ahLst/>
              <a:cxnLst/>
              <a:rect l="l" t="t" r="r" b="b"/>
              <a:pathLst>
                <a:path w="3755" h="5309" extrusionOk="0">
                  <a:moveTo>
                    <a:pt x="3569" y="1"/>
                  </a:moveTo>
                  <a:lnTo>
                    <a:pt x="0" y="5123"/>
                  </a:lnTo>
                  <a:lnTo>
                    <a:pt x="0" y="5215"/>
                  </a:lnTo>
                  <a:lnTo>
                    <a:pt x="93" y="5308"/>
                  </a:lnTo>
                  <a:lnTo>
                    <a:pt x="185" y="5308"/>
                  </a:lnTo>
                  <a:lnTo>
                    <a:pt x="3754" y="94"/>
                  </a:lnTo>
                  <a:lnTo>
                    <a:pt x="3754" y="1"/>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99" name="Google Shape;99;p15"/>
            <p:cNvSpPr/>
            <p:nvPr/>
          </p:nvSpPr>
          <p:spPr>
            <a:xfrm>
              <a:off x="3114371" y="670383"/>
              <a:ext cx="149449" cy="211298"/>
            </a:xfrm>
            <a:custGeom>
              <a:avLst/>
              <a:gdLst/>
              <a:ahLst/>
              <a:cxnLst/>
              <a:rect l="l" t="t" r="r" b="b"/>
              <a:pathLst>
                <a:path w="3755" h="5309" extrusionOk="0">
                  <a:moveTo>
                    <a:pt x="3569" y="1"/>
                  </a:moveTo>
                  <a:lnTo>
                    <a:pt x="0" y="5123"/>
                  </a:lnTo>
                  <a:lnTo>
                    <a:pt x="0" y="5215"/>
                  </a:lnTo>
                  <a:lnTo>
                    <a:pt x="186" y="5308"/>
                  </a:lnTo>
                  <a:lnTo>
                    <a:pt x="278" y="5308"/>
                  </a:lnTo>
                  <a:lnTo>
                    <a:pt x="3755" y="186"/>
                  </a:lnTo>
                  <a:lnTo>
                    <a:pt x="3755" y="94"/>
                  </a:lnTo>
                  <a:lnTo>
                    <a:pt x="3662" y="1"/>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0" name="Google Shape;100;p15"/>
            <p:cNvSpPr/>
            <p:nvPr/>
          </p:nvSpPr>
          <p:spPr>
            <a:xfrm>
              <a:off x="3141115" y="686064"/>
              <a:ext cx="149449" cy="214960"/>
            </a:xfrm>
            <a:custGeom>
              <a:avLst/>
              <a:gdLst/>
              <a:ahLst/>
              <a:cxnLst/>
              <a:rect l="l" t="t" r="r" b="b"/>
              <a:pathLst>
                <a:path w="3755" h="5401" extrusionOk="0">
                  <a:moveTo>
                    <a:pt x="3569" y="1"/>
                  </a:moveTo>
                  <a:lnTo>
                    <a:pt x="3477" y="94"/>
                  </a:lnTo>
                  <a:lnTo>
                    <a:pt x="0" y="5215"/>
                  </a:lnTo>
                  <a:lnTo>
                    <a:pt x="0" y="5308"/>
                  </a:lnTo>
                  <a:lnTo>
                    <a:pt x="93" y="5401"/>
                  </a:lnTo>
                  <a:lnTo>
                    <a:pt x="186" y="5308"/>
                  </a:lnTo>
                  <a:lnTo>
                    <a:pt x="3755" y="186"/>
                  </a:lnTo>
                  <a:lnTo>
                    <a:pt x="3755" y="94"/>
                  </a:lnTo>
                  <a:lnTo>
                    <a:pt x="3569" y="1"/>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1" name="Google Shape;101;p15"/>
            <p:cNvSpPr/>
            <p:nvPr/>
          </p:nvSpPr>
          <p:spPr>
            <a:xfrm>
              <a:off x="3164159" y="704531"/>
              <a:ext cx="149489" cy="212174"/>
            </a:xfrm>
            <a:custGeom>
              <a:avLst/>
              <a:gdLst/>
              <a:ahLst/>
              <a:cxnLst/>
              <a:rect l="l" t="t" r="r" b="b"/>
              <a:pathLst>
                <a:path w="3756" h="5331" extrusionOk="0">
                  <a:moveTo>
                    <a:pt x="3570" y="0"/>
                  </a:moveTo>
                  <a:lnTo>
                    <a:pt x="1" y="5122"/>
                  </a:lnTo>
                  <a:lnTo>
                    <a:pt x="1" y="5215"/>
                  </a:lnTo>
                  <a:lnTo>
                    <a:pt x="186" y="5331"/>
                  </a:lnTo>
                  <a:lnTo>
                    <a:pt x="279" y="5331"/>
                  </a:lnTo>
                  <a:lnTo>
                    <a:pt x="3755" y="209"/>
                  </a:lnTo>
                  <a:lnTo>
                    <a:pt x="3755" y="116"/>
                  </a:lnTo>
                  <a:lnTo>
                    <a:pt x="3663" y="0"/>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2" name="Google Shape;102;p15"/>
            <p:cNvSpPr/>
            <p:nvPr/>
          </p:nvSpPr>
          <p:spPr>
            <a:xfrm>
              <a:off x="3190904" y="720212"/>
              <a:ext cx="149489" cy="211258"/>
            </a:xfrm>
            <a:custGeom>
              <a:avLst/>
              <a:gdLst/>
              <a:ahLst/>
              <a:cxnLst/>
              <a:rect l="l" t="t" r="r" b="b"/>
              <a:pathLst>
                <a:path w="3756" h="5308" extrusionOk="0">
                  <a:moveTo>
                    <a:pt x="3477" y="0"/>
                  </a:moveTo>
                  <a:lnTo>
                    <a:pt x="1" y="5215"/>
                  </a:lnTo>
                  <a:lnTo>
                    <a:pt x="1" y="5307"/>
                  </a:lnTo>
                  <a:lnTo>
                    <a:pt x="186" y="5307"/>
                  </a:lnTo>
                  <a:lnTo>
                    <a:pt x="3755" y="186"/>
                  </a:lnTo>
                  <a:lnTo>
                    <a:pt x="3663" y="93"/>
                  </a:lnTo>
                  <a:lnTo>
                    <a:pt x="3570" y="0"/>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3" name="Google Shape;103;p15"/>
            <p:cNvSpPr/>
            <p:nvPr/>
          </p:nvSpPr>
          <p:spPr>
            <a:xfrm>
              <a:off x="2999074" y="743255"/>
              <a:ext cx="41551" cy="58148"/>
            </a:xfrm>
            <a:custGeom>
              <a:avLst/>
              <a:gdLst/>
              <a:ahLst/>
              <a:cxnLst/>
              <a:rect l="l" t="t" r="r" b="b"/>
              <a:pathLst>
                <a:path w="1044" h="1461" extrusionOk="0">
                  <a:moveTo>
                    <a:pt x="951" y="1"/>
                  </a:moveTo>
                  <a:lnTo>
                    <a:pt x="858" y="93"/>
                  </a:lnTo>
                  <a:lnTo>
                    <a:pt x="0" y="1252"/>
                  </a:lnTo>
                  <a:lnTo>
                    <a:pt x="0" y="1345"/>
                  </a:lnTo>
                  <a:lnTo>
                    <a:pt x="93" y="1461"/>
                  </a:lnTo>
                  <a:lnTo>
                    <a:pt x="186" y="1461"/>
                  </a:lnTo>
                  <a:lnTo>
                    <a:pt x="1043" y="186"/>
                  </a:lnTo>
                  <a:lnTo>
                    <a:pt x="1043" y="93"/>
                  </a:lnTo>
                  <a:lnTo>
                    <a:pt x="951" y="1"/>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4" name="Google Shape;104;p15"/>
            <p:cNvSpPr/>
            <p:nvPr/>
          </p:nvSpPr>
          <p:spPr>
            <a:xfrm>
              <a:off x="3325582" y="970149"/>
              <a:ext cx="42467" cy="57232"/>
            </a:xfrm>
            <a:custGeom>
              <a:avLst/>
              <a:gdLst/>
              <a:ahLst/>
              <a:cxnLst/>
              <a:rect l="l" t="t" r="r" b="b"/>
              <a:pathLst>
                <a:path w="1067" h="1438" extrusionOk="0">
                  <a:moveTo>
                    <a:pt x="858" y="1"/>
                  </a:moveTo>
                  <a:lnTo>
                    <a:pt x="1" y="1252"/>
                  </a:lnTo>
                  <a:lnTo>
                    <a:pt x="1" y="1345"/>
                  </a:lnTo>
                  <a:lnTo>
                    <a:pt x="93" y="1438"/>
                  </a:lnTo>
                  <a:lnTo>
                    <a:pt x="186" y="1438"/>
                  </a:lnTo>
                  <a:lnTo>
                    <a:pt x="1067" y="186"/>
                  </a:lnTo>
                  <a:lnTo>
                    <a:pt x="1067" y="94"/>
                  </a:lnTo>
                  <a:lnTo>
                    <a:pt x="951" y="1"/>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5" name="Google Shape;105;p15"/>
            <p:cNvSpPr/>
            <p:nvPr/>
          </p:nvSpPr>
          <p:spPr>
            <a:xfrm>
              <a:off x="3437178" y="805063"/>
              <a:ext cx="46168" cy="57232"/>
            </a:xfrm>
            <a:custGeom>
              <a:avLst/>
              <a:gdLst/>
              <a:ahLst/>
              <a:cxnLst/>
              <a:rect l="l" t="t" r="r" b="b"/>
              <a:pathLst>
                <a:path w="1160" h="1438" extrusionOk="0">
                  <a:moveTo>
                    <a:pt x="858" y="0"/>
                  </a:moveTo>
                  <a:lnTo>
                    <a:pt x="1" y="1252"/>
                  </a:lnTo>
                  <a:lnTo>
                    <a:pt x="93" y="1345"/>
                  </a:lnTo>
                  <a:lnTo>
                    <a:pt x="186" y="1437"/>
                  </a:lnTo>
                  <a:lnTo>
                    <a:pt x="279" y="1437"/>
                  </a:lnTo>
                  <a:lnTo>
                    <a:pt x="1159" y="186"/>
                  </a:lnTo>
                  <a:lnTo>
                    <a:pt x="1044" y="93"/>
                  </a:lnTo>
                  <a:lnTo>
                    <a:pt x="951" y="0"/>
                  </a:lnTo>
                  <a:close/>
                </a:path>
              </a:pathLst>
            </a:custGeom>
            <a:solidFill>
              <a:srgbClr val="CDD2F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6" name="Google Shape;106;p15"/>
            <p:cNvSpPr/>
            <p:nvPr/>
          </p:nvSpPr>
          <p:spPr>
            <a:xfrm>
              <a:off x="2210463" y="1516190"/>
              <a:ext cx="157767" cy="484286"/>
            </a:xfrm>
            <a:custGeom>
              <a:avLst/>
              <a:gdLst/>
              <a:ahLst/>
              <a:cxnLst/>
              <a:rect l="l" t="t" r="r" b="b"/>
              <a:pathLst>
                <a:path w="3964" h="12168" extrusionOk="0">
                  <a:moveTo>
                    <a:pt x="3013" y="0"/>
                  </a:moveTo>
                  <a:lnTo>
                    <a:pt x="1" y="11959"/>
                  </a:lnTo>
                  <a:lnTo>
                    <a:pt x="881" y="12167"/>
                  </a:lnTo>
                  <a:lnTo>
                    <a:pt x="3964" y="186"/>
                  </a:lnTo>
                  <a:lnTo>
                    <a:pt x="3013"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7" name="Google Shape;107;p15"/>
            <p:cNvSpPr/>
            <p:nvPr/>
          </p:nvSpPr>
          <p:spPr>
            <a:xfrm>
              <a:off x="2848714" y="3079570"/>
              <a:ext cx="311833" cy="281346"/>
            </a:xfrm>
            <a:custGeom>
              <a:avLst/>
              <a:gdLst/>
              <a:ahLst/>
              <a:cxnLst/>
              <a:rect l="l" t="t" r="r" b="b"/>
              <a:pathLst>
                <a:path w="7835" h="7069" extrusionOk="0">
                  <a:moveTo>
                    <a:pt x="2040" y="0"/>
                  </a:moveTo>
                  <a:lnTo>
                    <a:pt x="766" y="1854"/>
                  </a:lnTo>
                  <a:lnTo>
                    <a:pt x="1" y="3198"/>
                  </a:lnTo>
                  <a:lnTo>
                    <a:pt x="7347" y="7069"/>
                  </a:lnTo>
                  <a:cubicBezTo>
                    <a:pt x="7834" y="6003"/>
                    <a:pt x="7255" y="5330"/>
                    <a:pt x="5795" y="3870"/>
                  </a:cubicBezTo>
                  <a:cubicBezTo>
                    <a:pt x="4729" y="2712"/>
                    <a:pt x="3663" y="1646"/>
                    <a:pt x="4149" y="881"/>
                  </a:cubicBezTo>
                  <a:lnTo>
                    <a:pt x="2040"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8" name="Google Shape;108;p15"/>
            <p:cNvSpPr/>
            <p:nvPr/>
          </p:nvSpPr>
          <p:spPr>
            <a:xfrm>
              <a:off x="3141115" y="3360869"/>
              <a:ext cx="40" cy="40"/>
            </a:xfrm>
            <a:custGeom>
              <a:avLst/>
              <a:gdLst/>
              <a:ahLst/>
              <a:cxnLst/>
              <a:rect l="l" t="t" r="r" b="b"/>
              <a:pathLst>
                <a:path w="1" h="1" extrusionOk="0">
                  <a:moveTo>
                    <a:pt x="0" y="1"/>
                  </a:moveTo>
                  <a:lnTo>
                    <a:pt x="0" y="1"/>
                  </a:lnTo>
                  <a:lnTo>
                    <a:pt x="0" y="1"/>
                  </a:lnTo>
                  <a:close/>
                  <a:moveTo>
                    <a:pt x="0" y="1"/>
                  </a:moveTo>
                  <a:lnTo>
                    <a:pt x="0" y="1"/>
                  </a:lnTo>
                  <a:lnTo>
                    <a:pt x="0" y="1"/>
                  </a:lnTo>
                  <a:close/>
                  <a:moveTo>
                    <a:pt x="0" y="1"/>
                  </a:moveTo>
                  <a:lnTo>
                    <a:pt x="0" y="1"/>
                  </a:lnTo>
                  <a:lnTo>
                    <a:pt x="0" y="1"/>
                  </a:lnTo>
                  <a:close/>
                  <a:moveTo>
                    <a:pt x="0" y="1"/>
                  </a:moveTo>
                  <a:lnTo>
                    <a:pt x="0" y="1"/>
                  </a:lnTo>
                  <a:close/>
                </a:path>
              </a:pathLst>
            </a:custGeom>
            <a:solidFill>
              <a:srgbClr val="8BC6C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09" name="Google Shape;109;p15"/>
            <p:cNvSpPr/>
            <p:nvPr/>
          </p:nvSpPr>
          <p:spPr>
            <a:xfrm>
              <a:off x="2848714" y="3118295"/>
              <a:ext cx="299813" cy="242621"/>
            </a:xfrm>
            <a:custGeom>
              <a:avLst/>
              <a:gdLst/>
              <a:ahLst/>
              <a:cxnLst/>
              <a:rect l="l" t="t" r="r" b="b"/>
              <a:pathLst>
                <a:path w="7533" h="6096" extrusionOk="0">
                  <a:moveTo>
                    <a:pt x="1345" y="1"/>
                  </a:moveTo>
                  <a:lnTo>
                    <a:pt x="766" y="881"/>
                  </a:lnTo>
                  <a:lnTo>
                    <a:pt x="1" y="2225"/>
                  </a:lnTo>
                  <a:lnTo>
                    <a:pt x="7347" y="6096"/>
                  </a:lnTo>
                  <a:cubicBezTo>
                    <a:pt x="7440" y="5887"/>
                    <a:pt x="7533" y="5609"/>
                    <a:pt x="7533" y="5400"/>
                  </a:cubicBezTo>
                  <a:lnTo>
                    <a:pt x="2898" y="2990"/>
                  </a:lnTo>
                  <a:cubicBezTo>
                    <a:pt x="2040" y="2503"/>
                    <a:pt x="1739" y="1553"/>
                    <a:pt x="2226" y="881"/>
                  </a:cubicBezTo>
                  <a:lnTo>
                    <a:pt x="2504" y="302"/>
                  </a:lnTo>
                  <a:lnTo>
                    <a:pt x="134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0" name="Google Shape;110;p15"/>
            <p:cNvSpPr/>
            <p:nvPr/>
          </p:nvSpPr>
          <p:spPr>
            <a:xfrm>
              <a:off x="2518345" y="1870480"/>
              <a:ext cx="668958" cy="1274635"/>
            </a:xfrm>
            <a:custGeom>
              <a:avLst/>
              <a:gdLst/>
              <a:ahLst/>
              <a:cxnLst/>
              <a:rect l="l" t="t" r="r" b="b"/>
              <a:pathLst>
                <a:path w="16808" h="32026" extrusionOk="0">
                  <a:moveTo>
                    <a:pt x="6208" y="1"/>
                  </a:moveTo>
                  <a:cubicBezTo>
                    <a:pt x="4114" y="1"/>
                    <a:pt x="0" y="670"/>
                    <a:pt x="2114" y="6255"/>
                  </a:cubicBezTo>
                  <a:cubicBezTo>
                    <a:pt x="2809" y="7900"/>
                    <a:pt x="10133" y="15618"/>
                    <a:pt x="10527" y="17750"/>
                  </a:cubicBezTo>
                  <a:cubicBezTo>
                    <a:pt x="11013" y="19766"/>
                    <a:pt x="9368" y="31261"/>
                    <a:pt x="9368" y="31261"/>
                  </a:cubicBezTo>
                  <a:lnTo>
                    <a:pt x="12543" y="32026"/>
                  </a:lnTo>
                  <a:cubicBezTo>
                    <a:pt x="12543" y="32026"/>
                    <a:pt x="16807" y="18515"/>
                    <a:pt x="15556" y="15896"/>
                  </a:cubicBezTo>
                  <a:cubicBezTo>
                    <a:pt x="14397" y="13300"/>
                    <a:pt x="7908" y="3937"/>
                    <a:pt x="7908" y="3937"/>
                  </a:cubicBezTo>
                  <a:lnTo>
                    <a:pt x="7329" y="67"/>
                  </a:lnTo>
                  <a:cubicBezTo>
                    <a:pt x="7329" y="67"/>
                    <a:pt x="6869" y="1"/>
                    <a:pt x="620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1" name="Google Shape;111;p15"/>
            <p:cNvSpPr/>
            <p:nvPr/>
          </p:nvSpPr>
          <p:spPr>
            <a:xfrm>
              <a:off x="2483482" y="3325806"/>
              <a:ext cx="207557" cy="353344"/>
            </a:xfrm>
            <a:custGeom>
              <a:avLst/>
              <a:gdLst/>
              <a:ahLst/>
              <a:cxnLst/>
              <a:rect l="l" t="t" r="r" b="b"/>
              <a:pathLst>
                <a:path w="5215" h="8878" extrusionOk="0">
                  <a:moveTo>
                    <a:pt x="3384" y="1"/>
                  </a:moveTo>
                  <a:lnTo>
                    <a:pt x="1368" y="974"/>
                  </a:lnTo>
                  <a:lnTo>
                    <a:pt x="1" y="1739"/>
                  </a:lnTo>
                  <a:lnTo>
                    <a:pt x="4265" y="8877"/>
                  </a:lnTo>
                  <a:cubicBezTo>
                    <a:pt x="5215" y="8112"/>
                    <a:pt x="5122" y="7255"/>
                    <a:pt x="4636" y="5308"/>
                  </a:cubicBezTo>
                  <a:cubicBezTo>
                    <a:pt x="4265" y="3779"/>
                    <a:pt x="4056" y="1067"/>
                    <a:pt x="4728" y="673"/>
                  </a:cubicBezTo>
                  <a:lnTo>
                    <a:pt x="3384"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2" name="Google Shape;112;p15"/>
            <p:cNvSpPr/>
            <p:nvPr/>
          </p:nvSpPr>
          <p:spPr>
            <a:xfrm>
              <a:off x="2653183" y="3671699"/>
              <a:ext cx="7443" cy="7443"/>
            </a:xfrm>
            <a:custGeom>
              <a:avLst/>
              <a:gdLst/>
              <a:ahLst/>
              <a:cxnLst/>
              <a:rect l="l" t="t" r="r" b="b"/>
              <a:pathLst>
                <a:path w="187" h="187" extrusionOk="0">
                  <a:moveTo>
                    <a:pt x="1" y="186"/>
                  </a:moveTo>
                  <a:lnTo>
                    <a:pt x="1" y="186"/>
                  </a:lnTo>
                  <a:lnTo>
                    <a:pt x="1" y="186"/>
                  </a:lnTo>
                  <a:close/>
                  <a:moveTo>
                    <a:pt x="93" y="93"/>
                  </a:moveTo>
                  <a:lnTo>
                    <a:pt x="1" y="186"/>
                  </a:lnTo>
                  <a:lnTo>
                    <a:pt x="93" y="93"/>
                  </a:lnTo>
                  <a:close/>
                  <a:moveTo>
                    <a:pt x="186" y="93"/>
                  </a:moveTo>
                  <a:lnTo>
                    <a:pt x="93" y="93"/>
                  </a:lnTo>
                  <a:lnTo>
                    <a:pt x="186" y="93"/>
                  </a:lnTo>
                  <a:close/>
                  <a:moveTo>
                    <a:pt x="186" y="93"/>
                  </a:moveTo>
                  <a:lnTo>
                    <a:pt x="186" y="93"/>
                  </a:lnTo>
                  <a:lnTo>
                    <a:pt x="186" y="93"/>
                  </a:lnTo>
                  <a:close/>
                  <a:moveTo>
                    <a:pt x="186" y="1"/>
                  </a:moveTo>
                  <a:lnTo>
                    <a:pt x="186" y="93"/>
                  </a:lnTo>
                  <a:lnTo>
                    <a:pt x="186" y="1"/>
                  </a:lnTo>
                  <a:close/>
                  <a:moveTo>
                    <a:pt x="186" y="1"/>
                  </a:moveTo>
                  <a:lnTo>
                    <a:pt x="186" y="1"/>
                  </a:lnTo>
                  <a:close/>
                </a:path>
              </a:pathLst>
            </a:custGeom>
            <a:solidFill>
              <a:srgbClr val="8BC6C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3" name="Google Shape;113;p15"/>
            <p:cNvSpPr/>
            <p:nvPr/>
          </p:nvSpPr>
          <p:spPr>
            <a:xfrm>
              <a:off x="2483482" y="3352591"/>
              <a:ext cx="188214" cy="326559"/>
            </a:xfrm>
            <a:custGeom>
              <a:avLst/>
              <a:gdLst/>
              <a:ahLst/>
              <a:cxnLst/>
              <a:rect l="l" t="t" r="r" b="b"/>
              <a:pathLst>
                <a:path w="4729" h="8205" extrusionOk="0">
                  <a:moveTo>
                    <a:pt x="2040" y="0"/>
                  </a:moveTo>
                  <a:lnTo>
                    <a:pt x="1368" y="301"/>
                  </a:lnTo>
                  <a:lnTo>
                    <a:pt x="1" y="1066"/>
                  </a:lnTo>
                  <a:lnTo>
                    <a:pt x="4265" y="8204"/>
                  </a:lnTo>
                  <a:lnTo>
                    <a:pt x="4357" y="8111"/>
                  </a:lnTo>
                  <a:lnTo>
                    <a:pt x="4450" y="8111"/>
                  </a:lnTo>
                  <a:lnTo>
                    <a:pt x="4450" y="8019"/>
                  </a:lnTo>
                  <a:cubicBezTo>
                    <a:pt x="4543" y="7926"/>
                    <a:pt x="4636" y="7833"/>
                    <a:pt x="4728" y="7625"/>
                  </a:cubicBezTo>
                  <a:lnTo>
                    <a:pt x="2040" y="3198"/>
                  </a:lnTo>
                  <a:cubicBezTo>
                    <a:pt x="1553" y="2410"/>
                    <a:pt x="1646" y="1066"/>
                    <a:pt x="2411" y="672"/>
                  </a:cubicBezTo>
                  <a:lnTo>
                    <a:pt x="3199" y="93"/>
                  </a:lnTo>
                  <a:lnTo>
                    <a:pt x="204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4" name="Google Shape;114;p15"/>
            <p:cNvSpPr/>
            <p:nvPr/>
          </p:nvSpPr>
          <p:spPr>
            <a:xfrm>
              <a:off x="2367150" y="1939053"/>
              <a:ext cx="401383" cy="1417278"/>
            </a:xfrm>
            <a:custGeom>
              <a:avLst/>
              <a:gdLst/>
              <a:ahLst/>
              <a:cxnLst/>
              <a:rect l="l" t="t" r="r" b="b"/>
              <a:pathLst>
                <a:path w="10085" h="35610" extrusionOk="0">
                  <a:moveTo>
                    <a:pt x="5752" y="0"/>
                  </a:moveTo>
                  <a:cubicBezTo>
                    <a:pt x="3285" y="0"/>
                    <a:pt x="0" y="874"/>
                    <a:pt x="1000" y="5783"/>
                  </a:cubicBezTo>
                  <a:cubicBezTo>
                    <a:pt x="1394" y="7522"/>
                    <a:pt x="4569" y="17858"/>
                    <a:pt x="4662" y="19874"/>
                  </a:cubicBezTo>
                  <a:cubicBezTo>
                    <a:pt x="4870" y="22006"/>
                    <a:pt x="4569" y="35517"/>
                    <a:pt x="4569" y="35517"/>
                  </a:cubicBezTo>
                  <a:lnTo>
                    <a:pt x="7953" y="35610"/>
                  </a:lnTo>
                  <a:cubicBezTo>
                    <a:pt x="7953" y="35610"/>
                    <a:pt x="10085" y="22099"/>
                    <a:pt x="9969" y="19109"/>
                  </a:cubicBezTo>
                  <a:cubicBezTo>
                    <a:pt x="9969" y="16305"/>
                    <a:pt x="8231" y="268"/>
                    <a:pt x="8231" y="268"/>
                  </a:cubicBezTo>
                  <a:cubicBezTo>
                    <a:pt x="8231" y="268"/>
                    <a:pt x="7116" y="0"/>
                    <a:pt x="575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5" name="Google Shape;115;p15"/>
            <p:cNvSpPr/>
            <p:nvPr/>
          </p:nvSpPr>
          <p:spPr>
            <a:xfrm>
              <a:off x="2891140" y="2111104"/>
              <a:ext cx="40" cy="40"/>
            </a:xfrm>
            <a:custGeom>
              <a:avLst/>
              <a:gdLst/>
              <a:ahLst/>
              <a:cxnLst/>
              <a:rect l="l" t="t" r="r" b="b"/>
              <a:pathLst>
                <a:path w="1" h="1" extrusionOk="0">
                  <a:moveTo>
                    <a:pt x="1" y="0"/>
                  </a:moveTo>
                  <a:lnTo>
                    <a:pt x="1" y="0"/>
                  </a:lnTo>
                  <a:lnTo>
                    <a:pt x="1" y="0"/>
                  </a:lnTo>
                  <a:close/>
                </a:path>
              </a:pathLst>
            </a:custGeom>
            <a:solidFill>
              <a:srgbClr val="8BC6C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6" name="Google Shape;116;p15"/>
            <p:cNvSpPr/>
            <p:nvPr/>
          </p:nvSpPr>
          <p:spPr>
            <a:xfrm>
              <a:off x="2717777" y="2069594"/>
              <a:ext cx="173409" cy="153150"/>
            </a:xfrm>
            <a:custGeom>
              <a:avLst/>
              <a:gdLst/>
              <a:ahLst/>
              <a:cxnLst/>
              <a:rect l="l" t="t" r="r" b="b"/>
              <a:pathLst>
                <a:path w="4357" h="3848" extrusionOk="0">
                  <a:moveTo>
                    <a:pt x="394" y="1"/>
                  </a:moveTo>
                  <a:cubicBezTo>
                    <a:pt x="579" y="1345"/>
                    <a:pt x="788" y="2318"/>
                    <a:pt x="788" y="2318"/>
                  </a:cubicBezTo>
                  <a:lnTo>
                    <a:pt x="0" y="2318"/>
                  </a:lnTo>
                  <a:cubicBezTo>
                    <a:pt x="0" y="2689"/>
                    <a:pt x="116" y="3176"/>
                    <a:pt x="116" y="3662"/>
                  </a:cubicBezTo>
                  <a:lnTo>
                    <a:pt x="301" y="3848"/>
                  </a:lnTo>
                  <a:lnTo>
                    <a:pt x="4357" y="1043"/>
                  </a:lnTo>
                  <a:lnTo>
                    <a:pt x="4056" y="673"/>
                  </a:lnTo>
                  <a:lnTo>
                    <a:pt x="1066" y="1831"/>
                  </a:lnTo>
                  <a:lnTo>
                    <a:pt x="48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7" name="Google Shape;117;p15"/>
            <p:cNvSpPr/>
            <p:nvPr/>
          </p:nvSpPr>
          <p:spPr>
            <a:xfrm>
              <a:off x="2403248" y="2153529"/>
              <a:ext cx="3741" cy="8358"/>
            </a:xfrm>
            <a:custGeom>
              <a:avLst/>
              <a:gdLst/>
              <a:ahLst/>
              <a:cxnLst/>
              <a:rect l="l" t="t" r="r" b="b"/>
              <a:pathLst>
                <a:path w="94" h="210" extrusionOk="0">
                  <a:moveTo>
                    <a:pt x="0" y="0"/>
                  </a:moveTo>
                  <a:lnTo>
                    <a:pt x="93" y="209"/>
                  </a:lnTo>
                  <a:lnTo>
                    <a:pt x="93" y="0"/>
                  </a:lnTo>
                  <a:close/>
                </a:path>
              </a:pathLst>
            </a:custGeom>
            <a:solidFill>
              <a:srgbClr val="8BC6C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8" name="Google Shape;118;p15"/>
            <p:cNvSpPr/>
            <p:nvPr/>
          </p:nvSpPr>
          <p:spPr>
            <a:xfrm>
              <a:off x="2406949" y="2153529"/>
              <a:ext cx="315455" cy="1199134"/>
            </a:xfrm>
            <a:custGeom>
              <a:avLst/>
              <a:gdLst/>
              <a:ahLst/>
              <a:cxnLst/>
              <a:rect l="l" t="t" r="r" b="b"/>
              <a:pathLst>
                <a:path w="7926" h="30129" extrusionOk="0">
                  <a:moveTo>
                    <a:pt x="0" y="0"/>
                  </a:moveTo>
                  <a:lnTo>
                    <a:pt x="0" y="209"/>
                  </a:lnTo>
                  <a:lnTo>
                    <a:pt x="0" y="394"/>
                  </a:lnTo>
                  <a:lnTo>
                    <a:pt x="93" y="487"/>
                  </a:lnTo>
                  <a:lnTo>
                    <a:pt x="93" y="788"/>
                  </a:lnTo>
                  <a:cubicBezTo>
                    <a:pt x="765" y="3384"/>
                    <a:pt x="3569" y="12561"/>
                    <a:pt x="3662" y="14485"/>
                  </a:cubicBezTo>
                  <a:cubicBezTo>
                    <a:pt x="3870" y="16617"/>
                    <a:pt x="3569" y="30128"/>
                    <a:pt x="3569" y="30128"/>
                  </a:cubicBezTo>
                  <a:lnTo>
                    <a:pt x="4820" y="30128"/>
                  </a:lnTo>
                  <a:cubicBezTo>
                    <a:pt x="4820" y="29271"/>
                    <a:pt x="5029" y="16710"/>
                    <a:pt x="4913" y="14693"/>
                  </a:cubicBezTo>
                  <a:cubicBezTo>
                    <a:pt x="4820" y="12654"/>
                    <a:pt x="2132" y="3685"/>
                    <a:pt x="1437" y="974"/>
                  </a:cubicBezTo>
                  <a:lnTo>
                    <a:pt x="1437" y="974"/>
                  </a:lnTo>
                  <a:lnTo>
                    <a:pt x="6651" y="1739"/>
                  </a:lnTo>
                  <a:lnTo>
                    <a:pt x="6860" y="487"/>
                  </a:lnTo>
                  <a:lnTo>
                    <a:pt x="7926" y="1553"/>
                  </a:lnTo>
                  <a:cubicBezTo>
                    <a:pt x="7926" y="1067"/>
                    <a:pt x="7810" y="580"/>
                    <a:pt x="7810" y="209"/>
                  </a:cubicBezTo>
                  <a:lnTo>
                    <a:pt x="0"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19" name="Google Shape;119;p15"/>
            <p:cNvSpPr/>
            <p:nvPr/>
          </p:nvSpPr>
          <p:spPr>
            <a:xfrm>
              <a:off x="2726055" y="2161847"/>
              <a:ext cx="40" cy="40"/>
            </a:xfrm>
            <a:custGeom>
              <a:avLst/>
              <a:gdLst/>
              <a:ahLst/>
              <a:cxnLst/>
              <a:rect l="l" t="t" r="r" b="b"/>
              <a:pathLst>
                <a:path w="1" h="1" extrusionOk="0">
                  <a:moveTo>
                    <a:pt x="1" y="0"/>
                  </a:moveTo>
                  <a:lnTo>
                    <a:pt x="1" y="0"/>
                  </a:lnTo>
                  <a:lnTo>
                    <a:pt x="1" y="0"/>
                  </a:lnTo>
                  <a:close/>
                </a:path>
              </a:pathLst>
            </a:custGeom>
            <a:solidFill>
              <a:srgbClr val="458C9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0" name="Google Shape;120;p15"/>
            <p:cNvSpPr/>
            <p:nvPr/>
          </p:nvSpPr>
          <p:spPr>
            <a:xfrm>
              <a:off x="2357121" y="1323404"/>
              <a:ext cx="530415" cy="748917"/>
            </a:xfrm>
            <a:custGeom>
              <a:avLst/>
              <a:gdLst/>
              <a:ahLst/>
              <a:cxnLst/>
              <a:rect l="l" t="t" r="r" b="b"/>
              <a:pathLst>
                <a:path w="13327" h="18817" extrusionOk="0">
                  <a:moveTo>
                    <a:pt x="5215" y="1"/>
                  </a:moveTo>
                  <a:cubicBezTo>
                    <a:pt x="5215" y="1"/>
                    <a:pt x="2503" y="209"/>
                    <a:pt x="1831" y="395"/>
                  </a:cubicBezTo>
                  <a:cubicBezTo>
                    <a:pt x="1252" y="580"/>
                    <a:pt x="371" y="4265"/>
                    <a:pt x="673" y="7741"/>
                  </a:cubicBezTo>
                  <a:cubicBezTo>
                    <a:pt x="1067" y="11218"/>
                    <a:pt x="1252" y="15366"/>
                    <a:pt x="673" y="16131"/>
                  </a:cubicBezTo>
                  <a:cubicBezTo>
                    <a:pt x="93" y="16896"/>
                    <a:pt x="1" y="18356"/>
                    <a:pt x="1252" y="18541"/>
                  </a:cubicBezTo>
                  <a:cubicBezTo>
                    <a:pt x="1934" y="18655"/>
                    <a:pt x="4914" y="18816"/>
                    <a:pt x="7640" y="18816"/>
                  </a:cubicBezTo>
                  <a:cubicBezTo>
                    <a:pt x="9915" y="18816"/>
                    <a:pt x="12013" y="18704"/>
                    <a:pt x="12446" y="18356"/>
                  </a:cubicBezTo>
                  <a:cubicBezTo>
                    <a:pt x="13326" y="17591"/>
                    <a:pt x="13025" y="17683"/>
                    <a:pt x="13025" y="16803"/>
                  </a:cubicBezTo>
                  <a:cubicBezTo>
                    <a:pt x="12932" y="15945"/>
                    <a:pt x="12654" y="10638"/>
                    <a:pt x="12654" y="10638"/>
                  </a:cubicBezTo>
                  <a:cubicBezTo>
                    <a:pt x="12654" y="10638"/>
                    <a:pt x="12747" y="2898"/>
                    <a:pt x="11866" y="2226"/>
                  </a:cubicBezTo>
                  <a:cubicBezTo>
                    <a:pt x="11101" y="1554"/>
                    <a:pt x="11194" y="974"/>
                    <a:pt x="8297" y="395"/>
                  </a:cubicBezTo>
                  <a:lnTo>
                    <a:pt x="8297" y="395"/>
                  </a:lnTo>
                  <a:cubicBezTo>
                    <a:pt x="8297" y="395"/>
                    <a:pt x="9062" y="1461"/>
                    <a:pt x="7811" y="1646"/>
                  </a:cubicBezTo>
                  <a:cubicBezTo>
                    <a:pt x="7539" y="1687"/>
                    <a:pt x="7248" y="1714"/>
                    <a:pt x="6963" y="1714"/>
                  </a:cubicBezTo>
                  <a:cubicBezTo>
                    <a:pt x="5936" y="1714"/>
                    <a:pt x="4979" y="1361"/>
                    <a:pt x="5215" y="1"/>
                  </a:cubicBezTo>
                  <a:close/>
                </a:path>
              </a:pathLst>
            </a:custGeom>
            <a:solidFill>
              <a:srgbClr val="ECFC7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1" name="Google Shape;121;p15"/>
            <p:cNvSpPr/>
            <p:nvPr/>
          </p:nvSpPr>
          <p:spPr>
            <a:xfrm>
              <a:off x="2357121" y="1465446"/>
              <a:ext cx="226940" cy="599587"/>
            </a:xfrm>
            <a:custGeom>
              <a:avLst/>
              <a:gdLst/>
              <a:ahLst/>
              <a:cxnLst/>
              <a:rect l="l" t="t" r="r" b="b"/>
              <a:pathLst>
                <a:path w="5702" h="15065" extrusionOk="0">
                  <a:moveTo>
                    <a:pt x="858" y="1"/>
                  </a:moveTo>
                  <a:cubicBezTo>
                    <a:pt x="673" y="1275"/>
                    <a:pt x="580" y="2712"/>
                    <a:pt x="673" y="4172"/>
                  </a:cubicBezTo>
                  <a:cubicBezTo>
                    <a:pt x="1067" y="7649"/>
                    <a:pt x="1252" y="11797"/>
                    <a:pt x="673" y="12562"/>
                  </a:cubicBezTo>
                  <a:cubicBezTo>
                    <a:pt x="93" y="13327"/>
                    <a:pt x="1" y="14787"/>
                    <a:pt x="1252" y="14972"/>
                  </a:cubicBezTo>
                  <a:cubicBezTo>
                    <a:pt x="1437" y="14972"/>
                    <a:pt x="1739" y="14972"/>
                    <a:pt x="2110" y="15065"/>
                  </a:cubicBezTo>
                  <a:cubicBezTo>
                    <a:pt x="1530" y="12562"/>
                    <a:pt x="5702" y="12168"/>
                    <a:pt x="5702" y="12168"/>
                  </a:cubicBezTo>
                  <a:cubicBezTo>
                    <a:pt x="2805" y="10638"/>
                    <a:pt x="858" y="1"/>
                    <a:pt x="858" y="1"/>
                  </a:cubicBezTo>
                  <a:close/>
                </a:path>
              </a:pathLst>
            </a:custGeom>
            <a:solidFill>
              <a:srgbClr val="516F8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2" name="Google Shape;122;p15"/>
            <p:cNvSpPr/>
            <p:nvPr/>
          </p:nvSpPr>
          <p:spPr>
            <a:xfrm>
              <a:off x="2510863" y="1185063"/>
              <a:ext cx="211537" cy="212492"/>
            </a:xfrm>
            <a:custGeom>
              <a:avLst/>
              <a:gdLst/>
              <a:ahLst/>
              <a:cxnLst/>
              <a:rect l="l" t="t" r="r" b="b"/>
              <a:pathLst>
                <a:path w="5315" h="5339" extrusionOk="0">
                  <a:moveTo>
                    <a:pt x="958" y="1"/>
                  </a:moveTo>
                  <a:cubicBezTo>
                    <a:pt x="958" y="1"/>
                    <a:pt x="2117" y="3199"/>
                    <a:pt x="958" y="3964"/>
                  </a:cubicBezTo>
                  <a:cubicBezTo>
                    <a:pt x="1" y="4567"/>
                    <a:pt x="1380" y="5339"/>
                    <a:pt x="2443" y="5339"/>
                  </a:cubicBezTo>
                  <a:cubicBezTo>
                    <a:pt x="2564" y="5339"/>
                    <a:pt x="2680" y="5329"/>
                    <a:pt x="2789" y="5308"/>
                  </a:cubicBezTo>
                  <a:cubicBezTo>
                    <a:pt x="3948" y="5215"/>
                    <a:pt x="5315" y="5308"/>
                    <a:pt x="4527" y="4056"/>
                  </a:cubicBezTo>
                  <a:cubicBezTo>
                    <a:pt x="4249" y="3477"/>
                    <a:pt x="5014" y="1739"/>
                    <a:pt x="5014" y="1739"/>
                  </a:cubicBezTo>
                  <a:lnTo>
                    <a:pt x="3276" y="395"/>
                  </a:lnTo>
                  <a:lnTo>
                    <a:pt x="958" y="1"/>
                  </a:lnTo>
                  <a:close/>
                </a:path>
              </a:pathLst>
            </a:custGeom>
            <a:solidFill>
              <a:srgbClr val="FFD4D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3" name="Google Shape;123;p15"/>
            <p:cNvSpPr/>
            <p:nvPr/>
          </p:nvSpPr>
          <p:spPr>
            <a:xfrm>
              <a:off x="2548990" y="1185063"/>
              <a:ext cx="161429" cy="150404"/>
            </a:xfrm>
            <a:custGeom>
              <a:avLst/>
              <a:gdLst/>
              <a:ahLst/>
              <a:cxnLst/>
              <a:rect l="l" t="t" r="r" b="b"/>
              <a:pathLst>
                <a:path w="4056" h="3779" extrusionOk="0">
                  <a:moveTo>
                    <a:pt x="0" y="1"/>
                  </a:moveTo>
                  <a:cubicBezTo>
                    <a:pt x="0" y="1"/>
                    <a:pt x="672" y="1831"/>
                    <a:pt x="487" y="3106"/>
                  </a:cubicBezTo>
                  <a:cubicBezTo>
                    <a:pt x="1159" y="3384"/>
                    <a:pt x="2318" y="3778"/>
                    <a:pt x="3476" y="3778"/>
                  </a:cubicBezTo>
                  <a:cubicBezTo>
                    <a:pt x="3476" y="3106"/>
                    <a:pt x="4056" y="1739"/>
                    <a:pt x="4056" y="1739"/>
                  </a:cubicBezTo>
                  <a:lnTo>
                    <a:pt x="2318" y="395"/>
                  </a:lnTo>
                  <a:lnTo>
                    <a:pt x="0" y="1"/>
                  </a:lnTo>
                  <a:close/>
                </a:path>
              </a:pathLst>
            </a:custGeom>
            <a:solidFill>
              <a:srgbClr val="F4AFA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4" name="Google Shape;124;p15"/>
            <p:cNvSpPr/>
            <p:nvPr/>
          </p:nvSpPr>
          <p:spPr>
            <a:xfrm>
              <a:off x="2487183" y="967721"/>
              <a:ext cx="319156" cy="332688"/>
            </a:xfrm>
            <a:custGeom>
              <a:avLst/>
              <a:gdLst/>
              <a:ahLst/>
              <a:cxnLst/>
              <a:rect l="l" t="t" r="r" b="b"/>
              <a:pathLst>
                <a:path w="8019" h="8359" extrusionOk="0">
                  <a:moveTo>
                    <a:pt x="5017" y="1"/>
                  </a:moveTo>
                  <a:cubicBezTo>
                    <a:pt x="4626" y="1"/>
                    <a:pt x="4264" y="46"/>
                    <a:pt x="3871" y="155"/>
                  </a:cubicBezTo>
                  <a:cubicBezTo>
                    <a:pt x="3013" y="340"/>
                    <a:pt x="1947" y="641"/>
                    <a:pt x="1159" y="1128"/>
                  </a:cubicBezTo>
                  <a:cubicBezTo>
                    <a:pt x="0" y="1893"/>
                    <a:pt x="1368" y="4511"/>
                    <a:pt x="1646" y="5670"/>
                  </a:cubicBezTo>
                  <a:cubicBezTo>
                    <a:pt x="1646" y="5670"/>
                    <a:pt x="1646" y="6134"/>
                    <a:pt x="1854" y="6528"/>
                  </a:cubicBezTo>
                  <a:cubicBezTo>
                    <a:pt x="2040" y="6922"/>
                    <a:pt x="3592" y="8266"/>
                    <a:pt x="4937" y="8359"/>
                  </a:cubicBezTo>
                  <a:cubicBezTo>
                    <a:pt x="7254" y="8359"/>
                    <a:pt x="8019" y="8080"/>
                    <a:pt x="7926" y="7501"/>
                  </a:cubicBezTo>
                  <a:cubicBezTo>
                    <a:pt x="7926" y="6713"/>
                    <a:pt x="7254" y="1985"/>
                    <a:pt x="7069" y="1406"/>
                  </a:cubicBezTo>
                  <a:cubicBezTo>
                    <a:pt x="6767" y="549"/>
                    <a:pt x="7161" y="247"/>
                    <a:pt x="5910" y="62"/>
                  </a:cubicBezTo>
                  <a:cubicBezTo>
                    <a:pt x="5584" y="23"/>
                    <a:pt x="5293" y="1"/>
                    <a:pt x="5017" y="1"/>
                  </a:cubicBezTo>
                  <a:close/>
                </a:path>
              </a:pathLst>
            </a:custGeom>
            <a:solidFill>
              <a:srgbClr val="FFD4D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5" name="Google Shape;125;p15"/>
            <p:cNvSpPr/>
            <p:nvPr/>
          </p:nvSpPr>
          <p:spPr>
            <a:xfrm>
              <a:off x="2460438" y="887884"/>
              <a:ext cx="460367" cy="282461"/>
            </a:xfrm>
            <a:custGeom>
              <a:avLst/>
              <a:gdLst/>
              <a:ahLst/>
              <a:cxnLst/>
              <a:rect l="l" t="t" r="r" b="b"/>
              <a:pathLst>
                <a:path w="11567" h="7097" extrusionOk="0">
                  <a:moveTo>
                    <a:pt x="8295" y="0"/>
                  </a:moveTo>
                  <a:cubicBezTo>
                    <a:pt x="7653" y="0"/>
                    <a:pt x="7040" y="309"/>
                    <a:pt x="6675" y="1094"/>
                  </a:cubicBezTo>
                  <a:cubicBezTo>
                    <a:pt x="6675" y="1094"/>
                    <a:pt x="5921" y="968"/>
                    <a:pt x="4975" y="968"/>
                  </a:cubicBezTo>
                  <a:cubicBezTo>
                    <a:pt x="3600" y="968"/>
                    <a:pt x="1821" y="1236"/>
                    <a:pt x="1368" y="2555"/>
                  </a:cubicBezTo>
                  <a:cubicBezTo>
                    <a:pt x="1368" y="2555"/>
                    <a:pt x="0" y="2647"/>
                    <a:pt x="0" y="4385"/>
                  </a:cubicBezTo>
                  <a:cubicBezTo>
                    <a:pt x="0" y="6031"/>
                    <a:pt x="2225" y="7097"/>
                    <a:pt x="2225" y="7097"/>
                  </a:cubicBezTo>
                  <a:cubicBezTo>
                    <a:pt x="2225" y="7097"/>
                    <a:pt x="3569" y="6216"/>
                    <a:pt x="3106" y="3991"/>
                  </a:cubicBezTo>
                  <a:lnTo>
                    <a:pt x="3106" y="3991"/>
                  </a:lnTo>
                  <a:cubicBezTo>
                    <a:pt x="3106" y="3991"/>
                    <a:pt x="4327" y="4170"/>
                    <a:pt x="5804" y="4170"/>
                  </a:cubicBezTo>
                  <a:cubicBezTo>
                    <a:pt x="7434" y="4170"/>
                    <a:pt x="9376" y="3953"/>
                    <a:pt x="10336" y="3041"/>
                  </a:cubicBezTo>
                  <a:cubicBezTo>
                    <a:pt x="11567" y="1811"/>
                    <a:pt x="9848" y="0"/>
                    <a:pt x="829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6" name="Google Shape;126;p15"/>
            <p:cNvSpPr/>
            <p:nvPr/>
          </p:nvSpPr>
          <p:spPr>
            <a:xfrm>
              <a:off x="2476318" y="1119434"/>
              <a:ext cx="80078" cy="78008"/>
            </a:xfrm>
            <a:custGeom>
              <a:avLst/>
              <a:gdLst/>
              <a:ahLst/>
              <a:cxnLst/>
              <a:rect l="l" t="t" r="r" b="b"/>
              <a:pathLst>
                <a:path w="2012" h="1960" extrusionOk="0">
                  <a:moveTo>
                    <a:pt x="1018" y="1"/>
                  </a:moveTo>
                  <a:cubicBezTo>
                    <a:pt x="1001" y="1"/>
                    <a:pt x="985" y="2"/>
                    <a:pt x="969" y="4"/>
                  </a:cubicBezTo>
                  <a:cubicBezTo>
                    <a:pt x="273" y="213"/>
                    <a:pt x="273" y="213"/>
                    <a:pt x="88" y="792"/>
                  </a:cubicBezTo>
                  <a:cubicBezTo>
                    <a:pt x="1" y="1335"/>
                    <a:pt x="667" y="1960"/>
                    <a:pt x="1228" y="1960"/>
                  </a:cubicBezTo>
                  <a:cubicBezTo>
                    <a:pt x="1266" y="1960"/>
                    <a:pt x="1303" y="1957"/>
                    <a:pt x="1339" y="1951"/>
                  </a:cubicBezTo>
                  <a:cubicBezTo>
                    <a:pt x="2011" y="1742"/>
                    <a:pt x="1919" y="1742"/>
                    <a:pt x="1919" y="1742"/>
                  </a:cubicBezTo>
                  <a:cubicBezTo>
                    <a:pt x="1919" y="1742"/>
                    <a:pt x="1654" y="1"/>
                    <a:pt x="1018" y="1"/>
                  </a:cubicBezTo>
                  <a:close/>
                </a:path>
              </a:pathLst>
            </a:custGeom>
            <a:solidFill>
              <a:srgbClr val="FFD4D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7" name="Google Shape;127;p15"/>
            <p:cNvSpPr/>
            <p:nvPr/>
          </p:nvSpPr>
          <p:spPr>
            <a:xfrm>
              <a:off x="2002952" y="893615"/>
              <a:ext cx="477162" cy="617537"/>
            </a:xfrm>
            <a:custGeom>
              <a:avLst/>
              <a:gdLst/>
              <a:ahLst/>
              <a:cxnLst/>
              <a:rect l="l" t="t" r="r" b="b"/>
              <a:pathLst>
                <a:path w="11989" h="15516" extrusionOk="0">
                  <a:moveTo>
                    <a:pt x="3871" y="0"/>
                  </a:moveTo>
                  <a:cubicBezTo>
                    <a:pt x="1947" y="4241"/>
                    <a:pt x="0" y="8876"/>
                    <a:pt x="487" y="10429"/>
                  </a:cubicBezTo>
                  <a:cubicBezTo>
                    <a:pt x="1368" y="12445"/>
                    <a:pt x="5701" y="14369"/>
                    <a:pt x="8598" y="15250"/>
                  </a:cubicBezTo>
                  <a:cubicBezTo>
                    <a:pt x="9176" y="15436"/>
                    <a:pt x="9628" y="15516"/>
                    <a:pt x="9980" y="15516"/>
                  </a:cubicBezTo>
                  <a:cubicBezTo>
                    <a:pt x="11989" y="15516"/>
                    <a:pt x="10730" y="12932"/>
                    <a:pt x="10730" y="12932"/>
                  </a:cubicBezTo>
                  <a:cubicBezTo>
                    <a:pt x="8598" y="11472"/>
                    <a:pt x="6582" y="10035"/>
                    <a:pt x="4450" y="8969"/>
                  </a:cubicBezTo>
                  <a:cubicBezTo>
                    <a:pt x="4450" y="5887"/>
                    <a:pt x="4844" y="3175"/>
                    <a:pt x="5609" y="858"/>
                  </a:cubicBezTo>
                  <a:lnTo>
                    <a:pt x="3871" y="0"/>
                  </a:lnTo>
                  <a:close/>
                </a:path>
              </a:pathLst>
            </a:custGeom>
            <a:solidFill>
              <a:srgbClr val="FFD4D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8" name="Google Shape;128;p15"/>
            <p:cNvSpPr/>
            <p:nvPr/>
          </p:nvSpPr>
          <p:spPr>
            <a:xfrm>
              <a:off x="2072123" y="1277317"/>
              <a:ext cx="242621" cy="177110"/>
            </a:xfrm>
            <a:custGeom>
              <a:avLst/>
              <a:gdLst/>
              <a:ahLst/>
              <a:cxnLst/>
              <a:rect l="l" t="t" r="r" b="b"/>
              <a:pathLst>
                <a:path w="6096" h="4450" extrusionOk="0">
                  <a:moveTo>
                    <a:pt x="3871" y="0"/>
                  </a:moveTo>
                  <a:cubicBezTo>
                    <a:pt x="3106" y="788"/>
                    <a:pt x="1646" y="2040"/>
                    <a:pt x="0" y="2318"/>
                  </a:cubicBezTo>
                  <a:cubicBezTo>
                    <a:pt x="974" y="3106"/>
                    <a:pt x="2318" y="3870"/>
                    <a:pt x="3778" y="4450"/>
                  </a:cubicBezTo>
                  <a:lnTo>
                    <a:pt x="6096" y="2132"/>
                  </a:lnTo>
                  <a:lnTo>
                    <a:pt x="6096" y="1252"/>
                  </a:lnTo>
                  <a:cubicBezTo>
                    <a:pt x="5331" y="881"/>
                    <a:pt x="4635" y="394"/>
                    <a:pt x="3871" y="0"/>
                  </a:cubicBezTo>
                  <a:close/>
                </a:path>
              </a:pathLst>
            </a:custGeom>
            <a:solidFill>
              <a:srgbClr val="F4AFA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29" name="Google Shape;129;p15"/>
            <p:cNvSpPr/>
            <p:nvPr/>
          </p:nvSpPr>
          <p:spPr>
            <a:xfrm>
              <a:off x="2137591" y="762199"/>
              <a:ext cx="177150" cy="168951"/>
            </a:xfrm>
            <a:custGeom>
              <a:avLst/>
              <a:gdLst/>
              <a:ahLst/>
              <a:cxnLst/>
              <a:rect l="l" t="t" r="r" b="b"/>
              <a:pathLst>
                <a:path w="4451" h="4245" extrusionOk="0">
                  <a:moveTo>
                    <a:pt x="2205" y="0"/>
                  </a:moveTo>
                  <a:cubicBezTo>
                    <a:pt x="1446" y="0"/>
                    <a:pt x="849" y="468"/>
                    <a:pt x="488" y="1170"/>
                  </a:cubicBezTo>
                  <a:cubicBezTo>
                    <a:pt x="94" y="1935"/>
                    <a:pt x="1" y="3186"/>
                    <a:pt x="789" y="3766"/>
                  </a:cubicBezTo>
                  <a:cubicBezTo>
                    <a:pt x="1193" y="4105"/>
                    <a:pt x="1620" y="4245"/>
                    <a:pt x="2033" y="4245"/>
                  </a:cubicBezTo>
                  <a:cubicBezTo>
                    <a:pt x="2804" y="4245"/>
                    <a:pt x="3526" y="3760"/>
                    <a:pt x="3964" y="3186"/>
                  </a:cubicBezTo>
                  <a:cubicBezTo>
                    <a:pt x="4057" y="3001"/>
                    <a:pt x="4451" y="2723"/>
                    <a:pt x="4149" y="2607"/>
                  </a:cubicBezTo>
                  <a:cubicBezTo>
                    <a:pt x="4125" y="2595"/>
                    <a:pt x="4098" y="2589"/>
                    <a:pt x="4071" y="2589"/>
                  </a:cubicBezTo>
                  <a:cubicBezTo>
                    <a:pt x="3893" y="2589"/>
                    <a:pt x="3670" y="2816"/>
                    <a:pt x="3570" y="2816"/>
                  </a:cubicBezTo>
                  <a:cubicBezTo>
                    <a:pt x="3513" y="2823"/>
                    <a:pt x="3462" y="2827"/>
                    <a:pt x="3417" y="2827"/>
                  </a:cubicBezTo>
                  <a:cubicBezTo>
                    <a:pt x="2933" y="2827"/>
                    <a:pt x="3122" y="2398"/>
                    <a:pt x="3292" y="2144"/>
                  </a:cubicBezTo>
                  <a:lnTo>
                    <a:pt x="3384" y="2028"/>
                  </a:lnTo>
                  <a:cubicBezTo>
                    <a:pt x="3570" y="1564"/>
                    <a:pt x="3871" y="1170"/>
                    <a:pt x="4057" y="776"/>
                  </a:cubicBezTo>
                  <a:cubicBezTo>
                    <a:pt x="4057" y="684"/>
                    <a:pt x="4358" y="290"/>
                    <a:pt x="4265" y="197"/>
                  </a:cubicBezTo>
                  <a:cubicBezTo>
                    <a:pt x="4149" y="11"/>
                    <a:pt x="3778" y="11"/>
                    <a:pt x="3570" y="11"/>
                  </a:cubicBezTo>
                  <a:lnTo>
                    <a:pt x="2990" y="11"/>
                  </a:lnTo>
                  <a:cubicBezTo>
                    <a:pt x="2929" y="42"/>
                    <a:pt x="2867" y="53"/>
                    <a:pt x="2804" y="53"/>
                  </a:cubicBezTo>
                  <a:cubicBezTo>
                    <a:pt x="2679" y="53"/>
                    <a:pt x="2550" y="11"/>
                    <a:pt x="2411" y="11"/>
                  </a:cubicBezTo>
                  <a:cubicBezTo>
                    <a:pt x="2341" y="4"/>
                    <a:pt x="2272" y="0"/>
                    <a:pt x="2205" y="0"/>
                  </a:cubicBezTo>
                  <a:close/>
                </a:path>
              </a:pathLst>
            </a:custGeom>
            <a:solidFill>
              <a:srgbClr val="FFD4D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0" name="Google Shape;130;p15"/>
            <p:cNvSpPr/>
            <p:nvPr/>
          </p:nvSpPr>
          <p:spPr>
            <a:xfrm>
              <a:off x="1956826" y="924062"/>
              <a:ext cx="576543" cy="626293"/>
            </a:xfrm>
            <a:custGeom>
              <a:avLst/>
              <a:gdLst/>
              <a:ahLst/>
              <a:cxnLst/>
              <a:rect l="l" t="t" r="r" b="b"/>
              <a:pathLst>
                <a:path w="14486" h="15736" extrusionOk="0">
                  <a:moveTo>
                    <a:pt x="4265" y="0"/>
                  </a:moveTo>
                  <a:cubicBezTo>
                    <a:pt x="4265" y="0"/>
                    <a:pt x="1" y="7347"/>
                    <a:pt x="1646" y="10035"/>
                  </a:cubicBezTo>
                  <a:cubicBezTo>
                    <a:pt x="3199" y="12746"/>
                    <a:pt x="10731" y="15736"/>
                    <a:pt x="10731" y="15736"/>
                  </a:cubicBezTo>
                  <a:cubicBezTo>
                    <a:pt x="10731" y="15736"/>
                    <a:pt x="14485" y="14670"/>
                    <a:pt x="11889" y="10429"/>
                  </a:cubicBezTo>
                  <a:lnTo>
                    <a:pt x="5910" y="7717"/>
                  </a:lnTo>
                  <a:lnTo>
                    <a:pt x="6953" y="672"/>
                  </a:lnTo>
                  <a:lnTo>
                    <a:pt x="4265"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1" name="Google Shape;131;p15"/>
            <p:cNvSpPr/>
            <p:nvPr/>
          </p:nvSpPr>
          <p:spPr>
            <a:xfrm>
              <a:off x="2279633" y="1323404"/>
              <a:ext cx="469521" cy="838506"/>
            </a:xfrm>
            <a:custGeom>
              <a:avLst/>
              <a:gdLst/>
              <a:ahLst/>
              <a:cxnLst/>
              <a:rect l="l" t="t" r="r" b="b"/>
              <a:pathLst>
                <a:path w="11797" h="21068" extrusionOk="0">
                  <a:moveTo>
                    <a:pt x="2527" y="1"/>
                  </a:moveTo>
                  <a:lnTo>
                    <a:pt x="2226" y="4265"/>
                  </a:lnTo>
                  <a:lnTo>
                    <a:pt x="2226" y="13234"/>
                  </a:lnTo>
                  <a:lnTo>
                    <a:pt x="1" y="19329"/>
                  </a:lnTo>
                  <a:lnTo>
                    <a:pt x="1160" y="20488"/>
                  </a:lnTo>
                  <a:lnTo>
                    <a:pt x="2226" y="18842"/>
                  </a:lnTo>
                  <a:lnTo>
                    <a:pt x="2712" y="20766"/>
                  </a:lnTo>
                  <a:lnTo>
                    <a:pt x="11797" y="21067"/>
                  </a:lnTo>
                  <a:cubicBezTo>
                    <a:pt x="11797" y="21067"/>
                    <a:pt x="10244" y="10244"/>
                    <a:pt x="9966" y="8321"/>
                  </a:cubicBezTo>
                  <a:cubicBezTo>
                    <a:pt x="9572" y="6374"/>
                    <a:pt x="5517" y="1"/>
                    <a:pt x="5517"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2" name="Google Shape;132;p15"/>
            <p:cNvSpPr/>
            <p:nvPr/>
          </p:nvSpPr>
          <p:spPr>
            <a:xfrm>
              <a:off x="2671650" y="1335423"/>
              <a:ext cx="276729" cy="807104"/>
            </a:xfrm>
            <a:custGeom>
              <a:avLst/>
              <a:gdLst/>
              <a:ahLst/>
              <a:cxnLst/>
              <a:rect l="l" t="t" r="r" b="b"/>
              <a:pathLst>
                <a:path w="6953" h="20279" extrusionOk="0">
                  <a:moveTo>
                    <a:pt x="1368" y="0"/>
                  </a:moveTo>
                  <a:lnTo>
                    <a:pt x="0" y="7717"/>
                  </a:lnTo>
                  <a:lnTo>
                    <a:pt x="788" y="15921"/>
                  </a:lnTo>
                  <a:lnTo>
                    <a:pt x="2225" y="20278"/>
                  </a:lnTo>
                  <a:lnTo>
                    <a:pt x="6953" y="18540"/>
                  </a:lnTo>
                  <a:lnTo>
                    <a:pt x="5215" y="13419"/>
                  </a:lnTo>
                  <a:cubicBezTo>
                    <a:pt x="5122" y="8390"/>
                    <a:pt x="5029" y="3476"/>
                    <a:pt x="4172" y="765"/>
                  </a:cubicBezTo>
                  <a:lnTo>
                    <a:pt x="136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3" name="Google Shape;133;p15"/>
            <p:cNvSpPr/>
            <p:nvPr/>
          </p:nvSpPr>
          <p:spPr>
            <a:xfrm>
              <a:off x="2664247" y="1742168"/>
              <a:ext cx="19422" cy="31402"/>
            </a:xfrm>
            <a:custGeom>
              <a:avLst/>
              <a:gdLst/>
              <a:ahLst/>
              <a:cxnLst/>
              <a:rect l="l" t="t" r="r" b="b"/>
              <a:pathLst>
                <a:path w="488" h="789" extrusionOk="0">
                  <a:moveTo>
                    <a:pt x="488" y="0"/>
                  </a:moveTo>
                  <a:cubicBezTo>
                    <a:pt x="186" y="0"/>
                    <a:pt x="1" y="209"/>
                    <a:pt x="1" y="394"/>
                  </a:cubicBezTo>
                  <a:cubicBezTo>
                    <a:pt x="1" y="580"/>
                    <a:pt x="186" y="788"/>
                    <a:pt x="488" y="788"/>
                  </a:cubicBezTo>
                  <a:lnTo>
                    <a:pt x="48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4" name="Google Shape;134;p15"/>
            <p:cNvSpPr/>
            <p:nvPr/>
          </p:nvSpPr>
          <p:spPr>
            <a:xfrm>
              <a:off x="2683629" y="1742168"/>
              <a:ext cx="15721" cy="31402"/>
            </a:xfrm>
            <a:custGeom>
              <a:avLst/>
              <a:gdLst/>
              <a:ahLst/>
              <a:cxnLst/>
              <a:rect l="l" t="t" r="r" b="b"/>
              <a:pathLst>
                <a:path w="395" h="789" extrusionOk="0">
                  <a:moveTo>
                    <a:pt x="1" y="0"/>
                  </a:moveTo>
                  <a:lnTo>
                    <a:pt x="1" y="788"/>
                  </a:lnTo>
                  <a:cubicBezTo>
                    <a:pt x="186" y="788"/>
                    <a:pt x="395" y="580"/>
                    <a:pt x="395" y="394"/>
                  </a:cubicBezTo>
                  <a:cubicBezTo>
                    <a:pt x="395" y="209"/>
                    <a:pt x="186" y="0"/>
                    <a:pt x="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5" name="Google Shape;135;p15"/>
            <p:cNvSpPr/>
            <p:nvPr/>
          </p:nvSpPr>
          <p:spPr>
            <a:xfrm>
              <a:off x="2714075" y="1961699"/>
              <a:ext cx="38765" cy="38765"/>
            </a:xfrm>
            <a:custGeom>
              <a:avLst/>
              <a:gdLst/>
              <a:ahLst/>
              <a:cxnLst/>
              <a:rect l="l" t="t" r="r" b="b"/>
              <a:pathLst>
                <a:path w="974" h="974" extrusionOk="0">
                  <a:moveTo>
                    <a:pt x="487" y="0"/>
                  </a:moveTo>
                  <a:cubicBezTo>
                    <a:pt x="209" y="0"/>
                    <a:pt x="0" y="185"/>
                    <a:pt x="0" y="487"/>
                  </a:cubicBezTo>
                  <a:cubicBezTo>
                    <a:pt x="0" y="765"/>
                    <a:pt x="209" y="973"/>
                    <a:pt x="487" y="973"/>
                  </a:cubicBezTo>
                  <a:cubicBezTo>
                    <a:pt x="788" y="973"/>
                    <a:pt x="974" y="765"/>
                    <a:pt x="974" y="487"/>
                  </a:cubicBezTo>
                  <a:cubicBezTo>
                    <a:pt x="974" y="185"/>
                    <a:pt x="788" y="0"/>
                    <a:pt x="48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6" name="Google Shape;136;p15"/>
            <p:cNvSpPr/>
            <p:nvPr/>
          </p:nvSpPr>
          <p:spPr>
            <a:xfrm>
              <a:off x="2445673" y="1346487"/>
              <a:ext cx="184513" cy="388329"/>
            </a:xfrm>
            <a:custGeom>
              <a:avLst/>
              <a:gdLst/>
              <a:ahLst/>
              <a:cxnLst/>
              <a:rect l="l" t="t" r="r" b="b"/>
              <a:pathLst>
                <a:path w="4636" h="9757" extrusionOk="0">
                  <a:moveTo>
                    <a:pt x="951" y="0"/>
                  </a:moveTo>
                  <a:lnTo>
                    <a:pt x="0" y="5423"/>
                  </a:lnTo>
                  <a:lnTo>
                    <a:pt x="2318" y="5423"/>
                  </a:lnTo>
                  <a:lnTo>
                    <a:pt x="1739" y="7347"/>
                  </a:lnTo>
                  <a:lnTo>
                    <a:pt x="4635" y="9757"/>
                  </a:lnTo>
                  <a:lnTo>
                    <a:pt x="2318" y="6953"/>
                  </a:lnTo>
                  <a:lnTo>
                    <a:pt x="2781" y="5122"/>
                  </a:lnTo>
                  <a:lnTo>
                    <a:pt x="464" y="5122"/>
                  </a:lnTo>
                  <a:lnTo>
                    <a:pt x="95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7" name="Google Shape;137;p15"/>
            <p:cNvSpPr/>
            <p:nvPr/>
          </p:nvSpPr>
          <p:spPr>
            <a:xfrm>
              <a:off x="2714075" y="1365829"/>
              <a:ext cx="119002" cy="365324"/>
            </a:xfrm>
            <a:custGeom>
              <a:avLst/>
              <a:gdLst/>
              <a:ahLst/>
              <a:cxnLst/>
              <a:rect l="l" t="t" r="r" b="b"/>
              <a:pathLst>
                <a:path w="2990" h="9179" extrusionOk="0">
                  <a:moveTo>
                    <a:pt x="1066" y="1"/>
                  </a:moveTo>
                  <a:lnTo>
                    <a:pt x="2526" y="4358"/>
                  </a:lnTo>
                  <a:lnTo>
                    <a:pt x="580" y="4821"/>
                  </a:lnTo>
                  <a:lnTo>
                    <a:pt x="1460" y="6281"/>
                  </a:lnTo>
                  <a:lnTo>
                    <a:pt x="0" y="9178"/>
                  </a:lnTo>
                  <a:lnTo>
                    <a:pt x="1947" y="6467"/>
                  </a:lnTo>
                  <a:lnTo>
                    <a:pt x="1066" y="4937"/>
                  </a:lnTo>
                  <a:lnTo>
                    <a:pt x="2990" y="4451"/>
                  </a:lnTo>
                  <a:lnTo>
                    <a:pt x="106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8" name="Google Shape;138;p15"/>
            <p:cNvSpPr/>
            <p:nvPr/>
          </p:nvSpPr>
          <p:spPr>
            <a:xfrm>
              <a:off x="2476119" y="1323404"/>
              <a:ext cx="61809" cy="749951"/>
            </a:xfrm>
            <a:custGeom>
              <a:avLst/>
              <a:gdLst/>
              <a:ahLst/>
              <a:cxnLst/>
              <a:rect l="l" t="t" r="r" b="b"/>
              <a:pathLst>
                <a:path w="1553" h="18843" extrusionOk="0">
                  <a:moveTo>
                    <a:pt x="580" y="1"/>
                  </a:moveTo>
                  <a:lnTo>
                    <a:pt x="0" y="18842"/>
                  </a:lnTo>
                  <a:lnTo>
                    <a:pt x="974" y="18842"/>
                  </a:lnTo>
                  <a:lnTo>
                    <a:pt x="1553"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39" name="Google Shape;139;p15"/>
            <p:cNvSpPr/>
            <p:nvPr/>
          </p:nvSpPr>
          <p:spPr>
            <a:xfrm>
              <a:off x="2180017" y="1957997"/>
              <a:ext cx="422517" cy="383752"/>
            </a:xfrm>
            <a:custGeom>
              <a:avLst/>
              <a:gdLst/>
              <a:ahLst/>
              <a:cxnLst/>
              <a:rect l="l" t="t" r="r" b="b"/>
              <a:pathLst>
                <a:path w="10616" h="9642" extrusionOk="0">
                  <a:moveTo>
                    <a:pt x="1067" y="0"/>
                  </a:moveTo>
                  <a:lnTo>
                    <a:pt x="1" y="8482"/>
                  </a:lnTo>
                  <a:lnTo>
                    <a:pt x="9572" y="9641"/>
                  </a:lnTo>
                  <a:lnTo>
                    <a:pt x="10615" y="1159"/>
                  </a:lnTo>
                  <a:lnTo>
                    <a:pt x="1067"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40" name="Google Shape;140;p15"/>
            <p:cNvSpPr/>
            <p:nvPr/>
          </p:nvSpPr>
          <p:spPr>
            <a:xfrm>
              <a:off x="2084102" y="1946018"/>
              <a:ext cx="476923" cy="392030"/>
            </a:xfrm>
            <a:custGeom>
              <a:avLst/>
              <a:gdLst/>
              <a:ahLst/>
              <a:cxnLst/>
              <a:rect l="l" t="t" r="r" b="b"/>
              <a:pathLst>
                <a:path w="11983" h="9850" extrusionOk="0">
                  <a:moveTo>
                    <a:pt x="1067" y="0"/>
                  </a:moveTo>
                  <a:lnTo>
                    <a:pt x="1" y="8505"/>
                  </a:lnTo>
                  <a:lnTo>
                    <a:pt x="10916" y="9849"/>
                  </a:lnTo>
                  <a:lnTo>
                    <a:pt x="11982" y="1367"/>
                  </a:lnTo>
                  <a:lnTo>
                    <a:pt x="1067" y="0"/>
                  </a:lnTo>
                  <a:close/>
                </a:path>
              </a:pathLst>
            </a:custGeom>
            <a:solidFill>
              <a:srgbClr val="ECFC7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41" name="Google Shape;141;p15"/>
            <p:cNvSpPr/>
            <p:nvPr/>
          </p:nvSpPr>
          <p:spPr>
            <a:xfrm>
              <a:off x="2110847" y="1946018"/>
              <a:ext cx="450178" cy="203856"/>
            </a:xfrm>
            <a:custGeom>
              <a:avLst/>
              <a:gdLst/>
              <a:ahLst/>
              <a:cxnLst/>
              <a:rect l="l" t="t" r="r" b="b"/>
              <a:pathLst>
                <a:path w="11311" h="5122" extrusionOk="0">
                  <a:moveTo>
                    <a:pt x="395" y="0"/>
                  </a:moveTo>
                  <a:lnTo>
                    <a:pt x="1" y="3569"/>
                  </a:lnTo>
                  <a:lnTo>
                    <a:pt x="9758" y="5122"/>
                  </a:lnTo>
                  <a:lnTo>
                    <a:pt x="11102" y="2526"/>
                  </a:lnTo>
                  <a:lnTo>
                    <a:pt x="11310" y="1367"/>
                  </a:lnTo>
                  <a:lnTo>
                    <a:pt x="395"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42" name="Google Shape;142;p15"/>
            <p:cNvSpPr/>
            <p:nvPr/>
          </p:nvSpPr>
          <p:spPr>
            <a:xfrm>
              <a:off x="2126527" y="1946018"/>
              <a:ext cx="434497" cy="173409"/>
            </a:xfrm>
            <a:custGeom>
              <a:avLst/>
              <a:gdLst/>
              <a:ahLst/>
              <a:cxnLst/>
              <a:rect l="l" t="t" r="r" b="b"/>
              <a:pathLst>
                <a:path w="10917" h="4357" extrusionOk="0">
                  <a:moveTo>
                    <a:pt x="1" y="0"/>
                  </a:moveTo>
                  <a:lnTo>
                    <a:pt x="1" y="3384"/>
                  </a:lnTo>
                  <a:lnTo>
                    <a:pt x="9062" y="4357"/>
                  </a:lnTo>
                  <a:lnTo>
                    <a:pt x="10916" y="1367"/>
                  </a:lnTo>
                  <a:lnTo>
                    <a:pt x="1" y="0"/>
                  </a:lnTo>
                  <a:close/>
                </a:path>
              </a:pathLst>
            </a:custGeom>
            <a:solidFill>
              <a:srgbClr val="ECFC7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43" name="Google Shape;143;p15"/>
            <p:cNvSpPr/>
            <p:nvPr/>
          </p:nvSpPr>
          <p:spPr>
            <a:xfrm>
              <a:off x="2394930" y="2069594"/>
              <a:ext cx="50785" cy="95958"/>
            </a:xfrm>
            <a:custGeom>
              <a:avLst/>
              <a:gdLst/>
              <a:ahLst/>
              <a:cxnLst/>
              <a:rect l="l" t="t" r="r" b="b"/>
              <a:pathLst>
                <a:path w="1276" h="2411" extrusionOk="0">
                  <a:moveTo>
                    <a:pt x="395" y="1"/>
                  </a:moveTo>
                  <a:lnTo>
                    <a:pt x="1" y="2202"/>
                  </a:lnTo>
                  <a:lnTo>
                    <a:pt x="881" y="2411"/>
                  </a:lnTo>
                  <a:lnTo>
                    <a:pt x="1275" y="186"/>
                  </a:lnTo>
                  <a:lnTo>
                    <a:pt x="395" y="1"/>
                  </a:ln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sp>
          <p:nvSpPr>
            <p:cNvPr id="144" name="Google Shape;144;p15"/>
            <p:cNvSpPr/>
            <p:nvPr/>
          </p:nvSpPr>
          <p:spPr>
            <a:xfrm>
              <a:off x="2160675" y="2034531"/>
              <a:ext cx="49830" cy="92296"/>
            </a:xfrm>
            <a:custGeom>
              <a:avLst/>
              <a:gdLst/>
              <a:ahLst/>
              <a:cxnLst/>
              <a:rect l="l" t="t" r="r" b="b"/>
              <a:pathLst>
                <a:path w="1252" h="2319" extrusionOk="0">
                  <a:moveTo>
                    <a:pt x="394" y="1"/>
                  </a:moveTo>
                  <a:lnTo>
                    <a:pt x="0" y="2133"/>
                  </a:lnTo>
                  <a:lnTo>
                    <a:pt x="881" y="2318"/>
                  </a:lnTo>
                  <a:lnTo>
                    <a:pt x="1252" y="94"/>
                  </a:lnTo>
                  <a:lnTo>
                    <a:pt x="394" y="1"/>
                  </a:lnTo>
                  <a:close/>
                </a:path>
              </a:pathLst>
            </a:custGeom>
            <a:solidFill>
              <a:srgbClr val="CDDA6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panose="020B0604020202020204" pitchFamily="34" charset="0"/>
                <a:cs typeface="Arial" panose="020B0604020202020204" pitchFamily="34" charset="0"/>
                <a:sym typeface="Arial"/>
              </a:endParaRPr>
            </a:p>
          </p:txBody>
        </p:sp>
      </p:grpSp>
      <p:sp>
        <p:nvSpPr>
          <p:cNvPr id="2" name="TextBox 1">
            <a:extLst>
              <a:ext uri="{FF2B5EF4-FFF2-40B4-BE49-F238E27FC236}">
                <a16:creationId xmlns:a16="http://schemas.microsoft.com/office/drawing/2014/main" id="{85016572-9AE3-DA81-5DDB-65561D6D7B3E}"/>
              </a:ext>
            </a:extLst>
          </p:cNvPr>
          <p:cNvSpPr txBox="1"/>
          <p:nvPr/>
        </p:nvSpPr>
        <p:spPr>
          <a:xfrm>
            <a:off x="5533280" y="1222275"/>
            <a:ext cx="5112233" cy="523220"/>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dk1"/>
          </a:lnRef>
          <a:fillRef idx="2">
            <a:schemeClr val="dk1"/>
          </a:fillRef>
          <a:effectRef idx="1">
            <a:schemeClr val="dk1"/>
          </a:effectRef>
          <a:fontRef idx="minor">
            <a:schemeClr val="dk1"/>
          </a:fontRef>
        </p:style>
        <p:txBody>
          <a:bodyPr wrap="none" rtlCol="0">
            <a:spAutoFit/>
          </a:bodyPr>
          <a:lstStyle/>
          <a:p>
            <a:r>
              <a:rPr lang="en-GB" sz="2800" b="1">
                <a:solidFill>
                  <a:srgbClr val="00B050"/>
                </a:solidFill>
              </a:rPr>
              <a:t>Welcome to the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pic>
        <p:nvPicPr>
          <p:cNvPr id="6" name="Picture 5">
            <a:extLst>
              <a:ext uri="{FF2B5EF4-FFF2-40B4-BE49-F238E27FC236}">
                <a16:creationId xmlns:a16="http://schemas.microsoft.com/office/drawing/2014/main" id="{B90205DA-990B-47C0-AA55-C654F7641430}"/>
              </a:ext>
            </a:extLst>
          </p:cNvPr>
          <p:cNvPicPr>
            <a:picLocks noChangeAspect="1"/>
          </p:cNvPicPr>
          <p:nvPr/>
        </p:nvPicPr>
        <p:blipFill rotWithShape="1">
          <a:blip r:embed="rId3">
            <a:extLst>
              <a:ext uri="{28A0092B-C50C-407E-A947-70E740481C1C}">
                <a14:useLocalDpi xmlns:a14="http://schemas.microsoft.com/office/drawing/2010/main" val="0"/>
              </a:ext>
            </a:extLst>
          </a:blip>
          <a:srcRect l="7425" t="7608" r="15323"/>
          <a:stretch/>
        </p:blipFill>
        <p:spPr>
          <a:xfrm>
            <a:off x="7606556" y="1553331"/>
            <a:ext cx="3980327" cy="4196020"/>
          </a:xfrm>
          <a:prstGeom prst="rect">
            <a:avLst/>
          </a:prstGeom>
        </p:spPr>
      </p:pic>
      <p:sp>
        <p:nvSpPr>
          <p:cNvPr id="57" name="Google Shape;57;p15"/>
          <p:cNvSpPr txBox="1">
            <a:spLocks noGrp="1"/>
          </p:cNvSpPr>
          <p:nvPr>
            <p:ph type="ctrTitle"/>
          </p:nvPr>
        </p:nvSpPr>
        <p:spPr>
          <a:xfrm>
            <a:off x="605117" y="630545"/>
            <a:ext cx="3980329" cy="983102"/>
          </a:xfrm>
          <a:prstGeom prst="rect">
            <a:avLst/>
          </a:prstGeom>
        </p:spPr>
        <p:txBody>
          <a:bodyPr spcFirstLastPara="1" wrap="square" lIns="121900" tIns="121900" rIns="121900" bIns="121900" anchor="b" anchorCtr="0">
            <a:noAutofit/>
          </a:bodyPr>
          <a:lstStyle/>
          <a:p>
            <a:pPr algn="l"/>
            <a:r>
              <a:rPr lang="en-GB" sz="4800" dirty="0">
                <a:solidFill>
                  <a:srgbClr val="283038"/>
                </a:solidFill>
                <a:effectLst/>
                <a:latin typeface="Arial" panose="020B0604020202020204" pitchFamily="34" charset="0"/>
                <a:ea typeface="Calibri" panose="020F0502020204030204" pitchFamily="34" charset="0"/>
              </a:rPr>
              <a:t>Introduction</a:t>
            </a:r>
            <a:endParaRPr lang="en-GB" sz="4800" b="0" dirty="0">
              <a:solidFill>
                <a:srgbClr val="283038"/>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605117" y="1613647"/>
            <a:ext cx="6851485" cy="4196020"/>
          </a:xfrm>
          <a:prstGeom prst="rect">
            <a:avLst/>
          </a:prstGeom>
          <a:noFill/>
        </p:spPr>
        <p:txBody>
          <a:bodyPr wrap="square">
            <a:spAutoFit/>
          </a:bodyPr>
          <a:lstStyle/>
          <a:p>
            <a:pPr marL="0" marR="0" algn="just">
              <a:lnSpc>
                <a:spcPct val="150000"/>
              </a:lnSpc>
              <a:spcBef>
                <a:spcPts val="1200"/>
              </a:spcBef>
              <a:spcAft>
                <a:spcPts val="0"/>
              </a:spcAft>
            </a:pPr>
            <a:r>
              <a:rPr lang="en-GB" sz="1800" dirty="0">
                <a:effectLst/>
                <a:latin typeface="Arial" panose="020B0604020202020204" pitchFamily="34" charset="0"/>
                <a:ea typeface="Calibri" panose="020F0502020204030204" pitchFamily="34" charset="0"/>
              </a:rPr>
              <a:t>Employee engagement is crucial for the success of any business, especially in the hotel industry. Engaged employees tend to be more productive, efficient, and dedicated to their work (Bridger, 2018). In the hotel industry, where employees often serve as the first point of contact with guests, employee engagement plays an even more significant role. Involved workers are more likely to provide excellent customer service, resulting in advanced levels of customer gratification and loyalty. Furthermore, employee engagement can contribute to increased profitability and reduced turnover rates (Byrne, 2015).</a:t>
            </a:r>
          </a:p>
        </p:txBody>
      </p:sp>
    </p:spTree>
    <p:extLst>
      <p:ext uri="{BB962C8B-B14F-4D97-AF65-F5344CB8AC3E}">
        <p14:creationId xmlns:p14="http://schemas.microsoft.com/office/powerpoint/2010/main" val="3584663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pic>
        <p:nvPicPr>
          <p:cNvPr id="3" name="Picture 2">
            <a:extLst>
              <a:ext uri="{FF2B5EF4-FFF2-40B4-BE49-F238E27FC236}">
                <a16:creationId xmlns:a16="http://schemas.microsoft.com/office/drawing/2014/main" id="{87E1CB6B-E2A6-489E-8E53-1333985040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58982"/>
            <a:ext cx="4705350" cy="4705350"/>
          </a:xfrm>
          <a:prstGeom prst="rect">
            <a:avLst/>
          </a:prstGeom>
        </p:spPr>
      </p:pic>
      <p:sp>
        <p:nvSpPr>
          <p:cNvPr id="57" name="Google Shape;57;p15"/>
          <p:cNvSpPr txBox="1">
            <a:spLocks noGrp="1"/>
          </p:cNvSpPr>
          <p:nvPr>
            <p:ph type="ctrTitle"/>
          </p:nvPr>
        </p:nvSpPr>
        <p:spPr>
          <a:xfrm>
            <a:off x="7584142" y="630545"/>
            <a:ext cx="3980329" cy="983102"/>
          </a:xfrm>
          <a:prstGeom prst="rect">
            <a:avLst/>
          </a:prstGeom>
        </p:spPr>
        <p:txBody>
          <a:bodyPr spcFirstLastPara="1" wrap="square" lIns="121900" tIns="121900" rIns="121900" bIns="121900" anchor="b" anchorCtr="0">
            <a:noAutofit/>
          </a:bodyPr>
          <a:lstStyle/>
          <a:p>
            <a:pPr algn="r"/>
            <a:r>
              <a:rPr lang="en-GB" sz="4800" dirty="0">
                <a:effectLst/>
                <a:latin typeface="Arial" panose="020B0604020202020204" pitchFamily="34" charset="0"/>
                <a:ea typeface="Calibri" panose="020F0502020204030204" pitchFamily="34" charset="0"/>
              </a:rPr>
              <a:t>Definition</a:t>
            </a:r>
            <a:endParaRPr lang="en-GB" sz="4800" b="0" dirty="0"/>
          </a:p>
        </p:txBody>
      </p:sp>
      <p:sp>
        <p:nvSpPr>
          <p:cNvPr id="145" name="TextBox 144">
            <a:extLst>
              <a:ext uri="{FF2B5EF4-FFF2-40B4-BE49-F238E27FC236}">
                <a16:creationId xmlns:a16="http://schemas.microsoft.com/office/drawing/2014/main" id="{694DC367-A474-4C9D-B1EA-748C4EDD7F3A}"/>
              </a:ext>
            </a:extLst>
          </p:cNvPr>
          <p:cNvSpPr txBox="1"/>
          <p:nvPr/>
        </p:nvSpPr>
        <p:spPr>
          <a:xfrm>
            <a:off x="4383742" y="1613647"/>
            <a:ext cx="7180729" cy="3365024"/>
          </a:xfrm>
          <a:prstGeom prst="rect">
            <a:avLst/>
          </a:prstGeom>
          <a:noFill/>
        </p:spPr>
        <p:txBody>
          <a:bodyPr wrap="square">
            <a:spAutoFit/>
          </a:bodyPr>
          <a:lstStyle/>
          <a:p>
            <a:pPr marL="0" marR="0" algn="just">
              <a:lnSpc>
                <a:spcPct val="150000"/>
              </a:lnSpc>
              <a:spcBef>
                <a:spcPts val="1200"/>
              </a:spcBef>
              <a:spcAft>
                <a:spcPts val="0"/>
              </a:spcAft>
            </a:pPr>
            <a:r>
              <a:rPr lang="en-US" sz="1800" dirty="0">
                <a:effectLst/>
                <a:latin typeface="Arial" panose="020B0604020202020204" pitchFamily="34" charset="0"/>
                <a:ea typeface="Calibri" panose="020F0502020204030204" pitchFamily="34" charset="0"/>
              </a:rPr>
              <a:t>Employee engagement is the expressive promise a worker has to their organisation and its goals. Involved staffs are passionate about their work, feel valued and supported, and have a strong sense of connection to their colleagues and the organisation (Kruse, 2015). It involves a combination of factors, including job satisfaction, motivation, and enthusiasm for work. Engaged employees tend to be more productive, efficient, and loyal, resulting in improved business outcomes.</a:t>
            </a:r>
            <a:endParaRPr lang="en-GB" sz="18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124301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7" name="Google Shape;57;p15"/>
          <p:cNvSpPr txBox="1">
            <a:spLocks noGrp="1"/>
          </p:cNvSpPr>
          <p:nvPr>
            <p:ph type="ctrTitle"/>
          </p:nvPr>
        </p:nvSpPr>
        <p:spPr>
          <a:xfrm>
            <a:off x="818589" y="375880"/>
            <a:ext cx="10554821" cy="983102"/>
          </a:xfrm>
          <a:prstGeom prst="rect">
            <a:avLst/>
          </a:prstGeom>
        </p:spPr>
        <p:txBody>
          <a:bodyPr spcFirstLastPara="1" wrap="square" lIns="121900" tIns="121900" rIns="121900" bIns="121900" anchor="b" anchorCtr="0">
            <a:noAutofit/>
          </a:bodyPr>
          <a:lstStyle/>
          <a:p>
            <a:r>
              <a:rPr lang="en-GB" sz="4800" dirty="0">
                <a:solidFill>
                  <a:srgbClr val="6D044B"/>
                </a:solidFill>
                <a:effectLst/>
                <a:latin typeface="Arial" panose="020B0604020202020204" pitchFamily="34" charset="0"/>
                <a:ea typeface="Calibri" panose="020F0502020204030204" pitchFamily="34" charset="0"/>
              </a:rPr>
              <a:t>Model of Employee Engagement</a:t>
            </a:r>
            <a:endParaRPr lang="en-GB" sz="4800" b="0" dirty="0">
              <a:solidFill>
                <a:srgbClr val="6D044B"/>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6350523" y="2603462"/>
            <a:ext cx="4103803" cy="1993623"/>
          </a:xfrm>
          <a:prstGeom prst="rect">
            <a:avLst/>
          </a:prstGeom>
          <a:noFill/>
          <a:ln>
            <a:solidFill>
              <a:schemeClr val="bg1"/>
            </a:solidFill>
          </a:ln>
        </p:spPr>
        <p:txBody>
          <a:bodyPr wrap="square">
            <a:spAutoFit/>
          </a:bodyPr>
          <a:lstStyle/>
          <a:p>
            <a:pPr marL="342900" marR="0" indent="-342900" algn="just">
              <a:lnSpc>
                <a:spcPct val="150000"/>
              </a:lnSpc>
              <a:spcBef>
                <a:spcPts val="1200"/>
              </a:spcBef>
              <a:spcAft>
                <a:spcPts val="0"/>
              </a:spcAft>
              <a:buFont typeface="Arial" panose="020B0604020202020204" pitchFamily="34" charset="0"/>
              <a:buChar char="•"/>
            </a:pPr>
            <a:r>
              <a:rPr lang="en-GB" sz="2400" b="1">
                <a:latin typeface="Arial" panose="020B0604020202020204" pitchFamily="34" charset="0"/>
                <a:ea typeface="Calibri" panose="020F0502020204030204" pitchFamily="34" charset="0"/>
              </a:rPr>
              <a:t>P</a:t>
            </a:r>
            <a:r>
              <a:rPr lang="en-GB" sz="2400" b="1">
                <a:effectLst/>
                <a:latin typeface="Arial" panose="020B0604020202020204" pitchFamily="34" charset="0"/>
                <a:ea typeface="Calibri" panose="020F0502020204030204" pitchFamily="34" charset="0"/>
              </a:rPr>
              <a:t>hysical engagement</a:t>
            </a:r>
            <a:r>
              <a:rPr lang="en-GB" sz="2400">
                <a:effectLst/>
                <a:latin typeface="Arial" panose="020B0604020202020204" pitchFamily="34" charset="0"/>
                <a:ea typeface="Calibri" panose="020F0502020204030204" pitchFamily="34" charset="0"/>
              </a:rPr>
              <a:t>.</a:t>
            </a:r>
            <a:endParaRPr lang="en-GB" sz="2400" dirty="0">
              <a:effectLst/>
              <a:latin typeface="Arial" panose="020B0604020202020204" pitchFamily="34" charset="0"/>
              <a:ea typeface="Calibri" panose="020F0502020204030204" pitchFamily="34" charset="0"/>
            </a:endParaRPr>
          </a:p>
          <a:p>
            <a:pPr marL="342900" marR="0" lvl="0" indent="-342900" algn="just">
              <a:lnSpc>
                <a:spcPct val="150000"/>
              </a:lnSpc>
              <a:spcBef>
                <a:spcPts val="1200"/>
              </a:spcBef>
              <a:spcAft>
                <a:spcPts val="0"/>
              </a:spcAft>
              <a:buFont typeface="Symbol" panose="05050102010706020507" pitchFamily="18" charset="2"/>
              <a:buChar char=""/>
            </a:pPr>
            <a:r>
              <a:rPr lang="en-GB" sz="2400" b="1" dirty="0">
                <a:effectLst/>
                <a:latin typeface="Arial" panose="020B0604020202020204" pitchFamily="34" charset="0"/>
                <a:ea typeface="Calibri" panose="020F0502020204030204" pitchFamily="34" charset="0"/>
              </a:rPr>
              <a:t>Cognitive </a:t>
            </a:r>
            <a:r>
              <a:rPr lang="en-GB" sz="2400" b="1">
                <a:effectLst/>
                <a:latin typeface="Arial" panose="020B0604020202020204" pitchFamily="34" charset="0"/>
                <a:ea typeface="Calibri" panose="020F0502020204030204" pitchFamily="34" charset="0"/>
              </a:rPr>
              <a:t>engagement</a:t>
            </a:r>
            <a:r>
              <a:rPr lang="en-GB" sz="2400">
                <a:effectLst/>
                <a:latin typeface="Arial" panose="020B0604020202020204" pitchFamily="34" charset="0"/>
                <a:ea typeface="Calibri" panose="020F0502020204030204" pitchFamily="34" charset="0"/>
              </a:rPr>
              <a:t> </a:t>
            </a:r>
          </a:p>
          <a:p>
            <a:pPr marL="342900" marR="0" lvl="0" indent="-342900" algn="just">
              <a:lnSpc>
                <a:spcPct val="150000"/>
              </a:lnSpc>
              <a:spcBef>
                <a:spcPts val="1200"/>
              </a:spcBef>
              <a:spcAft>
                <a:spcPts val="0"/>
              </a:spcAft>
              <a:buFont typeface="Symbol" panose="05050102010706020507" pitchFamily="18" charset="2"/>
              <a:buChar char=""/>
            </a:pPr>
            <a:r>
              <a:rPr lang="en-GB" sz="2400" b="1">
                <a:effectLst/>
                <a:latin typeface="Arial" panose="020B0604020202020204" pitchFamily="34" charset="0"/>
                <a:ea typeface="Calibri" panose="020F0502020204030204" pitchFamily="34" charset="0"/>
              </a:rPr>
              <a:t>Emotional engagement</a:t>
            </a:r>
            <a:endParaRPr lang="en-GB" sz="2400" dirty="0">
              <a:effectLst/>
              <a:latin typeface="Arial" panose="020B0604020202020204" pitchFamily="34" charset="0"/>
              <a:ea typeface="Calibri" panose="020F0502020204030204" pitchFamily="34" charset="0"/>
            </a:endParaRPr>
          </a:p>
        </p:txBody>
      </p:sp>
      <p:graphicFrame>
        <p:nvGraphicFramePr>
          <p:cNvPr id="2" name="Diagram 1">
            <a:extLst>
              <a:ext uri="{FF2B5EF4-FFF2-40B4-BE49-F238E27FC236}">
                <a16:creationId xmlns:a16="http://schemas.microsoft.com/office/drawing/2014/main" id="{1B48B324-BFA1-4A7A-BBA6-8F2610CEEE63}"/>
              </a:ext>
            </a:extLst>
          </p:cNvPr>
          <p:cNvGraphicFramePr/>
          <p:nvPr>
            <p:extLst>
              <p:ext uri="{D42A27DB-BD31-4B8C-83A1-F6EECF244321}">
                <p14:modId xmlns:p14="http://schemas.microsoft.com/office/powerpoint/2010/main" val="2620237236"/>
              </p:ext>
            </p:extLst>
          </p:nvPr>
        </p:nvGraphicFramePr>
        <p:xfrm>
          <a:off x="922284" y="1907769"/>
          <a:ext cx="4686299" cy="3385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1098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pic>
        <p:nvPicPr>
          <p:cNvPr id="4" name="Picture 3">
            <a:extLst>
              <a:ext uri="{FF2B5EF4-FFF2-40B4-BE49-F238E27FC236}">
                <a16:creationId xmlns:a16="http://schemas.microsoft.com/office/drawing/2014/main" id="{8EA9AF97-4E31-405F-B4F3-2C34A3035F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365" y="2055042"/>
            <a:ext cx="3846136" cy="3902697"/>
          </a:xfrm>
          <a:prstGeom prst="rect">
            <a:avLst/>
          </a:prstGeom>
        </p:spPr>
      </p:pic>
      <p:sp>
        <p:nvSpPr>
          <p:cNvPr id="57" name="Google Shape;57;p15"/>
          <p:cNvSpPr txBox="1">
            <a:spLocks noGrp="1"/>
          </p:cNvSpPr>
          <p:nvPr>
            <p:ph type="ctrTitle"/>
          </p:nvPr>
        </p:nvSpPr>
        <p:spPr>
          <a:xfrm>
            <a:off x="627530" y="630545"/>
            <a:ext cx="10936942" cy="983102"/>
          </a:xfrm>
          <a:prstGeom prst="rect">
            <a:avLst/>
          </a:prstGeom>
        </p:spPr>
        <p:txBody>
          <a:bodyPr spcFirstLastPara="1" wrap="square" lIns="121900" tIns="121900" rIns="121900" bIns="121900" anchor="b" anchorCtr="0">
            <a:noAutofit/>
          </a:bodyPr>
          <a:lstStyle/>
          <a:p>
            <a:r>
              <a:rPr lang="en-US" sz="4800" dirty="0">
                <a:solidFill>
                  <a:srgbClr val="242E5F"/>
                </a:solidFill>
                <a:effectLst/>
                <a:latin typeface="Arial" panose="020B0604020202020204" pitchFamily="34" charset="0"/>
                <a:ea typeface="Calibri" panose="020F0502020204030204" pitchFamily="34" charset="0"/>
              </a:rPr>
              <a:t>Best Practices in the Hotel Industry</a:t>
            </a:r>
            <a:endParaRPr lang="en-GB" sz="4800" b="0" dirty="0">
              <a:solidFill>
                <a:srgbClr val="242E5F"/>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4383742" y="1613647"/>
            <a:ext cx="7180729" cy="5016758"/>
          </a:xfrm>
          <a:prstGeom prst="rect">
            <a:avLst/>
          </a:prstGeom>
          <a:noFill/>
        </p:spPr>
        <p:txBody>
          <a:bodyPr wrap="square">
            <a:spAutoFit/>
          </a:bodyPr>
          <a:lstStyle/>
          <a:p>
            <a:pPr marL="285750" marR="0" lvl="0" indent="-285750" algn="just">
              <a:spcBef>
                <a:spcPts val="120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Define clear job roles and responsibilities and deliver employees with the essential training and resources to complete their jobs effectively.</a:t>
            </a:r>
          </a:p>
          <a:p>
            <a:pPr marL="285750" marR="0" lvl="0" indent="-285750" algn="just">
              <a:spcBef>
                <a:spcPts val="120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Foster a positive work culture that values employee contributions and encourages open communication and collaboration (</a:t>
            </a:r>
            <a:r>
              <a:rPr lang="en-GB" sz="1800" dirty="0" err="1">
                <a:effectLst/>
                <a:latin typeface="Arial" panose="020B0604020202020204" pitchFamily="34" charset="0"/>
                <a:ea typeface="Calibri" panose="020F0502020204030204" pitchFamily="34" charset="0"/>
              </a:rPr>
              <a:t>Mcgee</a:t>
            </a:r>
            <a:r>
              <a:rPr lang="en-GB" sz="1800" dirty="0">
                <a:effectLst/>
                <a:latin typeface="Arial" panose="020B0604020202020204" pitchFamily="34" charset="0"/>
                <a:ea typeface="Calibri" panose="020F0502020204030204" pitchFamily="34" charset="0"/>
              </a:rPr>
              <a:t>, 2021).</a:t>
            </a:r>
          </a:p>
          <a:p>
            <a:pPr marL="285750" marR="0" lvl="0" indent="-285750" algn="just">
              <a:spcBef>
                <a:spcPts val="120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Offer opportunities for professional development and career growth to keep employees engaged and motivated.</a:t>
            </a:r>
          </a:p>
          <a:p>
            <a:pPr marL="285750" marR="0" lvl="0" indent="-285750" algn="just">
              <a:spcBef>
                <a:spcPts val="120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Provide a safe and healthy work environment that prioritises employee well-being and work-life balance.</a:t>
            </a:r>
          </a:p>
          <a:p>
            <a:pPr marL="285750" marR="0" lvl="0" indent="-285750" algn="just">
              <a:spcBef>
                <a:spcPts val="120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Encourage employee involvement in decision-making and offer channels for employees to provide feedback and suggestions for improvement (Mitchell, 2017).</a:t>
            </a:r>
          </a:p>
          <a:p>
            <a:pPr marL="285750" marR="0" lvl="0" indent="-285750" algn="just">
              <a:spcBef>
                <a:spcPts val="120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Regularly measure employee engagement levels and use feedback to improve engagement initiatives.</a:t>
            </a:r>
          </a:p>
        </p:txBody>
      </p:sp>
    </p:spTree>
    <p:extLst>
      <p:ext uri="{BB962C8B-B14F-4D97-AF65-F5344CB8AC3E}">
        <p14:creationId xmlns:p14="http://schemas.microsoft.com/office/powerpoint/2010/main" val="1460859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pic>
        <p:nvPicPr>
          <p:cNvPr id="6" name="Picture 5">
            <a:extLst>
              <a:ext uri="{FF2B5EF4-FFF2-40B4-BE49-F238E27FC236}">
                <a16:creationId xmlns:a16="http://schemas.microsoft.com/office/drawing/2014/main" id="{5EDA5493-D993-4DC0-B542-EC78071C4E58}"/>
              </a:ext>
            </a:extLst>
          </p:cNvPr>
          <p:cNvPicPr>
            <a:picLocks noChangeAspect="1"/>
          </p:cNvPicPr>
          <p:nvPr/>
        </p:nvPicPr>
        <p:blipFill rotWithShape="1">
          <a:blip r:embed="rId3">
            <a:extLst>
              <a:ext uri="{28A0092B-C50C-407E-A947-70E740481C1C}">
                <a14:useLocalDpi xmlns:a14="http://schemas.microsoft.com/office/drawing/2010/main" val="0"/>
              </a:ext>
            </a:extLst>
          </a:blip>
          <a:srcRect l="11319" t="11329" r="11426" b="11788"/>
          <a:stretch/>
        </p:blipFill>
        <p:spPr>
          <a:xfrm>
            <a:off x="1202851" y="4039957"/>
            <a:ext cx="3248507" cy="2257581"/>
          </a:xfrm>
          <a:prstGeom prst="rect">
            <a:avLst/>
          </a:prstGeom>
        </p:spPr>
      </p:pic>
      <p:sp>
        <p:nvSpPr>
          <p:cNvPr id="57" name="Google Shape;57;p15"/>
          <p:cNvSpPr txBox="1">
            <a:spLocks noGrp="1"/>
          </p:cNvSpPr>
          <p:nvPr>
            <p:ph type="ctrTitle"/>
          </p:nvPr>
        </p:nvSpPr>
        <p:spPr>
          <a:xfrm>
            <a:off x="361950" y="611842"/>
            <a:ext cx="11468100" cy="767602"/>
          </a:xfrm>
          <a:prstGeom prst="rect">
            <a:avLst/>
          </a:prstGeom>
        </p:spPr>
        <p:txBody>
          <a:bodyPr spcFirstLastPara="1" wrap="square" lIns="121900" tIns="121900" rIns="121900" bIns="121900" anchor="b" anchorCtr="0">
            <a:noAutofit/>
          </a:bodyPr>
          <a:lstStyle/>
          <a:p>
            <a:r>
              <a:rPr lang="en-US" sz="4000" dirty="0">
                <a:solidFill>
                  <a:srgbClr val="CF2E5D"/>
                </a:solidFill>
                <a:effectLst/>
                <a:latin typeface="Arial" panose="020B0604020202020204" pitchFamily="34" charset="0"/>
                <a:ea typeface="Calibri" panose="020F0502020204030204" pitchFamily="34" charset="0"/>
              </a:rPr>
              <a:t>Successful Employee Engagement Programs</a:t>
            </a:r>
            <a:endParaRPr lang="en-GB" sz="4000" dirty="0">
              <a:solidFill>
                <a:srgbClr val="CF2E5D"/>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6096000" y="2155190"/>
            <a:ext cx="5371372" cy="2547620"/>
          </a:xfrm>
          <a:prstGeom prst="rect">
            <a:avLst/>
          </a:prstGeom>
          <a:noFill/>
        </p:spPr>
        <p:txBody>
          <a:bodyPr wrap="square">
            <a:spAutoFit/>
          </a:bodyPr>
          <a:lstStyle/>
          <a:p>
            <a:pPr marL="342900" marR="0" lvl="0" indent="-342900" algn="just">
              <a:lnSpc>
                <a:spcPct val="150000"/>
              </a:lnSpc>
              <a:spcBef>
                <a:spcPts val="1200"/>
              </a:spcBef>
              <a:spcAft>
                <a:spcPts val="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rPr>
              <a:t>Marriott's "</a:t>
            </a:r>
            <a:r>
              <a:rPr lang="en-GB" sz="2400" dirty="0" err="1">
                <a:effectLst/>
                <a:latin typeface="Arial" panose="020B0604020202020204" pitchFamily="34" charset="0"/>
                <a:ea typeface="Calibri" panose="020F0502020204030204" pitchFamily="34" charset="0"/>
              </a:rPr>
              <a:t>TakeCare</a:t>
            </a:r>
            <a:r>
              <a:rPr lang="en-GB" sz="2400" dirty="0">
                <a:effectLst/>
                <a:latin typeface="Arial" panose="020B0604020202020204" pitchFamily="34" charset="0"/>
                <a:ea typeface="Calibri" panose="020F0502020204030204" pitchFamily="34" charset="0"/>
              </a:rPr>
              <a:t>" program</a:t>
            </a:r>
            <a:r>
              <a:rPr lang="en-GB" sz="2400">
                <a:effectLst/>
                <a:latin typeface="Arial" panose="020B0604020202020204" pitchFamily="34" charset="0"/>
                <a:ea typeface="Calibri" panose="020F0502020204030204" pitchFamily="34" charset="0"/>
              </a:rPr>
              <a:t>, </a:t>
            </a:r>
          </a:p>
          <a:p>
            <a:pPr marL="342900" marR="0" lvl="0" indent="-342900" algn="just">
              <a:lnSpc>
                <a:spcPct val="150000"/>
              </a:lnSpc>
              <a:spcBef>
                <a:spcPts val="1200"/>
              </a:spcBef>
              <a:spcAft>
                <a:spcPts val="0"/>
              </a:spcAft>
              <a:buFont typeface="Symbol" panose="05050102010706020507" pitchFamily="18" charset="2"/>
              <a:buChar char=""/>
            </a:pPr>
            <a:r>
              <a:rPr lang="en-GB" sz="2400">
                <a:effectLst/>
                <a:latin typeface="Arial" panose="020B0604020202020204" pitchFamily="34" charset="0"/>
                <a:ea typeface="Calibri" panose="020F0502020204030204" pitchFamily="34" charset="0"/>
              </a:rPr>
              <a:t>Hilton's </a:t>
            </a:r>
            <a:r>
              <a:rPr lang="en-GB" sz="2400" dirty="0">
                <a:effectLst/>
                <a:latin typeface="Arial" panose="020B0604020202020204" pitchFamily="34" charset="0"/>
                <a:ea typeface="Calibri" panose="020F0502020204030204" pitchFamily="34" charset="0"/>
              </a:rPr>
              <a:t>"</a:t>
            </a:r>
            <a:r>
              <a:rPr lang="en-GB" sz="2400" dirty="0" err="1">
                <a:effectLst/>
                <a:latin typeface="Arial" panose="020B0604020202020204" pitchFamily="34" charset="0"/>
                <a:ea typeface="Calibri" panose="020F0502020204030204" pitchFamily="34" charset="0"/>
              </a:rPr>
              <a:t>Thrive@Hilton</a:t>
            </a:r>
            <a:r>
              <a:rPr lang="en-GB" sz="2400" dirty="0">
                <a:effectLst/>
                <a:latin typeface="Arial" panose="020B0604020202020204" pitchFamily="34" charset="0"/>
                <a:ea typeface="Calibri" panose="020F0502020204030204" pitchFamily="34" charset="0"/>
              </a:rPr>
              <a:t>" </a:t>
            </a:r>
            <a:r>
              <a:rPr lang="en-GB" sz="2400">
                <a:effectLst/>
                <a:latin typeface="Arial" panose="020B0604020202020204" pitchFamily="34" charset="0"/>
                <a:ea typeface="Calibri" panose="020F0502020204030204" pitchFamily="34" charset="0"/>
              </a:rPr>
              <a:t>program </a:t>
            </a:r>
          </a:p>
          <a:p>
            <a:pPr marL="342900" marR="0" lvl="0" indent="-342900" algn="just">
              <a:lnSpc>
                <a:spcPct val="150000"/>
              </a:lnSpc>
              <a:spcBef>
                <a:spcPts val="1200"/>
              </a:spcBef>
              <a:spcAft>
                <a:spcPts val="0"/>
              </a:spcAft>
              <a:buFont typeface="Symbol" panose="05050102010706020507" pitchFamily="18" charset="2"/>
              <a:buChar char=""/>
            </a:pPr>
            <a:r>
              <a:rPr lang="en-GB" sz="2400">
                <a:effectLst/>
                <a:latin typeface="Arial" panose="020B0604020202020204" pitchFamily="34" charset="0"/>
                <a:ea typeface="Calibri" panose="020F0502020204030204" pitchFamily="34" charset="0"/>
              </a:rPr>
              <a:t>Four </a:t>
            </a:r>
            <a:r>
              <a:rPr lang="en-GB" sz="2400" dirty="0">
                <a:effectLst/>
                <a:latin typeface="Arial" panose="020B0604020202020204" pitchFamily="34" charset="0"/>
                <a:ea typeface="Calibri" panose="020F0502020204030204" pitchFamily="34" charset="0"/>
              </a:rPr>
              <a:t>Seasons' "Lead With Care</a:t>
            </a:r>
            <a:r>
              <a:rPr lang="en-GB" sz="2400">
                <a:effectLst/>
                <a:latin typeface="Arial" panose="020B0604020202020204" pitchFamily="34" charset="0"/>
                <a:ea typeface="Calibri" panose="020F0502020204030204" pitchFamily="34" charset="0"/>
              </a:rPr>
              <a:t>" program</a:t>
            </a:r>
            <a:endParaRPr lang="en-GB" sz="2400" dirty="0">
              <a:effectLst/>
              <a:latin typeface="Arial" panose="020B0604020202020204" pitchFamily="34" charset="0"/>
              <a:ea typeface="Calibri" panose="020F0502020204030204" pitchFamily="34" charset="0"/>
            </a:endParaRPr>
          </a:p>
        </p:txBody>
      </p:sp>
      <p:pic>
        <p:nvPicPr>
          <p:cNvPr id="3" name="Picture 2">
            <a:extLst>
              <a:ext uri="{FF2B5EF4-FFF2-40B4-BE49-F238E27FC236}">
                <a16:creationId xmlns:a16="http://schemas.microsoft.com/office/drawing/2014/main" id="{BF5F7312-7E4A-4E1B-B058-B9B88C1CDD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0814" y="1600435"/>
            <a:ext cx="2439522" cy="2439522"/>
          </a:xfrm>
          <a:prstGeom prst="rect">
            <a:avLst/>
          </a:prstGeom>
        </p:spPr>
      </p:pic>
    </p:spTree>
    <p:extLst>
      <p:ext uri="{BB962C8B-B14F-4D97-AF65-F5344CB8AC3E}">
        <p14:creationId xmlns:p14="http://schemas.microsoft.com/office/powerpoint/2010/main" val="1673375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pic>
        <p:nvPicPr>
          <p:cNvPr id="3" name="Picture 2">
            <a:extLst>
              <a:ext uri="{FF2B5EF4-FFF2-40B4-BE49-F238E27FC236}">
                <a16:creationId xmlns:a16="http://schemas.microsoft.com/office/drawing/2014/main" id="{52A73634-2227-447E-B7FF-08F1F1CC1597}"/>
              </a:ext>
            </a:extLst>
          </p:cNvPr>
          <p:cNvPicPr>
            <a:picLocks noChangeAspect="1"/>
          </p:cNvPicPr>
          <p:nvPr/>
        </p:nvPicPr>
        <p:blipFill rotWithShape="1">
          <a:blip r:embed="rId3">
            <a:extLst>
              <a:ext uri="{28A0092B-C50C-407E-A947-70E740481C1C}">
                <a14:useLocalDpi xmlns:a14="http://schemas.microsoft.com/office/drawing/2010/main" val="0"/>
              </a:ext>
            </a:extLst>
          </a:blip>
          <a:srcRect l="4440" r="4800" b="5847"/>
          <a:stretch/>
        </p:blipFill>
        <p:spPr>
          <a:xfrm>
            <a:off x="4990672" y="3790544"/>
            <a:ext cx="6039278" cy="3067456"/>
          </a:xfrm>
          <a:prstGeom prst="rect">
            <a:avLst/>
          </a:prstGeom>
        </p:spPr>
      </p:pic>
      <p:sp>
        <p:nvSpPr>
          <p:cNvPr id="57" name="Google Shape;57;p15"/>
          <p:cNvSpPr txBox="1">
            <a:spLocks noGrp="1"/>
          </p:cNvSpPr>
          <p:nvPr>
            <p:ph type="ctrTitle"/>
          </p:nvPr>
        </p:nvSpPr>
        <p:spPr>
          <a:xfrm>
            <a:off x="627529" y="381163"/>
            <a:ext cx="6039278" cy="983102"/>
          </a:xfrm>
          <a:prstGeom prst="rect">
            <a:avLst/>
          </a:prstGeom>
        </p:spPr>
        <p:txBody>
          <a:bodyPr spcFirstLastPara="1" wrap="square" lIns="121900" tIns="121900" rIns="121900" bIns="121900" anchor="b" anchorCtr="0">
            <a:noAutofit/>
          </a:bodyPr>
          <a:lstStyle/>
          <a:p>
            <a:pPr algn="l"/>
            <a:r>
              <a:rPr lang="en-US" sz="4800" dirty="0">
                <a:solidFill>
                  <a:srgbClr val="9F4CFE"/>
                </a:solidFill>
                <a:effectLst/>
                <a:latin typeface="Arial" panose="020B0604020202020204" pitchFamily="34" charset="0"/>
                <a:ea typeface="Calibri" panose="020F0502020204030204" pitchFamily="34" charset="0"/>
              </a:rPr>
              <a:t>Data and Statistics</a:t>
            </a:r>
            <a:endParaRPr lang="en-GB" sz="4800" b="0" dirty="0">
              <a:solidFill>
                <a:srgbClr val="9F4CFE"/>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166256" y="1247887"/>
            <a:ext cx="11697474" cy="3754874"/>
          </a:xfrm>
          <a:prstGeom prst="rect">
            <a:avLst/>
          </a:prstGeom>
          <a:noFill/>
        </p:spPr>
        <p:txBody>
          <a:bodyPr wrap="square">
            <a:spAutoFit/>
          </a:bodyPr>
          <a:lstStyle/>
          <a:p>
            <a:pPr marL="285750" marR="0" lvl="0" indent="-285750" algn="just">
              <a:spcBef>
                <a:spcPts val="120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rPr>
              <a:t>According to a Gallup study, engaged hotel employees have 27% higher customer satisfaction scores and 18% higher revenue per available room (RevPAR) compared to their disengaged peers.</a:t>
            </a:r>
          </a:p>
          <a:p>
            <a:pPr marL="285750" marR="0" lvl="0" indent="-285750" algn="just">
              <a:spcBef>
                <a:spcPts val="120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rPr>
              <a:t>A survey by Hospitality Net found that 80% of hotel employees reported being either "somewhat engaged" or "very engaged" in their work (Morgan and Goldsmith, 2017).</a:t>
            </a:r>
          </a:p>
          <a:p>
            <a:pPr marL="285750" marR="0" lvl="0" indent="-285750" algn="just">
              <a:spcBef>
                <a:spcPts val="120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rPr>
              <a:t>A Survey by HR.com found that only 34% of hotel employees were "highly engaged," with 27% reporting feeling "disengaged."</a:t>
            </a:r>
          </a:p>
          <a:p>
            <a:pPr marL="285750" marR="0" lvl="0" indent="-285750" algn="just">
              <a:spcBef>
                <a:spcPts val="120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rPr>
              <a:t>A study by Cornell University found that engaged hotel employees had lower turnover rates, resulting in significant cost savings for hotels.</a:t>
            </a:r>
          </a:p>
          <a:p>
            <a:pPr marL="285750" marR="0" lvl="0" indent="-285750" algn="just">
              <a:spcBef>
                <a:spcPts val="120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rPr>
              <a:t>A report by the Society for Human Resource Management (SHRM) found that employee recognition and rewards programs were one of the most effective strategies for increasing employee engagement in the hotel industry (Raghubalan and Raghubalan, 2015).</a:t>
            </a:r>
          </a:p>
        </p:txBody>
      </p:sp>
    </p:spTree>
    <p:extLst>
      <p:ext uri="{BB962C8B-B14F-4D97-AF65-F5344CB8AC3E}">
        <p14:creationId xmlns:p14="http://schemas.microsoft.com/office/powerpoint/2010/main" val="641966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7" name="Google Shape;57;p15"/>
          <p:cNvSpPr txBox="1">
            <a:spLocks noGrp="1"/>
          </p:cNvSpPr>
          <p:nvPr>
            <p:ph type="ctrTitle"/>
          </p:nvPr>
        </p:nvSpPr>
        <p:spPr>
          <a:xfrm>
            <a:off x="627528" y="381163"/>
            <a:ext cx="7659221" cy="983102"/>
          </a:xfrm>
          <a:prstGeom prst="rect">
            <a:avLst/>
          </a:prstGeom>
        </p:spPr>
        <p:txBody>
          <a:bodyPr spcFirstLastPara="1" wrap="square" lIns="121900" tIns="121900" rIns="121900" bIns="121900" anchor="b" anchorCtr="0">
            <a:noAutofit/>
          </a:bodyPr>
          <a:lstStyle/>
          <a:p>
            <a:pPr algn="l"/>
            <a:r>
              <a:rPr lang="en-US" sz="4800" dirty="0">
                <a:solidFill>
                  <a:srgbClr val="B93C70"/>
                </a:solidFill>
                <a:effectLst/>
                <a:latin typeface="Arial" panose="020B0604020202020204" pitchFamily="34" charset="0"/>
                <a:ea typeface="Calibri" panose="020F0502020204030204" pitchFamily="34" charset="0"/>
              </a:rPr>
              <a:t>Strategies to Measure</a:t>
            </a:r>
            <a:endParaRPr lang="en-GB" sz="4800" b="0" dirty="0">
              <a:solidFill>
                <a:srgbClr val="B93C70"/>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1178352" y="1846605"/>
            <a:ext cx="5533534" cy="3323987"/>
          </a:xfrm>
          <a:prstGeom prst="rect">
            <a:avLst/>
          </a:prstGeom>
          <a:noFill/>
          <a:effectLst/>
        </p:spPr>
        <p:txBody>
          <a:bodyPr wrap="square">
            <a:spAutoFit/>
          </a:bodyPr>
          <a:lstStyle/>
          <a:p>
            <a:pPr marL="342900" marR="0" lvl="0" indent="-342900" algn="just">
              <a:spcBef>
                <a:spcPts val="1200"/>
              </a:spcBef>
              <a:spcAft>
                <a:spcPts val="0"/>
              </a:spcAft>
              <a:buFont typeface="Symbol" panose="05050102010706020507" pitchFamily="18" charset="2"/>
              <a:buChar char=""/>
            </a:pPr>
            <a:r>
              <a:rPr lang="en-GB" sz="2000">
                <a:effectLst/>
                <a:latin typeface="Arial" panose="020B0604020202020204" pitchFamily="34" charset="0"/>
                <a:ea typeface="Calibri" panose="020F0502020204030204" pitchFamily="34" charset="0"/>
              </a:rPr>
              <a:t>Employee survey</a:t>
            </a:r>
          </a:p>
          <a:p>
            <a:pPr marL="342900" marR="0" lvl="0" indent="-342900" algn="just">
              <a:spcBef>
                <a:spcPts val="1200"/>
              </a:spcBef>
              <a:spcAft>
                <a:spcPts val="0"/>
              </a:spcAft>
              <a:buFont typeface="Symbol" panose="05050102010706020507" pitchFamily="18" charset="2"/>
              <a:buChar char=""/>
            </a:pPr>
            <a:r>
              <a:rPr lang="en-GB" sz="2000">
                <a:effectLst/>
                <a:latin typeface="Arial" panose="020B0604020202020204" pitchFamily="34" charset="0"/>
                <a:ea typeface="Calibri" panose="020F0502020204030204" pitchFamily="34" charset="0"/>
              </a:rPr>
              <a:t>Focus </a:t>
            </a:r>
            <a:r>
              <a:rPr lang="en-GB" sz="2000" dirty="0">
                <a:effectLst/>
                <a:latin typeface="Arial" panose="020B0604020202020204" pitchFamily="34" charset="0"/>
                <a:ea typeface="Calibri" panose="020F0502020204030204" pitchFamily="34" charset="0"/>
              </a:rPr>
              <a:t>groups or one-on-one </a:t>
            </a:r>
            <a:r>
              <a:rPr lang="en-GB" sz="2000">
                <a:effectLst/>
                <a:latin typeface="Arial" panose="020B0604020202020204" pitchFamily="34" charset="0"/>
                <a:ea typeface="Calibri" panose="020F0502020204030204" pitchFamily="34" charset="0"/>
              </a:rPr>
              <a:t>interviews </a:t>
            </a:r>
            <a:endParaRPr lang="en-GB" sz="2000" dirty="0">
              <a:effectLst/>
              <a:latin typeface="Arial" panose="020B0604020202020204" pitchFamily="34" charset="0"/>
              <a:ea typeface="Calibri" panose="020F0502020204030204" pitchFamily="34" charset="0"/>
            </a:endParaRPr>
          </a:p>
          <a:p>
            <a:pPr marL="342900" marR="0" lvl="0" indent="-342900" algn="just">
              <a:spcBef>
                <a:spcPts val="1200"/>
              </a:spcBef>
              <a:spcAft>
                <a:spcPts val="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rPr>
              <a:t>Observation and feedback from </a:t>
            </a:r>
            <a:r>
              <a:rPr lang="en-GB" sz="2000">
                <a:effectLst/>
                <a:latin typeface="Arial" panose="020B0604020202020204" pitchFamily="34" charset="0"/>
                <a:ea typeface="Calibri" panose="020F0502020204030204" pitchFamily="34" charset="0"/>
              </a:rPr>
              <a:t>managers </a:t>
            </a:r>
          </a:p>
          <a:p>
            <a:pPr marL="342900" marR="0" lvl="0" indent="-342900" algn="just">
              <a:spcBef>
                <a:spcPts val="1200"/>
              </a:spcBef>
              <a:spcAft>
                <a:spcPts val="0"/>
              </a:spcAft>
              <a:buFont typeface="Symbol" panose="05050102010706020507" pitchFamily="18" charset="2"/>
              <a:buChar char=""/>
            </a:pPr>
            <a:r>
              <a:rPr lang="en-GB" sz="2000">
                <a:effectLst/>
                <a:latin typeface="Arial" panose="020B0604020202020204" pitchFamily="34" charset="0"/>
                <a:ea typeface="Calibri" panose="020F0502020204030204" pitchFamily="34" charset="0"/>
              </a:rPr>
              <a:t>Metrics </a:t>
            </a:r>
            <a:r>
              <a:rPr lang="en-GB" sz="2000" dirty="0">
                <a:effectLst/>
                <a:latin typeface="Arial" panose="020B0604020202020204" pitchFamily="34" charset="0"/>
                <a:ea typeface="Calibri" panose="020F0502020204030204" pitchFamily="34" charset="0"/>
              </a:rPr>
              <a:t>such as employee </a:t>
            </a:r>
            <a:r>
              <a:rPr lang="en-GB" sz="2000">
                <a:effectLst/>
                <a:latin typeface="Arial" panose="020B0604020202020204" pitchFamily="34" charset="0"/>
                <a:ea typeface="Calibri" panose="020F0502020204030204" pitchFamily="34" charset="0"/>
              </a:rPr>
              <a:t>turnover rates</a:t>
            </a:r>
            <a:endParaRPr lang="en-GB" sz="2000">
              <a:latin typeface="Arial" panose="020B0604020202020204" pitchFamily="34" charset="0"/>
              <a:ea typeface="Calibri" panose="020F0502020204030204" pitchFamily="34" charset="0"/>
            </a:endParaRPr>
          </a:p>
          <a:p>
            <a:pPr marL="342900" marR="0" lvl="0" indent="-342900" algn="just">
              <a:spcBef>
                <a:spcPts val="1200"/>
              </a:spcBef>
              <a:spcAft>
                <a:spcPts val="0"/>
              </a:spcAft>
              <a:buFont typeface="Symbol" panose="05050102010706020507" pitchFamily="18" charset="2"/>
              <a:buChar char=""/>
            </a:pPr>
            <a:r>
              <a:rPr lang="en-GB" sz="2000">
                <a:effectLst/>
                <a:latin typeface="Arial" panose="020B0604020202020204" pitchFamily="34" charset="0"/>
                <a:ea typeface="Calibri" panose="020F0502020204030204" pitchFamily="34" charset="0"/>
              </a:rPr>
              <a:t>Social </a:t>
            </a:r>
            <a:r>
              <a:rPr lang="en-GB" sz="2000" dirty="0">
                <a:effectLst/>
                <a:latin typeface="Arial" panose="020B0604020202020204" pitchFamily="34" charset="0"/>
                <a:ea typeface="Calibri" panose="020F0502020204030204" pitchFamily="34" charset="0"/>
              </a:rPr>
              <a:t>media monitoring and </a:t>
            </a:r>
            <a:r>
              <a:rPr lang="en-GB" sz="2000">
                <a:effectLst/>
                <a:latin typeface="Arial" panose="020B0604020202020204" pitchFamily="34" charset="0"/>
                <a:ea typeface="Calibri" panose="020F0502020204030204" pitchFamily="34" charset="0"/>
              </a:rPr>
              <a:t>sentiment analysis</a:t>
            </a:r>
            <a:endParaRPr lang="en-GB" sz="2000" dirty="0">
              <a:effectLst/>
              <a:latin typeface="Arial" panose="020B0604020202020204" pitchFamily="34" charset="0"/>
              <a:ea typeface="Calibri" panose="020F0502020204030204" pitchFamily="34" charset="0"/>
            </a:endParaRPr>
          </a:p>
          <a:p>
            <a:pPr marL="342900" marR="0" lvl="0" indent="-342900" algn="just">
              <a:spcBef>
                <a:spcPts val="1200"/>
              </a:spcBef>
              <a:spcAft>
                <a:spcPts val="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rPr>
              <a:t>External benchmarking against </a:t>
            </a:r>
            <a:r>
              <a:rPr lang="en-GB" sz="2000">
                <a:effectLst/>
                <a:latin typeface="Arial" panose="020B0604020202020204" pitchFamily="34" charset="0"/>
                <a:ea typeface="Calibri" panose="020F0502020204030204" pitchFamily="34" charset="0"/>
              </a:rPr>
              <a:t>industry standards </a:t>
            </a:r>
            <a:endParaRPr lang="en-GB" sz="2000" dirty="0">
              <a:effectLst/>
              <a:latin typeface="Arial" panose="020B0604020202020204" pitchFamily="34" charset="0"/>
              <a:ea typeface="Calibri" panose="020F0502020204030204" pitchFamily="34" charset="0"/>
            </a:endParaRPr>
          </a:p>
        </p:txBody>
      </p:sp>
      <p:pic>
        <p:nvPicPr>
          <p:cNvPr id="4" name="Picture 3">
            <a:extLst>
              <a:ext uri="{FF2B5EF4-FFF2-40B4-BE49-F238E27FC236}">
                <a16:creationId xmlns:a16="http://schemas.microsoft.com/office/drawing/2014/main" id="{2412E177-00A7-439D-970A-5AB49BD93001}"/>
              </a:ext>
            </a:extLst>
          </p:cNvPr>
          <p:cNvPicPr>
            <a:picLocks noChangeAspect="1"/>
          </p:cNvPicPr>
          <p:nvPr/>
        </p:nvPicPr>
        <p:blipFill rotWithShape="1">
          <a:blip r:embed="rId3">
            <a:extLst>
              <a:ext uri="{28A0092B-C50C-407E-A947-70E740481C1C}">
                <a14:useLocalDpi xmlns:a14="http://schemas.microsoft.com/office/drawing/2010/main" val="0"/>
              </a:ext>
            </a:extLst>
          </a:blip>
          <a:srcRect l="5396" r="49751"/>
          <a:stretch/>
        </p:blipFill>
        <p:spPr>
          <a:xfrm>
            <a:off x="7595531" y="1043172"/>
            <a:ext cx="4086439" cy="5087617"/>
          </a:xfrm>
          <a:prstGeom prst="rect">
            <a:avLst/>
          </a:prstGeom>
        </p:spPr>
      </p:pic>
    </p:spTree>
    <p:extLst>
      <p:ext uri="{BB962C8B-B14F-4D97-AF65-F5344CB8AC3E}">
        <p14:creationId xmlns:p14="http://schemas.microsoft.com/office/powerpoint/2010/main" val="320597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pic>
        <p:nvPicPr>
          <p:cNvPr id="6" name="Picture 5">
            <a:extLst>
              <a:ext uri="{FF2B5EF4-FFF2-40B4-BE49-F238E27FC236}">
                <a16:creationId xmlns:a16="http://schemas.microsoft.com/office/drawing/2014/main" id="{11D13B82-7C1C-4D48-8221-0AF5ACEAF8EC}"/>
              </a:ext>
            </a:extLst>
          </p:cNvPr>
          <p:cNvPicPr>
            <a:picLocks noChangeAspect="1"/>
          </p:cNvPicPr>
          <p:nvPr/>
        </p:nvPicPr>
        <p:blipFill rotWithShape="1">
          <a:blip r:embed="rId3">
            <a:extLst>
              <a:ext uri="{28A0092B-C50C-407E-A947-70E740481C1C}">
                <a14:useLocalDpi xmlns:a14="http://schemas.microsoft.com/office/drawing/2010/main" val="0"/>
              </a:ext>
            </a:extLst>
          </a:blip>
          <a:srcRect t="13304" b="7456"/>
          <a:stretch/>
        </p:blipFill>
        <p:spPr>
          <a:xfrm>
            <a:off x="1982500" y="4188891"/>
            <a:ext cx="7752050" cy="2609687"/>
          </a:xfrm>
          <a:prstGeom prst="rect">
            <a:avLst/>
          </a:prstGeom>
        </p:spPr>
      </p:pic>
      <p:sp>
        <p:nvSpPr>
          <p:cNvPr id="57" name="Google Shape;57;p15"/>
          <p:cNvSpPr txBox="1">
            <a:spLocks noGrp="1"/>
          </p:cNvSpPr>
          <p:nvPr>
            <p:ph type="ctrTitle"/>
          </p:nvPr>
        </p:nvSpPr>
        <p:spPr>
          <a:xfrm>
            <a:off x="627528" y="381163"/>
            <a:ext cx="4173072" cy="983102"/>
          </a:xfrm>
          <a:prstGeom prst="rect">
            <a:avLst/>
          </a:prstGeom>
        </p:spPr>
        <p:txBody>
          <a:bodyPr spcFirstLastPara="1" wrap="square" lIns="121900" tIns="121900" rIns="121900" bIns="121900" anchor="b" anchorCtr="0">
            <a:noAutofit/>
          </a:bodyPr>
          <a:lstStyle/>
          <a:p>
            <a:pPr algn="l"/>
            <a:r>
              <a:rPr lang="en-US" sz="4800" dirty="0">
                <a:solidFill>
                  <a:srgbClr val="206084"/>
                </a:solidFill>
                <a:effectLst/>
                <a:latin typeface="Arial" panose="020B0604020202020204" pitchFamily="34" charset="0"/>
                <a:ea typeface="Calibri" panose="020F0502020204030204" pitchFamily="34" charset="0"/>
              </a:rPr>
              <a:t>Conclusion</a:t>
            </a:r>
            <a:endParaRPr lang="en-GB" sz="4800" b="0" dirty="0">
              <a:solidFill>
                <a:srgbClr val="206084"/>
              </a:solidFill>
            </a:endParaRPr>
          </a:p>
        </p:txBody>
      </p:sp>
      <p:sp>
        <p:nvSpPr>
          <p:cNvPr id="145" name="TextBox 144">
            <a:extLst>
              <a:ext uri="{FF2B5EF4-FFF2-40B4-BE49-F238E27FC236}">
                <a16:creationId xmlns:a16="http://schemas.microsoft.com/office/drawing/2014/main" id="{694DC367-A474-4C9D-B1EA-748C4EDD7F3A}"/>
              </a:ext>
            </a:extLst>
          </p:cNvPr>
          <p:cNvSpPr txBox="1"/>
          <p:nvPr/>
        </p:nvSpPr>
        <p:spPr>
          <a:xfrm>
            <a:off x="627528" y="1364265"/>
            <a:ext cx="11354921" cy="3365024"/>
          </a:xfrm>
          <a:prstGeom prst="rect">
            <a:avLst/>
          </a:prstGeom>
          <a:noFill/>
        </p:spPr>
        <p:txBody>
          <a:bodyPr wrap="square">
            <a:spAutoFit/>
          </a:bodyPr>
          <a:lstStyle/>
          <a:p>
            <a:pPr marL="0" marR="0" algn="just">
              <a:lnSpc>
                <a:spcPct val="150000"/>
              </a:lnSpc>
              <a:spcBef>
                <a:spcPts val="1200"/>
              </a:spcBef>
              <a:spcAft>
                <a:spcPts val="0"/>
              </a:spcAft>
            </a:pPr>
            <a:r>
              <a:rPr lang="en-GB" sz="1800" dirty="0">
                <a:effectLst/>
                <a:latin typeface="Arial" panose="020B0604020202020204" pitchFamily="34" charset="0"/>
                <a:ea typeface="Calibri" panose="020F0502020204030204" pitchFamily="34" charset="0"/>
              </a:rPr>
              <a:t>Employee engagement is important to the success of the hotel industry. Engaged employees are more productive, deliver better customer service, and are more likely to stay with the organisation, resulting in cost savings and increased revenue (Truss, 2014). By implementing best practices and successful engagement programs, hotels can create a positive work culture that fosters employee well-being and provides opportunities for growth and development (Wood, 2015). Measuring employee engagement through various strategies can help organisations identify areas for improvement and continuously enhance engagement initiatives. Ultimately, prioritising employee engagement can lead to a more profitable and successful hotel industry.</a:t>
            </a:r>
          </a:p>
        </p:txBody>
      </p:sp>
    </p:spTree>
    <p:extLst>
      <p:ext uri="{BB962C8B-B14F-4D97-AF65-F5344CB8AC3E}">
        <p14:creationId xmlns:p14="http://schemas.microsoft.com/office/powerpoint/2010/main" val="1879629414"/>
      </p:ext>
    </p:extLst>
  </p:cSld>
  <p:clrMapOvr>
    <a:masterClrMapping/>
  </p:clrMapOvr>
</p:sld>
</file>

<file path=ppt/theme/theme1.xml><?xml version="1.0" encoding="utf-8"?>
<a:theme xmlns:a="http://schemas.openxmlformats.org/drawingml/2006/main" name="Creating Value for Employees by Slidesgo">
  <a:themeElements>
    <a:clrScheme name="Simple Light">
      <a:dk1>
        <a:srgbClr val="000000"/>
      </a:dk1>
      <a:lt1>
        <a:srgbClr val="FFFFFF"/>
      </a:lt1>
      <a:dk2>
        <a:srgbClr val="595959"/>
      </a:dk2>
      <a:lt2>
        <a:srgbClr val="EEEEEE"/>
      </a:lt2>
      <a:accent1>
        <a:srgbClr val="FC8FD8"/>
      </a:accent1>
      <a:accent2>
        <a:srgbClr val="DAEE43"/>
      </a:accent2>
      <a:accent3>
        <a:srgbClr val="C2CF5B"/>
      </a:accent3>
      <a:accent4>
        <a:srgbClr val="70CA97"/>
      </a:accent4>
      <a:accent5>
        <a:srgbClr val="8DEEB6"/>
      </a:accent5>
      <a:accent6>
        <a:srgbClr val="FDC9EC"/>
      </a:accent6>
      <a:hlink>
        <a:srgbClr val="FC8FD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1505</Words>
  <PresentationFormat>Widescreen</PresentationFormat>
  <Paragraphs>67</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Fira Sans Extra Condensed</vt:lpstr>
      <vt:lpstr>Roboto</vt:lpstr>
      <vt:lpstr>Symbol</vt:lpstr>
      <vt:lpstr>Creating Value for Employees by Slidesgo</vt:lpstr>
      <vt:lpstr>Employee Engagement</vt:lpstr>
      <vt:lpstr>Introduction</vt:lpstr>
      <vt:lpstr>Definition</vt:lpstr>
      <vt:lpstr>Model of Employee Engagement</vt:lpstr>
      <vt:lpstr>Best Practices in the Hotel Industry</vt:lpstr>
      <vt:lpstr>Successful Employee Engagement Programs</vt:lpstr>
      <vt:lpstr>Data and Statistics</vt:lpstr>
      <vt:lpstr>Strategies to Measure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2023-03-16T11:00:30Z</dcterms:created>
  <dcterms:modified xsi:type="dcterms:W3CDTF">2023-03-16T14:53:01Z</dcterms:modified>
</cp:coreProperties>
</file>