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</p:sldMasterIdLst>
  <p:notesMasterIdLst>
    <p:notesMasterId r:id="rId10"/>
  </p:notesMasterIdLst>
  <p:sldIdLst>
    <p:sldId id="257" r:id="rId3"/>
    <p:sldId id="321" r:id="rId4"/>
    <p:sldId id="325" r:id="rId5"/>
    <p:sldId id="322" r:id="rId6"/>
    <p:sldId id="324" r:id="rId7"/>
    <p:sldId id="327" r:id="rId8"/>
    <p:sldId id="32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89250C-847D-4294-8F4A-04642F10A82B}" v="6" dt="2025-01-29T07:23:56.195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089250C-847D-4294-8F4A-04642F10A82B}"/>
    <pc:docChg chg="undo custSel addSld delSld modSld">
      <pc:chgData name="Serif Salem" userId="93371da5-1b6a-4146-a736-4a3b0c81f0c2" providerId="ADAL" clId="{E089250C-847D-4294-8F4A-04642F10A82B}" dt="2025-01-29T07:24:28.241" v="433" actId="20577"/>
      <pc:docMkLst>
        <pc:docMk/>
      </pc:docMkLst>
      <pc:sldChg chg="modSp mod modTransition">
        <pc:chgData name="Serif Salem" userId="93371da5-1b6a-4146-a736-4a3b0c81f0c2" providerId="ADAL" clId="{E089250C-847D-4294-8F4A-04642F10A82B}" dt="2025-01-29T07:24:28.241" v="433" actId="20577"/>
        <pc:sldMkLst>
          <pc:docMk/>
          <pc:sldMk cId="0" sldId="257"/>
        </pc:sldMkLst>
        <pc:spChg chg="mod">
          <ac:chgData name="Serif Salem" userId="93371da5-1b6a-4146-a736-4a3b0c81f0c2" providerId="ADAL" clId="{E089250C-847D-4294-8F4A-04642F10A82B}" dt="2025-01-29T07:24:28.241" v="433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E089250C-847D-4294-8F4A-04642F10A82B}" dt="2025-01-29T06:41:48.008" v="126" actId="14100"/>
          <ac:spMkLst>
            <pc:docMk/>
            <pc:sldMk cId="0" sldId="25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E089250C-847D-4294-8F4A-04642F10A82B}" dt="2025-01-29T07:23:50.882" v="429" actId="47"/>
        <pc:sldMkLst>
          <pc:docMk/>
          <pc:sldMk cId="4164713639" sldId="316"/>
        </pc:sldMkLst>
      </pc:sldChg>
      <pc:sldChg chg="del">
        <pc:chgData name="Serif Salem" userId="93371da5-1b6a-4146-a736-4a3b0c81f0c2" providerId="ADAL" clId="{E089250C-847D-4294-8F4A-04642F10A82B}" dt="2025-01-22T08:51:22.429" v="5" actId="47"/>
        <pc:sldMkLst>
          <pc:docMk/>
          <pc:sldMk cId="3166070668" sldId="317"/>
        </pc:sldMkLst>
      </pc:sldChg>
      <pc:sldChg chg="del">
        <pc:chgData name="Serif Salem" userId="93371da5-1b6a-4146-a736-4a3b0c81f0c2" providerId="ADAL" clId="{E089250C-847D-4294-8F4A-04642F10A82B}" dt="2025-01-22T08:51:12.596" v="3" actId="47"/>
        <pc:sldMkLst>
          <pc:docMk/>
          <pc:sldMk cId="342066318" sldId="318"/>
        </pc:sldMkLst>
      </pc:sldChg>
      <pc:sldChg chg="modSp new del mod">
        <pc:chgData name="Serif Salem" userId="93371da5-1b6a-4146-a736-4a3b0c81f0c2" providerId="ADAL" clId="{E089250C-847D-4294-8F4A-04642F10A82B}" dt="2025-01-29T07:23:20.712" v="426" actId="47"/>
        <pc:sldMkLst>
          <pc:docMk/>
          <pc:sldMk cId="3101726072" sldId="318"/>
        </pc:sldMkLst>
        <pc:spChg chg="mod">
          <ac:chgData name="Serif Salem" userId="93371da5-1b6a-4146-a736-4a3b0c81f0c2" providerId="ADAL" clId="{E089250C-847D-4294-8F4A-04642F10A82B}" dt="2025-01-22T08:52:08.563" v="12" actId="368"/>
          <ac:spMkLst>
            <pc:docMk/>
            <pc:sldMk cId="3101726072" sldId="318"/>
            <ac:spMk id="2" creationId="{E9DCBFE7-0689-038A-437B-B55EBC155A97}"/>
          </ac:spMkLst>
        </pc:spChg>
        <pc:spChg chg="mod">
          <ac:chgData name="Serif Salem" userId="93371da5-1b6a-4146-a736-4a3b0c81f0c2" providerId="ADAL" clId="{E089250C-847D-4294-8F4A-04642F10A82B}" dt="2025-01-29T07:01:37.731" v="338" actId="6549"/>
          <ac:spMkLst>
            <pc:docMk/>
            <pc:sldMk cId="3101726072" sldId="318"/>
            <ac:spMk id="3" creationId="{6CACBDB0-BA5B-0497-D3F2-03727A2A8B3D}"/>
          </ac:spMkLst>
        </pc:spChg>
      </pc:sldChg>
      <pc:sldChg chg="del">
        <pc:chgData name="Serif Salem" userId="93371da5-1b6a-4146-a736-4a3b0c81f0c2" providerId="ADAL" clId="{E089250C-847D-4294-8F4A-04642F10A82B}" dt="2025-01-22T08:51:05.824" v="2" actId="47"/>
        <pc:sldMkLst>
          <pc:docMk/>
          <pc:sldMk cId="3547044879" sldId="319"/>
        </pc:sldMkLst>
      </pc:sldChg>
      <pc:sldChg chg="modSp add del mod">
        <pc:chgData name="Serif Salem" userId="93371da5-1b6a-4146-a736-4a3b0c81f0c2" providerId="ADAL" clId="{E089250C-847D-4294-8F4A-04642F10A82B}" dt="2025-01-29T06:50:56.059" v="186" actId="47"/>
        <pc:sldMkLst>
          <pc:docMk/>
          <pc:sldMk cId="3904701300" sldId="319"/>
        </pc:sldMkLst>
      </pc:sldChg>
      <pc:sldChg chg="modSp add del mod">
        <pc:chgData name="Serif Salem" userId="93371da5-1b6a-4146-a736-4a3b0c81f0c2" providerId="ADAL" clId="{E089250C-847D-4294-8F4A-04642F10A82B}" dt="2025-01-29T06:50:57.171" v="187" actId="47"/>
        <pc:sldMkLst>
          <pc:docMk/>
          <pc:sldMk cId="1544997962" sldId="320"/>
        </pc:sldMkLst>
      </pc:sldChg>
      <pc:sldChg chg="modSp new mod modTransition">
        <pc:chgData name="Serif Salem" userId="93371da5-1b6a-4146-a736-4a3b0c81f0c2" providerId="ADAL" clId="{E089250C-847D-4294-8F4A-04642F10A82B}" dt="2025-01-29T07:23:56.195" v="430"/>
        <pc:sldMkLst>
          <pc:docMk/>
          <pc:sldMk cId="3721611642" sldId="321"/>
        </pc:sldMkLst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721611642" sldId="321"/>
            <ac:spMk id="2" creationId="{A4BA1049-A25F-5D2F-BC2C-18665E981B23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721611642" sldId="321"/>
            <ac:spMk id="3" creationId="{955D74E1-4F16-32D2-8E92-BC89B3E9590D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721611642" sldId="321"/>
            <ac:spMk id="4" creationId="{AAD4461F-ECDD-94D6-0867-CDC866338A17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721611642" sldId="321"/>
            <ac:spMk id="5" creationId="{A5EA46AB-A426-E143-20D8-6B30F35894D1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721611642" sldId="321"/>
            <ac:spMk id="6" creationId="{FD52186D-0B38-02E8-B8FA-6B77D5530676}"/>
          </ac:spMkLst>
        </pc:spChg>
      </pc:sldChg>
      <pc:sldChg chg="modSp new mod modTransition">
        <pc:chgData name="Serif Salem" userId="93371da5-1b6a-4146-a736-4a3b0c81f0c2" providerId="ADAL" clId="{E089250C-847D-4294-8F4A-04642F10A82B}" dt="2025-01-29T07:23:56.403" v="431" actId="27636"/>
        <pc:sldMkLst>
          <pc:docMk/>
          <pc:sldMk cId="1441868500" sldId="322"/>
        </pc:sldMkLst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41868500" sldId="322"/>
            <ac:spMk id="2" creationId="{42218576-D9D8-BBBF-6C90-835BBB26A784}"/>
          </ac:spMkLst>
        </pc:spChg>
        <pc:spChg chg="mod">
          <ac:chgData name="Serif Salem" userId="93371da5-1b6a-4146-a736-4a3b0c81f0c2" providerId="ADAL" clId="{E089250C-847D-4294-8F4A-04642F10A82B}" dt="2025-01-29T07:23:56.403" v="431" actId="27636"/>
          <ac:spMkLst>
            <pc:docMk/>
            <pc:sldMk cId="1441868500" sldId="322"/>
            <ac:spMk id="3" creationId="{696C4768-48ED-9DBA-C867-77345299E324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41868500" sldId="322"/>
            <ac:spMk id="4" creationId="{03BB7538-9DF9-1FD4-5703-0EB9862C3098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41868500" sldId="322"/>
            <ac:spMk id="5" creationId="{469AF79F-186D-2DED-923E-F4E83E43284A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41868500" sldId="322"/>
            <ac:spMk id="6" creationId="{6165A7CB-2BBD-D011-2715-326C07A87840}"/>
          </ac:spMkLst>
        </pc:spChg>
      </pc:sldChg>
      <pc:sldChg chg="add del">
        <pc:chgData name="Serif Salem" userId="93371da5-1b6a-4146-a736-4a3b0c81f0c2" providerId="ADAL" clId="{E089250C-847D-4294-8F4A-04642F10A82B}" dt="2025-01-29T06:50:44.405" v="185" actId="47"/>
        <pc:sldMkLst>
          <pc:docMk/>
          <pc:sldMk cId="230143048" sldId="323"/>
        </pc:sldMkLst>
      </pc:sldChg>
      <pc:sldChg chg="modSp add mod modTransition">
        <pc:chgData name="Serif Salem" userId="93371da5-1b6a-4146-a736-4a3b0c81f0c2" providerId="ADAL" clId="{E089250C-847D-4294-8F4A-04642F10A82B}" dt="2025-01-29T07:23:56.195" v="430"/>
        <pc:sldMkLst>
          <pc:docMk/>
          <pc:sldMk cId="1466746123" sldId="324"/>
        </pc:sldMkLst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66746123" sldId="324"/>
            <ac:spMk id="2" creationId="{15B1B2C5-BF5A-530F-A0B1-5741E543DA9C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66746123" sldId="324"/>
            <ac:spMk id="3" creationId="{E096318E-B060-1EE3-9DFD-D7A271D1E518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66746123" sldId="324"/>
            <ac:spMk id="4" creationId="{C4AB6D96-C713-1BFB-9717-9E3F69892570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66746123" sldId="324"/>
            <ac:spMk id="5" creationId="{1BFBE521-9459-FAB6-CF05-65996EC22B6C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466746123" sldId="324"/>
            <ac:spMk id="6" creationId="{4A3E0A2B-04BD-B872-9C1D-E324189693DC}"/>
          </ac:spMkLst>
        </pc:spChg>
      </pc:sldChg>
      <pc:sldChg chg="modSp new mod modTransition">
        <pc:chgData name="Serif Salem" userId="93371da5-1b6a-4146-a736-4a3b0c81f0c2" providerId="ADAL" clId="{E089250C-847D-4294-8F4A-04642F10A82B}" dt="2025-01-29T07:23:56.195" v="430"/>
        <pc:sldMkLst>
          <pc:docMk/>
          <pc:sldMk cId="1532027789" sldId="325"/>
        </pc:sldMkLst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532027789" sldId="325"/>
            <ac:spMk id="2" creationId="{346A70B7-3207-D12E-9986-4A452777E284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532027789" sldId="325"/>
            <ac:spMk id="3" creationId="{CC75E062-5428-EB08-369E-6E9515000898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532027789" sldId="325"/>
            <ac:spMk id="4" creationId="{014BD5E3-5FF6-FB29-8CE7-9FD21B72EBF5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532027789" sldId="325"/>
            <ac:spMk id="5" creationId="{29C6A121-3A18-00CE-66F7-092E7774744B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1532027789" sldId="325"/>
            <ac:spMk id="6" creationId="{86FAEE7F-0E79-E09F-3F9C-866E4DDB265B}"/>
          </ac:spMkLst>
        </pc:spChg>
      </pc:sldChg>
      <pc:sldChg chg="modSp add del mod">
        <pc:chgData name="Serif Salem" userId="93371da5-1b6a-4146-a736-4a3b0c81f0c2" providerId="ADAL" clId="{E089250C-847D-4294-8F4A-04642F10A82B}" dt="2025-01-29T07:23:22.431" v="427" actId="47"/>
        <pc:sldMkLst>
          <pc:docMk/>
          <pc:sldMk cId="868672230" sldId="326"/>
        </pc:sldMkLst>
        <pc:spChg chg="mod">
          <ac:chgData name="Serif Salem" userId="93371da5-1b6a-4146-a736-4a3b0c81f0c2" providerId="ADAL" clId="{E089250C-847D-4294-8F4A-04642F10A82B}" dt="2025-01-29T06:55:13.416" v="209" actId="179"/>
          <ac:spMkLst>
            <pc:docMk/>
            <pc:sldMk cId="868672230" sldId="326"/>
            <ac:spMk id="3" creationId="{C7E1F58B-7434-9D5D-4CE9-23D6F7DF79AF}"/>
          </ac:spMkLst>
        </pc:spChg>
      </pc:sldChg>
      <pc:sldChg chg="new del">
        <pc:chgData name="Serif Salem" userId="93371da5-1b6a-4146-a736-4a3b0c81f0c2" providerId="ADAL" clId="{E089250C-847D-4294-8F4A-04642F10A82B}" dt="2025-01-29T06:51:05.536" v="189" actId="47"/>
        <pc:sldMkLst>
          <pc:docMk/>
          <pc:sldMk cId="1437044285" sldId="326"/>
        </pc:sldMkLst>
      </pc:sldChg>
      <pc:sldChg chg="modSp new mod modTransition">
        <pc:chgData name="Serif Salem" userId="93371da5-1b6a-4146-a736-4a3b0c81f0c2" providerId="ADAL" clId="{E089250C-847D-4294-8F4A-04642F10A82B}" dt="2025-01-29T07:23:56.195" v="430"/>
        <pc:sldMkLst>
          <pc:docMk/>
          <pc:sldMk cId="3567563932" sldId="327"/>
        </pc:sldMkLst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567563932" sldId="327"/>
            <ac:spMk id="2" creationId="{B0E6DFB3-B301-CE0F-B07B-E9BCA7892C83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567563932" sldId="327"/>
            <ac:spMk id="3" creationId="{D50BFB39-663F-6CB7-0E70-D566D0774AB0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567563932" sldId="327"/>
            <ac:spMk id="4" creationId="{C1E44BEE-8FB5-34A4-22C4-72EE185A38C8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567563932" sldId="327"/>
            <ac:spMk id="5" creationId="{D673154F-AFA0-B869-7F01-6E938A2FECD8}"/>
          </ac:spMkLst>
        </pc:spChg>
        <pc:spChg chg="mod">
          <ac:chgData name="Serif Salem" userId="93371da5-1b6a-4146-a736-4a3b0c81f0c2" providerId="ADAL" clId="{E089250C-847D-4294-8F4A-04642F10A82B}" dt="2025-01-29T07:23:56.195" v="430"/>
          <ac:spMkLst>
            <pc:docMk/>
            <pc:sldMk cId="3567563932" sldId="327"/>
            <ac:spMk id="6" creationId="{2AC5E9E8-3224-8E62-149C-B70D9EA42F49}"/>
          </ac:spMkLst>
        </pc:spChg>
      </pc:sldChg>
      <pc:sldChg chg="delSp modSp new mod modTransition modClrScheme chgLayout">
        <pc:chgData name="Serif Salem" userId="93371da5-1b6a-4146-a736-4a3b0c81f0c2" providerId="ADAL" clId="{E089250C-847D-4294-8F4A-04642F10A82B}" dt="2025-01-29T07:24:03.130" v="432" actId="700"/>
        <pc:sldMkLst>
          <pc:docMk/>
          <pc:sldMk cId="1778958857" sldId="328"/>
        </pc:sldMkLst>
        <pc:spChg chg="del mod">
          <ac:chgData name="Serif Salem" userId="93371da5-1b6a-4146-a736-4a3b0c81f0c2" providerId="ADAL" clId="{E089250C-847D-4294-8F4A-04642F10A82B}" dt="2025-01-29T07:24:03.130" v="432" actId="700"/>
          <ac:spMkLst>
            <pc:docMk/>
            <pc:sldMk cId="1778958857" sldId="328"/>
            <ac:spMk id="2" creationId="{67A180AA-B71C-B7A5-A9F8-EE13CDC55066}"/>
          </ac:spMkLst>
        </pc:spChg>
        <pc:spChg chg="del mod">
          <ac:chgData name="Serif Salem" userId="93371da5-1b6a-4146-a736-4a3b0c81f0c2" providerId="ADAL" clId="{E089250C-847D-4294-8F4A-04642F10A82B}" dt="2025-01-29T07:24:03.130" v="432" actId="700"/>
          <ac:spMkLst>
            <pc:docMk/>
            <pc:sldMk cId="1778958857" sldId="328"/>
            <ac:spMk id="3" creationId="{444AE9AE-491D-E132-A2DD-CFCBABDDB6AF}"/>
          </ac:spMkLst>
        </pc:spChg>
        <pc:spChg chg="mod ord">
          <ac:chgData name="Serif Salem" userId="93371da5-1b6a-4146-a736-4a3b0c81f0c2" providerId="ADAL" clId="{E089250C-847D-4294-8F4A-04642F10A82B}" dt="2025-01-29T07:24:03.130" v="432" actId="700"/>
          <ac:spMkLst>
            <pc:docMk/>
            <pc:sldMk cId="1778958857" sldId="328"/>
            <ac:spMk id="4" creationId="{B86D7FB8-649C-6314-102A-AA55D8B4ABB0}"/>
          </ac:spMkLst>
        </pc:spChg>
        <pc:spChg chg="mod ord">
          <ac:chgData name="Serif Salem" userId="93371da5-1b6a-4146-a736-4a3b0c81f0c2" providerId="ADAL" clId="{E089250C-847D-4294-8F4A-04642F10A82B}" dt="2025-01-29T07:24:03.130" v="432" actId="700"/>
          <ac:spMkLst>
            <pc:docMk/>
            <pc:sldMk cId="1778958857" sldId="328"/>
            <ac:spMk id="5" creationId="{848C4B95-FA6B-3036-16C5-069B06E4970C}"/>
          </ac:spMkLst>
        </pc:spChg>
        <pc:spChg chg="mod ord">
          <ac:chgData name="Serif Salem" userId="93371da5-1b6a-4146-a736-4a3b0c81f0c2" providerId="ADAL" clId="{E089250C-847D-4294-8F4A-04642F10A82B}" dt="2025-01-29T07:24:03.130" v="432" actId="700"/>
          <ac:spMkLst>
            <pc:docMk/>
            <pc:sldMk cId="1778958857" sldId="328"/>
            <ac:spMk id="6" creationId="{9ADFC99A-6F62-B297-3BB0-E72B69F57B1E}"/>
          </ac:spMkLst>
        </pc:spChg>
      </pc:sldChg>
    </pc:docChg>
  </pc:docChgLst>
  <pc:docChgLst>
    <pc:chgData name="Serif Salem" userId="93371da5-1b6a-4146-a736-4a3b0c81f0c2" providerId="ADAL" clId="{2AF52293-6BDE-44F5-B752-B0F37727C961}"/>
    <pc:docChg chg="undo custSel addSld delSld modSld">
      <pc:chgData name="Serif Salem" userId="93371da5-1b6a-4146-a736-4a3b0c81f0c2" providerId="ADAL" clId="{2AF52293-6BDE-44F5-B752-B0F37727C961}" dt="2025-01-22T08:48:45.001" v="330" actId="20577"/>
      <pc:docMkLst>
        <pc:docMk/>
      </pc:docMkLst>
      <pc:sldChg chg="modSp mod">
        <pc:chgData name="Serif Salem" userId="93371da5-1b6a-4146-a736-4a3b0c81f0c2" providerId="ADAL" clId="{2AF52293-6BDE-44F5-B752-B0F37727C961}" dt="2025-01-22T08:37:57.965" v="18" actId="20577"/>
        <pc:sldMkLst>
          <pc:docMk/>
          <pc:sldMk cId="0" sldId="257"/>
        </pc:sldMkLst>
        <pc:spChg chg="mod">
          <ac:chgData name="Serif Salem" userId="93371da5-1b6a-4146-a736-4a3b0c81f0c2" providerId="ADAL" clId="{2AF52293-6BDE-44F5-B752-B0F37727C961}" dt="2025-01-22T08:37:57.965" v="18" actId="20577"/>
          <ac:spMkLst>
            <pc:docMk/>
            <pc:sldMk cId="0" sldId="257"/>
            <ac:spMk id="2" creationId="{00000000-0000-0000-0000-000000000000}"/>
          </ac:spMkLst>
        </pc:spChg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192130123" sldId="28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58824150" sldId="28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442663758" sldId="28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510855910" sldId="28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16016300" sldId="29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68131039" sldId="29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249586039" sldId="29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98771358" sldId="294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845708507" sldId="29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988495466" sldId="29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998400492" sldId="29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393188308" sldId="30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030617400" sldId="30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18488643" sldId="30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151424426" sldId="30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36898952" sldId="304"/>
        </pc:sldMkLst>
      </pc:sldChg>
      <pc:sldChg chg="addSp delSp modSp new mod">
        <pc:chgData name="Serif Salem" userId="93371da5-1b6a-4146-a736-4a3b0c81f0c2" providerId="ADAL" clId="{2AF52293-6BDE-44F5-B752-B0F37727C961}" dt="2025-01-22T08:46:16.835" v="93" actId="1037"/>
        <pc:sldMkLst>
          <pc:docMk/>
          <pc:sldMk cId="3166070668" sldId="317"/>
        </pc:sldMkLst>
      </pc:sldChg>
      <pc:sldChg chg="addSp delSp modSp new mod modClrScheme modAnim chgLayout">
        <pc:chgData name="Serif Salem" userId="93371da5-1b6a-4146-a736-4a3b0c81f0c2" providerId="ADAL" clId="{2AF52293-6BDE-44F5-B752-B0F37727C961}" dt="2025-01-22T08:39:19.724" v="25" actId="700"/>
        <pc:sldMkLst>
          <pc:docMk/>
          <pc:sldMk cId="342066318" sldId="318"/>
        </pc:sldMkLst>
      </pc:sldChg>
      <pc:sldChg chg="modSp new mod">
        <pc:chgData name="Serif Salem" userId="93371da5-1b6a-4146-a736-4a3b0c81f0c2" providerId="ADAL" clId="{2AF52293-6BDE-44F5-B752-B0F37727C961}" dt="2025-01-22T08:48:45.001" v="330" actId="20577"/>
        <pc:sldMkLst>
          <pc:docMk/>
          <pc:sldMk cId="3547044879" sldId="31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78886681" sldId="320"/>
        </pc:sldMkLst>
      </pc:sldChg>
      <pc:sldMasterChg chg="delSldLayout">
        <pc:chgData name="Serif Salem" userId="93371da5-1b6a-4146-a736-4a3b0c81f0c2" providerId="ADAL" clId="{2AF52293-6BDE-44F5-B752-B0F37727C961}" dt="2025-01-22T08:38:07.766" v="19" actId="47"/>
        <pc:sldMasterMkLst>
          <pc:docMk/>
          <pc:sldMasterMk cId="800245810" sldId="2147483660"/>
        </pc:sldMasterMkLst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3499049983" sldId="2147483672"/>
          </pc:sldLayoutMkLst>
        </pc:sldLayoutChg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232968538" sldId="214748367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7060A2-977C-4D55-811D-E0D711D5864E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78FD69-B628-42E1-AA7B-45B11E0B3F72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7CFE7-4D1F-456A-9F34-F7D09491A8C0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5275F-E675-4BD4-A428-29D3F63990D7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6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96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81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55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1798500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9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38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638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91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8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666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9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05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71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44270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82607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68629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93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  <p:sldLayoutId id="2147483675" r:id="rId13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3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.europa.eu/" TargetMode="External"/><Relationship Id="rId2" Type="http://schemas.openxmlformats.org/officeDocument/2006/relationships/hyperlink" Target="https://data.gov.uk/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data.gov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sz="4400" noProof="0" dirty="0"/>
            </a:br>
            <a:r>
              <a:rPr lang="en-GB" sz="4400" noProof="0"/>
              <a:t>Week 3 </a:t>
            </a:r>
            <a:r>
              <a:rPr lang="en-GB" sz="4400" noProof="0" dirty="0"/>
              <a:t>(Tutorial)</a:t>
            </a:r>
            <a:br>
              <a:rPr lang="en-GB" sz="4400" dirty="0"/>
            </a:br>
            <a:r>
              <a:rPr lang="en-GB" sz="4000" noProof="0" dirty="0"/>
              <a:t>Exploring and Understanding Public Datasets for Data Mining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744277"/>
            <a:ext cx="10363200" cy="967409"/>
          </a:xfrm>
        </p:spPr>
        <p:txBody>
          <a:bodyPr>
            <a:normAutofit/>
          </a:bodyPr>
          <a:lstStyle/>
          <a:p>
            <a:r>
              <a:rPr lang="en-GB" noProof="0" dirty="0"/>
              <a:t>Dr Serif Salem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A1049-A25F-5D2F-BC2C-18665E981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D74E1-4F16-32D2-8E92-BC89B3E95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/>
              <a:t>Explore real-world public datasets, select one dataset, and present the understanding to demonstrate readiness for data analytics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D4461F-ECDD-94D6-0867-CDC866338A1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46AB-A426-E143-20D8-6B30F35894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2186D-0B38-02E8-B8FA-6B77D55306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1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A70B7-3207-D12E-9986-4A452777E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E062-5428-EB08-369E-6E9515000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✅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Expected Learning Outcomes: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Develop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investigation skills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Understand dataset structures and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preparation needs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Gain experience in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presenting data insights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Ensure readiness for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visualization in Power BI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BD5E3-5FF6-FB29-8CE7-9FD21B72EBF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6A121-3A18-00CE-66F7-092E77747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AEE7F-0E79-E09F-3F9C-866E4DDB2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27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18576-D9D8-BBBF-6C90-835BBB26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C4768-48ED-9DBA-C867-77345299E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Form Groups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Students will work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individually or in pairs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Each student/group will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select at least one dataset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from the given list.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Investigate the Dataset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Access the dataset and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examine its structure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(columns, data types, completeness).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variables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that are relevant for analysis.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Consider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possible business questions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that can be answered using this data.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B7538-9DF9-1FD4-5703-0EB9862C309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AF79F-186D-2DED-923E-F4E83E4328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5A7CB-2BBD-D011-2715-326C07A878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868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DC0C4-1478-B4BE-BED2-08B4F2B15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1B2C5-BF5A-530F-A0B1-5741E543D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6318E-B060-1EE3-9DFD-D7A271D1E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Prepare a Short Presentation (5-7 minutes)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Each student/group will create a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brief PowerPoint presentation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covering: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📌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Dataset Overview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What does the dataset contain?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🔍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Variables &amp; Features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What are the important columns?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🎯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Potential Business Use Cases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What insights can be drawn?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Segoe UI Emoji" panose="020B0502040204020203" pitchFamily="34" charset="0"/>
                <a:ea typeface="Aptos" panose="020B0004020202020204" pitchFamily="34" charset="0"/>
                <a:cs typeface="Segoe UI Emoji" panose="020B0502040204020203" pitchFamily="34" charset="0"/>
              </a:rPr>
              <a:t>📊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Readiness for Power BI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Is the dataset structured and ready for visualization?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Deliver the Presentation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Present findings to the class in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5-7 minutes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Q&amp;A and Discussion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after each presentation.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B6D96-C713-1BFB-9717-9E3F6989257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BE521-9459-FAB6-CF05-65996EC22B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E0A2B-04BD-B872-9C1D-E324189693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74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DFB3-B301-CE0F-B07B-E9BCA7892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BFB39-663F-6CB7-0E70-D566D0774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400" dirty="0"/>
              <a:t>Find a database extract of at least 15000 records and 12 attributes to be used later for Data Analytics.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GB" sz="2400" b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Government Open Data Portals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UK Government Data Portal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- Various datasets related to transport, health, and business.</a:t>
            </a:r>
            <a:b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ea typeface="Calibri" panose="020F0502020204030204" pitchFamily="34" charset="0"/>
                <a:cs typeface="Segoe UI Emoji" panose="020B0502040204020203" pitchFamily="34" charset="0"/>
              </a:rPr>
              <a:t>🔗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https://data.gov.uk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EU Open Data Portal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- European-wide datasets on economy, environment, and mobility.</a:t>
            </a:r>
            <a:b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ea typeface="Calibri" panose="020F0502020204030204" pitchFamily="34" charset="0"/>
                <a:cs typeface="Segoe UI Emoji" panose="020B0502040204020203" pitchFamily="34" charset="0"/>
              </a:rPr>
              <a:t>🔗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https://data.europa.eu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US Government Data Portal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- Massive datasets across multiple industries.</a:t>
            </a:r>
            <a:b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ea typeface="Calibri" panose="020F0502020204030204" pitchFamily="34" charset="0"/>
                <a:cs typeface="Segoe UI Emoji" panose="020B0502040204020203" pitchFamily="34" charset="0"/>
              </a:rPr>
              <a:t>🔗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https://www.data.gov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</a:pPr>
            <a:endParaRPr lang="en-GB" sz="2400" dirty="0"/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44BEE-8FB5-34A4-22C4-72EE185A38C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3154F-AFA0-B869-7F01-6E938A2FEC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5E9E8-3224-8E62-149C-B70D9EA42F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56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D7FB8-649C-6314-102A-AA55D8B4ABB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C4B95-FA6B-3036-16C5-069B06E497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DFC99A-6F62-B297-3BB0-E72B69F57B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958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205</TotalTime>
  <Words>372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Segoe UI Emoji</vt:lpstr>
      <vt:lpstr>Segoe UI Symbol</vt:lpstr>
      <vt:lpstr>Symbol</vt:lpstr>
      <vt:lpstr>UWTSD Serif 2</vt:lpstr>
      <vt:lpstr>UWTSD Serif 1</vt:lpstr>
      <vt:lpstr>Data Mining &amp; Visualisation  Week 3 (Tutorial) Exploring and Understanding Public Datasets for Data Mining</vt:lpstr>
      <vt:lpstr>Objective</vt:lpstr>
      <vt:lpstr>Outcome</vt:lpstr>
      <vt:lpstr>Activity Instructions</vt:lpstr>
      <vt:lpstr>Activity Instructions</vt:lpstr>
      <vt:lpstr>Potential Data 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2025-01-20T20:44:16Z</dcterms:created>
  <dcterms:modified xsi:type="dcterms:W3CDTF">2025-01-29T07:24:37Z</dcterms:modified>
</cp:coreProperties>
</file>