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2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7970D52-E2AC-4B10-9642-4975B0A1F75B}" v="111" dt="2026-03-01T12:43:00.4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Ahmed (2314455)" userId="b8043710-d9c8-46e2-9f13-000da940e5ad" providerId="ADAL" clId="{02EEE158-A9ED-4EEC-908A-36928DF4670D}"/>
    <pc:docChg chg="undo custSel modSld">
      <pc:chgData name="Sana Ahmed (2314455)" userId="b8043710-d9c8-46e2-9f13-000da940e5ad" providerId="ADAL" clId="{02EEE158-A9ED-4EEC-908A-36928DF4670D}" dt="2026-03-01T12:36:32.157" v="353"/>
      <pc:docMkLst>
        <pc:docMk/>
      </pc:docMkLst>
      <pc:sldChg chg="addSp delSp modSp mod modTransition modAnim">
        <pc:chgData name="Sana Ahmed (2314455)" userId="b8043710-d9c8-46e2-9f13-000da940e5ad" providerId="ADAL" clId="{02EEE158-A9ED-4EEC-908A-36928DF4670D}" dt="2026-03-01T11:57:51.595" v="295"/>
        <pc:sldMkLst>
          <pc:docMk/>
          <pc:sldMk cId="2084183822" sldId="256"/>
        </pc:sldMkLst>
        <pc:picChg chg="add del mod">
          <ac:chgData name="Sana Ahmed (2314455)" userId="b8043710-d9c8-46e2-9f13-000da940e5ad" providerId="ADAL" clId="{02EEE158-A9ED-4EEC-908A-36928DF4670D}" dt="2026-03-01T11:50:11.333" v="286"/>
          <ac:picMkLst>
            <pc:docMk/>
            <pc:sldMk cId="2084183822" sldId="256"/>
            <ac:picMk id="12" creationId="{4E98555F-95E8-AFFA-2307-FEB6EDFDB0DE}"/>
          </ac:picMkLst>
        </pc:picChg>
        <pc:picChg chg="add del mod ord">
          <ac:chgData name="Sana Ahmed (2314455)" userId="b8043710-d9c8-46e2-9f13-000da940e5ad" providerId="ADAL" clId="{02EEE158-A9ED-4EEC-908A-36928DF4670D}" dt="2026-03-01T11:50:16.457" v="287"/>
          <ac:picMkLst>
            <pc:docMk/>
            <pc:sldMk cId="2084183822" sldId="256"/>
            <ac:picMk id="13" creationId="{0964E806-2548-F85F-AF10-B6C6965069E1}"/>
          </ac:picMkLst>
        </pc:picChg>
        <pc:picChg chg="add del mod">
          <ac:chgData name="Sana Ahmed (2314455)" userId="b8043710-d9c8-46e2-9f13-000da940e5ad" providerId="ADAL" clId="{02EEE158-A9ED-4EEC-908A-36928DF4670D}" dt="2026-03-01T11:53:01.555" v="290"/>
          <ac:picMkLst>
            <pc:docMk/>
            <pc:sldMk cId="2084183822" sldId="256"/>
            <ac:picMk id="16" creationId="{55D2E3ED-BCAF-E9FF-0A29-20B0FDDCCF55}"/>
          </ac:picMkLst>
        </pc:picChg>
        <pc:picChg chg="add del mod">
          <ac:chgData name="Sana Ahmed (2314455)" userId="b8043710-d9c8-46e2-9f13-000da940e5ad" providerId="ADAL" clId="{02EEE158-A9ED-4EEC-908A-36928DF4670D}" dt="2026-03-01T11:53:15.070" v="294"/>
          <ac:picMkLst>
            <pc:docMk/>
            <pc:sldMk cId="2084183822" sldId="256"/>
            <ac:picMk id="17" creationId="{886D6146-7166-9838-520D-BA4895AAD114}"/>
          </ac:picMkLst>
        </pc:picChg>
        <pc:picChg chg="add del mod ord">
          <ac:chgData name="Sana Ahmed (2314455)" userId="b8043710-d9c8-46e2-9f13-000da940e5ad" providerId="ADAL" clId="{02EEE158-A9ED-4EEC-908A-36928DF4670D}" dt="2026-03-01T11:57:51.595" v="295"/>
          <ac:picMkLst>
            <pc:docMk/>
            <pc:sldMk cId="2084183822" sldId="256"/>
            <ac:picMk id="18" creationId="{EFAAD51D-3CE5-CBF9-B568-8DCA96502BBC}"/>
          </ac:picMkLst>
        </pc:picChg>
        <pc:picChg chg="add mod">
          <ac:chgData name="Sana Ahmed (2314455)" userId="b8043710-d9c8-46e2-9f13-000da940e5ad" providerId="ADAL" clId="{02EEE158-A9ED-4EEC-908A-36928DF4670D}" dt="2026-03-01T11:57:51.595" v="295"/>
          <ac:picMkLst>
            <pc:docMk/>
            <pc:sldMk cId="2084183822" sldId="256"/>
            <ac:picMk id="19" creationId="{A64D0A35-DDBB-C37B-9B59-A3E74404CF8D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1:57:51.595" v="295"/>
        <pc:sldMkLst>
          <pc:docMk/>
          <pc:sldMk cId="868501976" sldId="257"/>
        </pc:sldMkLst>
        <pc:spChg chg="mod">
          <ac:chgData name="Sana Ahmed (2314455)" userId="b8043710-d9c8-46e2-9f13-000da940e5ad" providerId="ADAL" clId="{02EEE158-A9ED-4EEC-908A-36928DF4670D}" dt="2026-03-01T11:33:24.671" v="279" actId="20577"/>
          <ac:spMkLst>
            <pc:docMk/>
            <pc:sldMk cId="868501976" sldId="257"/>
            <ac:spMk id="3" creationId="{AA5DB083-3DB6-23DA-6329-547AF41B4C69}"/>
          </ac:spMkLst>
        </pc:spChg>
        <pc:spChg chg="del">
          <ac:chgData name="Sana Ahmed (2314455)" userId="b8043710-d9c8-46e2-9f13-000da940e5ad" providerId="ADAL" clId="{02EEE158-A9ED-4EEC-908A-36928DF4670D}" dt="2026-03-01T07:25:39.602" v="6" actId="478"/>
          <ac:spMkLst>
            <pc:docMk/>
            <pc:sldMk cId="868501976" sldId="257"/>
            <ac:spMk id="6" creationId="{5D342F4B-52CC-F8B7-ECA7-07368425B89A}"/>
          </ac:spMkLst>
        </pc:spChg>
        <pc:spChg chg="add del">
          <ac:chgData name="Sana Ahmed (2314455)" userId="b8043710-d9c8-46e2-9f13-000da940e5ad" providerId="ADAL" clId="{02EEE158-A9ED-4EEC-908A-36928DF4670D}" dt="2026-03-01T07:27:31.289" v="9" actId="22"/>
          <ac:spMkLst>
            <pc:docMk/>
            <pc:sldMk cId="868501976" sldId="257"/>
            <ac:spMk id="8" creationId="{AFB22D26-AF7E-ECB1-0CDB-B5A087D9A4FE}"/>
          </ac:spMkLst>
        </pc:spChg>
        <pc:spChg chg="add mod">
          <ac:chgData name="Sana Ahmed (2314455)" userId="b8043710-d9c8-46e2-9f13-000da940e5ad" providerId="ADAL" clId="{02EEE158-A9ED-4EEC-908A-36928DF4670D}" dt="2026-03-01T07:27:43.652" v="11" actId="1076"/>
          <ac:spMkLst>
            <pc:docMk/>
            <pc:sldMk cId="868501976" sldId="257"/>
            <ac:spMk id="10" creationId="{18612645-9F3B-AFC0-7C78-69A0B96EF6AF}"/>
          </ac:spMkLst>
        </pc:spChg>
        <pc:picChg chg="del">
          <ac:chgData name="Sana Ahmed (2314455)" userId="b8043710-d9c8-46e2-9f13-000da940e5ad" providerId="ADAL" clId="{02EEE158-A9ED-4EEC-908A-36928DF4670D}" dt="2026-03-01T07:24:55.518" v="0" actId="478"/>
          <ac:picMkLst>
            <pc:docMk/>
            <pc:sldMk cId="868501976" sldId="257"/>
            <ac:picMk id="4" creationId="{6721F959-3A7D-BFF3-BA83-E14621C35ADF}"/>
          </ac:picMkLst>
        </pc:picChg>
        <pc:picChg chg="add mod">
          <ac:chgData name="Sana Ahmed (2314455)" userId="b8043710-d9c8-46e2-9f13-000da940e5ad" providerId="ADAL" clId="{02EEE158-A9ED-4EEC-908A-36928DF4670D}" dt="2026-03-01T07:25:33.290" v="5" actId="1076"/>
          <ac:picMkLst>
            <pc:docMk/>
            <pc:sldMk cId="868501976" sldId="257"/>
            <ac:picMk id="5" creationId="{8604D30A-5E0A-A289-4A11-D1AAF0C453E9}"/>
          </ac:picMkLst>
        </pc:picChg>
        <pc:picChg chg="add del mod">
          <ac:chgData name="Sana Ahmed (2314455)" userId="b8043710-d9c8-46e2-9f13-000da940e5ad" providerId="ADAL" clId="{02EEE158-A9ED-4EEC-908A-36928DF4670D}" dt="2026-03-01T11:48:20.376" v="282"/>
          <ac:picMkLst>
            <pc:docMk/>
            <pc:sldMk cId="868501976" sldId="257"/>
            <ac:picMk id="9" creationId="{34E7B3B8-AB53-781C-4030-0A2EDA3ED986}"/>
          </ac:picMkLst>
        </pc:picChg>
        <pc:picChg chg="add del mod ord">
          <ac:chgData name="Sana Ahmed (2314455)" userId="b8043710-d9c8-46e2-9f13-000da940e5ad" providerId="ADAL" clId="{02EEE158-A9ED-4EEC-908A-36928DF4670D}" dt="2026-03-01T11:49:08.100" v="283"/>
          <ac:picMkLst>
            <pc:docMk/>
            <pc:sldMk cId="868501976" sldId="257"/>
            <ac:picMk id="13" creationId="{FFCCBB71-C2F8-6F0E-9C2A-4A2023551267}"/>
          </ac:picMkLst>
        </pc:picChg>
        <pc:picChg chg="add del mod">
          <ac:chgData name="Sana Ahmed (2314455)" userId="b8043710-d9c8-46e2-9f13-000da940e5ad" providerId="ADAL" clId="{02EEE158-A9ED-4EEC-908A-36928DF4670D}" dt="2026-03-01T11:50:11.333" v="286"/>
          <ac:picMkLst>
            <pc:docMk/>
            <pc:sldMk cId="868501976" sldId="257"/>
            <ac:picMk id="14" creationId="{F4696252-EE6B-A296-4B94-263AAD0D91E5}"/>
          </ac:picMkLst>
        </pc:picChg>
        <pc:picChg chg="add del mod ord">
          <ac:chgData name="Sana Ahmed (2314455)" userId="b8043710-d9c8-46e2-9f13-000da940e5ad" providerId="ADAL" clId="{02EEE158-A9ED-4EEC-908A-36928DF4670D}" dt="2026-03-01T11:53:01.555" v="290"/>
          <ac:picMkLst>
            <pc:docMk/>
            <pc:sldMk cId="868501976" sldId="257"/>
            <ac:picMk id="17" creationId="{C0270B6E-6E00-B584-8359-94BB500E860B}"/>
          </ac:picMkLst>
        </pc:picChg>
        <pc:picChg chg="add del mod">
          <ac:chgData name="Sana Ahmed (2314455)" userId="b8043710-d9c8-46e2-9f13-000da940e5ad" providerId="ADAL" clId="{02EEE158-A9ED-4EEC-908A-36928DF4670D}" dt="2026-03-01T11:53:15.070" v="294"/>
          <ac:picMkLst>
            <pc:docMk/>
            <pc:sldMk cId="868501976" sldId="257"/>
            <ac:picMk id="18" creationId="{D9880D75-1805-BE5F-A879-7B5E638FDE11}"/>
          </ac:picMkLst>
        </pc:picChg>
        <pc:picChg chg="add del mod ord">
          <ac:chgData name="Sana Ahmed (2314455)" userId="b8043710-d9c8-46e2-9f13-000da940e5ad" providerId="ADAL" clId="{02EEE158-A9ED-4EEC-908A-36928DF4670D}" dt="2026-03-01T11:57:51.595" v="295"/>
          <ac:picMkLst>
            <pc:docMk/>
            <pc:sldMk cId="868501976" sldId="257"/>
            <ac:picMk id="19" creationId="{48045CC4-564D-A278-54F9-BF21C743C25E}"/>
          </ac:picMkLst>
        </pc:picChg>
        <pc:picChg chg="add mod">
          <ac:chgData name="Sana Ahmed (2314455)" userId="b8043710-d9c8-46e2-9f13-000da940e5ad" providerId="ADAL" clId="{02EEE158-A9ED-4EEC-908A-36928DF4670D}" dt="2026-03-01T11:57:51.595" v="295"/>
          <ac:picMkLst>
            <pc:docMk/>
            <pc:sldMk cId="868501976" sldId="257"/>
            <ac:picMk id="20" creationId="{DF8BB9DC-E348-3C30-CB69-5BF63F39B133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1:57:51.595" v="295"/>
        <pc:sldMkLst>
          <pc:docMk/>
          <pc:sldMk cId="3718071690" sldId="258"/>
        </pc:sldMkLst>
        <pc:spChg chg="mod">
          <ac:chgData name="Sana Ahmed (2314455)" userId="b8043710-d9c8-46e2-9f13-000da940e5ad" providerId="ADAL" clId="{02EEE158-A9ED-4EEC-908A-36928DF4670D}" dt="2026-03-01T09:53:57.557" v="221" actId="20577"/>
          <ac:spMkLst>
            <pc:docMk/>
            <pc:sldMk cId="3718071690" sldId="258"/>
            <ac:spMk id="3" creationId="{D9B1CFE2-D668-B25A-7C2E-15BF002EC7BC}"/>
          </ac:spMkLst>
        </pc:spChg>
        <pc:spChg chg="mod">
          <ac:chgData name="Sana Ahmed (2314455)" userId="b8043710-d9c8-46e2-9f13-000da940e5ad" providerId="ADAL" clId="{02EEE158-A9ED-4EEC-908A-36928DF4670D}" dt="2026-03-01T09:49:57.489" v="213" actId="20577"/>
          <ac:spMkLst>
            <pc:docMk/>
            <pc:sldMk cId="3718071690" sldId="258"/>
            <ac:spMk id="7" creationId="{7A7E092D-D472-413F-16B1-1E49337BD77D}"/>
          </ac:spMkLst>
        </pc:spChg>
        <pc:picChg chg="add del mod">
          <ac:chgData name="Sana Ahmed (2314455)" userId="b8043710-d9c8-46e2-9f13-000da940e5ad" providerId="ADAL" clId="{02EEE158-A9ED-4EEC-908A-36928DF4670D}" dt="2026-03-01T11:53:15.070" v="294"/>
          <ac:picMkLst>
            <pc:docMk/>
            <pc:sldMk cId="3718071690" sldId="258"/>
            <ac:picMk id="9" creationId="{CF7E4A8D-8ABA-AC50-01C6-EB8774213B25}"/>
          </ac:picMkLst>
        </pc:picChg>
        <pc:picChg chg="add del mod ord">
          <ac:chgData name="Sana Ahmed (2314455)" userId="b8043710-d9c8-46e2-9f13-000da940e5ad" providerId="ADAL" clId="{02EEE158-A9ED-4EEC-908A-36928DF4670D}" dt="2026-03-01T11:57:51.595" v="295"/>
          <ac:picMkLst>
            <pc:docMk/>
            <pc:sldMk cId="3718071690" sldId="258"/>
            <ac:picMk id="12" creationId="{6409CE5B-20D6-1667-D3C1-9895FA86B5F6}"/>
          </ac:picMkLst>
        </pc:picChg>
        <pc:picChg chg="add mod">
          <ac:chgData name="Sana Ahmed (2314455)" userId="b8043710-d9c8-46e2-9f13-000da940e5ad" providerId="ADAL" clId="{02EEE158-A9ED-4EEC-908A-36928DF4670D}" dt="2026-03-01T11:57:51.595" v="295"/>
          <ac:picMkLst>
            <pc:docMk/>
            <pc:sldMk cId="3718071690" sldId="258"/>
            <ac:picMk id="13" creationId="{F84C639D-989C-EB6B-A6C6-F554EF1AC014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1:59:20.595" v="298"/>
        <pc:sldMkLst>
          <pc:docMk/>
          <pc:sldMk cId="2891378745" sldId="259"/>
        </pc:sldMkLst>
        <pc:picChg chg="add del mod">
          <ac:chgData name="Sana Ahmed (2314455)" userId="b8043710-d9c8-46e2-9f13-000da940e5ad" providerId="ADAL" clId="{02EEE158-A9ED-4EEC-908A-36928DF4670D}" dt="2026-03-01T11:58:00.521" v="297"/>
          <ac:picMkLst>
            <pc:docMk/>
            <pc:sldMk cId="2891378745" sldId="259"/>
            <ac:picMk id="5" creationId="{08ADC8A5-6BCA-56A2-31B3-886BFA8807CD}"/>
          </ac:picMkLst>
        </pc:picChg>
        <pc:picChg chg="add del mod ord">
          <ac:chgData name="Sana Ahmed (2314455)" userId="b8043710-d9c8-46e2-9f13-000da940e5ad" providerId="ADAL" clId="{02EEE158-A9ED-4EEC-908A-36928DF4670D}" dt="2026-03-01T11:59:20.595" v="298"/>
          <ac:picMkLst>
            <pc:docMk/>
            <pc:sldMk cId="2891378745" sldId="259"/>
            <ac:picMk id="8" creationId="{333F7537-AAC3-F614-171F-E6C6FA35C9CF}"/>
          </ac:picMkLst>
        </pc:picChg>
        <pc:picChg chg="add mod">
          <ac:chgData name="Sana Ahmed (2314455)" userId="b8043710-d9c8-46e2-9f13-000da940e5ad" providerId="ADAL" clId="{02EEE158-A9ED-4EEC-908A-36928DF4670D}" dt="2026-03-01T11:59:20.595" v="298"/>
          <ac:picMkLst>
            <pc:docMk/>
            <pc:sldMk cId="2891378745" sldId="259"/>
            <ac:picMk id="9" creationId="{0F67BF96-9D7E-329A-3BC9-57813A42454B}"/>
          </ac:picMkLst>
        </pc:picChg>
      </pc:sldChg>
      <pc:sldChg chg="addSp delSp modSp mod modTransition">
        <pc:chgData name="Sana Ahmed (2314455)" userId="b8043710-d9c8-46e2-9f13-000da940e5ad" providerId="ADAL" clId="{02EEE158-A9ED-4EEC-908A-36928DF4670D}" dt="2026-03-01T12:01:17.817" v="299"/>
        <pc:sldMkLst>
          <pc:docMk/>
          <pc:sldMk cId="4129553817" sldId="260"/>
        </pc:sldMkLst>
        <pc:spChg chg="del">
          <ac:chgData name="Sana Ahmed (2314455)" userId="b8043710-d9c8-46e2-9f13-000da940e5ad" providerId="ADAL" clId="{02EEE158-A9ED-4EEC-908A-36928DF4670D}" dt="2026-03-01T09:03:22.356" v="67" actId="21"/>
          <ac:spMkLst>
            <pc:docMk/>
            <pc:sldMk cId="4129553817" sldId="260"/>
            <ac:spMk id="6" creationId="{7D106330-999A-71ED-BA73-26E43FB73AC4}"/>
          </ac:spMkLst>
        </pc:spChg>
        <pc:spChg chg="add mod">
          <ac:chgData name="Sana Ahmed (2314455)" userId="b8043710-d9c8-46e2-9f13-000da940e5ad" providerId="ADAL" clId="{02EEE158-A9ED-4EEC-908A-36928DF4670D}" dt="2026-03-01T09:27:23.662" v="201" actId="20577"/>
          <ac:spMkLst>
            <pc:docMk/>
            <pc:sldMk cId="4129553817" sldId="260"/>
            <ac:spMk id="9" creationId="{28E25F14-D012-613F-4114-1BF3618BA7BE}"/>
          </ac:spMkLst>
        </pc:spChg>
        <pc:spChg chg="add mod">
          <ac:chgData name="Sana Ahmed (2314455)" userId="b8043710-d9c8-46e2-9f13-000da940e5ad" providerId="ADAL" clId="{02EEE158-A9ED-4EEC-908A-36928DF4670D}" dt="2026-03-01T09:27:20.178" v="200" actId="20577"/>
          <ac:spMkLst>
            <pc:docMk/>
            <pc:sldMk cId="4129553817" sldId="260"/>
            <ac:spMk id="12" creationId="{14F9ED02-F935-371E-D093-11C265D35992}"/>
          </ac:spMkLst>
        </pc:spChg>
        <pc:spChg chg="add mod">
          <ac:chgData name="Sana Ahmed (2314455)" userId="b8043710-d9c8-46e2-9f13-000da940e5ad" providerId="ADAL" clId="{02EEE158-A9ED-4EEC-908A-36928DF4670D}" dt="2026-03-01T09:27:17.031" v="199" actId="20577"/>
          <ac:spMkLst>
            <pc:docMk/>
            <pc:sldMk cId="4129553817" sldId="260"/>
            <ac:spMk id="13" creationId="{AD1C5A10-221D-E4A1-0C3B-A8CB4EDBB174}"/>
          </ac:spMkLst>
        </pc:spChg>
        <pc:spChg chg="del">
          <ac:chgData name="Sana Ahmed (2314455)" userId="b8043710-d9c8-46e2-9f13-000da940e5ad" providerId="ADAL" clId="{02EEE158-A9ED-4EEC-908A-36928DF4670D}" dt="2026-03-01T08:57:02.118" v="52" actId="478"/>
          <ac:spMkLst>
            <pc:docMk/>
            <pc:sldMk cId="4129553817" sldId="260"/>
            <ac:spMk id="14" creationId="{B1EE5A3F-E326-3589-A601-88A87A028057}"/>
          </ac:spMkLst>
        </pc:spChg>
        <pc:spChg chg="del mod">
          <ac:chgData name="Sana Ahmed (2314455)" userId="b8043710-d9c8-46e2-9f13-000da940e5ad" providerId="ADAL" clId="{02EEE158-A9ED-4EEC-908A-36928DF4670D}" dt="2026-03-01T09:06:20.433" v="130" actId="478"/>
          <ac:spMkLst>
            <pc:docMk/>
            <pc:sldMk cId="4129553817" sldId="260"/>
            <ac:spMk id="20" creationId="{BCE7D306-26B1-FA5A-AFEE-A1AC6DA4A520}"/>
          </ac:spMkLst>
        </pc:spChg>
        <pc:graphicFrameChg chg="modGraphic">
          <ac:chgData name="Sana Ahmed (2314455)" userId="b8043710-d9c8-46e2-9f13-000da940e5ad" providerId="ADAL" clId="{02EEE158-A9ED-4EEC-908A-36928DF4670D}" dt="2026-03-01T09:54:26.018" v="236" actId="20577"/>
          <ac:graphicFrameMkLst>
            <pc:docMk/>
            <pc:sldMk cId="4129553817" sldId="260"/>
            <ac:graphicFrameMk id="19" creationId="{8D1C8465-2F7F-D165-1D74-702B23D2871C}"/>
          </ac:graphicFrameMkLst>
        </pc:graphicFrameChg>
        <pc:picChg chg="add del mod">
          <ac:chgData name="Sana Ahmed (2314455)" userId="b8043710-d9c8-46e2-9f13-000da940e5ad" providerId="ADAL" clId="{02EEE158-A9ED-4EEC-908A-36928DF4670D}" dt="2026-03-01T09:00:45.062" v="53" actId="478"/>
          <ac:picMkLst>
            <pc:docMk/>
            <pc:sldMk cId="4129553817" sldId="260"/>
            <ac:picMk id="3" creationId="{77977F05-D8F6-6774-B990-91C36C2919E4}"/>
          </ac:picMkLst>
        </pc:picChg>
        <pc:picChg chg="del">
          <ac:chgData name="Sana Ahmed (2314455)" userId="b8043710-d9c8-46e2-9f13-000da940e5ad" providerId="ADAL" clId="{02EEE158-A9ED-4EEC-908A-36928DF4670D}" dt="2026-03-01T09:01:34.497" v="60" actId="478"/>
          <ac:picMkLst>
            <pc:docMk/>
            <pc:sldMk cId="4129553817" sldId="260"/>
            <ac:picMk id="4" creationId="{BE8502B5-78F3-4CC1-17DD-ADF1C096CA99}"/>
          </ac:picMkLst>
        </pc:picChg>
        <pc:picChg chg="add mod">
          <ac:chgData name="Sana Ahmed (2314455)" userId="b8043710-d9c8-46e2-9f13-000da940e5ad" providerId="ADAL" clId="{02EEE158-A9ED-4EEC-908A-36928DF4670D}" dt="2026-03-01T09:06:16.122" v="129" actId="1076"/>
          <ac:picMkLst>
            <pc:docMk/>
            <pc:sldMk cId="4129553817" sldId="260"/>
            <ac:picMk id="5" creationId="{42797809-DB96-26FC-EE10-AD2234D88952}"/>
          </ac:picMkLst>
        </pc:picChg>
        <pc:picChg chg="add mod">
          <ac:chgData name="Sana Ahmed (2314455)" userId="b8043710-d9c8-46e2-9f13-000da940e5ad" providerId="ADAL" clId="{02EEE158-A9ED-4EEC-908A-36928DF4670D}" dt="2026-03-01T12:01:17.817" v="299"/>
          <ac:picMkLst>
            <pc:docMk/>
            <pc:sldMk cId="4129553817" sldId="260"/>
            <ac:picMk id="6" creationId="{52B08D77-0B36-03F8-D541-89B8A86FB879}"/>
          </ac:picMkLst>
        </pc:picChg>
        <pc:picChg chg="del">
          <ac:chgData name="Sana Ahmed (2314455)" userId="b8043710-d9c8-46e2-9f13-000da940e5ad" providerId="ADAL" clId="{02EEE158-A9ED-4EEC-908A-36928DF4670D}" dt="2026-03-01T08:56:43.680" v="45" actId="478"/>
          <ac:picMkLst>
            <pc:docMk/>
            <pc:sldMk cId="4129553817" sldId="260"/>
            <ac:picMk id="7" creationId="{98AC1D3D-68FE-F8BE-0750-0A3E0C4E2F13}"/>
          </ac:picMkLst>
        </pc:picChg>
        <pc:picChg chg="add mod">
          <ac:chgData name="Sana Ahmed (2314455)" userId="b8043710-d9c8-46e2-9f13-000da940e5ad" providerId="ADAL" clId="{02EEE158-A9ED-4EEC-908A-36928DF4670D}" dt="2026-03-01T09:03:15.321" v="66" actId="1076"/>
          <ac:picMkLst>
            <pc:docMk/>
            <pc:sldMk cId="4129553817" sldId="260"/>
            <ac:picMk id="10" creationId="{C103FE4E-B01D-18A7-B4B6-59647C7B937A}"/>
          </ac:picMkLst>
        </pc:picChg>
        <pc:picChg chg="del mod">
          <ac:chgData name="Sana Ahmed (2314455)" userId="b8043710-d9c8-46e2-9f13-000da940e5ad" providerId="ADAL" clId="{02EEE158-A9ED-4EEC-908A-36928DF4670D}" dt="2026-03-01T09:06:28.922" v="131" actId="478"/>
          <ac:picMkLst>
            <pc:docMk/>
            <pc:sldMk cId="4129553817" sldId="260"/>
            <ac:picMk id="16" creationId="{3891C343-714E-B3DC-ECCA-2221ECF73428}"/>
          </ac:picMkLst>
        </pc:picChg>
        <pc:picChg chg="add mod">
          <ac:chgData name="Sana Ahmed (2314455)" userId="b8043710-d9c8-46e2-9f13-000da940e5ad" providerId="ADAL" clId="{02EEE158-A9ED-4EEC-908A-36928DF4670D}" dt="2026-03-01T09:25:35.254" v="145" actId="1076"/>
          <ac:picMkLst>
            <pc:docMk/>
            <pc:sldMk cId="4129553817" sldId="260"/>
            <ac:picMk id="1026" creationId="{85D75553-79B3-8A77-18E2-E09C3890BA13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02:16.539" v="302"/>
        <pc:sldMkLst>
          <pc:docMk/>
          <pc:sldMk cId="3254975462" sldId="261"/>
        </pc:sldMkLst>
        <pc:picChg chg="add del mod">
          <ac:chgData name="Sana Ahmed (2314455)" userId="b8043710-d9c8-46e2-9f13-000da940e5ad" providerId="ADAL" clId="{02EEE158-A9ED-4EEC-908A-36928DF4670D}" dt="2026-03-01T12:01:21.274" v="301"/>
          <ac:picMkLst>
            <pc:docMk/>
            <pc:sldMk cId="3254975462" sldId="261"/>
            <ac:picMk id="6" creationId="{7DD3429C-44BB-7E49-27C7-E4EF083D9349}"/>
          </ac:picMkLst>
        </pc:picChg>
        <pc:picChg chg="add del mod ord">
          <ac:chgData name="Sana Ahmed (2314455)" userId="b8043710-d9c8-46e2-9f13-000da940e5ad" providerId="ADAL" clId="{02EEE158-A9ED-4EEC-908A-36928DF4670D}" dt="2026-03-01T12:02:16.539" v="302"/>
          <ac:picMkLst>
            <pc:docMk/>
            <pc:sldMk cId="3254975462" sldId="261"/>
            <ac:picMk id="10" creationId="{50CE3BC7-0849-6F99-5D1B-69017940E747}"/>
          </ac:picMkLst>
        </pc:picChg>
        <pc:picChg chg="add mod">
          <ac:chgData name="Sana Ahmed (2314455)" userId="b8043710-d9c8-46e2-9f13-000da940e5ad" providerId="ADAL" clId="{02EEE158-A9ED-4EEC-908A-36928DF4670D}" dt="2026-03-01T12:02:16.539" v="302"/>
          <ac:picMkLst>
            <pc:docMk/>
            <pc:sldMk cId="3254975462" sldId="261"/>
            <ac:picMk id="11" creationId="{7B58FCEC-D6A8-A7A1-90AE-618C750D844E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06:23.514" v="306"/>
        <pc:sldMkLst>
          <pc:docMk/>
          <pc:sldMk cId="1283378699" sldId="262"/>
        </pc:sldMkLst>
        <pc:picChg chg="add del mod">
          <ac:chgData name="Sana Ahmed (2314455)" userId="b8043710-d9c8-46e2-9f13-000da940e5ad" providerId="ADAL" clId="{02EEE158-A9ED-4EEC-908A-36928DF4670D}" dt="2026-03-01T12:05:25.223" v="305"/>
          <ac:picMkLst>
            <pc:docMk/>
            <pc:sldMk cId="1283378699" sldId="262"/>
            <ac:picMk id="6" creationId="{E9B2BD32-F826-3E58-579D-D4BFEDFFB429}"/>
          </ac:picMkLst>
        </pc:picChg>
        <pc:picChg chg="add del mod ord">
          <ac:chgData name="Sana Ahmed (2314455)" userId="b8043710-d9c8-46e2-9f13-000da940e5ad" providerId="ADAL" clId="{02EEE158-A9ED-4EEC-908A-36928DF4670D}" dt="2026-03-01T12:06:23.514" v="306"/>
          <ac:picMkLst>
            <pc:docMk/>
            <pc:sldMk cId="1283378699" sldId="262"/>
            <ac:picMk id="14" creationId="{F04AB204-45A3-1968-AF21-DB3E1808EB45}"/>
          </ac:picMkLst>
        </pc:picChg>
        <pc:picChg chg="add mod">
          <ac:chgData name="Sana Ahmed (2314455)" userId="b8043710-d9c8-46e2-9f13-000da940e5ad" providerId="ADAL" clId="{02EEE158-A9ED-4EEC-908A-36928DF4670D}" dt="2026-03-01T12:06:23.514" v="306"/>
          <ac:picMkLst>
            <pc:docMk/>
            <pc:sldMk cId="1283378699" sldId="262"/>
            <ac:picMk id="16" creationId="{C2FA9224-B575-F326-5732-08429414A512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08:29.801" v="310"/>
        <pc:sldMkLst>
          <pc:docMk/>
          <pc:sldMk cId="3182261211" sldId="263"/>
        </pc:sldMkLst>
        <pc:picChg chg="add del mod">
          <ac:chgData name="Sana Ahmed (2314455)" userId="b8043710-d9c8-46e2-9f13-000da940e5ad" providerId="ADAL" clId="{02EEE158-A9ED-4EEC-908A-36928DF4670D}" dt="2026-03-01T12:07:20.460" v="309"/>
          <ac:picMkLst>
            <pc:docMk/>
            <pc:sldMk cId="3182261211" sldId="263"/>
            <ac:picMk id="6" creationId="{D83714F3-E0E0-0E10-182A-9F24CDDC2AD6}"/>
          </ac:picMkLst>
        </pc:picChg>
        <pc:picChg chg="add del mod ord">
          <ac:chgData name="Sana Ahmed (2314455)" userId="b8043710-d9c8-46e2-9f13-000da940e5ad" providerId="ADAL" clId="{02EEE158-A9ED-4EEC-908A-36928DF4670D}" dt="2026-03-01T12:08:29.801" v="310"/>
          <ac:picMkLst>
            <pc:docMk/>
            <pc:sldMk cId="3182261211" sldId="263"/>
            <ac:picMk id="14" creationId="{E382A2F1-A646-8BD7-9BAD-54D3604F66F6}"/>
          </ac:picMkLst>
        </pc:picChg>
        <pc:picChg chg="add mod">
          <ac:chgData name="Sana Ahmed (2314455)" userId="b8043710-d9c8-46e2-9f13-000da940e5ad" providerId="ADAL" clId="{02EEE158-A9ED-4EEC-908A-36928DF4670D}" dt="2026-03-01T12:08:29.801" v="310"/>
          <ac:picMkLst>
            <pc:docMk/>
            <pc:sldMk cId="3182261211" sldId="263"/>
            <ac:picMk id="16" creationId="{8DB2F41D-F1B1-D2E2-23A3-86799810A090}"/>
          </ac:picMkLst>
        </pc:picChg>
      </pc:sldChg>
      <pc:sldChg chg="addSp delSp modSp mod modTransition">
        <pc:chgData name="Sana Ahmed (2314455)" userId="b8043710-d9c8-46e2-9f13-000da940e5ad" providerId="ADAL" clId="{02EEE158-A9ED-4EEC-908A-36928DF4670D}" dt="2026-03-01T12:10:18.298" v="311"/>
        <pc:sldMkLst>
          <pc:docMk/>
          <pc:sldMk cId="1335511726" sldId="264"/>
        </pc:sldMkLst>
        <pc:spChg chg="del mod">
          <ac:chgData name="Sana Ahmed (2314455)" userId="b8043710-d9c8-46e2-9f13-000da940e5ad" providerId="ADAL" clId="{02EEE158-A9ED-4EEC-908A-36928DF4670D}" dt="2026-03-01T07:36:23.131" v="20" actId="478"/>
          <ac:spMkLst>
            <pc:docMk/>
            <pc:sldMk cId="1335511726" sldId="264"/>
            <ac:spMk id="5" creationId="{A6E157D7-313B-86CA-F5E9-18FE8170C57F}"/>
          </ac:spMkLst>
        </pc:spChg>
        <pc:spChg chg="add mod">
          <ac:chgData name="Sana Ahmed (2314455)" userId="b8043710-d9c8-46e2-9f13-000da940e5ad" providerId="ADAL" clId="{02EEE158-A9ED-4EEC-908A-36928DF4670D}" dt="2026-03-01T07:36:28.326" v="22" actId="1076"/>
          <ac:spMkLst>
            <pc:docMk/>
            <pc:sldMk cId="1335511726" sldId="264"/>
            <ac:spMk id="7" creationId="{A5509DE2-06D0-B0CC-D9D4-78C9BE7DE30D}"/>
          </ac:spMkLst>
        </pc:spChg>
        <pc:picChg chg="add mod">
          <ac:chgData name="Sana Ahmed (2314455)" userId="b8043710-d9c8-46e2-9f13-000da940e5ad" providerId="ADAL" clId="{02EEE158-A9ED-4EEC-908A-36928DF4670D}" dt="2026-03-01T07:36:34.206" v="24" actId="14100"/>
          <ac:picMkLst>
            <pc:docMk/>
            <pc:sldMk cId="1335511726" sldId="264"/>
            <ac:picMk id="4" creationId="{A4DB10D0-097F-20F8-296D-22B8369FB264}"/>
          </ac:picMkLst>
        </pc:picChg>
        <pc:picChg chg="add mod">
          <ac:chgData name="Sana Ahmed (2314455)" userId="b8043710-d9c8-46e2-9f13-000da940e5ad" providerId="ADAL" clId="{02EEE158-A9ED-4EEC-908A-36928DF4670D}" dt="2026-03-01T12:10:18.298" v="311"/>
          <ac:picMkLst>
            <pc:docMk/>
            <pc:sldMk cId="1335511726" sldId="264"/>
            <ac:picMk id="8" creationId="{B56B9B5E-AA81-0410-5992-62F2E5A169FD}"/>
          </ac:picMkLst>
        </pc:picChg>
        <pc:picChg chg="del">
          <ac:chgData name="Sana Ahmed (2314455)" userId="b8043710-d9c8-46e2-9f13-000da940e5ad" providerId="ADAL" clId="{02EEE158-A9ED-4EEC-908A-36928DF4670D}" dt="2026-03-01T07:34:36.437" v="13" actId="478"/>
          <ac:picMkLst>
            <pc:docMk/>
            <pc:sldMk cId="1335511726" sldId="264"/>
            <ac:picMk id="1026" creationId="{988B9034-2F11-CC19-E806-030B01A75E10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11:08.774" v="314"/>
        <pc:sldMkLst>
          <pc:docMk/>
          <pc:sldMk cId="2563439309" sldId="265"/>
        </pc:sldMkLst>
        <pc:picChg chg="add del mod">
          <ac:chgData name="Sana Ahmed (2314455)" userId="b8043710-d9c8-46e2-9f13-000da940e5ad" providerId="ADAL" clId="{02EEE158-A9ED-4EEC-908A-36928DF4670D}" dt="2026-03-01T12:10:21.206" v="313"/>
          <ac:picMkLst>
            <pc:docMk/>
            <pc:sldMk cId="2563439309" sldId="265"/>
            <ac:picMk id="5" creationId="{C5D076AE-916B-178F-199A-023C9A773888}"/>
          </ac:picMkLst>
        </pc:picChg>
        <pc:picChg chg="add del mod ord">
          <ac:chgData name="Sana Ahmed (2314455)" userId="b8043710-d9c8-46e2-9f13-000da940e5ad" providerId="ADAL" clId="{02EEE158-A9ED-4EEC-908A-36928DF4670D}" dt="2026-03-01T12:11:08.774" v="314"/>
          <ac:picMkLst>
            <pc:docMk/>
            <pc:sldMk cId="2563439309" sldId="265"/>
            <ac:picMk id="8" creationId="{B0B9DACB-FF4A-088E-F2DE-1041EA143D04}"/>
          </ac:picMkLst>
        </pc:picChg>
        <pc:picChg chg="add mod">
          <ac:chgData name="Sana Ahmed (2314455)" userId="b8043710-d9c8-46e2-9f13-000da940e5ad" providerId="ADAL" clId="{02EEE158-A9ED-4EEC-908A-36928DF4670D}" dt="2026-03-01T12:11:08.774" v="314"/>
          <ac:picMkLst>
            <pc:docMk/>
            <pc:sldMk cId="2563439309" sldId="265"/>
            <ac:picMk id="9" creationId="{1184DD0A-7472-CDC0-B8E8-2243D7148EA5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12:46.133" v="318"/>
        <pc:sldMkLst>
          <pc:docMk/>
          <pc:sldMk cId="3362153020" sldId="266"/>
        </pc:sldMkLst>
        <pc:picChg chg="add del mod">
          <ac:chgData name="Sana Ahmed (2314455)" userId="b8043710-d9c8-46e2-9f13-000da940e5ad" providerId="ADAL" clId="{02EEE158-A9ED-4EEC-908A-36928DF4670D}" dt="2026-03-01T12:12:03.724" v="317"/>
          <ac:picMkLst>
            <pc:docMk/>
            <pc:sldMk cId="3362153020" sldId="266"/>
            <ac:picMk id="6" creationId="{E8B019DE-3227-D928-F172-F38C3B3251D4}"/>
          </ac:picMkLst>
        </pc:picChg>
        <pc:picChg chg="add del mod ord">
          <ac:chgData name="Sana Ahmed (2314455)" userId="b8043710-d9c8-46e2-9f13-000da940e5ad" providerId="ADAL" clId="{02EEE158-A9ED-4EEC-908A-36928DF4670D}" dt="2026-03-01T12:12:46.133" v="318"/>
          <ac:picMkLst>
            <pc:docMk/>
            <pc:sldMk cId="3362153020" sldId="266"/>
            <ac:picMk id="14" creationId="{5A03C636-1BDF-7EE4-F44E-8E5A585F6143}"/>
          </ac:picMkLst>
        </pc:picChg>
        <pc:picChg chg="add mod">
          <ac:chgData name="Sana Ahmed (2314455)" userId="b8043710-d9c8-46e2-9f13-000da940e5ad" providerId="ADAL" clId="{02EEE158-A9ED-4EEC-908A-36928DF4670D}" dt="2026-03-01T12:12:46.133" v="318"/>
          <ac:picMkLst>
            <pc:docMk/>
            <pc:sldMk cId="3362153020" sldId="266"/>
            <ac:picMk id="16" creationId="{77F7A007-AE8E-737E-B6AB-A4F6406F854E}"/>
          </ac:picMkLst>
        </pc:picChg>
      </pc:sldChg>
      <pc:sldChg chg="addSp modSp modTransition">
        <pc:chgData name="Sana Ahmed (2314455)" userId="b8043710-d9c8-46e2-9f13-000da940e5ad" providerId="ADAL" clId="{02EEE158-A9ED-4EEC-908A-36928DF4670D}" dt="2026-03-01T12:13:52.512" v="319"/>
        <pc:sldMkLst>
          <pc:docMk/>
          <pc:sldMk cId="638577183" sldId="267"/>
        </pc:sldMkLst>
        <pc:picChg chg="add mod">
          <ac:chgData name="Sana Ahmed (2314455)" userId="b8043710-d9c8-46e2-9f13-000da940e5ad" providerId="ADAL" clId="{02EEE158-A9ED-4EEC-908A-36928DF4670D}" dt="2026-03-01T12:13:52.512" v="319"/>
          <ac:picMkLst>
            <pc:docMk/>
            <pc:sldMk cId="638577183" sldId="267"/>
            <ac:picMk id="6" creationId="{8409CEA8-AD9A-554F-0A50-1559AA442BEB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20:51.900" v="323"/>
        <pc:sldMkLst>
          <pc:docMk/>
          <pc:sldMk cId="1652944610" sldId="268"/>
        </pc:sldMkLst>
        <pc:picChg chg="add del mod">
          <ac:chgData name="Sana Ahmed (2314455)" userId="b8043710-d9c8-46e2-9f13-000da940e5ad" providerId="ADAL" clId="{02EEE158-A9ED-4EEC-908A-36928DF4670D}" dt="2026-03-01T12:18:47.028" v="322"/>
          <ac:picMkLst>
            <pc:docMk/>
            <pc:sldMk cId="1652944610" sldId="268"/>
            <ac:picMk id="7" creationId="{C4A1D829-E7CC-ADC5-CA13-A4260BAE05B8}"/>
          </ac:picMkLst>
        </pc:picChg>
        <pc:picChg chg="add del mod ord">
          <ac:chgData name="Sana Ahmed (2314455)" userId="b8043710-d9c8-46e2-9f13-000da940e5ad" providerId="ADAL" clId="{02EEE158-A9ED-4EEC-908A-36928DF4670D}" dt="2026-03-01T12:20:51.900" v="323"/>
          <ac:picMkLst>
            <pc:docMk/>
            <pc:sldMk cId="1652944610" sldId="268"/>
            <ac:picMk id="10" creationId="{2EC1B8B1-E55E-CC68-D3BD-A95255D50040}"/>
          </ac:picMkLst>
        </pc:picChg>
        <pc:picChg chg="add mod">
          <ac:chgData name="Sana Ahmed (2314455)" userId="b8043710-d9c8-46e2-9f13-000da940e5ad" providerId="ADAL" clId="{02EEE158-A9ED-4EEC-908A-36928DF4670D}" dt="2026-03-01T12:20:51.900" v="323"/>
          <ac:picMkLst>
            <pc:docMk/>
            <pc:sldMk cId="1652944610" sldId="268"/>
            <ac:picMk id="11" creationId="{F36904F4-6C41-F320-FEB5-BF021E09C3C3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36:32.157" v="353"/>
        <pc:sldMkLst>
          <pc:docMk/>
          <pc:sldMk cId="210267852" sldId="269"/>
        </pc:sldMkLst>
        <pc:spChg chg="add del mod">
          <ac:chgData name="Sana Ahmed (2314455)" userId="b8043710-d9c8-46e2-9f13-000da940e5ad" providerId="ADAL" clId="{02EEE158-A9ED-4EEC-908A-36928DF4670D}" dt="2026-03-01T10:01:37.837" v="271" actId="20577"/>
          <ac:spMkLst>
            <pc:docMk/>
            <pc:sldMk cId="210267852" sldId="269"/>
            <ac:spMk id="3" creationId="{D73FCC70-410C-9678-EB4D-FC124C45108C}"/>
          </ac:spMkLst>
        </pc:spChg>
        <pc:graphicFrameChg chg="add mod">
          <ac:chgData name="Sana Ahmed (2314455)" userId="b8043710-d9c8-46e2-9f13-000da940e5ad" providerId="ADAL" clId="{02EEE158-A9ED-4EEC-908A-36928DF4670D}" dt="2026-03-01T10:00:27.438" v="239"/>
          <ac:graphicFrameMkLst>
            <pc:docMk/>
            <pc:sldMk cId="210267852" sldId="269"/>
            <ac:graphicFrameMk id="4" creationId="{6EF0A673-EAD7-0577-5093-FA745816E724}"/>
          </ac:graphicFrameMkLst>
        </pc:graphicFrameChg>
        <pc:picChg chg="add del mod">
          <ac:chgData name="Sana Ahmed (2314455)" userId="b8043710-d9c8-46e2-9f13-000da940e5ad" providerId="ADAL" clId="{02EEE158-A9ED-4EEC-908A-36928DF4670D}" dt="2026-03-01T12:23:11.195" v="326"/>
          <ac:picMkLst>
            <pc:docMk/>
            <pc:sldMk cId="210267852" sldId="269"/>
            <ac:picMk id="9" creationId="{A31DC6D3-FC7A-665F-0696-C65655FB1E80}"/>
          </ac:picMkLst>
        </pc:picChg>
        <pc:picChg chg="add del mod ord">
          <ac:chgData name="Sana Ahmed (2314455)" userId="b8043710-d9c8-46e2-9f13-000da940e5ad" providerId="ADAL" clId="{02EEE158-A9ED-4EEC-908A-36928DF4670D}" dt="2026-03-01T12:23:15.560" v="327"/>
          <ac:picMkLst>
            <pc:docMk/>
            <pc:sldMk cId="210267852" sldId="269"/>
            <ac:picMk id="18" creationId="{7D64BF98-7893-C546-5971-DB2465A1BE30}"/>
          </ac:picMkLst>
        </pc:picChg>
        <pc:picChg chg="add del mod">
          <ac:chgData name="Sana Ahmed (2314455)" userId="b8043710-d9c8-46e2-9f13-000da940e5ad" providerId="ADAL" clId="{02EEE158-A9ED-4EEC-908A-36928DF4670D}" dt="2026-03-01T12:23:58.287" v="329"/>
          <ac:picMkLst>
            <pc:docMk/>
            <pc:sldMk cId="210267852" sldId="269"/>
            <ac:picMk id="19" creationId="{C9014F89-8056-7CD3-4C5B-69BB9028A3C8}"/>
          </ac:picMkLst>
        </pc:picChg>
        <pc:picChg chg="add del mod ord">
          <ac:chgData name="Sana Ahmed (2314455)" userId="b8043710-d9c8-46e2-9f13-000da940e5ad" providerId="ADAL" clId="{02EEE158-A9ED-4EEC-908A-36928DF4670D}" dt="2026-03-01T12:25:53.793" v="330"/>
          <ac:picMkLst>
            <pc:docMk/>
            <pc:sldMk cId="210267852" sldId="269"/>
            <ac:picMk id="22" creationId="{D72647AD-7DC5-4AF5-9F3E-01C5EEADDB07}"/>
          </ac:picMkLst>
        </pc:picChg>
        <pc:picChg chg="add del mod">
          <ac:chgData name="Sana Ahmed (2314455)" userId="b8043710-d9c8-46e2-9f13-000da940e5ad" providerId="ADAL" clId="{02EEE158-A9ED-4EEC-908A-36928DF4670D}" dt="2026-03-01T12:25:56.190" v="332"/>
          <ac:picMkLst>
            <pc:docMk/>
            <pc:sldMk cId="210267852" sldId="269"/>
            <ac:picMk id="23" creationId="{3474B659-9220-57FE-A34C-86949868E696}"/>
          </ac:picMkLst>
        </pc:picChg>
        <pc:picChg chg="add del mod ord">
          <ac:chgData name="Sana Ahmed (2314455)" userId="b8043710-d9c8-46e2-9f13-000da940e5ad" providerId="ADAL" clId="{02EEE158-A9ED-4EEC-908A-36928DF4670D}" dt="2026-03-01T12:28:10.147" v="333"/>
          <ac:picMkLst>
            <pc:docMk/>
            <pc:sldMk cId="210267852" sldId="269"/>
            <ac:picMk id="26" creationId="{87E1614E-A68D-5686-52BB-0D5FA694E017}"/>
          </ac:picMkLst>
        </pc:picChg>
        <pc:picChg chg="add del mod">
          <ac:chgData name="Sana Ahmed (2314455)" userId="b8043710-d9c8-46e2-9f13-000da940e5ad" providerId="ADAL" clId="{02EEE158-A9ED-4EEC-908A-36928DF4670D}" dt="2026-03-01T12:28:53.934" v="335"/>
          <ac:picMkLst>
            <pc:docMk/>
            <pc:sldMk cId="210267852" sldId="269"/>
            <ac:picMk id="27" creationId="{324392F4-15F2-B7BA-8D67-D0652867B033}"/>
          </ac:picMkLst>
        </pc:picChg>
        <pc:picChg chg="add del mod ord">
          <ac:chgData name="Sana Ahmed (2314455)" userId="b8043710-d9c8-46e2-9f13-000da940e5ad" providerId="ADAL" clId="{02EEE158-A9ED-4EEC-908A-36928DF4670D}" dt="2026-03-01T12:30:08.756" v="336"/>
          <ac:picMkLst>
            <pc:docMk/>
            <pc:sldMk cId="210267852" sldId="269"/>
            <ac:picMk id="30" creationId="{848AB384-59D5-798B-3BFE-8447143A8DC6}"/>
          </ac:picMkLst>
        </pc:picChg>
        <pc:picChg chg="add del mod">
          <ac:chgData name="Sana Ahmed (2314455)" userId="b8043710-d9c8-46e2-9f13-000da940e5ad" providerId="ADAL" clId="{02EEE158-A9ED-4EEC-908A-36928DF4670D}" dt="2026-03-01T12:30:11.453" v="338"/>
          <ac:picMkLst>
            <pc:docMk/>
            <pc:sldMk cId="210267852" sldId="269"/>
            <ac:picMk id="31" creationId="{C1E2F69C-ABAA-3EE4-89D2-026CCDB5B792}"/>
          </ac:picMkLst>
        </pc:picChg>
        <pc:picChg chg="add del mod ord">
          <ac:chgData name="Sana Ahmed (2314455)" userId="b8043710-d9c8-46e2-9f13-000da940e5ad" providerId="ADAL" clId="{02EEE158-A9ED-4EEC-908A-36928DF4670D}" dt="2026-03-01T12:30:24.535" v="339"/>
          <ac:picMkLst>
            <pc:docMk/>
            <pc:sldMk cId="210267852" sldId="269"/>
            <ac:picMk id="34" creationId="{A2DD59A1-5C4E-24EC-3A1E-39EA2B6F3162}"/>
          </ac:picMkLst>
        </pc:picChg>
        <pc:picChg chg="add del mod">
          <ac:chgData name="Sana Ahmed (2314455)" userId="b8043710-d9c8-46e2-9f13-000da940e5ad" providerId="ADAL" clId="{02EEE158-A9ED-4EEC-908A-36928DF4670D}" dt="2026-03-01T12:31:54.248" v="342"/>
          <ac:picMkLst>
            <pc:docMk/>
            <pc:sldMk cId="210267852" sldId="269"/>
            <ac:picMk id="36" creationId="{654168F6-2A36-43F1-3BFC-8BF00D3C7AFF}"/>
          </ac:picMkLst>
        </pc:picChg>
        <pc:picChg chg="add del mod">
          <ac:chgData name="Sana Ahmed (2314455)" userId="b8043710-d9c8-46e2-9f13-000da940e5ad" providerId="ADAL" clId="{02EEE158-A9ED-4EEC-908A-36928DF4670D}" dt="2026-03-01T12:35:07.941" v="352"/>
          <ac:picMkLst>
            <pc:docMk/>
            <pc:sldMk cId="210267852" sldId="269"/>
            <ac:picMk id="37" creationId="{C9CC5BB5-96B4-E4B8-2A6E-65702EF57BAE}"/>
          </ac:picMkLst>
        </pc:picChg>
        <pc:picChg chg="add del mod ord">
          <ac:chgData name="Sana Ahmed (2314455)" userId="b8043710-d9c8-46e2-9f13-000da940e5ad" providerId="ADAL" clId="{02EEE158-A9ED-4EEC-908A-36928DF4670D}" dt="2026-03-01T12:36:32.157" v="353"/>
          <ac:picMkLst>
            <pc:docMk/>
            <pc:sldMk cId="210267852" sldId="269"/>
            <ac:picMk id="41" creationId="{648332D8-8168-DBD9-E38F-DE6B3246EF57}"/>
          </ac:picMkLst>
        </pc:picChg>
        <pc:picChg chg="add mod">
          <ac:chgData name="Sana Ahmed (2314455)" userId="b8043710-d9c8-46e2-9f13-000da940e5ad" providerId="ADAL" clId="{02EEE158-A9ED-4EEC-908A-36928DF4670D}" dt="2026-03-01T12:36:32.157" v="353"/>
          <ac:picMkLst>
            <pc:docMk/>
            <pc:sldMk cId="210267852" sldId="269"/>
            <ac:picMk id="42" creationId="{DEF250FD-B4F7-E48E-799B-29929AEF435F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34:29.304" v="350"/>
        <pc:sldMkLst>
          <pc:docMk/>
          <pc:sldMk cId="2977398469" sldId="270"/>
        </pc:sldMkLst>
        <pc:spChg chg="mod">
          <ac:chgData name="Sana Ahmed (2314455)" userId="b8043710-d9c8-46e2-9f13-000da940e5ad" providerId="ADAL" clId="{02EEE158-A9ED-4EEC-908A-36928DF4670D}" dt="2026-03-01T11:26:03.856" v="273" actId="12"/>
          <ac:spMkLst>
            <pc:docMk/>
            <pc:sldMk cId="2977398469" sldId="270"/>
            <ac:spMk id="3" creationId="{88A669A8-1E25-15AA-99F8-9E64670C014A}"/>
          </ac:spMkLst>
        </pc:spChg>
        <pc:picChg chg="add del mod">
          <ac:chgData name="Sana Ahmed (2314455)" userId="b8043710-d9c8-46e2-9f13-000da940e5ad" providerId="ADAL" clId="{02EEE158-A9ED-4EEC-908A-36928DF4670D}" dt="2026-03-01T12:34:29.304" v="350"/>
          <ac:picMkLst>
            <pc:docMk/>
            <pc:sldMk cId="2977398469" sldId="270"/>
            <ac:picMk id="6" creationId="{28B0A6A4-6C71-53ED-A2E4-8C21A7972668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34:26.167" v="349"/>
        <pc:sldMkLst>
          <pc:docMk/>
          <pc:sldMk cId="1372482743" sldId="271"/>
        </pc:sldMkLst>
        <pc:spChg chg="mod">
          <ac:chgData name="Sana Ahmed (2314455)" userId="b8043710-d9c8-46e2-9f13-000da940e5ad" providerId="ADAL" clId="{02EEE158-A9ED-4EEC-908A-36928DF4670D}" dt="2026-03-01T11:26:14.425" v="274" actId="12"/>
          <ac:spMkLst>
            <pc:docMk/>
            <pc:sldMk cId="1372482743" sldId="271"/>
            <ac:spMk id="3" creationId="{BBD229C1-91DD-B572-FFFB-E088B687F580}"/>
          </ac:spMkLst>
        </pc:spChg>
        <pc:picChg chg="add del mod">
          <ac:chgData name="Sana Ahmed (2314455)" userId="b8043710-d9c8-46e2-9f13-000da940e5ad" providerId="ADAL" clId="{02EEE158-A9ED-4EEC-908A-36928DF4670D}" dt="2026-03-01T12:34:26.167" v="349"/>
          <ac:picMkLst>
            <pc:docMk/>
            <pc:sldMk cId="1372482743" sldId="271"/>
            <ac:picMk id="5" creationId="{6FCA4A1B-FEBD-E996-0C5B-DC9C9BAA1E60}"/>
          </ac:picMkLst>
        </pc:picChg>
      </pc:sldChg>
      <pc:sldChg chg="addSp delSp modSp mod modTransition modAnim">
        <pc:chgData name="Sana Ahmed (2314455)" userId="b8043710-d9c8-46e2-9f13-000da940e5ad" providerId="ADAL" clId="{02EEE158-A9ED-4EEC-908A-36928DF4670D}" dt="2026-03-01T12:34:18.562" v="348"/>
        <pc:sldMkLst>
          <pc:docMk/>
          <pc:sldMk cId="312942032" sldId="273"/>
        </pc:sldMkLst>
        <pc:spChg chg="mod">
          <ac:chgData name="Sana Ahmed (2314455)" userId="b8043710-d9c8-46e2-9f13-000da940e5ad" providerId="ADAL" clId="{02EEE158-A9ED-4EEC-908A-36928DF4670D}" dt="2026-03-01T11:26:24.840" v="276" actId="12"/>
          <ac:spMkLst>
            <pc:docMk/>
            <pc:sldMk cId="312942032" sldId="273"/>
            <ac:spMk id="3" creationId="{482ABB35-837D-D103-09A5-C74807F2A7D8}"/>
          </ac:spMkLst>
        </pc:spChg>
        <pc:spChg chg="mod">
          <ac:chgData name="Sana Ahmed (2314455)" userId="b8043710-d9c8-46e2-9f13-000da940e5ad" providerId="ADAL" clId="{02EEE158-A9ED-4EEC-908A-36928DF4670D}" dt="2026-03-01T09:30:46.889" v="211" actId="1076"/>
          <ac:spMkLst>
            <pc:docMk/>
            <pc:sldMk cId="312942032" sldId="273"/>
            <ac:spMk id="4" creationId="{5810522A-6C84-A932-28F0-88A337298C09}"/>
          </ac:spMkLst>
        </pc:spChg>
        <pc:spChg chg="add del mod">
          <ac:chgData name="Sana Ahmed (2314455)" userId="b8043710-d9c8-46e2-9f13-000da940e5ad" providerId="ADAL" clId="{02EEE158-A9ED-4EEC-908A-36928DF4670D}" dt="2026-03-01T09:20:10.363" v="138"/>
          <ac:spMkLst>
            <pc:docMk/>
            <pc:sldMk cId="312942032" sldId="273"/>
            <ac:spMk id="5" creationId="{147A56C2-982F-DDC9-3B35-BCBB490DC782}"/>
          </ac:spMkLst>
        </pc:spChg>
        <pc:spChg chg="add del mod">
          <ac:chgData name="Sana Ahmed (2314455)" userId="b8043710-d9c8-46e2-9f13-000da940e5ad" providerId="ADAL" clId="{02EEE158-A9ED-4EEC-908A-36928DF4670D}" dt="2026-03-01T09:29:55.441" v="204" actId="478"/>
          <ac:spMkLst>
            <pc:docMk/>
            <pc:sldMk cId="312942032" sldId="273"/>
            <ac:spMk id="6" creationId="{0A4F21EF-8B06-D2B3-7DE4-001C9FE7A13B}"/>
          </ac:spMkLst>
        </pc:spChg>
        <pc:spChg chg="del mod">
          <ac:chgData name="Sana Ahmed (2314455)" userId="b8043710-d9c8-46e2-9f13-000da940e5ad" providerId="ADAL" clId="{02EEE158-A9ED-4EEC-908A-36928DF4670D}" dt="2026-03-01T09:19:53.049" v="134" actId="478"/>
          <ac:spMkLst>
            <pc:docMk/>
            <pc:sldMk cId="312942032" sldId="273"/>
            <ac:spMk id="7" creationId="{CC0626A7-7D86-D68F-DFA6-29529463F640}"/>
          </ac:spMkLst>
        </pc:spChg>
        <pc:spChg chg="add mod">
          <ac:chgData name="Sana Ahmed (2314455)" userId="b8043710-d9c8-46e2-9f13-000da940e5ad" providerId="ADAL" clId="{02EEE158-A9ED-4EEC-908A-36928DF4670D}" dt="2026-03-01T11:26:21.002" v="275" actId="12"/>
          <ac:spMkLst>
            <pc:docMk/>
            <pc:sldMk cId="312942032" sldId="273"/>
            <ac:spMk id="8" creationId="{B04FAD00-B924-0528-446F-36463411FFD8}"/>
          </ac:spMkLst>
        </pc:spChg>
        <pc:picChg chg="add del mod">
          <ac:chgData name="Sana Ahmed (2314455)" userId="b8043710-d9c8-46e2-9f13-000da940e5ad" providerId="ADAL" clId="{02EEE158-A9ED-4EEC-908A-36928DF4670D}" dt="2026-03-01T12:32:57.670" v="346"/>
          <ac:picMkLst>
            <pc:docMk/>
            <pc:sldMk cId="312942032" sldId="273"/>
            <ac:picMk id="7" creationId="{EEE3BFCF-E691-988E-79B6-FAC62E016661}"/>
          </ac:picMkLst>
        </pc:picChg>
        <pc:picChg chg="add del mod ord">
          <ac:chgData name="Sana Ahmed (2314455)" userId="b8043710-d9c8-46e2-9f13-000da940e5ad" providerId="ADAL" clId="{02EEE158-A9ED-4EEC-908A-36928DF4670D}" dt="2026-03-01T12:33:04.061" v="347"/>
          <ac:picMkLst>
            <pc:docMk/>
            <pc:sldMk cId="312942032" sldId="273"/>
            <ac:picMk id="11" creationId="{1335F8C0-098A-D876-EAC8-942B6F7649C2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E96751-F976-4308-BED0-360BE9BCAB2B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79EFE0-F60A-48B8-8973-2F211AF91824}">
      <dgm:prSet/>
      <dgm:spPr/>
      <dgm:t>
        <a:bodyPr/>
        <a:lstStyle/>
        <a:p>
          <a:r>
            <a:rPr lang="en-GB"/>
            <a:t>Care Act 2014 – wellbeing &amp; prevention (Care Act 2014, 2014., Section 1).</a:t>
          </a:r>
          <a:endParaRPr lang="en-US"/>
        </a:p>
      </dgm:t>
    </dgm:pt>
    <dgm:pt modelId="{FEBA3E3F-37D8-4785-871D-8BD81ED77C2B}" type="parTrans" cxnId="{82E59E16-B549-4759-BB8D-6D1277410E4B}">
      <dgm:prSet/>
      <dgm:spPr/>
      <dgm:t>
        <a:bodyPr/>
        <a:lstStyle/>
        <a:p>
          <a:endParaRPr lang="en-US"/>
        </a:p>
      </dgm:t>
    </dgm:pt>
    <dgm:pt modelId="{65ADC25C-FD04-454E-A036-956138AB7BF6}" type="sibTrans" cxnId="{82E59E16-B549-4759-BB8D-6D1277410E4B}">
      <dgm:prSet/>
      <dgm:spPr/>
      <dgm:t>
        <a:bodyPr/>
        <a:lstStyle/>
        <a:p>
          <a:endParaRPr lang="en-US"/>
        </a:p>
      </dgm:t>
    </dgm:pt>
    <dgm:pt modelId="{B251599A-E43C-490A-9029-5C6092FD268D}">
      <dgm:prSet/>
      <dgm:spPr/>
      <dgm:t>
        <a:bodyPr/>
        <a:lstStyle/>
        <a:p>
          <a:r>
            <a:rPr lang="en-GB"/>
            <a:t>Equality Act 2010 – protection from age discrimination (UK Government, 2010).</a:t>
          </a:r>
          <a:endParaRPr lang="en-US"/>
        </a:p>
      </dgm:t>
    </dgm:pt>
    <dgm:pt modelId="{FB17E551-F1F1-4922-8701-60F6B5D5DE00}" type="parTrans" cxnId="{84458723-1BE6-4A9E-A22C-D0EB95B073B3}">
      <dgm:prSet/>
      <dgm:spPr/>
      <dgm:t>
        <a:bodyPr/>
        <a:lstStyle/>
        <a:p>
          <a:endParaRPr lang="en-US"/>
        </a:p>
      </dgm:t>
    </dgm:pt>
    <dgm:pt modelId="{B5CE34DF-5F67-43CB-A3F7-E2EF0FB8B1B4}" type="sibTrans" cxnId="{84458723-1BE6-4A9E-A22C-D0EB95B073B3}">
      <dgm:prSet/>
      <dgm:spPr/>
      <dgm:t>
        <a:bodyPr/>
        <a:lstStyle/>
        <a:p>
          <a:endParaRPr lang="en-US"/>
        </a:p>
      </dgm:t>
    </dgm:pt>
    <dgm:pt modelId="{79203B87-2CC7-4A48-AB7F-53CB14C7AD8A}">
      <dgm:prSet/>
      <dgm:spPr/>
      <dgm:t>
        <a:bodyPr/>
        <a:lstStyle/>
        <a:p>
          <a:r>
            <a:rPr lang="en-GB"/>
            <a:t>Human Rights Act 1998 – dignity &amp; autonomy </a:t>
          </a:r>
          <a:endParaRPr lang="en-US"/>
        </a:p>
      </dgm:t>
    </dgm:pt>
    <dgm:pt modelId="{86E7E6B4-81A3-4AC6-9806-0454AE9343EE}" type="parTrans" cxnId="{9D0CA9D9-16CC-4579-8D4B-35C6D26D1094}">
      <dgm:prSet/>
      <dgm:spPr/>
      <dgm:t>
        <a:bodyPr/>
        <a:lstStyle/>
        <a:p>
          <a:endParaRPr lang="en-US"/>
        </a:p>
      </dgm:t>
    </dgm:pt>
    <dgm:pt modelId="{D83F0392-2846-4C32-822A-41875C4C2153}" type="sibTrans" cxnId="{9D0CA9D9-16CC-4579-8D4B-35C6D26D1094}">
      <dgm:prSet/>
      <dgm:spPr/>
      <dgm:t>
        <a:bodyPr/>
        <a:lstStyle/>
        <a:p>
          <a:endParaRPr lang="en-US"/>
        </a:p>
      </dgm:t>
    </dgm:pt>
    <dgm:pt modelId="{0DF23E7A-9542-4D1D-8604-87D03A36F97B}">
      <dgm:prSet/>
      <dgm:spPr/>
      <dgm:t>
        <a:bodyPr/>
        <a:lstStyle/>
        <a:p>
          <a:r>
            <a:rPr lang="en-GB"/>
            <a:t>NHS Long Term Plan (2019) – Integrated Care Sytems &amp; community care (Nationalarchives.gov.uk, 2025).</a:t>
          </a:r>
          <a:endParaRPr lang="en-US"/>
        </a:p>
      </dgm:t>
    </dgm:pt>
    <dgm:pt modelId="{662D1DA3-B808-4142-8671-5F7ED2BA8FA9}" type="parTrans" cxnId="{E7D2686D-C040-4CFA-8B09-942240AB2BD2}">
      <dgm:prSet/>
      <dgm:spPr/>
      <dgm:t>
        <a:bodyPr/>
        <a:lstStyle/>
        <a:p>
          <a:endParaRPr lang="en-US"/>
        </a:p>
      </dgm:t>
    </dgm:pt>
    <dgm:pt modelId="{E41DAB9C-7047-4355-A867-9489D36FB723}" type="sibTrans" cxnId="{E7D2686D-C040-4CFA-8B09-942240AB2BD2}">
      <dgm:prSet/>
      <dgm:spPr/>
      <dgm:t>
        <a:bodyPr/>
        <a:lstStyle/>
        <a:p>
          <a:endParaRPr lang="en-US"/>
        </a:p>
      </dgm:t>
    </dgm:pt>
    <dgm:pt modelId="{816C234D-DF8B-41C2-AC01-1D2E00B01790}" type="pres">
      <dgm:prSet presAssocID="{B6E96751-F976-4308-BED0-360BE9BCAB2B}" presName="matrix" presStyleCnt="0">
        <dgm:presLayoutVars>
          <dgm:chMax val="1"/>
          <dgm:dir/>
          <dgm:resizeHandles val="exact"/>
        </dgm:presLayoutVars>
      </dgm:prSet>
      <dgm:spPr/>
    </dgm:pt>
    <dgm:pt modelId="{BDCB2694-029B-4FFF-A10C-D5BDA883FAF8}" type="pres">
      <dgm:prSet presAssocID="{B6E96751-F976-4308-BED0-360BE9BCAB2B}" presName="diamond" presStyleLbl="bgShp" presStyleIdx="0" presStyleCnt="1"/>
      <dgm:spPr/>
    </dgm:pt>
    <dgm:pt modelId="{697861F4-3E60-4CF7-8588-D148E1FF7B94}" type="pres">
      <dgm:prSet presAssocID="{B6E96751-F976-4308-BED0-360BE9BCAB2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66CD145-3416-4F92-A14D-17333BBA8BB6}" type="pres">
      <dgm:prSet presAssocID="{B6E96751-F976-4308-BED0-360BE9BCAB2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701ED0D-459D-4574-B168-BE91812BCC1F}" type="pres">
      <dgm:prSet presAssocID="{B6E96751-F976-4308-BED0-360BE9BCAB2B}" presName="quad3" presStyleLbl="node1" presStyleIdx="2" presStyleCnt="4" custLinFactNeighborX="-1644" custLinFactNeighborY="-1225">
        <dgm:presLayoutVars>
          <dgm:chMax val="0"/>
          <dgm:chPref val="0"/>
          <dgm:bulletEnabled val="1"/>
        </dgm:presLayoutVars>
      </dgm:prSet>
      <dgm:spPr/>
    </dgm:pt>
    <dgm:pt modelId="{0DFEAFA8-E9C4-48DF-813A-984F11AF669B}" type="pres">
      <dgm:prSet presAssocID="{B6E96751-F976-4308-BED0-360BE9BCAB2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5B756C0C-8763-40A4-B7D7-742D4B1B1703}" type="presOf" srcId="{79203B87-2CC7-4A48-AB7F-53CB14C7AD8A}" destId="{C701ED0D-459D-4574-B168-BE91812BCC1F}" srcOrd="0" destOrd="0" presId="urn:microsoft.com/office/officeart/2005/8/layout/matrix3"/>
    <dgm:cxn modelId="{82E59E16-B549-4759-BB8D-6D1277410E4B}" srcId="{B6E96751-F976-4308-BED0-360BE9BCAB2B}" destId="{5E79EFE0-F60A-48B8-8973-2F211AF91824}" srcOrd="0" destOrd="0" parTransId="{FEBA3E3F-37D8-4785-871D-8BD81ED77C2B}" sibTransId="{65ADC25C-FD04-454E-A036-956138AB7BF6}"/>
    <dgm:cxn modelId="{84458723-1BE6-4A9E-A22C-D0EB95B073B3}" srcId="{B6E96751-F976-4308-BED0-360BE9BCAB2B}" destId="{B251599A-E43C-490A-9029-5C6092FD268D}" srcOrd="1" destOrd="0" parTransId="{FB17E551-F1F1-4922-8701-60F6B5D5DE00}" sibTransId="{B5CE34DF-5F67-43CB-A3F7-E2EF0FB8B1B4}"/>
    <dgm:cxn modelId="{1DB3A82B-01C5-4ABC-A95D-F051690C34A6}" type="presOf" srcId="{B251599A-E43C-490A-9029-5C6092FD268D}" destId="{766CD145-3416-4F92-A14D-17333BBA8BB6}" srcOrd="0" destOrd="0" presId="urn:microsoft.com/office/officeart/2005/8/layout/matrix3"/>
    <dgm:cxn modelId="{37F51A42-BA86-4FE0-B30C-E7DD1054FCAE}" type="presOf" srcId="{5E79EFE0-F60A-48B8-8973-2F211AF91824}" destId="{697861F4-3E60-4CF7-8588-D148E1FF7B94}" srcOrd="0" destOrd="0" presId="urn:microsoft.com/office/officeart/2005/8/layout/matrix3"/>
    <dgm:cxn modelId="{E7D2686D-C040-4CFA-8B09-942240AB2BD2}" srcId="{B6E96751-F976-4308-BED0-360BE9BCAB2B}" destId="{0DF23E7A-9542-4D1D-8604-87D03A36F97B}" srcOrd="3" destOrd="0" parTransId="{662D1DA3-B808-4142-8671-5F7ED2BA8FA9}" sibTransId="{E41DAB9C-7047-4355-A867-9489D36FB723}"/>
    <dgm:cxn modelId="{54409188-D8AA-402F-8746-22B3115AF17E}" type="presOf" srcId="{0DF23E7A-9542-4D1D-8604-87D03A36F97B}" destId="{0DFEAFA8-E9C4-48DF-813A-984F11AF669B}" srcOrd="0" destOrd="0" presId="urn:microsoft.com/office/officeart/2005/8/layout/matrix3"/>
    <dgm:cxn modelId="{BA4A13CC-CCC5-4335-BE02-B777B3B95B34}" type="presOf" srcId="{B6E96751-F976-4308-BED0-360BE9BCAB2B}" destId="{816C234D-DF8B-41C2-AC01-1D2E00B01790}" srcOrd="0" destOrd="0" presId="urn:microsoft.com/office/officeart/2005/8/layout/matrix3"/>
    <dgm:cxn modelId="{9D0CA9D9-16CC-4579-8D4B-35C6D26D1094}" srcId="{B6E96751-F976-4308-BED0-360BE9BCAB2B}" destId="{79203B87-2CC7-4A48-AB7F-53CB14C7AD8A}" srcOrd="2" destOrd="0" parTransId="{86E7E6B4-81A3-4AC6-9806-0454AE9343EE}" sibTransId="{D83F0392-2846-4C32-822A-41875C4C2153}"/>
    <dgm:cxn modelId="{F4DDFD0F-CE37-4676-9454-B0333B331F25}" type="presParOf" srcId="{816C234D-DF8B-41C2-AC01-1D2E00B01790}" destId="{BDCB2694-029B-4FFF-A10C-D5BDA883FAF8}" srcOrd="0" destOrd="0" presId="urn:microsoft.com/office/officeart/2005/8/layout/matrix3"/>
    <dgm:cxn modelId="{4399E4D1-6127-45AB-B33F-5A9FC6B3BC0C}" type="presParOf" srcId="{816C234D-DF8B-41C2-AC01-1D2E00B01790}" destId="{697861F4-3E60-4CF7-8588-D148E1FF7B94}" srcOrd="1" destOrd="0" presId="urn:microsoft.com/office/officeart/2005/8/layout/matrix3"/>
    <dgm:cxn modelId="{1529C3F1-6AF2-488A-85E7-69B368CC7E61}" type="presParOf" srcId="{816C234D-DF8B-41C2-AC01-1D2E00B01790}" destId="{766CD145-3416-4F92-A14D-17333BBA8BB6}" srcOrd="2" destOrd="0" presId="urn:microsoft.com/office/officeart/2005/8/layout/matrix3"/>
    <dgm:cxn modelId="{BB3AB92B-AA72-48C7-AE1F-C3D7855F827A}" type="presParOf" srcId="{816C234D-DF8B-41C2-AC01-1D2E00B01790}" destId="{C701ED0D-459D-4574-B168-BE91812BCC1F}" srcOrd="3" destOrd="0" presId="urn:microsoft.com/office/officeart/2005/8/layout/matrix3"/>
    <dgm:cxn modelId="{4A90CE87-FE59-400C-B106-398768BE2189}" type="presParOf" srcId="{816C234D-DF8B-41C2-AC01-1D2E00B01790}" destId="{0DFEAFA8-E9C4-48DF-813A-984F11AF669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98B9E9-595E-4497-833F-43929015166C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60CDCF8-0108-4094-98CC-4A3D3C298622}">
      <dgm:prSet/>
      <dgm:spPr/>
      <dgm:t>
        <a:bodyPr/>
        <a:lstStyle/>
        <a:p>
          <a:r>
            <a:rPr lang="en-GB"/>
            <a:t>Increased and sustainable funding for preventative services (DHSC, 2026., </a:t>
          </a:r>
          <a:r>
            <a:rPr lang="en-GB" b="0" i="0"/>
            <a:t>Parliament.uk, 2026</a:t>
          </a:r>
          <a:r>
            <a:rPr lang="en-GB"/>
            <a:t>).</a:t>
          </a:r>
          <a:endParaRPr lang="en-US"/>
        </a:p>
      </dgm:t>
    </dgm:pt>
    <dgm:pt modelId="{54F0E701-AE11-44B1-A404-D86E08243265}" type="parTrans" cxnId="{ED15E0F9-E8AF-4BAD-97BD-15C5971B800E}">
      <dgm:prSet/>
      <dgm:spPr/>
      <dgm:t>
        <a:bodyPr/>
        <a:lstStyle/>
        <a:p>
          <a:endParaRPr lang="en-US"/>
        </a:p>
      </dgm:t>
    </dgm:pt>
    <dgm:pt modelId="{207481A3-1A79-4DAF-9AF5-97D2E9BDE64C}" type="sibTrans" cxnId="{ED15E0F9-E8AF-4BAD-97BD-15C5971B800E}">
      <dgm:prSet/>
      <dgm:spPr/>
      <dgm:t>
        <a:bodyPr/>
        <a:lstStyle/>
        <a:p>
          <a:endParaRPr lang="en-US"/>
        </a:p>
      </dgm:t>
    </dgm:pt>
    <dgm:pt modelId="{668971A7-9336-413E-9015-1BCAC9B219A9}">
      <dgm:prSet/>
      <dgm:spPr/>
      <dgm:t>
        <a:bodyPr/>
        <a:lstStyle/>
        <a:p>
          <a:r>
            <a:rPr lang="en-GB"/>
            <a:t>Investment in workforce recruitment, retention and training (Skills for Care, 2025).</a:t>
          </a:r>
          <a:endParaRPr lang="en-US"/>
        </a:p>
      </dgm:t>
    </dgm:pt>
    <dgm:pt modelId="{A174D4E1-86AD-44BF-9F4F-E83E3C7767B9}" type="parTrans" cxnId="{282E9679-F1BC-41F9-B3BC-4E0ABB7634B4}">
      <dgm:prSet/>
      <dgm:spPr/>
      <dgm:t>
        <a:bodyPr/>
        <a:lstStyle/>
        <a:p>
          <a:endParaRPr lang="en-US"/>
        </a:p>
      </dgm:t>
    </dgm:pt>
    <dgm:pt modelId="{D18C99DC-0727-43EF-BD49-C22A3EF5D640}" type="sibTrans" cxnId="{282E9679-F1BC-41F9-B3BC-4E0ABB7634B4}">
      <dgm:prSet/>
      <dgm:spPr/>
      <dgm:t>
        <a:bodyPr/>
        <a:lstStyle/>
        <a:p>
          <a:endParaRPr lang="en-US"/>
        </a:p>
      </dgm:t>
    </dgm:pt>
    <dgm:pt modelId="{35B39413-C96F-4E03-BBB0-50DFBBE5606A}">
      <dgm:prSet/>
      <dgm:spPr/>
      <dgm:t>
        <a:bodyPr/>
        <a:lstStyle/>
        <a:p>
          <a:r>
            <a:rPr lang="en-GB"/>
            <a:t>Strengthening integration between health and social care systems </a:t>
          </a:r>
          <a:r>
            <a:rPr lang="en-GB" b="0" i="0"/>
            <a:t>(Department of Health And Social Care, 2021).</a:t>
          </a:r>
          <a:endParaRPr lang="en-US"/>
        </a:p>
      </dgm:t>
    </dgm:pt>
    <dgm:pt modelId="{6E6739CE-50CC-46E4-BC21-C687FC0AC426}" type="parTrans" cxnId="{68DD11F7-AB77-4809-B120-F2BB665A1984}">
      <dgm:prSet/>
      <dgm:spPr/>
      <dgm:t>
        <a:bodyPr/>
        <a:lstStyle/>
        <a:p>
          <a:endParaRPr lang="en-US"/>
        </a:p>
      </dgm:t>
    </dgm:pt>
    <dgm:pt modelId="{3739F8EE-F6BE-41CC-BDA4-66BA908F10C8}" type="sibTrans" cxnId="{68DD11F7-AB77-4809-B120-F2BB665A1984}">
      <dgm:prSet/>
      <dgm:spPr/>
      <dgm:t>
        <a:bodyPr/>
        <a:lstStyle/>
        <a:p>
          <a:endParaRPr lang="en-US"/>
        </a:p>
      </dgm:t>
    </dgm:pt>
    <dgm:pt modelId="{5BA4532B-5CBC-4CC4-B2A5-29C4F7870828}">
      <dgm:prSet/>
      <dgm:spPr/>
      <dgm:t>
        <a:bodyPr/>
        <a:lstStyle/>
        <a:p>
          <a:r>
            <a:rPr lang="en-GB"/>
            <a:t>Addressing digital exclusion through targeted support </a:t>
          </a:r>
          <a:r>
            <a:rPr lang="en-GB" b="0" i="0"/>
            <a:t>(Lu, Yao and Jin, 2022).</a:t>
          </a:r>
          <a:endParaRPr lang="en-US"/>
        </a:p>
      </dgm:t>
    </dgm:pt>
    <dgm:pt modelId="{4EE1C7A6-38B7-46FF-B007-1BF51784F127}" type="parTrans" cxnId="{7D2CC9E7-2DE6-4FCC-A2B4-024F0E675B3F}">
      <dgm:prSet/>
      <dgm:spPr/>
      <dgm:t>
        <a:bodyPr/>
        <a:lstStyle/>
        <a:p>
          <a:endParaRPr lang="en-US"/>
        </a:p>
      </dgm:t>
    </dgm:pt>
    <dgm:pt modelId="{5F8460EB-1967-46BD-B40B-EFC48176136C}" type="sibTrans" cxnId="{7D2CC9E7-2DE6-4FCC-A2B4-024F0E675B3F}">
      <dgm:prSet/>
      <dgm:spPr/>
      <dgm:t>
        <a:bodyPr/>
        <a:lstStyle/>
        <a:p>
          <a:endParaRPr lang="en-US"/>
        </a:p>
      </dgm:t>
    </dgm:pt>
    <dgm:pt modelId="{83F8D077-1037-4C07-B7C0-5441B54BF7EB}">
      <dgm:prSet/>
      <dgm:spPr/>
      <dgm:t>
        <a:bodyPr/>
        <a:lstStyle/>
        <a:p>
          <a:r>
            <a:rPr lang="en-GB"/>
            <a:t>Expanding evidence-based reablement services </a:t>
          </a:r>
          <a:r>
            <a:rPr lang="en-GB" b="0" i="0"/>
            <a:t>(Clotworthy, </a:t>
          </a:r>
          <a:r>
            <a:rPr lang="en-GB" b="0" i="0" err="1"/>
            <a:t>Kusumastuti</a:t>
          </a:r>
          <a:r>
            <a:rPr lang="en-GB" b="0" i="0"/>
            <a:t> and </a:t>
          </a:r>
          <a:r>
            <a:rPr lang="en-GB" b="0" i="0" err="1"/>
            <a:t>Westendorp</a:t>
          </a:r>
          <a:r>
            <a:rPr lang="en-GB" b="0" i="0"/>
            <a:t>, 2021).</a:t>
          </a:r>
          <a:endParaRPr lang="en-US"/>
        </a:p>
      </dgm:t>
    </dgm:pt>
    <dgm:pt modelId="{B24C9031-5ABC-4C74-8EFD-8B99C74F285E}" type="parTrans" cxnId="{312493DB-4D5E-47AE-8275-BB87FD57D558}">
      <dgm:prSet/>
      <dgm:spPr/>
      <dgm:t>
        <a:bodyPr/>
        <a:lstStyle/>
        <a:p>
          <a:endParaRPr lang="en-US"/>
        </a:p>
      </dgm:t>
    </dgm:pt>
    <dgm:pt modelId="{6E76B5A6-BF8B-49C3-A159-D11E5B49E8A5}" type="sibTrans" cxnId="{312493DB-4D5E-47AE-8275-BB87FD57D558}">
      <dgm:prSet/>
      <dgm:spPr/>
      <dgm:t>
        <a:bodyPr/>
        <a:lstStyle/>
        <a:p>
          <a:endParaRPr lang="en-US"/>
        </a:p>
      </dgm:t>
    </dgm:pt>
    <dgm:pt modelId="{D5ABC773-8B22-4E1B-9AF3-43BF8F4C244B}" type="pres">
      <dgm:prSet presAssocID="{0298B9E9-595E-4497-833F-43929015166C}" presName="vert0" presStyleCnt="0">
        <dgm:presLayoutVars>
          <dgm:dir/>
          <dgm:animOne val="branch"/>
          <dgm:animLvl val="lvl"/>
        </dgm:presLayoutVars>
      </dgm:prSet>
      <dgm:spPr/>
    </dgm:pt>
    <dgm:pt modelId="{3F3820AF-E491-4AF7-98F3-579EF5BCF2F2}" type="pres">
      <dgm:prSet presAssocID="{960CDCF8-0108-4094-98CC-4A3D3C298622}" presName="thickLine" presStyleLbl="alignNode1" presStyleIdx="0" presStyleCnt="5"/>
      <dgm:spPr/>
    </dgm:pt>
    <dgm:pt modelId="{2756FE58-D3B8-4B40-B79A-D1B306DA8641}" type="pres">
      <dgm:prSet presAssocID="{960CDCF8-0108-4094-98CC-4A3D3C298622}" presName="horz1" presStyleCnt="0"/>
      <dgm:spPr/>
    </dgm:pt>
    <dgm:pt modelId="{3865A3F1-E999-4B20-8166-67A624E96693}" type="pres">
      <dgm:prSet presAssocID="{960CDCF8-0108-4094-98CC-4A3D3C298622}" presName="tx1" presStyleLbl="revTx" presStyleIdx="0" presStyleCnt="5"/>
      <dgm:spPr/>
    </dgm:pt>
    <dgm:pt modelId="{EF2F3DE6-40E6-47BE-A4D3-E1AA559A271A}" type="pres">
      <dgm:prSet presAssocID="{960CDCF8-0108-4094-98CC-4A3D3C298622}" presName="vert1" presStyleCnt="0"/>
      <dgm:spPr/>
    </dgm:pt>
    <dgm:pt modelId="{59C15975-39ED-4883-B46E-BA23AD3946D1}" type="pres">
      <dgm:prSet presAssocID="{668971A7-9336-413E-9015-1BCAC9B219A9}" presName="thickLine" presStyleLbl="alignNode1" presStyleIdx="1" presStyleCnt="5"/>
      <dgm:spPr/>
    </dgm:pt>
    <dgm:pt modelId="{481FC4E8-CD38-4C53-8BE6-10E4707C2001}" type="pres">
      <dgm:prSet presAssocID="{668971A7-9336-413E-9015-1BCAC9B219A9}" presName="horz1" presStyleCnt="0"/>
      <dgm:spPr/>
    </dgm:pt>
    <dgm:pt modelId="{DA1DD8D1-9D26-473B-B85E-BC7B844FD2B8}" type="pres">
      <dgm:prSet presAssocID="{668971A7-9336-413E-9015-1BCAC9B219A9}" presName="tx1" presStyleLbl="revTx" presStyleIdx="1" presStyleCnt="5"/>
      <dgm:spPr/>
    </dgm:pt>
    <dgm:pt modelId="{5EAF04EA-EAC8-4738-8B16-25293E0A6B3A}" type="pres">
      <dgm:prSet presAssocID="{668971A7-9336-413E-9015-1BCAC9B219A9}" presName="vert1" presStyleCnt="0"/>
      <dgm:spPr/>
    </dgm:pt>
    <dgm:pt modelId="{32B69652-D24A-42AB-8E07-2FACDE3112E2}" type="pres">
      <dgm:prSet presAssocID="{35B39413-C96F-4E03-BBB0-50DFBBE5606A}" presName="thickLine" presStyleLbl="alignNode1" presStyleIdx="2" presStyleCnt="5"/>
      <dgm:spPr/>
    </dgm:pt>
    <dgm:pt modelId="{DCC3D8B4-4C52-4628-864A-3585EF5CBB75}" type="pres">
      <dgm:prSet presAssocID="{35B39413-C96F-4E03-BBB0-50DFBBE5606A}" presName="horz1" presStyleCnt="0"/>
      <dgm:spPr/>
    </dgm:pt>
    <dgm:pt modelId="{6D80EB86-DFC7-41DC-A061-D7CF3A9CF48B}" type="pres">
      <dgm:prSet presAssocID="{35B39413-C96F-4E03-BBB0-50DFBBE5606A}" presName="tx1" presStyleLbl="revTx" presStyleIdx="2" presStyleCnt="5"/>
      <dgm:spPr/>
    </dgm:pt>
    <dgm:pt modelId="{49A8A4A5-AF89-4DD4-9E74-0C87C1F2FB73}" type="pres">
      <dgm:prSet presAssocID="{35B39413-C96F-4E03-BBB0-50DFBBE5606A}" presName="vert1" presStyleCnt="0"/>
      <dgm:spPr/>
    </dgm:pt>
    <dgm:pt modelId="{DAD08B65-6E17-4A5D-B2EA-C83D4A0DE096}" type="pres">
      <dgm:prSet presAssocID="{5BA4532B-5CBC-4CC4-B2A5-29C4F7870828}" presName="thickLine" presStyleLbl="alignNode1" presStyleIdx="3" presStyleCnt="5"/>
      <dgm:spPr/>
    </dgm:pt>
    <dgm:pt modelId="{29E7B3AD-D2C3-471E-BCA6-5CF73D5E3E82}" type="pres">
      <dgm:prSet presAssocID="{5BA4532B-5CBC-4CC4-B2A5-29C4F7870828}" presName="horz1" presStyleCnt="0"/>
      <dgm:spPr/>
    </dgm:pt>
    <dgm:pt modelId="{0C17B084-4A77-41F1-A174-6A4A2155DFE2}" type="pres">
      <dgm:prSet presAssocID="{5BA4532B-5CBC-4CC4-B2A5-29C4F7870828}" presName="tx1" presStyleLbl="revTx" presStyleIdx="3" presStyleCnt="5"/>
      <dgm:spPr/>
    </dgm:pt>
    <dgm:pt modelId="{00669E88-C1FD-47F4-8B94-A40178340905}" type="pres">
      <dgm:prSet presAssocID="{5BA4532B-5CBC-4CC4-B2A5-29C4F7870828}" presName="vert1" presStyleCnt="0"/>
      <dgm:spPr/>
    </dgm:pt>
    <dgm:pt modelId="{D65CBA58-F9E7-4513-9139-0907B8933D16}" type="pres">
      <dgm:prSet presAssocID="{83F8D077-1037-4C07-B7C0-5441B54BF7EB}" presName="thickLine" presStyleLbl="alignNode1" presStyleIdx="4" presStyleCnt="5"/>
      <dgm:spPr/>
    </dgm:pt>
    <dgm:pt modelId="{FEFD04C9-2F1A-40BA-B3E3-624718DDC4DB}" type="pres">
      <dgm:prSet presAssocID="{83F8D077-1037-4C07-B7C0-5441B54BF7EB}" presName="horz1" presStyleCnt="0"/>
      <dgm:spPr/>
    </dgm:pt>
    <dgm:pt modelId="{3335C1F9-17DA-42BD-BCDB-B4DF2B68031A}" type="pres">
      <dgm:prSet presAssocID="{83F8D077-1037-4C07-B7C0-5441B54BF7EB}" presName="tx1" presStyleLbl="revTx" presStyleIdx="4" presStyleCnt="5"/>
      <dgm:spPr/>
    </dgm:pt>
    <dgm:pt modelId="{A5957F7C-A22C-4075-8505-A362DCC128CC}" type="pres">
      <dgm:prSet presAssocID="{83F8D077-1037-4C07-B7C0-5441B54BF7EB}" presName="vert1" presStyleCnt="0"/>
      <dgm:spPr/>
    </dgm:pt>
  </dgm:ptLst>
  <dgm:cxnLst>
    <dgm:cxn modelId="{DD2BBE01-B2F5-437A-85B8-304D0251AAD7}" type="presOf" srcId="{0298B9E9-595E-4497-833F-43929015166C}" destId="{D5ABC773-8B22-4E1B-9AF3-43BF8F4C244B}" srcOrd="0" destOrd="0" presId="urn:microsoft.com/office/officeart/2008/layout/LinedList"/>
    <dgm:cxn modelId="{4F470406-538C-4A47-B8F4-6701CE13946E}" type="presOf" srcId="{83F8D077-1037-4C07-B7C0-5441B54BF7EB}" destId="{3335C1F9-17DA-42BD-BCDB-B4DF2B68031A}" srcOrd="0" destOrd="0" presId="urn:microsoft.com/office/officeart/2008/layout/LinedList"/>
    <dgm:cxn modelId="{0FBBF539-AEAA-4341-9499-91063A03EAE5}" type="presOf" srcId="{960CDCF8-0108-4094-98CC-4A3D3C298622}" destId="{3865A3F1-E999-4B20-8166-67A624E96693}" srcOrd="0" destOrd="0" presId="urn:microsoft.com/office/officeart/2008/layout/LinedList"/>
    <dgm:cxn modelId="{0C09FF62-7FFF-42DF-9246-9A7E6FF86DF4}" type="presOf" srcId="{668971A7-9336-413E-9015-1BCAC9B219A9}" destId="{DA1DD8D1-9D26-473B-B85E-BC7B844FD2B8}" srcOrd="0" destOrd="0" presId="urn:microsoft.com/office/officeart/2008/layout/LinedList"/>
    <dgm:cxn modelId="{282E9679-F1BC-41F9-B3BC-4E0ABB7634B4}" srcId="{0298B9E9-595E-4497-833F-43929015166C}" destId="{668971A7-9336-413E-9015-1BCAC9B219A9}" srcOrd="1" destOrd="0" parTransId="{A174D4E1-86AD-44BF-9F4F-E83E3C7767B9}" sibTransId="{D18C99DC-0727-43EF-BD49-C22A3EF5D640}"/>
    <dgm:cxn modelId="{F9CBDC9C-873C-4FD7-9CA1-4FD7D2F5073F}" type="presOf" srcId="{35B39413-C96F-4E03-BBB0-50DFBBE5606A}" destId="{6D80EB86-DFC7-41DC-A061-D7CF3A9CF48B}" srcOrd="0" destOrd="0" presId="urn:microsoft.com/office/officeart/2008/layout/LinedList"/>
    <dgm:cxn modelId="{713CBFD8-107F-4B8C-A69C-9D4D896CBBB8}" type="presOf" srcId="{5BA4532B-5CBC-4CC4-B2A5-29C4F7870828}" destId="{0C17B084-4A77-41F1-A174-6A4A2155DFE2}" srcOrd="0" destOrd="0" presId="urn:microsoft.com/office/officeart/2008/layout/LinedList"/>
    <dgm:cxn modelId="{312493DB-4D5E-47AE-8275-BB87FD57D558}" srcId="{0298B9E9-595E-4497-833F-43929015166C}" destId="{83F8D077-1037-4C07-B7C0-5441B54BF7EB}" srcOrd="4" destOrd="0" parTransId="{B24C9031-5ABC-4C74-8EFD-8B99C74F285E}" sibTransId="{6E76B5A6-BF8B-49C3-A159-D11E5B49E8A5}"/>
    <dgm:cxn modelId="{7D2CC9E7-2DE6-4FCC-A2B4-024F0E675B3F}" srcId="{0298B9E9-595E-4497-833F-43929015166C}" destId="{5BA4532B-5CBC-4CC4-B2A5-29C4F7870828}" srcOrd="3" destOrd="0" parTransId="{4EE1C7A6-38B7-46FF-B007-1BF51784F127}" sibTransId="{5F8460EB-1967-46BD-B40B-EFC48176136C}"/>
    <dgm:cxn modelId="{68DD11F7-AB77-4809-B120-F2BB665A1984}" srcId="{0298B9E9-595E-4497-833F-43929015166C}" destId="{35B39413-C96F-4E03-BBB0-50DFBBE5606A}" srcOrd="2" destOrd="0" parTransId="{6E6739CE-50CC-46E4-BC21-C687FC0AC426}" sibTransId="{3739F8EE-F6BE-41CC-BDA4-66BA908F10C8}"/>
    <dgm:cxn modelId="{ED15E0F9-E8AF-4BAD-97BD-15C5971B800E}" srcId="{0298B9E9-595E-4497-833F-43929015166C}" destId="{960CDCF8-0108-4094-98CC-4A3D3C298622}" srcOrd="0" destOrd="0" parTransId="{54F0E701-AE11-44B1-A404-D86E08243265}" sibTransId="{207481A3-1A79-4DAF-9AF5-97D2E9BDE64C}"/>
    <dgm:cxn modelId="{65908361-8F0E-4B9F-AD76-D42613EA36C6}" type="presParOf" srcId="{D5ABC773-8B22-4E1B-9AF3-43BF8F4C244B}" destId="{3F3820AF-E491-4AF7-98F3-579EF5BCF2F2}" srcOrd="0" destOrd="0" presId="urn:microsoft.com/office/officeart/2008/layout/LinedList"/>
    <dgm:cxn modelId="{E7774373-66B9-45DB-B4F1-13074BA8ECBA}" type="presParOf" srcId="{D5ABC773-8B22-4E1B-9AF3-43BF8F4C244B}" destId="{2756FE58-D3B8-4B40-B79A-D1B306DA8641}" srcOrd="1" destOrd="0" presId="urn:microsoft.com/office/officeart/2008/layout/LinedList"/>
    <dgm:cxn modelId="{7488D16E-DFA8-4F70-9627-859103B29A04}" type="presParOf" srcId="{2756FE58-D3B8-4B40-B79A-D1B306DA8641}" destId="{3865A3F1-E999-4B20-8166-67A624E96693}" srcOrd="0" destOrd="0" presId="urn:microsoft.com/office/officeart/2008/layout/LinedList"/>
    <dgm:cxn modelId="{0BB40EE5-BB9D-4C21-9864-2A61AE04F3B4}" type="presParOf" srcId="{2756FE58-D3B8-4B40-B79A-D1B306DA8641}" destId="{EF2F3DE6-40E6-47BE-A4D3-E1AA559A271A}" srcOrd="1" destOrd="0" presId="urn:microsoft.com/office/officeart/2008/layout/LinedList"/>
    <dgm:cxn modelId="{AFC603B2-7F9D-4ED8-8022-90B190561D24}" type="presParOf" srcId="{D5ABC773-8B22-4E1B-9AF3-43BF8F4C244B}" destId="{59C15975-39ED-4883-B46E-BA23AD3946D1}" srcOrd="2" destOrd="0" presId="urn:microsoft.com/office/officeart/2008/layout/LinedList"/>
    <dgm:cxn modelId="{2E846387-C72C-4609-BA0E-483ED4754A5C}" type="presParOf" srcId="{D5ABC773-8B22-4E1B-9AF3-43BF8F4C244B}" destId="{481FC4E8-CD38-4C53-8BE6-10E4707C2001}" srcOrd="3" destOrd="0" presId="urn:microsoft.com/office/officeart/2008/layout/LinedList"/>
    <dgm:cxn modelId="{BCF22F85-C1B3-4FDE-97A0-1583D58D1328}" type="presParOf" srcId="{481FC4E8-CD38-4C53-8BE6-10E4707C2001}" destId="{DA1DD8D1-9D26-473B-B85E-BC7B844FD2B8}" srcOrd="0" destOrd="0" presId="urn:microsoft.com/office/officeart/2008/layout/LinedList"/>
    <dgm:cxn modelId="{D02E49A6-5FE4-4C48-94EE-E3DD34AC24E7}" type="presParOf" srcId="{481FC4E8-CD38-4C53-8BE6-10E4707C2001}" destId="{5EAF04EA-EAC8-4738-8B16-25293E0A6B3A}" srcOrd="1" destOrd="0" presId="urn:microsoft.com/office/officeart/2008/layout/LinedList"/>
    <dgm:cxn modelId="{F9F4EEA1-E499-4B65-A8AB-C8BC0F0F778A}" type="presParOf" srcId="{D5ABC773-8B22-4E1B-9AF3-43BF8F4C244B}" destId="{32B69652-D24A-42AB-8E07-2FACDE3112E2}" srcOrd="4" destOrd="0" presId="urn:microsoft.com/office/officeart/2008/layout/LinedList"/>
    <dgm:cxn modelId="{279FD400-73D3-4978-BCC1-1558293D177E}" type="presParOf" srcId="{D5ABC773-8B22-4E1B-9AF3-43BF8F4C244B}" destId="{DCC3D8B4-4C52-4628-864A-3585EF5CBB75}" srcOrd="5" destOrd="0" presId="urn:microsoft.com/office/officeart/2008/layout/LinedList"/>
    <dgm:cxn modelId="{209E1143-E234-4905-9C7E-0D1F00C11E96}" type="presParOf" srcId="{DCC3D8B4-4C52-4628-864A-3585EF5CBB75}" destId="{6D80EB86-DFC7-41DC-A061-D7CF3A9CF48B}" srcOrd="0" destOrd="0" presId="urn:microsoft.com/office/officeart/2008/layout/LinedList"/>
    <dgm:cxn modelId="{CDDE0AF0-8071-48CA-9D0A-C6D66B7B80AF}" type="presParOf" srcId="{DCC3D8B4-4C52-4628-864A-3585EF5CBB75}" destId="{49A8A4A5-AF89-4DD4-9E74-0C87C1F2FB73}" srcOrd="1" destOrd="0" presId="urn:microsoft.com/office/officeart/2008/layout/LinedList"/>
    <dgm:cxn modelId="{571095A6-127E-4A3B-AE06-01C4AEC8A98A}" type="presParOf" srcId="{D5ABC773-8B22-4E1B-9AF3-43BF8F4C244B}" destId="{DAD08B65-6E17-4A5D-B2EA-C83D4A0DE096}" srcOrd="6" destOrd="0" presId="urn:microsoft.com/office/officeart/2008/layout/LinedList"/>
    <dgm:cxn modelId="{5D7106A9-C3A6-4067-9652-D43788ECAC05}" type="presParOf" srcId="{D5ABC773-8B22-4E1B-9AF3-43BF8F4C244B}" destId="{29E7B3AD-D2C3-471E-BCA6-5CF73D5E3E82}" srcOrd="7" destOrd="0" presId="urn:microsoft.com/office/officeart/2008/layout/LinedList"/>
    <dgm:cxn modelId="{DC7BA4FF-8489-47D5-B505-0426E1EE6237}" type="presParOf" srcId="{29E7B3AD-D2C3-471E-BCA6-5CF73D5E3E82}" destId="{0C17B084-4A77-41F1-A174-6A4A2155DFE2}" srcOrd="0" destOrd="0" presId="urn:microsoft.com/office/officeart/2008/layout/LinedList"/>
    <dgm:cxn modelId="{77657223-1825-470D-B5B2-28212399B0CC}" type="presParOf" srcId="{29E7B3AD-D2C3-471E-BCA6-5CF73D5E3E82}" destId="{00669E88-C1FD-47F4-8B94-A40178340905}" srcOrd="1" destOrd="0" presId="urn:microsoft.com/office/officeart/2008/layout/LinedList"/>
    <dgm:cxn modelId="{5C8F67C6-C2D6-448C-9CCB-744533F76973}" type="presParOf" srcId="{D5ABC773-8B22-4E1B-9AF3-43BF8F4C244B}" destId="{D65CBA58-F9E7-4513-9139-0907B8933D16}" srcOrd="8" destOrd="0" presId="urn:microsoft.com/office/officeart/2008/layout/LinedList"/>
    <dgm:cxn modelId="{4BB016AB-963B-4ABD-B067-A31B8E28CA08}" type="presParOf" srcId="{D5ABC773-8B22-4E1B-9AF3-43BF8F4C244B}" destId="{FEFD04C9-2F1A-40BA-B3E3-624718DDC4DB}" srcOrd="9" destOrd="0" presId="urn:microsoft.com/office/officeart/2008/layout/LinedList"/>
    <dgm:cxn modelId="{47E4627A-7442-4F21-B445-6871B2448E20}" type="presParOf" srcId="{FEFD04C9-2F1A-40BA-B3E3-624718DDC4DB}" destId="{3335C1F9-17DA-42BD-BCDB-B4DF2B68031A}" srcOrd="0" destOrd="0" presId="urn:microsoft.com/office/officeart/2008/layout/LinedList"/>
    <dgm:cxn modelId="{1A545934-FBA7-40DB-B9A4-D82A4729E616}" type="presParOf" srcId="{FEFD04C9-2F1A-40BA-B3E3-624718DDC4DB}" destId="{A5957F7C-A22C-4075-8505-A362DCC128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B2694-029B-4FFF-A10C-D5BDA883FAF8}">
      <dsp:nvSpPr>
        <dsp:cNvPr id="0" name=""/>
        <dsp:cNvSpPr/>
      </dsp:nvSpPr>
      <dsp:spPr>
        <a:xfrm>
          <a:off x="379476" y="0"/>
          <a:ext cx="5504687" cy="5504687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861F4-3E60-4CF7-8588-D148E1FF7B94}">
      <dsp:nvSpPr>
        <dsp:cNvPr id="0" name=""/>
        <dsp:cNvSpPr/>
      </dsp:nvSpPr>
      <dsp:spPr>
        <a:xfrm>
          <a:off x="902421" y="522945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Care Act 2014 – wellbeing &amp; prevention (Care Act 2014, 2014., Section 1).</a:t>
          </a:r>
          <a:endParaRPr lang="en-US" sz="1400" kern="1200"/>
        </a:p>
      </dsp:txBody>
      <dsp:txXfrm>
        <a:off x="1007221" y="627745"/>
        <a:ext cx="1937228" cy="1937228"/>
      </dsp:txXfrm>
    </dsp:sp>
    <dsp:sp modelId="{766CD145-3416-4F92-A14D-17333BBA8BB6}">
      <dsp:nvSpPr>
        <dsp:cNvPr id="0" name=""/>
        <dsp:cNvSpPr/>
      </dsp:nvSpPr>
      <dsp:spPr>
        <a:xfrm>
          <a:off x="3214390" y="522945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Equality Act 2010 – protection from age discrimination (UK Government, 2010).</a:t>
          </a:r>
          <a:endParaRPr lang="en-US" sz="1400" kern="1200"/>
        </a:p>
      </dsp:txBody>
      <dsp:txXfrm>
        <a:off x="3319190" y="627745"/>
        <a:ext cx="1937228" cy="1937228"/>
      </dsp:txXfrm>
    </dsp:sp>
    <dsp:sp modelId="{C701ED0D-459D-4574-B168-BE91812BCC1F}">
      <dsp:nvSpPr>
        <dsp:cNvPr id="0" name=""/>
        <dsp:cNvSpPr/>
      </dsp:nvSpPr>
      <dsp:spPr>
        <a:xfrm>
          <a:off x="867127" y="2808615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Human Rights Act 1998 – dignity &amp; autonomy </a:t>
          </a:r>
          <a:endParaRPr lang="en-US" sz="1400" kern="1200"/>
        </a:p>
      </dsp:txBody>
      <dsp:txXfrm>
        <a:off x="971927" y="2913415"/>
        <a:ext cx="1937228" cy="1937228"/>
      </dsp:txXfrm>
    </dsp:sp>
    <dsp:sp modelId="{0DFEAFA8-E9C4-48DF-813A-984F11AF669B}">
      <dsp:nvSpPr>
        <dsp:cNvPr id="0" name=""/>
        <dsp:cNvSpPr/>
      </dsp:nvSpPr>
      <dsp:spPr>
        <a:xfrm>
          <a:off x="3214390" y="2834914"/>
          <a:ext cx="2146828" cy="2146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NHS Long Term Plan (2019) – Integrated Care Sytems &amp; community care (Nationalarchives.gov.uk, 2025).</a:t>
          </a:r>
          <a:endParaRPr lang="en-US" sz="1400" kern="1200"/>
        </a:p>
      </dsp:txBody>
      <dsp:txXfrm>
        <a:off x="3319190" y="2939714"/>
        <a:ext cx="1937228" cy="1937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3820AF-E491-4AF7-98F3-579EF5BCF2F2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65A3F1-E999-4B20-8166-67A624E96693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Increased and sustainable funding for preventative services (DHSC, 2026., </a:t>
          </a:r>
          <a:r>
            <a:rPr lang="en-GB" sz="2400" b="0" i="0" kern="1200"/>
            <a:t>Parliament.uk, 2026</a:t>
          </a:r>
          <a:r>
            <a:rPr lang="en-GB" sz="2400" kern="1200"/>
            <a:t>).</a:t>
          </a:r>
          <a:endParaRPr lang="en-US" sz="2400" kern="1200"/>
        </a:p>
      </dsp:txBody>
      <dsp:txXfrm>
        <a:off x="0" y="531"/>
        <a:ext cx="10515600" cy="870055"/>
      </dsp:txXfrm>
    </dsp:sp>
    <dsp:sp modelId="{59C15975-39ED-4883-B46E-BA23AD3946D1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1DD8D1-9D26-473B-B85E-BC7B844FD2B8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Investment in workforce recruitment, retention and training (Skills for Care, 2025).</a:t>
          </a:r>
          <a:endParaRPr lang="en-US" sz="2400" kern="1200"/>
        </a:p>
      </dsp:txBody>
      <dsp:txXfrm>
        <a:off x="0" y="870586"/>
        <a:ext cx="10515600" cy="870055"/>
      </dsp:txXfrm>
    </dsp:sp>
    <dsp:sp modelId="{32B69652-D24A-42AB-8E07-2FACDE3112E2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D80EB86-DFC7-41DC-A061-D7CF3A9CF48B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Strengthening integration between health and social care systems </a:t>
          </a:r>
          <a:r>
            <a:rPr lang="en-GB" sz="2400" b="0" i="0" kern="1200"/>
            <a:t>(Department of Health And Social Care, 2021).</a:t>
          </a:r>
          <a:endParaRPr lang="en-US" sz="2400" kern="1200"/>
        </a:p>
      </dsp:txBody>
      <dsp:txXfrm>
        <a:off x="0" y="1740641"/>
        <a:ext cx="10515600" cy="870055"/>
      </dsp:txXfrm>
    </dsp:sp>
    <dsp:sp modelId="{DAD08B65-6E17-4A5D-B2EA-C83D4A0DE096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17B084-4A77-41F1-A174-6A4A2155DFE2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Addressing digital exclusion through targeted support </a:t>
          </a:r>
          <a:r>
            <a:rPr lang="en-GB" sz="2400" b="0" i="0" kern="1200"/>
            <a:t>(Lu, Yao and Jin, 2022).</a:t>
          </a:r>
          <a:endParaRPr lang="en-US" sz="2400" kern="1200"/>
        </a:p>
      </dsp:txBody>
      <dsp:txXfrm>
        <a:off x="0" y="2610696"/>
        <a:ext cx="10515600" cy="870055"/>
      </dsp:txXfrm>
    </dsp:sp>
    <dsp:sp modelId="{D65CBA58-F9E7-4513-9139-0907B8933D16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35C1F9-17DA-42BD-BCDB-B4DF2B68031A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Expanding evidence-based reablement services </a:t>
          </a:r>
          <a:r>
            <a:rPr lang="en-GB" sz="2400" b="0" i="0" kern="1200"/>
            <a:t>(Clotworthy, </a:t>
          </a:r>
          <a:r>
            <a:rPr lang="en-GB" sz="2400" b="0" i="0" kern="1200" err="1"/>
            <a:t>Kusumastuti</a:t>
          </a:r>
          <a:r>
            <a:rPr lang="en-GB" sz="2400" b="0" i="0" kern="1200"/>
            <a:t> and </a:t>
          </a:r>
          <a:r>
            <a:rPr lang="en-GB" sz="2400" b="0" i="0" kern="1200" err="1"/>
            <a:t>Westendorp</a:t>
          </a:r>
          <a:r>
            <a:rPr lang="en-GB" sz="2400" b="0" i="0" kern="1200"/>
            <a:t>, 2021).</a:t>
          </a:r>
          <a:endParaRPr lang="en-US" sz="2400" kern="1200"/>
        </a:p>
      </dsp:txBody>
      <dsp:txXfrm>
        <a:off x="0" y="3480751"/>
        <a:ext cx="10515600" cy="870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64FCC7-1C77-4B3D-B2D4-EEA908400082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7B6C2A-ADF8-457F-B4F2-09545DCC2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628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7B6C2A-ADF8-457F-B4F2-09545DCC217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061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7B6C2A-ADF8-457F-B4F2-09545DCC217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362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7B6C2A-ADF8-457F-B4F2-09545DCC217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959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7B6C2A-ADF8-457F-B4F2-09545DCC217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565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B029F-F173-F409-CF4F-970EC673EC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ECDB07-3EE1-D9C7-7C2A-ABDE3098F2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ACC36-8629-7B5F-4D84-A44C174F6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BC276-5F6C-3421-00DE-7F0B8C7EC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2189-D4D3-0851-00FC-7FF970C0A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66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1D9F1-E2F0-943B-E3FF-58CC7E3CA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E33C7-518E-6AC0-56D1-C8D3CF35B4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4C1E3-DE39-DB98-67F4-4EE6FC338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722F1-62F1-BE27-3DFC-ACC6038B2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757C35-9707-02DA-D084-3B7087DB4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460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02848-36AF-E3ED-2424-01C7120CF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2736AD-5435-9B04-B716-FA327DFD33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49F6F9-AF31-8902-4687-C9A14C9D7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20C2C-3E0A-BECA-A072-DED3115B4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2035-B1CA-0EB8-7820-0F9222A73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312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FECE6-D178-90D7-32DC-E5CDF5EB5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A2FD1-95AC-47FC-51E8-FC5F3F2ECC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2ECCDD-1397-E06B-17D5-2B63654C9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F60578-1A0D-CA3A-BDBB-99EAE3E0D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64DEDD-20B8-8645-CDBF-0CB301C77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47B35-7FFC-3DFE-94F3-EEA445C27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10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3FD0C-4ED6-FA8D-E5B7-81A7F9383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A016D-6A95-094A-01E1-C01E8D4878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4CD115-99D2-FDBA-4E6C-1B49A3D513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50DCC2-B821-B2C8-C407-364F13AE08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4F0CB9-500B-C74F-DDC2-DC54413BEA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63347-03F9-0B1D-FE4D-6171CF99C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6993E7-CCE6-977B-D572-B2D1E62AF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2DD06F-DECC-64F7-A414-10D0AE126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869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97592-F75B-7367-F12F-1C0B8DFD1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A2311E-A46B-1137-83D3-565382EAA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126057-1205-A7DF-63C3-205367E91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F9A385-80C1-D0C8-6589-A9C4029BA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4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66486-6E6C-18D9-DEB9-6FCBCAFD4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FB3CEE-3C0B-1451-06EF-8CBCE338A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CCFF32-4C81-5255-2CAB-E0BD19C77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507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2DD6C-7E07-B85A-89B9-515B65048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C2B81-93A3-F69F-5A86-E16CA4199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7F3F10-68D9-B002-540E-AE63FA4107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79E914-6A6A-C0ED-8337-7ABA63440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43E08-E761-CAAC-A7ED-6C415FF2F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F270A6-F940-FA84-3975-274E3D985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816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E0EAC-A1B6-5586-24D4-C81CB588E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4CC253-B351-A062-6E54-3695692332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4D1404-6801-58CA-755B-84F9D8FBC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A856C-FA41-092D-FFF2-E97C011A6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427CB1-9F1F-FB30-3DE1-FE22B26BA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3DFDB-EA04-7DCB-3264-AD4E9011F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90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710A4-8AF0-9FDE-5E1D-BAAF6669E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D6FD05-7A2F-FFEF-ED8B-9F9D0D1669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150018-4876-5739-16FC-85582D57EB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C3CB1-609F-6F69-CCD4-AB9223DCB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FC724-3092-D6E5-C242-D62DABA62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393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A691BD-A401-92F8-5260-602E82E2FB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B882D6-2088-2268-7E66-4DCA7DDFFD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691EC-CCAB-1C3D-D206-A5DAE2E5C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BA382C-5116-F6F8-F518-E0EC10A80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ADF354-C1E6-1484-AAB9-0FB376124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197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048EC9-88B6-6434-E075-1BF80EE5E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FDB710-940F-7E2D-AAAD-6A981E0C5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CE29B5-0F68-3A55-0EE1-3DB2DCF0E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9F18BD-90F3-4EF8-AC1B-889EFC7B1C9E}" type="datetimeFigureOut">
              <a:rPr lang="en-GB" smtClean="0"/>
              <a:t>01/03/2026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34202-1F7B-E59B-F172-063AF53799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CBD6B-EFA2-68F0-DA27-8D39D53279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679328-A5BC-4C3A-BBBF-C3B3EDE667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83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12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9.jpeg"/><Relationship Id="rId5" Type="http://schemas.openxmlformats.org/officeDocument/2006/relationships/diagramLayout" Target="../diagrams/layout1.xml"/><Relationship Id="rId10" Type="http://schemas.openxmlformats.org/officeDocument/2006/relationships/image" Target="../media/image8.png"/><Relationship Id="rId4" Type="http://schemas.openxmlformats.org/officeDocument/2006/relationships/diagramData" Target="../diagrams/data1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13.jpeg"/><Relationship Id="rId9" Type="http://schemas.microsoft.com/office/2007/relationships/diagramDrawing" Target="../diagrams/drawing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kingsfund.org.uk/f/256914/x/7b2b06b84b/social_care_360_2019.pdf" TargetMode="External"/><Relationship Id="rId13" Type="http://schemas.openxmlformats.org/officeDocument/2006/relationships/hyperlink" Target="https://doi.org/10.1017/s1474746421000683" TargetMode="External"/><Relationship Id="rId18" Type="http://schemas.openxmlformats.org/officeDocument/2006/relationships/hyperlink" Target="https://doi.org/10.31893/multirev.2025334" TargetMode="External"/><Relationship Id="rId3" Type="http://schemas.openxmlformats.org/officeDocument/2006/relationships/hyperlink" Target="https://www.ageuk.org.uk/siteassets/documents/reports-and-publications/reports-and-briefings/equality-and-human-rights/age-uk---human-rights-of-older-persons-and-their-comprehensive-care---july-2017.pdf" TargetMode="External"/><Relationship Id="rId7" Type="http://schemas.openxmlformats.org/officeDocument/2006/relationships/hyperlink" Target="https://www.nhsconfed.org/publications/adult-social-care-and-nhs" TargetMode="External"/><Relationship Id="rId12" Type="http://schemas.openxmlformats.org/officeDocument/2006/relationships/hyperlink" Target="https://www.denbighshire.gov.uk/en/documents/health-and-social-care/housing-support/extra-care-housing-model-2020.pdf" TargetMode="External"/><Relationship Id="rId17" Type="http://schemas.openxmlformats.org/officeDocument/2006/relationships/hyperlink" Target="https://www.gov.uk/government/publications/a-plan-for-digital-health-and-social-care/a-plan-for-digital-health-and-social-care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s://www.gov.uk/government/publications/working-together-to-improve-health-and-social-care-for-all/integration-and-innovation-working-together-to-improve-health-and-social-care-for-all-html-vers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ubh.2025.1543409" TargetMode="External"/><Relationship Id="rId11" Type="http://schemas.openxmlformats.org/officeDocument/2006/relationships/hyperlink" Target="https://doi.org/10.1186/s12877-020-01958-1" TargetMode="External"/><Relationship Id="rId5" Type="http://schemas.openxmlformats.org/officeDocument/2006/relationships/hyperlink" Target="https://www.ageuk.org.uk/discover/2025/october/key-findings-from-our-ageing-while-black-report/" TargetMode="External"/><Relationship Id="rId15" Type="http://schemas.openxmlformats.org/officeDocument/2006/relationships/hyperlink" Target="https://www.gov.uk/government/publications/adult-social-care-priorities-for-local-authorities/adult-social-care-priorities-for-local-authorities-2026-to-2027" TargetMode="External"/><Relationship Id="rId10" Type="http://schemas.openxmlformats.org/officeDocument/2006/relationships/hyperlink" Target="https://www.careengland.org.uk/an-urgent-call-for-action-to-secure-the-future-of-adult-social-care/" TargetMode="External"/><Relationship Id="rId19" Type="http://schemas.openxmlformats.org/officeDocument/2006/relationships/hyperlink" Target="https://commonslibrary.parliament.uk/research-briefings/cbp-9615/" TargetMode="External"/><Relationship Id="rId4" Type="http://schemas.openxmlformats.org/officeDocument/2006/relationships/hyperlink" Target="https://www.ageuk.org.uk/hythelymingeashford/about-us/news/bridging-the-digital-divide--supporting-offline-and-overlooked-older-adults/" TargetMode="External"/><Relationship Id="rId9" Type="http://schemas.openxmlformats.org/officeDocument/2006/relationships/hyperlink" Target="https://doi.org/10.1016/j.jaging.2017.03.003" TargetMode="External"/><Relationship Id="rId14" Type="http://schemas.openxmlformats.org/officeDocument/2006/relationships/hyperlink" Target="https://www.gov.uk/government/publications/care-act-statutory-guidance/care-and-support-statutory-guidance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29949769.2025.2457363" TargetMode="External"/><Relationship Id="rId13" Type="http://schemas.openxmlformats.org/officeDocument/2006/relationships/hyperlink" Target="https://www.nhs.uk/mental-health/feelings-symptoms-behaviours/feelings-and-symptoms/loneliness-in-older-people/" TargetMode="External"/><Relationship Id="rId18" Type="http://schemas.openxmlformats.org/officeDocument/2006/relationships/hyperlink" Target="https://www.ons.gov.uk/peoplepopulationandcommunity/birthsdeathsandmarriages/ageing/articles/profileoftheolderpopulationlivinginenglandandwalesin2021andchangessince2011/2023-04-03" TargetMode="External"/><Relationship Id="rId3" Type="http://schemas.openxmlformats.org/officeDocument/2006/relationships/hyperlink" Target="https://assets.publishing.service.gov.uk/media/5d273adce5274a5862768ff9/future-of-an-ageing-population.pdf" TargetMode="External"/><Relationship Id="rId7" Type="http://schemas.openxmlformats.org/officeDocument/2006/relationships/hyperlink" Target="https://www.housinglin.org.uk/Topics/type/Unequal-access-unsafe-homes-The-home-improvement-gap-for-racially-minoritised-communities/" TargetMode="External"/><Relationship Id="rId12" Type="http://schemas.openxmlformats.org/officeDocument/2006/relationships/hyperlink" Target="https://webarchive.nationalarchives.gov.uk/ukgwa/20250707103655/https:/www.longtermplan.nhs.uk/wp-content/uploads/2019/01/nhs-long-term-plan-june-2019.pdf" TargetMode="External"/><Relationship Id="rId17" Type="http://schemas.openxmlformats.org/officeDocument/2006/relationships/hyperlink" Target="https://www.ons.gov.uk/peoplepopulationandcommunity/birthsdeathsandmarriages/ageing/articles/voicesofourageingpopulation/livinglongerlives" TargetMode="External"/><Relationship Id="rId2" Type="http://schemas.openxmlformats.org/officeDocument/2006/relationships/hyperlink" Target="https://www.legislation.gov.uk/ukpga/2014/23/section/2" TargetMode="External"/><Relationship Id="rId16" Type="http://schemas.openxmlformats.org/officeDocument/2006/relationships/hyperlink" Target="https://www.england.nhs.uk/wp-content/uploads/2017/02/ltc-yoc-handbook.pdf" TargetMode="External"/><Relationship Id="rId20" Type="http://schemas.openxmlformats.org/officeDocument/2006/relationships/hyperlink" Target="https://www.scie.org.uk/housing/independent-living-solutions-empowering-lives-and-enhancing-communities/supported-living/#Guida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ousinglin.org.uk/Topics/type/Older-Peoples-Housing-Preferences/" TargetMode="External"/><Relationship Id="rId11" Type="http://schemas.openxmlformats.org/officeDocument/2006/relationships/hyperlink" Target="https://doi.org/10.1111/hsc.13331" TargetMode="External"/><Relationship Id="rId5" Type="http://schemas.openxmlformats.org/officeDocument/2006/relationships/hyperlink" Target="https://doi.org/10.1016/j.jaging.2022.101051" TargetMode="External"/><Relationship Id="rId15" Type="http://schemas.openxmlformats.org/officeDocument/2006/relationships/hyperlink" Target="https://www.england.nhs.uk/future-of-human-resources-and-organisational-development/the-future-of-nhs-human-resources-and-organisational-development-report/evolving-to-meet-a-changing-world/" TargetMode="External"/><Relationship Id="rId10" Type="http://schemas.openxmlformats.org/officeDocument/2006/relationships/hyperlink" Target="https://doi.org/10.1016/j.eclinm.2022.101708" TargetMode="External"/><Relationship Id="rId19" Type="http://schemas.openxmlformats.org/officeDocument/2006/relationships/hyperlink" Target="https://committees.parliament.uk/writtenevidence/88022/pdf/" TargetMode="External"/><Relationship Id="rId4" Type="http://schemas.openxmlformats.org/officeDocument/2006/relationships/hyperlink" Target="https://doi.org/10.51558/2490-3647.2024.9.2.1271" TargetMode="External"/><Relationship Id="rId9" Type="http://schemas.openxmlformats.org/officeDocument/2006/relationships/hyperlink" Target="https://www.legislation.gov.uk/ukpga/2014/23/section/1" TargetMode="External"/><Relationship Id="rId14" Type="http://schemas.openxmlformats.org/officeDocument/2006/relationships/hyperlink" Target="https://www.nhs.uk/social-care-and-support/care-services-equipment-and-care-homes/personal-alarms-security-systems-and-keysafes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assistive-technology" TargetMode="External"/><Relationship Id="rId13" Type="http://schemas.openxmlformats.org/officeDocument/2006/relationships/hyperlink" Target="https://www.kirklees.gov.uk/beta/care-homes-and-housing/extra-care-housing-scheme.aspx" TargetMode="External"/><Relationship Id="rId3" Type="http://schemas.openxmlformats.org/officeDocument/2006/relationships/hyperlink" Target="https://doi.org/10.1177/20552076221125957" TargetMode="External"/><Relationship Id="rId7" Type="http://schemas.openxmlformats.org/officeDocument/2006/relationships/hyperlink" Target="https://www.who.int/publications/m/item/decade-of-healthy-ageing-plan-of-action" TargetMode="External"/><Relationship Id="rId12" Type="http://schemas.openxmlformats.org/officeDocument/2006/relationships/hyperlink" Target="https://doi.org/10.1007/s40520-025-03021-8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0/15/part/2/chapter/1" TargetMode="External"/><Relationship Id="rId11" Type="http://schemas.openxmlformats.org/officeDocument/2006/relationships/hyperlink" Target="https://www.devon.gov.uk/equality/guidance/equality-legislation" TargetMode="External"/><Relationship Id="rId5" Type="http://schemas.openxmlformats.org/officeDocument/2006/relationships/hyperlink" Target="https://www.scie.org.uk/integrated-care/intermediate-care-reablement/role-and-principles-of-reablement/" TargetMode="External"/><Relationship Id="rId15" Type="http://schemas.openxmlformats.org/officeDocument/2006/relationships/hyperlink" Target="https://www.scie.org.uk/care-act-2014/" TargetMode="External"/><Relationship Id="rId10" Type="http://schemas.openxmlformats.org/officeDocument/2006/relationships/hyperlink" Target="https://olderpeople.wales/wp-content/uploads/2025/10/Exploring-Digital-Ageism.pdf" TargetMode="External"/><Relationship Id="rId4" Type="http://schemas.openxmlformats.org/officeDocument/2006/relationships/hyperlink" Target="https://www.skillsforcare.org.uk/Workforce-Strategy/resources/Supporting-resources/A-Workforce-Strategy-for-Adult-Social-Care-in-England.pdf" TargetMode="External"/><Relationship Id="rId9" Type="http://schemas.openxmlformats.org/officeDocument/2006/relationships/hyperlink" Target="https://extranet.who.int/agefriendlyworld/age-friendly-practices/social-participation/" TargetMode="External"/><Relationship Id="rId14" Type="http://schemas.openxmlformats.org/officeDocument/2006/relationships/hyperlink" Target="https://www.nationalcareforum.org.uk/blog/8123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8FC29-9343-B8BC-9ADA-95763F383C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/>
              <a:t>Evaluating the Care and Support Needs of Older People: A critical Analysis of Extra Care Housing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6E2436-6886-2EF7-B847-C36AD84145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>
            <a:noAutofit/>
          </a:bodyPr>
          <a:lstStyle/>
          <a:p>
            <a:pPr algn="l"/>
            <a:r>
              <a:rPr lang="en-GB" sz="1600"/>
              <a:t>Full Name: Sana Ahmed</a:t>
            </a:r>
          </a:p>
          <a:p>
            <a:pPr algn="l"/>
            <a:r>
              <a:rPr lang="en-GB" sz="1600"/>
              <a:t>Student ID: 2314455</a:t>
            </a:r>
          </a:p>
          <a:p>
            <a:pPr algn="l"/>
            <a:r>
              <a:rPr lang="en-GB" sz="1600"/>
              <a:t>Module Code: BMHP6027</a:t>
            </a:r>
          </a:p>
          <a:p>
            <a:pPr algn="l"/>
            <a:r>
              <a:rPr lang="en-GB" sz="1600"/>
              <a:t>Module Title: Empowering the Older Person</a:t>
            </a:r>
          </a:p>
          <a:p>
            <a:pPr algn="l"/>
            <a:r>
              <a:rPr lang="en-GB" sz="1600"/>
              <a:t>Date: Sunday 1</a:t>
            </a:r>
            <a:r>
              <a:rPr lang="en-GB" sz="1600" baseline="30000"/>
              <a:t>st</a:t>
            </a:r>
            <a:r>
              <a:rPr lang="en-GB" sz="1600"/>
              <a:t> March 2026</a:t>
            </a:r>
          </a:p>
          <a:p>
            <a:pPr algn="l"/>
            <a:r>
              <a:rPr lang="en-GB" sz="1600"/>
              <a:t>Lecturer: Kennedy </a:t>
            </a:r>
          </a:p>
        </p:txBody>
      </p:sp>
      <p:pic>
        <p:nvPicPr>
          <p:cNvPr id="5" name="Picture 4" descr="Figures of houses in different position and sizes">
            <a:extLst>
              <a:ext uri="{FF2B5EF4-FFF2-40B4-BE49-F238E27FC236}">
                <a16:creationId xmlns:a16="http://schemas.microsoft.com/office/drawing/2014/main" id="{A1C6D637-CE62-1DF8-0F1D-F30BC3F895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53" r="39647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A64D0A35-DDBB-C37B-9B59-A3E74404CF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84183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267"/>
    </mc:Choice>
    <mc:Fallback>
      <p:transition spd="slow" advTm="172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80C9EF-3CC6-4ECC-9C2D-9D0396C96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2B10C-DB70-8FD4-78E7-8BAC221A9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100"/>
              <a:t>Introduction: Ageing, Independence and Community Care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DB083-3DB6-23DA-6329-547AF41B4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1900"/>
              <a:t>UK ageing population increasing (ONS, 2023).</a:t>
            </a:r>
          </a:p>
          <a:p>
            <a:r>
              <a:rPr lang="en-GB" sz="1900"/>
              <a:t>Rising complexity of health and social care needs (NHS England,2024).</a:t>
            </a:r>
          </a:p>
          <a:p>
            <a:r>
              <a:rPr lang="en-GB" sz="1900"/>
              <a:t>Policy emphasis on independence and wellbeing (Department of Health &amp; Social Care, 2025).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04D30A-5E0A-A289-4A11-D1AAF0C453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919" y="2389218"/>
            <a:ext cx="5061633" cy="37144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8612645-9F3B-AFC0-7C78-69A0B96EF6AF}"/>
              </a:ext>
            </a:extLst>
          </p:cNvPr>
          <p:cNvSpPr txBox="1"/>
          <p:nvPr/>
        </p:nvSpPr>
        <p:spPr>
          <a:xfrm>
            <a:off x="795528" y="6450723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Gianfredi</a:t>
            </a:r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et al., 2025)</a:t>
            </a:r>
            <a:endParaRPr lang="en-GB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DF8BB9DC-E348-3C30-CB69-5BF63F39B1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68501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414"/>
    </mc:Choice>
    <mc:Fallback>
      <p:transition spd="slow" advTm="93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DBC0A-FE73-4E05-E60F-F8F5B751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2800"/>
              <a:t>Care, Empowerment and Functional Ability in Later Life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1CFE2-D668-B25A-7C2E-15BF002EC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2000"/>
              <a:t>Functional ability and healthy ageing (WHO, 2020).</a:t>
            </a:r>
          </a:p>
          <a:p>
            <a:r>
              <a:rPr lang="en-GB" sz="2000"/>
              <a:t>Autonomy and control over daily life (Care Act 2014, s.1).</a:t>
            </a:r>
          </a:p>
          <a:p>
            <a:r>
              <a:rPr lang="en-GB" sz="2000"/>
              <a:t>Management of multiple long-term conditions (NHS England, </a:t>
            </a:r>
            <a:r>
              <a:rPr lang="en-GB" sz="2000" err="1"/>
              <a:t>n.d</a:t>
            </a:r>
            <a:r>
              <a:rPr lang="en-GB" sz="2000"/>
              <a:t>).</a:t>
            </a:r>
          </a:p>
          <a:p>
            <a:r>
              <a:rPr lang="en-GB" sz="2000"/>
              <a:t>Social isolation and loneliness in later life (NHS, 2022).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oster with text and images&#10;&#10;AI-generated content may be incorrect.">
            <a:extLst>
              <a:ext uri="{FF2B5EF4-FFF2-40B4-BE49-F238E27FC236}">
                <a16:creationId xmlns:a16="http://schemas.microsoft.com/office/drawing/2014/main" id="{7566D9EB-7939-65FD-DFC9-38A4F8E338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" b="1339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A7E092D-D472-413F-16B1-1E49337BD77D}"/>
              </a:ext>
            </a:extLst>
          </p:cNvPr>
          <p:cNvSpPr txBox="1"/>
          <p:nvPr/>
        </p:nvSpPr>
        <p:spPr>
          <a:xfrm>
            <a:off x="6241988" y="593932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Gianfredi</a:t>
            </a:r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et al., 2025)</a:t>
            </a:r>
            <a:endParaRPr lang="en-GB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F84C639D-989C-EB6B-A6C6-F554EF1AC0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18071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379"/>
    </mc:Choice>
    <mc:Fallback>
      <p:transition spd="slow" advTm="84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4621B-8E44-590E-F4FD-851300840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933583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chemeClr val="tx2"/>
                </a:solidFill>
              </a:rPr>
              <a:t>Theoretical Perspectives on Ageing and Independence </a:t>
            </a:r>
          </a:p>
        </p:txBody>
      </p:sp>
      <p:pic>
        <p:nvPicPr>
          <p:cNvPr id="24" name="Graphic 23" descr="Onboarding">
            <a:extLst>
              <a:ext uri="{FF2B5EF4-FFF2-40B4-BE49-F238E27FC236}">
                <a16:creationId xmlns:a16="http://schemas.microsoft.com/office/drawing/2014/main" id="{398BFBF8-FDE5-D27F-D156-6BC25E2425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924474"/>
            <a:ext cx="3620021" cy="3620021"/>
          </a:xfrm>
          <a:prstGeom prst="rect">
            <a:avLst/>
          </a:prstGeom>
        </p:spPr>
      </p:pic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5D9CB986-E938-0977-8407-D801E4ED2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tx2"/>
                </a:solidFill>
              </a:rPr>
              <a:t>Activity Theory – participation and engagement support wellbeing (Gradečak, 2024).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tx2"/>
                </a:solidFill>
              </a:rPr>
              <a:t>Continuity Theory – maintaining identity and routines over time (Breheny and Griffiths, 2017).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tx2"/>
                </a:solidFill>
              </a:rPr>
              <a:t>Relevance to ageing in place and community-based care.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800">
                <a:solidFill>
                  <a:schemeClr val="tx2"/>
                </a:solidFill>
              </a:rPr>
              <a:t>Limitations of psychosocial ageing models.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F67BF96-9D7E-329A-3BC9-57813A4245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91378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491"/>
    </mc:Choice>
    <mc:Fallback>
      <p:transition spd="slow" advTm="764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78D2B-0C17-AD24-E60B-A3DD568B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00" y="-564040"/>
            <a:ext cx="3374136" cy="3633811"/>
          </a:xfrm>
        </p:spPr>
        <p:txBody>
          <a:bodyPr>
            <a:normAutofit/>
          </a:bodyPr>
          <a:lstStyle/>
          <a:p>
            <a:r>
              <a:rPr lang="en-GB" sz="5200"/>
              <a:t>Policy and Legislative Framework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D1C8465-2F7F-D165-1D74-702B23D287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7014930"/>
              </p:ext>
            </p:extLst>
          </p:nvPr>
        </p:nvGraphicFramePr>
        <p:xfrm>
          <a:off x="5767360" y="130535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2797809-DB96-26FC-EE10-AD2234D8895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7429" y="4915090"/>
            <a:ext cx="2388499" cy="15943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8E25F14-D012-613F-4114-1BF3618BA7BE}"/>
              </a:ext>
            </a:extLst>
          </p:cNvPr>
          <p:cNvSpPr txBox="1"/>
          <p:nvPr/>
        </p:nvSpPr>
        <p:spPr>
          <a:xfrm>
            <a:off x="3087303" y="6358133"/>
            <a:ext cx="61697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(SCIE, 2014).</a:t>
            </a:r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103FE4E-B01D-18A7-B4B6-59647C7B937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7953" y="2337931"/>
            <a:ext cx="2161674" cy="218213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4F9ED02-F935-371E-D093-11C265D35992}"/>
              </a:ext>
            </a:extLst>
          </p:cNvPr>
          <p:cNvSpPr txBox="1"/>
          <p:nvPr/>
        </p:nvSpPr>
        <p:spPr>
          <a:xfrm>
            <a:off x="2407" y="4514644"/>
            <a:ext cx="61697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(Devon County Council, 2015).</a:t>
            </a:r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5D75553-79B3-8A77-18E2-E09C3890BA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4191" y="1959868"/>
            <a:ext cx="2661809" cy="233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D1C5A10-221D-E4A1-0C3B-A8CB4EDBB174}"/>
              </a:ext>
            </a:extLst>
          </p:cNvPr>
          <p:cNvSpPr txBox="1"/>
          <p:nvPr/>
        </p:nvSpPr>
        <p:spPr>
          <a:xfrm>
            <a:off x="3312849" y="4285695"/>
            <a:ext cx="616979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>
                <a:solidFill>
                  <a:srgbClr val="2C3E50"/>
                </a:solidFill>
                <a:latin typeface="Roboto" panose="02000000000000000000" pitchFamily="2" charset="0"/>
              </a:rPr>
              <a:t>National Care Forum, 2020</a:t>
            </a:r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).</a:t>
            </a:r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B08D77-0B36-03F8-D541-89B8A86FB8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9553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557"/>
    </mc:Choice>
    <mc:Fallback>
      <p:transition spd="slow" advTm="49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ight Triangle 3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43F24F-8221-D750-1E6D-A663A80F6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>
            <a:normAutofit/>
          </a:bodyPr>
          <a:lstStyle/>
          <a:p>
            <a:r>
              <a:rPr lang="en-GB" sz="5100"/>
              <a:t>Extra Care Housing: Supporting Independent Living </a:t>
            </a:r>
          </a:p>
        </p:txBody>
      </p:sp>
      <p:pic>
        <p:nvPicPr>
          <p:cNvPr id="4" name="Picture 3" descr="A person sitting on a porch with a dog&#10;&#10;AI-generated content may be incorrect.">
            <a:extLst>
              <a:ext uri="{FF2B5EF4-FFF2-40B4-BE49-F238E27FC236}">
                <a16:creationId xmlns:a16="http://schemas.microsoft.com/office/drawing/2014/main" id="{6659F23D-879B-1351-96EF-185D718C48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064" r="12395" b="-2"/>
          <a:stretch>
            <a:fillRect/>
          </a:stretch>
        </p:blipFill>
        <p:spPr>
          <a:xfrm>
            <a:off x="1123357" y="3018327"/>
            <a:ext cx="3533985" cy="27281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F55A3-C4D8-F94A-26BB-F26AB065A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2998278"/>
            <a:ext cx="4428236" cy="2728198"/>
          </a:xfrm>
        </p:spPr>
        <p:txBody>
          <a:bodyPr anchor="t">
            <a:normAutofit/>
          </a:bodyPr>
          <a:lstStyle/>
          <a:p>
            <a:r>
              <a:rPr lang="en-GB" sz="2000"/>
              <a:t>Self-contained housing with on-site care provision (Housing LIN, 2024).</a:t>
            </a:r>
          </a:p>
          <a:p>
            <a:r>
              <a:rPr lang="en-GB" sz="2000"/>
              <a:t>Designed to promote ageing in place and autonomy (Gov.uk, 2014).</a:t>
            </a:r>
          </a:p>
          <a:p>
            <a:r>
              <a:rPr lang="en-GB" sz="2000"/>
              <a:t>Combines independence with access to support (SCIE, 2024).</a:t>
            </a:r>
          </a:p>
          <a:p>
            <a:r>
              <a:rPr lang="en-GB" sz="2000"/>
              <a:t>Increasing demand due to demographic ageing (ONS, 2022).</a:t>
            </a:r>
          </a:p>
          <a:p>
            <a:endParaRPr lang="en-GB" sz="2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1488E2-508B-8090-DEE9-D1FD544D9BF4}"/>
              </a:ext>
            </a:extLst>
          </p:cNvPr>
          <p:cNvSpPr txBox="1"/>
          <p:nvPr/>
        </p:nvSpPr>
        <p:spPr>
          <a:xfrm>
            <a:off x="1561247" y="571441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(Kirklees.gov.uk, 2016).</a:t>
            </a:r>
            <a:endParaRPr lang="en-GB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B58FCEC-D6A8-A7A1-90AE-618C750D84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54975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598"/>
    </mc:Choice>
    <mc:Fallback>
      <p:transition spd="slow" advTm="51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58E6-D19F-3DD5-F39D-1101FE309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Strengths of Extra Care 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5595D-89FF-E5C1-A770-476BCA63B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/>
              <a:t>Supports continuity of identity and routine (Breheny and Griffiths, 2017).</a:t>
            </a:r>
          </a:p>
          <a:p>
            <a:r>
              <a:rPr lang="en-GB" sz="2400"/>
              <a:t>Encourages social participation through communal facilities (WHO, n.d.).</a:t>
            </a:r>
          </a:p>
          <a:p>
            <a:r>
              <a:rPr lang="en-GB" sz="2400"/>
              <a:t>Reduces hospital and residential admissions (</a:t>
            </a:r>
            <a:r>
              <a:rPr lang="en-GB" sz="2400" err="1"/>
              <a:t>Bottery</a:t>
            </a:r>
            <a:r>
              <a:rPr lang="en-GB" sz="2400"/>
              <a:t>, Ward and Fenney, 2019).</a:t>
            </a:r>
          </a:p>
          <a:p>
            <a:r>
              <a:rPr lang="en-GB" sz="2400"/>
              <a:t>Delivery of Person-centred(</a:t>
            </a:r>
            <a:r>
              <a:rPr lang="en-GB" sz="2400" err="1"/>
              <a:t>Cyngor</a:t>
            </a:r>
            <a:r>
              <a:rPr lang="en-GB" sz="2400"/>
              <a:t> Sir </a:t>
            </a:r>
            <a:r>
              <a:rPr lang="en-GB" sz="2400" err="1"/>
              <a:t>Ddinbych</a:t>
            </a:r>
            <a:r>
              <a:rPr lang="en-GB" sz="2400"/>
              <a:t> Denbighshire County Council, 2020).</a:t>
            </a:r>
          </a:p>
          <a:p>
            <a:endParaRPr lang="en-GB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C2FA9224-B575-F326-5732-08429414A5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83378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670"/>
    </mc:Choice>
    <mc:Fallback>
      <p:transition spd="slow" advTm="54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9234B-61AA-FFDF-7EBC-18625055D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Limitations and Structural Challenges of Extra Care 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76C520-23B7-B7C0-7CB8-A4E863B53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/>
              <a:t>High development and operational costs (Darton, 2021).</a:t>
            </a:r>
          </a:p>
          <a:p>
            <a:r>
              <a:rPr lang="en-GB"/>
              <a:t>Unequal geographic availability (Housing LIN, 2025).</a:t>
            </a:r>
          </a:p>
          <a:p>
            <a:r>
              <a:rPr lang="en-GB"/>
              <a:t>Risk of hidden institutionalisation (critical gerontology perspective) (Higgs and </a:t>
            </a:r>
            <a:r>
              <a:rPr lang="en-GB" err="1"/>
              <a:t>Gilleard</a:t>
            </a:r>
            <a:r>
              <a:rPr lang="en-GB"/>
              <a:t>, 2022).</a:t>
            </a:r>
          </a:p>
          <a:p>
            <a:r>
              <a:rPr lang="en-GB"/>
              <a:t>Access influenced by socioeconomic inequality (Age UK, 2025).</a:t>
            </a:r>
          </a:p>
          <a:p>
            <a:pPr marL="0" indent="0">
              <a:buNone/>
            </a:pPr>
            <a:endParaRPr lang="en-GB" sz="24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8DB2F41D-F1B1-D2E2-23A3-86799810A0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2261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55"/>
    </mc:Choice>
    <mc:Fallback>
      <p:transition spd="slow" advTm="65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3" name="Rectangle 106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CC7B90-D044-7254-11B8-49619740E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 fontScale="90000"/>
          </a:bodyPr>
          <a:lstStyle/>
          <a:p>
            <a:r>
              <a:rPr lang="en-GB" sz="2800"/>
              <a:t>Technological Innovation in Supporting Independence</a:t>
            </a:r>
            <a:r>
              <a:rPr lang="en-GB" sz="1600"/>
              <a:t>								</a:t>
            </a:r>
          </a:p>
        </p:txBody>
      </p:sp>
      <p:grpSp>
        <p:nvGrpSpPr>
          <p:cNvPr id="1065" name="Group 106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66" name="Rectangle 106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7" name="Rectangle 106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C6902-7CB3-C5E6-07C5-DE004D431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1900"/>
              <a:t>Telecare and remote monitoring to support safety at home (NHS, 2023).</a:t>
            </a:r>
          </a:p>
          <a:p>
            <a:r>
              <a:rPr lang="en-GB" sz="1900"/>
              <a:t>Assistive technologies promoting functional ability (WHO, 2024).</a:t>
            </a:r>
          </a:p>
          <a:p>
            <a:r>
              <a:rPr lang="en-GB" sz="1900"/>
              <a:t>Digital health tools supporting self-management  (Sheng et al., 2022).</a:t>
            </a:r>
          </a:p>
          <a:p>
            <a:r>
              <a:rPr lang="en-GB" sz="1900"/>
              <a:t>Technology as part of community-based care strategy (Department of Health and Social Care, 2022).</a:t>
            </a:r>
          </a:p>
          <a:p>
            <a:r>
              <a:rPr lang="en-GB" sz="1900"/>
              <a:t>Expansion accelerated by system pressures and ageing population (Government Office for Science, 2025).</a:t>
            </a:r>
          </a:p>
        </p:txBody>
      </p:sp>
      <p:sp>
        <p:nvSpPr>
          <p:cNvPr id="1071" name="Rectangle 107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3" name="Rectangle 107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DB10D0-097F-20F8-296D-22B8369FB2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173" y="856180"/>
            <a:ext cx="5774661" cy="48868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509DE2-06D0-B0CC-D9D4-78C9BE7DE30D}"/>
              </a:ext>
            </a:extLst>
          </p:cNvPr>
          <p:cNvSpPr txBox="1"/>
          <p:nvPr/>
        </p:nvSpPr>
        <p:spPr>
          <a:xfrm>
            <a:off x="6631665" y="594075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Sapci</a:t>
            </a:r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and </a:t>
            </a:r>
            <a:r>
              <a:rPr lang="en-GB" b="0" i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Sapci</a:t>
            </a:r>
            <a:r>
              <a:rPr lang="en-GB" b="0" i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2019)</a:t>
            </a:r>
            <a:endParaRPr lang="en-GB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56B9B5E-AA81-0410-5992-62F2E5A169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35511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587"/>
    </mc:Choice>
    <mc:Fallback>
      <p:transition spd="slow" advTm="44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E6AF5-58E4-96C8-E5CF-894EF8BD7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355265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Limitations and Ethical Challenges of Technological Innovation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77693-1290-0323-CEDD-8710B0F2D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4355265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Digital exclusion and low digital literacy (Age UK, 2024).</a:t>
            </a:r>
          </a:p>
          <a:p>
            <a:r>
              <a:rPr lang="en-GB" sz="2000"/>
              <a:t>Privacy, surveillance and consent concerns (An et al., 2025).</a:t>
            </a:r>
          </a:p>
          <a:p>
            <a:r>
              <a:rPr lang="en-GB" sz="2000"/>
              <a:t>Unequal access linked to socioeconomic inequality (Ymchwil Research, 2025).</a:t>
            </a:r>
          </a:p>
          <a:p>
            <a:r>
              <a:rPr lang="en-GB" sz="2000"/>
              <a:t>Technology cannot replace workforce shortages (Lee et al., 2025).</a:t>
            </a:r>
          </a:p>
        </p:txBody>
      </p:sp>
      <p:pic>
        <p:nvPicPr>
          <p:cNvPr id="16" name="Picture 15" descr="An abstract design with lines and financial symbols">
            <a:extLst>
              <a:ext uri="{FF2B5EF4-FFF2-40B4-BE49-F238E27FC236}">
                <a16:creationId xmlns:a16="http://schemas.microsoft.com/office/drawing/2014/main" id="{DC219DC2-2853-CCC8-73A4-ED9DA279D3B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999" r="20890"/>
          <a:stretch>
            <a:fillRect/>
          </a:stretch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69424" y="3028872"/>
            <a:ext cx="1559464" cy="6106313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57000">
                <a:schemeClr val="accent5">
                  <a:lumMod val="60000"/>
                  <a:lumOff val="40000"/>
                  <a:alpha val="0"/>
                </a:schemeClr>
              </a:gs>
            </a:gsLst>
            <a:lin ang="11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C3A50E9-9119-7BC3-083B-2D84CCC78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15441" y="-3760"/>
            <a:ext cx="2176557" cy="685799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0000">
                <a:schemeClr val="accent2">
                  <a:alpha val="0"/>
                </a:schemeClr>
              </a:gs>
            </a:gsLst>
            <a:lin ang="11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096000" y="5502302"/>
            <a:ext cx="6106314" cy="1359456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89000"/>
                </a:schemeClr>
              </a:gs>
              <a:gs pos="38000">
                <a:schemeClr val="accent5">
                  <a:lumMod val="60000"/>
                  <a:lumOff val="40000"/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26892" y="2939627"/>
            <a:ext cx="3162908" cy="391461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0000"/>
                  <a:lumOff val="40000"/>
                </a:schemeClr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184DD0A-7472-CDC0-B8E8-2243D7148E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63439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986"/>
    </mc:Choice>
    <mc:Fallback>
      <p:transition spd="slow" advTm="43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CE36E2-D77E-4C48-70F5-6B14B8C27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Reablement as an Empowerment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327E3-48C6-C715-8F35-F2A0F1B08A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/>
              <a:t>Short-term, intensive home-based intervention (SCIE, 2020).</a:t>
            </a:r>
          </a:p>
          <a:p>
            <a:r>
              <a:rPr lang="en-GB" sz="2400"/>
              <a:t>Focus on restoring functional ability rather than long-term dependency (SCIE, 2020).</a:t>
            </a:r>
          </a:p>
          <a:p>
            <a:r>
              <a:rPr lang="en-GB" sz="2400"/>
              <a:t>Associated with reduced need for ongoing care packages (SCIE, 2020).</a:t>
            </a:r>
          </a:p>
          <a:p>
            <a:r>
              <a:rPr lang="en-GB" sz="2400"/>
              <a:t>Aligns with Care Act prevention duty (SCIE, 2020).</a:t>
            </a:r>
          </a:p>
          <a:p>
            <a:r>
              <a:rPr lang="en-GB" sz="2400"/>
              <a:t>Effectiveness influenced by workforce capacity (Maxwell et al., 2021).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7F7A007-AE8E-737E-B6AB-A4F6406F85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62153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935"/>
    </mc:Choice>
    <mc:Fallback>
      <p:transition spd="slow" advTm="38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D0C16A-6894-869D-76BC-9020AB0D3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Structural Barriers to Promoting Independence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88218-8FA2-2BE0-BAC5-2C1FCFD566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/>
              <a:t>Chronic underfunding of adult social care (Care England, 2024).</a:t>
            </a:r>
          </a:p>
          <a:p>
            <a:r>
              <a:rPr lang="en-GB" sz="2400"/>
              <a:t>Workforce instability and decreased vacancy rates, increase international recruitment (Foster, 2024).</a:t>
            </a:r>
          </a:p>
          <a:p>
            <a:r>
              <a:rPr lang="en-GB" sz="2400"/>
              <a:t>Fragmentation between health and social care services (Bosch and </a:t>
            </a:r>
            <a:r>
              <a:rPr lang="en-GB" sz="2400" err="1"/>
              <a:t>Isden</a:t>
            </a:r>
            <a:r>
              <a:rPr lang="en-GB" sz="2400"/>
              <a:t>, 2023).</a:t>
            </a:r>
          </a:p>
          <a:p>
            <a:r>
              <a:rPr lang="en-GB" sz="2400"/>
              <a:t>Policy ambition versus implementation gaps (</a:t>
            </a:r>
            <a:r>
              <a:rPr lang="en-GB" sz="2400" err="1"/>
              <a:t>Durgadewi</a:t>
            </a:r>
            <a:r>
              <a:rPr lang="en-GB" sz="2400"/>
              <a:t> </a:t>
            </a:r>
            <a:r>
              <a:rPr lang="en-GB" sz="2400" err="1"/>
              <a:t>Thurairaj</a:t>
            </a:r>
            <a:r>
              <a:rPr lang="en-GB" sz="2400"/>
              <a:t>, Rashid and Nor, 2025).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409CEA8-AD9A-554F-0A50-1559AA442B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38577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858"/>
    </mc:Choice>
    <mc:Fallback>
      <p:transition spd="slow" advTm="488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id&#10;&#10;AI-generated content may be incorrect.">
            <a:extLst>
              <a:ext uri="{FF2B5EF4-FFF2-40B4-BE49-F238E27FC236}">
                <a16:creationId xmlns:a16="http://schemas.microsoft.com/office/drawing/2014/main" id="{DDD7527F-2BB4-573F-AF45-21881F24BA2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53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EE17D-1A8F-0B27-AD7E-67A7FFC85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Recommendations for Strengthening Independence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83CF2A-8520-FFDB-B296-5D0E0230C3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81430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36904F4-6C41-F320-FEB5-BF021E09C3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52944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1420"/>
    </mc:Choice>
    <mc:Fallback>
      <p:transition spd="slow" advTm="121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256C4-6FE5-5F2F-451D-FDD5B2A5C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CC70-410C-9678-EB4D-FC124C451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400"/>
              <a:t>Ageing population increases complexity of care needs.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/>
              <a:t>Extra Care Housing promotes independence and wellbeing.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/>
              <a:t>Structural barriers limit full effectiveness.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/>
              <a:t>Technology offers support but raises ethical and access concerns.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/>
              <a:t>Sustainable reform and integration are essential.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DEF250FD-B4F7-E48E-799B-29929AEF43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0267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507"/>
    </mc:Choice>
    <mc:Fallback>
      <p:transition spd="slow" advTm="805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D5063-72F7-ECD1-CEAE-ABF9E7813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9" y="-85446"/>
            <a:ext cx="11353800" cy="880103"/>
          </a:xfrm>
        </p:spPr>
        <p:txBody>
          <a:bodyPr>
            <a:normAutofit/>
          </a:bodyPr>
          <a:lstStyle/>
          <a:p>
            <a:r>
              <a:rPr lang="en-GB" sz="280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669A8-1E25-15AA-99F8-9E64670C01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76943"/>
            <a:ext cx="12047621" cy="6141358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/>
              <a:t>Age UK. (2017). </a:t>
            </a:r>
            <a:r>
              <a:rPr lang="en-GB" i="1"/>
              <a:t>Briefing: Human rights of older persons and their comprehensive care</a:t>
            </a:r>
            <a:r>
              <a:rPr lang="en-GB"/>
              <a:t>. Available at: </a:t>
            </a:r>
            <a:r>
              <a:rPr lang="en-GB" u="sng">
                <a:hlinkClick r:id="rId3"/>
              </a:rPr>
              <a:t>https://www.ageuk.org.uk/siteassets/documents/reports-and-publications/reports-and-briefings/equality-and-human-rights/age-uk---human-rights-of-older-persons-and-their-comprehensive-care---july-2017.pdf</a:t>
            </a:r>
            <a:r>
              <a:rPr lang="en-GB"/>
              <a:t> (Accessed: 11</a:t>
            </a:r>
            <a:r>
              <a:rPr lang="en-GB" baseline="30000"/>
              <a:t>th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‌Age UK. (2024). </a:t>
            </a:r>
            <a:r>
              <a:rPr lang="en-GB" i="1"/>
              <a:t>Bridging the Digital Divide – Supporting Offline and Overlooked Older Adults</a:t>
            </a:r>
            <a:r>
              <a:rPr lang="en-GB"/>
              <a:t>. Available at: </a:t>
            </a:r>
            <a:r>
              <a:rPr lang="en-GB" u="sng">
                <a:hlinkClick r:id="rId4"/>
              </a:rPr>
              <a:t>https://www.ageuk.org.uk/hythelymingeashford/about-us/news/bridging-the-digital-divide--supporting-offline-and-overlooked-older-adults/</a:t>
            </a:r>
            <a:r>
              <a:rPr lang="en-GB"/>
              <a:t> (Accessed: 18</a:t>
            </a:r>
            <a:r>
              <a:rPr lang="en-GB" baseline="30000"/>
              <a:t>th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‌Age UK. (2025). </a:t>
            </a:r>
            <a:r>
              <a:rPr lang="en-GB" i="1"/>
              <a:t>Key findings from our Ageing While Black report. </a:t>
            </a:r>
            <a:r>
              <a:rPr lang="en-GB"/>
              <a:t>Available at: </a:t>
            </a:r>
            <a:r>
              <a:rPr lang="en-GB" u="sng">
                <a:hlinkClick r:id="rId5"/>
              </a:rPr>
              <a:t>https://www.ageuk.org.uk/discover/2025/october/key-findings-from-our-ageing-while-black-report/</a:t>
            </a:r>
            <a:r>
              <a:rPr lang="en-GB"/>
              <a:t> (Accessed: 18</a:t>
            </a:r>
            <a:r>
              <a:rPr lang="en-GB" baseline="30000"/>
              <a:t>th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‌An, J., Wan, K., Xiang, Z., Zhu, X., An, J. and Yang, Y. (2025). Effects of privacy concerns on older adults’ discontinuous usage intention: the chain mediating effect of technology anxiety and the moderating role of perceived price value. </a:t>
            </a:r>
            <a:r>
              <a:rPr lang="en-GB" i="1"/>
              <a:t>Frontiers in Public Health</a:t>
            </a:r>
            <a:r>
              <a:rPr lang="en-GB"/>
              <a:t>, 13. DOI: </a:t>
            </a:r>
            <a:r>
              <a:rPr lang="en-GB" u="sng">
                <a:hlinkClick r:id="rId6"/>
              </a:rPr>
              <a:t>https://doi.org/10.3389/fpubh.2025.1543409</a:t>
            </a:r>
            <a:r>
              <a:rPr lang="en-GB"/>
              <a:t>. </a:t>
            </a:r>
          </a:p>
          <a:p>
            <a:pPr marL="0" indent="0">
              <a:buNone/>
            </a:pPr>
            <a:r>
              <a:rPr lang="en-GB"/>
              <a:t>‌Bosch, I. and </a:t>
            </a:r>
            <a:r>
              <a:rPr lang="en-GB" err="1"/>
              <a:t>Isden</a:t>
            </a:r>
            <a:r>
              <a:rPr lang="en-GB"/>
              <a:t>, R. (2023). </a:t>
            </a:r>
            <a:r>
              <a:rPr lang="en-GB" i="1"/>
              <a:t>Adult social care and the NHS: two sides of the same coin | NHS Confederation</a:t>
            </a:r>
            <a:r>
              <a:rPr lang="en-GB"/>
              <a:t>. Available at: </a:t>
            </a:r>
            <a:r>
              <a:rPr lang="en-GB" u="sng">
                <a:hlinkClick r:id="rId7"/>
              </a:rPr>
              <a:t>https://www.nhsconfed.org/publications/adult-social-care-and-nhs</a:t>
            </a:r>
            <a:r>
              <a:rPr lang="en-GB"/>
              <a:t> (Accessed: 23</a:t>
            </a:r>
            <a:r>
              <a:rPr lang="en-GB" baseline="30000"/>
              <a:t>rd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‌</a:t>
            </a:r>
            <a:r>
              <a:rPr lang="en-GB" err="1"/>
              <a:t>Bottery</a:t>
            </a:r>
            <a:r>
              <a:rPr lang="en-GB"/>
              <a:t>, S., Ward, D. and Fenney, D. (2019). </a:t>
            </a:r>
            <a:r>
              <a:rPr lang="en-GB" i="1"/>
              <a:t>Social care 360</a:t>
            </a:r>
            <a:r>
              <a:rPr lang="en-GB"/>
              <a:t>. Available at: </a:t>
            </a:r>
            <a:r>
              <a:rPr lang="en-GB" u="sng">
                <a:hlinkClick r:id="rId8"/>
              </a:rPr>
              <a:t>https://assets.kingsfund.org.uk/f/256914/x/7b2b06b84b/social_care_360_2019.pdf</a:t>
            </a:r>
            <a:r>
              <a:rPr lang="en-GB"/>
              <a:t> (Accessed: 15</a:t>
            </a:r>
            <a:r>
              <a:rPr lang="en-GB" baseline="30000"/>
              <a:t>th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‌Breheny, M. and Griffiths, Z. (2017). ‘I had a good time when I was young’: Interpreting descriptions of continuity among older people. </a:t>
            </a:r>
            <a:r>
              <a:rPr lang="en-GB" i="1"/>
              <a:t>Journal of Aging Studies</a:t>
            </a:r>
            <a:r>
              <a:rPr lang="en-GB"/>
              <a:t>, 41, pp.36–43. DOI: </a:t>
            </a:r>
            <a:r>
              <a:rPr lang="en-GB" u="sng">
                <a:hlinkClick r:id="rId9"/>
              </a:rPr>
              <a:t>https://doi.org/10.1016/j.jaging.2017.03.003</a:t>
            </a:r>
            <a:r>
              <a:rPr lang="en-GB"/>
              <a:t>. </a:t>
            </a:r>
          </a:p>
          <a:p>
            <a:pPr marL="0" indent="0">
              <a:buNone/>
            </a:pPr>
            <a:r>
              <a:rPr lang="en-GB"/>
              <a:t>Care England. (2024). </a:t>
            </a:r>
            <a:r>
              <a:rPr lang="en-GB" i="1"/>
              <a:t>An Urgent Call for Action to Secure the Future of Adult Social Care - Care England</a:t>
            </a:r>
            <a:r>
              <a:rPr lang="en-GB"/>
              <a:t>. Available at: </a:t>
            </a:r>
            <a:r>
              <a:rPr lang="en-GB" u="sng">
                <a:hlinkClick r:id="rId10"/>
              </a:rPr>
              <a:t>https://www.careengland.org.uk/an-urgent-call-for-action-to-secure-the-future-of-adult-social-care/</a:t>
            </a:r>
            <a:r>
              <a:rPr lang="en-GB"/>
              <a:t> (Accessed: 23</a:t>
            </a:r>
            <a:r>
              <a:rPr lang="en-GB" baseline="30000"/>
              <a:t>rd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Clotworthy, A., </a:t>
            </a:r>
            <a:r>
              <a:rPr lang="en-GB" err="1"/>
              <a:t>Kusumastuti</a:t>
            </a:r>
            <a:r>
              <a:rPr lang="en-GB"/>
              <a:t>, S. and </a:t>
            </a:r>
            <a:r>
              <a:rPr lang="en-GB" err="1"/>
              <a:t>Westendorp</a:t>
            </a:r>
            <a:r>
              <a:rPr lang="en-GB"/>
              <a:t>, R.G.J. (2021). Reablement through time and space: a scoping review of how the concept of ‘reablement’ for older people has been defined and operationalised. </a:t>
            </a:r>
            <a:r>
              <a:rPr lang="en-GB" i="1"/>
              <a:t>BMC Geriatrics</a:t>
            </a:r>
            <a:r>
              <a:rPr lang="en-GB"/>
              <a:t>, 21(1). DOI: </a:t>
            </a:r>
            <a:r>
              <a:rPr lang="en-GB" u="sng">
                <a:hlinkClick r:id="rId11"/>
              </a:rPr>
              <a:t>https://doi.org/10.1186/s12877-020-01958-1</a:t>
            </a:r>
            <a:r>
              <a:rPr lang="en-GB"/>
              <a:t>. </a:t>
            </a:r>
          </a:p>
          <a:p>
            <a:pPr marL="0" indent="0">
              <a:buNone/>
            </a:pPr>
            <a:r>
              <a:rPr lang="en-GB" err="1"/>
              <a:t>Cyngor</a:t>
            </a:r>
            <a:r>
              <a:rPr lang="en-GB"/>
              <a:t> Sir </a:t>
            </a:r>
            <a:r>
              <a:rPr lang="en-GB" err="1"/>
              <a:t>Ddinbych</a:t>
            </a:r>
            <a:r>
              <a:rPr lang="en-GB"/>
              <a:t> Denbighshire County Council. (2020). </a:t>
            </a:r>
            <a:r>
              <a:rPr lang="en-GB" i="1"/>
              <a:t>Extra Care Housing Model 2020.</a:t>
            </a:r>
            <a:r>
              <a:rPr lang="en-GB"/>
              <a:t> Available at: </a:t>
            </a:r>
            <a:r>
              <a:rPr lang="en-GB" u="sng">
                <a:hlinkClick r:id="rId12"/>
              </a:rPr>
              <a:t>https://www.denbighshire.gov.uk/en/documents/health-and-social-care/housing-support/extra-care-housing-model-2020.pdf</a:t>
            </a:r>
            <a:r>
              <a:rPr lang="en-GB"/>
              <a:t> (Accessed: 15</a:t>
            </a:r>
            <a:r>
              <a:rPr lang="en-GB" baseline="30000"/>
              <a:t>th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‌Darton, R.A. (2021). Extra Care Housing: The Current State of Research and Prospects for the Future. </a:t>
            </a:r>
            <a:r>
              <a:rPr lang="en-GB" i="1"/>
              <a:t>Social Policy and Society</a:t>
            </a:r>
            <a:r>
              <a:rPr lang="en-GB"/>
              <a:t>, pp.1–12. DOI: </a:t>
            </a:r>
            <a:r>
              <a:rPr lang="en-GB" u="sng">
                <a:hlinkClick r:id="rId13"/>
              </a:rPr>
              <a:t>https://doi.org/10.1017/s1474746421000683</a:t>
            </a:r>
            <a:r>
              <a:rPr lang="en-GB"/>
              <a:t>. </a:t>
            </a:r>
          </a:p>
          <a:p>
            <a:pPr marL="0" indent="0">
              <a:buNone/>
            </a:pPr>
            <a:r>
              <a:rPr lang="en-GB"/>
              <a:t>‌Department of Health &amp; Social Care (2025). </a:t>
            </a:r>
            <a:r>
              <a:rPr lang="en-GB" i="1"/>
              <a:t>Care and Support Statutory Guidance</a:t>
            </a:r>
            <a:r>
              <a:rPr lang="en-GB"/>
              <a:t>. Available at: </a:t>
            </a:r>
            <a:r>
              <a:rPr lang="en-GB" u="sng">
                <a:hlinkClick r:id="rId14"/>
              </a:rPr>
              <a:t>https://www.gov.uk/government/publications/care-act-statutory-guidance/care-and-support-statutory-guidance</a:t>
            </a:r>
            <a:r>
              <a:rPr lang="en-GB"/>
              <a:t> (Accessed: 5</a:t>
            </a:r>
            <a:r>
              <a:rPr lang="en-GB" baseline="30000"/>
              <a:t>th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Department of Health &amp; Social Care. (2026). </a:t>
            </a:r>
            <a:r>
              <a:rPr lang="en-GB" i="1"/>
              <a:t>Adult social care priorities for local authorities: 2026 to 2027</a:t>
            </a:r>
            <a:r>
              <a:rPr lang="en-GB"/>
              <a:t>. Available at: </a:t>
            </a:r>
            <a:r>
              <a:rPr lang="en-GB" u="sng">
                <a:hlinkClick r:id="rId15"/>
              </a:rPr>
              <a:t>https://www.gov.uk/government/publications/adult-social-care-priorities-for-local-authorities/adult-social-care-priorities-for-local-authorities-2026-to-2027</a:t>
            </a:r>
            <a:r>
              <a:rPr lang="en-GB"/>
              <a:t> (Accessed: 23</a:t>
            </a:r>
            <a:r>
              <a:rPr lang="en-GB" baseline="30000"/>
              <a:t>rd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Department of Health and Social Care (2021). </a:t>
            </a:r>
            <a:r>
              <a:rPr lang="en-GB" i="1"/>
              <a:t>Integration and innovation: Working Together to Improve Health and Social Care for All</a:t>
            </a:r>
            <a:r>
              <a:rPr lang="en-GB"/>
              <a:t>. Available at: </a:t>
            </a:r>
            <a:r>
              <a:rPr lang="en-GB" u="sng">
                <a:hlinkClick r:id="rId16"/>
              </a:rPr>
              <a:t>https://www.gov.uk/government/publications/working-together-to-improve-health-and-social-care-for-all/integration-and-innovation-working-together-to-improve-health-and-social-care-for-all-html-version</a:t>
            </a:r>
            <a:r>
              <a:rPr lang="en-GB"/>
              <a:t> (Accessed: 23</a:t>
            </a:r>
            <a:r>
              <a:rPr lang="en-GB" baseline="30000"/>
              <a:t>rd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/>
              <a:t>Department of Health and Social Care (2022). </a:t>
            </a:r>
            <a:r>
              <a:rPr lang="en-GB" i="1"/>
              <a:t>A Plan for Digital Health and Social Care</a:t>
            </a:r>
            <a:r>
              <a:rPr lang="en-GB"/>
              <a:t>. Available at: </a:t>
            </a:r>
            <a:r>
              <a:rPr lang="en-GB" u="sng">
                <a:hlinkClick r:id="rId17"/>
              </a:rPr>
              <a:t>https://www.gov.uk/government/publications/a-plan-for-digital-health-and-social-care/a-plan-for-digital-health-and-social-care</a:t>
            </a:r>
            <a:r>
              <a:rPr lang="en-GB"/>
              <a:t> (Accessed: 18</a:t>
            </a:r>
            <a:r>
              <a:rPr lang="en-GB" baseline="30000"/>
              <a:t>th</a:t>
            </a:r>
            <a:r>
              <a:rPr lang="en-GB"/>
              <a:t> February 2026).</a:t>
            </a:r>
          </a:p>
          <a:p>
            <a:pPr marL="0" indent="0">
              <a:buNone/>
            </a:pPr>
            <a:r>
              <a:rPr lang="en-GB" err="1"/>
              <a:t>Durgadewi</a:t>
            </a:r>
            <a:r>
              <a:rPr lang="en-GB"/>
              <a:t> </a:t>
            </a:r>
            <a:r>
              <a:rPr lang="en-GB" err="1"/>
              <a:t>Thurairaj</a:t>
            </a:r>
            <a:r>
              <a:rPr lang="en-GB"/>
              <a:t>, Rashid, A. and Nor, M. (2025). Challenges in implementing age-friendly cities: A systematic literature review. </a:t>
            </a:r>
            <a:r>
              <a:rPr lang="en-GB" i="1"/>
              <a:t>Multidisciplinary Reviews</a:t>
            </a:r>
            <a:r>
              <a:rPr lang="en-GB"/>
              <a:t>, 8(10), pp.2025334–2025334. DOI: </a:t>
            </a:r>
            <a:r>
              <a:rPr lang="en-GB" u="sng">
                <a:hlinkClick r:id="rId18"/>
              </a:rPr>
              <a:t>https://doi.org/10.31893/multirev.2025334</a:t>
            </a:r>
            <a:r>
              <a:rPr lang="en-GB"/>
              <a:t>. </a:t>
            </a:r>
          </a:p>
          <a:p>
            <a:pPr marL="0" indent="0">
              <a:buNone/>
            </a:pPr>
            <a:r>
              <a:rPr lang="en-GB"/>
              <a:t>Foster, D. (2024). </a:t>
            </a:r>
            <a:r>
              <a:rPr lang="en-GB" i="1"/>
              <a:t>Adult social care workforce in England</a:t>
            </a:r>
            <a:r>
              <a:rPr lang="en-GB"/>
              <a:t>. Available at: </a:t>
            </a:r>
            <a:r>
              <a:rPr lang="en-GB" u="sng">
                <a:hlinkClick r:id="rId19"/>
              </a:rPr>
              <a:t>https://commonslibrary.parliament.uk/research-briefings/cbp-9615/</a:t>
            </a:r>
            <a:r>
              <a:rPr lang="en-GB"/>
              <a:t> (Accessed: 23</a:t>
            </a:r>
            <a:r>
              <a:rPr lang="en-GB" baseline="30000"/>
              <a:t>rd</a:t>
            </a:r>
            <a:r>
              <a:rPr lang="en-GB"/>
              <a:t> February 2026).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3984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087F2-3171-01DD-F117-048F804F8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00" y="-497682"/>
            <a:ext cx="10515600" cy="1325563"/>
          </a:xfrm>
        </p:spPr>
        <p:txBody>
          <a:bodyPr/>
          <a:lstStyle/>
          <a:p>
            <a:r>
              <a:rPr lang="en-GB" sz="2800"/>
              <a:t>Reference</a:t>
            </a:r>
            <a:r>
              <a:rPr lang="en-GB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229C1-91DD-B572-FFFB-E088B687F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0" y="444500"/>
            <a:ext cx="11950700" cy="62484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400"/>
              <a:t>‌Gov.UK (2014). </a:t>
            </a:r>
            <a:r>
              <a:rPr lang="en-GB" sz="4400" i="1"/>
              <a:t>Care Act 2014</a:t>
            </a:r>
            <a:r>
              <a:rPr lang="en-GB" sz="4400"/>
              <a:t>. Available at: </a:t>
            </a:r>
            <a:r>
              <a:rPr lang="en-GB" sz="4400" u="sng">
                <a:hlinkClick r:id="rId2"/>
              </a:rPr>
              <a:t>https://www.legislation.gov.uk/ukpga/2014/23/section/2</a:t>
            </a:r>
            <a:r>
              <a:rPr lang="en-GB" sz="4400"/>
              <a:t> (Accessed: 11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‌Government Office for Science (2025). </a:t>
            </a:r>
            <a:r>
              <a:rPr lang="en-GB" sz="4400" i="1"/>
              <a:t>Future of an Ageing Population</a:t>
            </a:r>
            <a:r>
              <a:rPr lang="en-GB" sz="4400"/>
              <a:t>. Available at: </a:t>
            </a:r>
            <a:r>
              <a:rPr lang="en-GB" sz="4400" u="sng">
                <a:hlinkClick r:id="rId3"/>
              </a:rPr>
              <a:t>https://assets.publishing.service.gov.uk/media/5d273adce5274a5862768ff9/future-of-an-ageing-population.pdf</a:t>
            </a:r>
            <a:r>
              <a:rPr lang="en-GB" sz="4400"/>
              <a:t> (Accessed: 18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 err="1"/>
              <a:t>Gradečak</a:t>
            </a:r>
            <a:r>
              <a:rPr lang="en-GB" sz="4400"/>
              <a:t>, T. (2024). Successful Aging and Learning a Foreign Language. </a:t>
            </a:r>
            <a:r>
              <a:rPr lang="en-GB" sz="4400" i="1" err="1"/>
              <a:t>Društvene</a:t>
            </a:r>
            <a:r>
              <a:rPr lang="en-GB" sz="4400" i="1"/>
              <a:t> </a:t>
            </a:r>
            <a:r>
              <a:rPr lang="en-GB" sz="4400" i="1" err="1"/>
              <a:t>i</a:t>
            </a:r>
            <a:r>
              <a:rPr lang="en-GB" sz="4400" i="1"/>
              <a:t> </a:t>
            </a:r>
            <a:r>
              <a:rPr lang="en-GB" sz="4400" i="1" err="1"/>
              <a:t>humanističke</a:t>
            </a:r>
            <a:r>
              <a:rPr lang="en-GB" sz="4400" i="1"/>
              <a:t> </a:t>
            </a:r>
            <a:r>
              <a:rPr lang="en-GB" sz="4400" i="1" err="1"/>
              <a:t>studije</a:t>
            </a:r>
            <a:r>
              <a:rPr lang="en-GB" sz="4400"/>
              <a:t>, 9(2(26)), pp.1271–1302. DOI: </a:t>
            </a:r>
            <a:r>
              <a:rPr lang="en-GB" sz="4400" u="sng">
                <a:hlinkClick r:id="rId4"/>
              </a:rPr>
              <a:t>https://doi.org/10.51558/2490-3647.2024.9.2.1271</a:t>
            </a:r>
            <a:r>
              <a:rPr lang="en-GB" sz="4400"/>
              <a:t>. </a:t>
            </a:r>
          </a:p>
          <a:p>
            <a:pPr marL="0" indent="0">
              <a:buNone/>
            </a:pPr>
            <a:r>
              <a:rPr lang="en-GB" sz="4400"/>
              <a:t>‌Higgs, P. and </a:t>
            </a:r>
            <a:r>
              <a:rPr lang="en-GB" sz="4400" err="1"/>
              <a:t>Gilleard</a:t>
            </a:r>
            <a:r>
              <a:rPr lang="en-GB" sz="4400"/>
              <a:t>, C. (2022). Is ageism an oppression? </a:t>
            </a:r>
            <a:r>
              <a:rPr lang="en-GB" sz="4400" i="1"/>
              <a:t>Journal of Aging Studies</a:t>
            </a:r>
            <a:r>
              <a:rPr lang="en-GB" sz="4400"/>
              <a:t>, 62, p.101051. DOI: </a:t>
            </a:r>
            <a:r>
              <a:rPr lang="en-GB" sz="4400" u="sng">
                <a:hlinkClick r:id="rId5"/>
              </a:rPr>
              <a:t>https://doi.org/10.1016/j.jaging.2022.101051</a:t>
            </a:r>
            <a:r>
              <a:rPr lang="en-GB" sz="4400"/>
              <a:t>.</a:t>
            </a:r>
          </a:p>
          <a:p>
            <a:pPr marL="0" indent="0">
              <a:buNone/>
            </a:pPr>
            <a:r>
              <a:rPr lang="en-GB" sz="4400"/>
              <a:t>‌Housinglin.org.uk. (2024). </a:t>
            </a:r>
            <a:r>
              <a:rPr lang="en-GB" sz="4400" i="1"/>
              <a:t>Older People’s Housing Preferences. </a:t>
            </a:r>
            <a:r>
              <a:rPr lang="en-GB" sz="4400"/>
              <a:t>Available at: </a:t>
            </a:r>
            <a:r>
              <a:rPr lang="en-GB" sz="4400" u="sng">
                <a:hlinkClick r:id="rId6"/>
              </a:rPr>
              <a:t>https://www.housinglin.org.uk/Topics/type/Older-Peoples-Housing-Preferences/</a:t>
            </a:r>
            <a:r>
              <a:rPr lang="en-GB" sz="4400"/>
              <a:t> (Accessed: 11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‌Housinglin.org.uk. (2025). </a:t>
            </a:r>
            <a:r>
              <a:rPr lang="en-GB" sz="4400" i="1"/>
              <a:t>Unequal access, unsafe homes: The home improvement gap for racially minoritised communities - Resource Library - Resources - Housing LIN</a:t>
            </a:r>
            <a:r>
              <a:rPr lang="en-GB" sz="4400"/>
              <a:t>. Available at: </a:t>
            </a:r>
            <a:r>
              <a:rPr lang="en-GB" sz="4400" u="sng">
                <a:hlinkClick r:id="rId7"/>
              </a:rPr>
              <a:t>https://www.housinglin.org.uk/Topics/type/Unequal-access-unsafe-homes-The-home-improvement-gap-for-racially-minoritised-communities/</a:t>
            </a:r>
            <a:r>
              <a:rPr lang="en-GB" sz="4400"/>
              <a:t> (Accessed: 18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‌Lee, V., Cheng, D.Y.Y., Lit, K.K.D., </a:t>
            </a:r>
            <a:r>
              <a:rPr lang="en-GB" sz="4400" err="1"/>
              <a:t>Buaton</a:t>
            </a:r>
            <a:r>
              <a:rPr lang="en-GB" sz="4400"/>
              <a:t>, H. and Lam, E. (2025). Active ageing in the digital era: the role of new technologies in promoting the wellbeing of older people in Hong Kong. </a:t>
            </a:r>
            <a:r>
              <a:rPr lang="en-GB" sz="4400" i="1"/>
              <a:t>Asia Pacific Journal of Social Work and Development</a:t>
            </a:r>
            <a:r>
              <a:rPr lang="en-GB" sz="4400"/>
              <a:t>, pp.1–20. DOI: </a:t>
            </a:r>
            <a:r>
              <a:rPr lang="en-GB" sz="4400" u="sng">
                <a:hlinkClick r:id="rId8"/>
              </a:rPr>
              <a:t>https://doi.org/10.1080/29949769.2025.2457363</a:t>
            </a:r>
            <a:r>
              <a:rPr lang="en-GB" sz="4400"/>
              <a:t>. </a:t>
            </a:r>
          </a:p>
          <a:p>
            <a:pPr marL="0" indent="0">
              <a:buNone/>
            </a:pPr>
            <a:r>
              <a:rPr lang="en-GB" sz="4400"/>
              <a:t>Legislation.gov.uk. (2014). </a:t>
            </a:r>
            <a:r>
              <a:rPr lang="en-GB" sz="4400" i="1"/>
              <a:t>Care Act 2014</a:t>
            </a:r>
            <a:r>
              <a:rPr lang="en-GB" sz="4400"/>
              <a:t>. Available at: </a:t>
            </a:r>
            <a:r>
              <a:rPr lang="en-GB" sz="4400" u="sng">
                <a:hlinkClick r:id="rId9"/>
              </a:rPr>
              <a:t>https://www.legislation.gov.uk/ukpga/2014/23/section/1</a:t>
            </a:r>
            <a:r>
              <a:rPr lang="en-GB" sz="4400"/>
              <a:t> (Accessed: 5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‌Lu, X., Yao, Y. and Jin, Y. (2022). Digital Exclusion and Functional Dependence in Older people: Findings from Five Longitudinal Cohort Studies. </a:t>
            </a:r>
            <a:r>
              <a:rPr lang="en-GB" sz="4400" i="1" err="1"/>
              <a:t>eClinicalMedicine</a:t>
            </a:r>
            <a:r>
              <a:rPr lang="en-GB" sz="4400"/>
              <a:t>, 54(54), p.101708. DOI: </a:t>
            </a:r>
            <a:r>
              <a:rPr lang="en-GB" sz="4400" u="sng">
                <a:hlinkClick r:id="rId10"/>
              </a:rPr>
              <a:t>https://doi.org/10.1016/j.eclinm.2022.101708</a:t>
            </a:r>
            <a:r>
              <a:rPr lang="en-GB" sz="4400"/>
              <a:t>. </a:t>
            </a:r>
          </a:p>
          <a:p>
            <a:pPr marL="0" indent="0">
              <a:buNone/>
            </a:pPr>
            <a:r>
              <a:rPr lang="en-GB" sz="4400"/>
              <a:t>Maxwell, H., Bramble, M., Prior, S.J., Heath, A., Reeves, N.S., Marlow, A., Campbell, S. and Doherty, D.J. (2021). Staff experiences of a reablement approach to care for older people in a regional Australian community: A qualitative study. </a:t>
            </a:r>
            <a:r>
              <a:rPr lang="en-GB" sz="4400" i="1"/>
              <a:t>Health &amp; Social Care in the Community</a:t>
            </a:r>
            <a:r>
              <a:rPr lang="en-GB" sz="4400"/>
              <a:t>, 29(3), pp.685–693. DOI: </a:t>
            </a:r>
            <a:r>
              <a:rPr lang="en-GB" sz="4400" u="sng">
                <a:hlinkClick r:id="rId11"/>
              </a:rPr>
              <a:t>https://doi.org/10.1111/hsc.13331</a:t>
            </a:r>
            <a:r>
              <a:rPr lang="en-GB" sz="4400"/>
              <a:t>. </a:t>
            </a:r>
          </a:p>
          <a:p>
            <a:pPr marL="0" indent="0">
              <a:buNone/>
            </a:pPr>
            <a:r>
              <a:rPr lang="en-GB" sz="4400"/>
              <a:t>‌Nationalarchives.gov.uk. (2025). </a:t>
            </a:r>
            <a:r>
              <a:rPr lang="en-GB" sz="4400" i="1"/>
              <a:t>UK Government Web Archive</a:t>
            </a:r>
            <a:r>
              <a:rPr lang="en-GB" sz="4400"/>
              <a:t>. Available at: </a:t>
            </a:r>
            <a:r>
              <a:rPr lang="en-GB" sz="4400" u="sng">
                <a:hlinkClick r:id="rId12"/>
              </a:rPr>
              <a:t>https://webarchive.nationalarchives.gov.uk/ukgwa/20250707103655/https://www.longtermplan.nhs.uk/wp-content/uploads/2019/01/nhs-long-term-plan-june-2019.pdf</a:t>
            </a:r>
            <a:r>
              <a:rPr lang="en-GB" sz="4400"/>
              <a:t> (Accessed: 11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NHS (2022). </a:t>
            </a:r>
            <a:r>
              <a:rPr lang="en-GB" sz="4400" i="1"/>
              <a:t>Loneliness in Older People</a:t>
            </a:r>
            <a:r>
              <a:rPr lang="en-GB" sz="4400"/>
              <a:t>. Available at: </a:t>
            </a:r>
            <a:r>
              <a:rPr lang="en-GB" sz="4400" u="sng">
                <a:hlinkClick r:id="rId13"/>
              </a:rPr>
              <a:t>https://www.nhs.uk/mental-health/feelings-symptoms-behaviours/feelings-and-symptoms/loneliness-in-older-people/</a:t>
            </a:r>
            <a:r>
              <a:rPr lang="en-GB" sz="4400"/>
              <a:t> (Accessed: 5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‌NHS (2023). </a:t>
            </a:r>
            <a:r>
              <a:rPr lang="en-GB" sz="4400" i="1"/>
              <a:t>Personal alarms, monitoring systems (telecare) and key safes - Social care and support guide</a:t>
            </a:r>
            <a:r>
              <a:rPr lang="en-GB" sz="4400"/>
              <a:t>. Available at: </a:t>
            </a:r>
            <a:r>
              <a:rPr lang="en-GB" sz="4400" u="sng">
                <a:hlinkClick r:id="rId14"/>
              </a:rPr>
              <a:t>https://www.nhs.uk/social-care-and-support/care-services-equipment-and-care-homes/personal-alarms-security-systems-and-keysafes/</a:t>
            </a:r>
            <a:r>
              <a:rPr lang="en-GB" sz="4400"/>
              <a:t> (Accessed: 18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‌NHS England (2024). </a:t>
            </a:r>
            <a:r>
              <a:rPr lang="en-GB" sz="4400" i="1"/>
              <a:t>Evolving to meet a changing world</a:t>
            </a:r>
            <a:r>
              <a:rPr lang="en-GB" sz="4400"/>
              <a:t>. Available at: </a:t>
            </a:r>
            <a:r>
              <a:rPr lang="en-GB" sz="4400" u="sng">
                <a:hlinkClick r:id="rId15"/>
              </a:rPr>
              <a:t>https://www.england.nhs.uk/future-of-human-resources-and-organisational-development/the-future-of-nhs-human-resources-and-organisational-development-report/evolving-to-meet-a-changing-world/</a:t>
            </a:r>
            <a:r>
              <a:rPr lang="en-GB" sz="4400"/>
              <a:t> (Accessed: 5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‌NHS England. (No Date). The Long-Term Conditions Year of Care Commissioning Programme Implementation Handbook. Available at: </a:t>
            </a:r>
            <a:r>
              <a:rPr lang="en-GB" sz="4400" u="sng">
                <a:hlinkClick r:id="rId16"/>
              </a:rPr>
              <a:t>https://www.england.nhs.uk/wp-content/uploads/2017/02/ltc-yoc-handbook.pdf</a:t>
            </a:r>
            <a:r>
              <a:rPr lang="en-GB" sz="4400"/>
              <a:t> (Accessed: 5</a:t>
            </a:r>
            <a:r>
              <a:rPr lang="en-GB" sz="4400" baseline="30000"/>
              <a:t>th</a:t>
            </a:r>
            <a:r>
              <a:rPr lang="en-GB" sz="4400"/>
              <a:t> February2026).</a:t>
            </a:r>
          </a:p>
          <a:p>
            <a:pPr marL="0" indent="0">
              <a:buNone/>
            </a:pPr>
            <a:r>
              <a:rPr lang="en-GB" sz="4400"/>
              <a:t>‌Office for National Service (2022). </a:t>
            </a:r>
            <a:r>
              <a:rPr lang="en-GB" sz="4400" i="1"/>
              <a:t>Voices of our ageing population</a:t>
            </a:r>
            <a:r>
              <a:rPr lang="en-GB" sz="4400"/>
              <a:t>. Available at: </a:t>
            </a:r>
            <a:r>
              <a:rPr lang="en-GB" sz="4400" u="sng">
                <a:hlinkClick r:id="rId17"/>
              </a:rPr>
              <a:t>https://www.ons.gov.uk/peoplepopulationandcommunity/birthsdeathsandmarriages/ageing/articles/voicesofourageingpopulation/livinglongerlives</a:t>
            </a:r>
            <a:r>
              <a:rPr lang="en-GB" sz="4400"/>
              <a:t> (Accessed: 11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Office for National Service. (2023). </a:t>
            </a:r>
            <a:r>
              <a:rPr lang="en-GB" sz="4400" i="1"/>
              <a:t>Profile of the older population living in England and Wales in 2021 and changes since 2011</a:t>
            </a:r>
            <a:r>
              <a:rPr lang="en-GB" sz="4400"/>
              <a:t>. Available at: </a:t>
            </a:r>
            <a:r>
              <a:rPr lang="en-GB" sz="4400" u="sng">
                <a:hlinkClick r:id="rId18"/>
              </a:rPr>
              <a:t>https://www.ons.gov.uk/peoplepopulationandcommunity/birthsdeathsandmarriages/ageing/articles/profileoftheolderpopulationlivinginenglandandwalesin2021andchangessince2011/2023-04-03</a:t>
            </a:r>
            <a:r>
              <a:rPr lang="en-GB" sz="4400"/>
              <a:t> (Accessed: 5</a:t>
            </a:r>
            <a:r>
              <a:rPr lang="en-GB" sz="4400" baseline="30000"/>
              <a:t>th </a:t>
            </a:r>
            <a:r>
              <a:rPr lang="en-GB" sz="4400"/>
              <a:t>February 2026).</a:t>
            </a:r>
          </a:p>
          <a:p>
            <a:pPr marL="0" indent="0">
              <a:buNone/>
            </a:pPr>
            <a:r>
              <a:rPr lang="en-GB" sz="4400"/>
              <a:t>Parliament.uk. (2026). </a:t>
            </a:r>
            <a:r>
              <a:rPr lang="en-GB" sz="4400" i="1"/>
              <a:t>Welcome To Zscaler Directory Authentication</a:t>
            </a:r>
            <a:r>
              <a:rPr lang="en-GB" sz="4400"/>
              <a:t>. Available at: </a:t>
            </a:r>
            <a:r>
              <a:rPr lang="en-GB" sz="4400" u="sng">
                <a:hlinkClick r:id="rId19"/>
              </a:rPr>
              <a:t>https://committees.parliament.uk/writtenevidence/88022/pdf/</a:t>
            </a:r>
            <a:r>
              <a:rPr lang="en-GB" sz="4400"/>
              <a:t> (Accessed: 23</a:t>
            </a:r>
            <a:r>
              <a:rPr lang="en-GB" sz="4400" baseline="30000"/>
              <a:t>rd</a:t>
            </a:r>
            <a:r>
              <a:rPr lang="en-GB" sz="4400"/>
              <a:t> February 2026).</a:t>
            </a:r>
          </a:p>
          <a:p>
            <a:pPr marL="0" indent="0">
              <a:buNone/>
            </a:pPr>
            <a:r>
              <a:rPr lang="en-GB" sz="4400"/>
              <a:t>‌SCIE. (2024). </a:t>
            </a:r>
            <a:r>
              <a:rPr lang="en-GB" sz="4400" i="1"/>
              <a:t>Supported living. </a:t>
            </a:r>
            <a:r>
              <a:rPr lang="en-GB" sz="4400"/>
              <a:t>Available at: </a:t>
            </a:r>
            <a:r>
              <a:rPr lang="en-GB" sz="4400" u="sng">
                <a:hlinkClick r:id="rId20"/>
              </a:rPr>
              <a:t>https://www.scie.org.uk/housing/independent-living-solutions-empowering-lives-and-enhancing-communities/supported-living/#Guidance</a:t>
            </a:r>
            <a:r>
              <a:rPr lang="en-GB" sz="4400"/>
              <a:t> (Accessed: 11</a:t>
            </a:r>
            <a:r>
              <a:rPr lang="en-GB" sz="4400" baseline="30000"/>
              <a:t>th</a:t>
            </a:r>
            <a:r>
              <a:rPr lang="en-GB" sz="4400"/>
              <a:t> February 2026).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4827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A08F-477D-C85F-9171-9765AF451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" y="-35877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ABB35-837D-D103-09A5-C74807F2A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0" y="457201"/>
            <a:ext cx="12090400" cy="35596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/>
              <a:t>Sheng, Y., Doyle, J., Bond, R., Jaiswal, R., Gavin, S. and Dinsmore, J. (2022). Home-based digital health technologies for older adults to self-manage multiple chronic conditions: A data-informed analysis of user engagement from a longitudinal trial. </a:t>
            </a:r>
            <a:r>
              <a:rPr lang="en-GB" sz="1200" i="1"/>
              <a:t>DIGITAL HEALTH</a:t>
            </a:r>
            <a:r>
              <a:rPr lang="en-GB" sz="1200"/>
              <a:t>, 8, p.205520762211259. DOI: </a:t>
            </a:r>
            <a:r>
              <a:rPr lang="en-GB" sz="1200" u="sng">
                <a:hlinkClick r:id="rId3"/>
              </a:rPr>
              <a:t>https://doi.org/10.1177/20552076221125957</a:t>
            </a:r>
            <a:r>
              <a:rPr lang="en-GB" sz="1200"/>
              <a:t>. </a:t>
            </a:r>
          </a:p>
          <a:p>
            <a:pPr marL="0" indent="0">
              <a:buNone/>
            </a:pPr>
            <a:r>
              <a:rPr lang="en-GB" sz="1200"/>
              <a:t>Skills for Care. (2025). A Workforce Strategy for Adult Social Care in England. Available at: </a:t>
            </a:r>
            <a:r>
              <a:rPr lang="en-GB" sz="1200" u="sng">
                <a:hlinkClick r:id="rId4"/>
              </a:rPr>
              <a:t>https://www.skillsforcare.org.uk/Workforce-Strategy/resources/Supporting-resources/A-Workforce-Strategy-for-Adult-Social-Care-in-England.pdf</a:t>
            </a:r>
            <a:r>
              <a:rPr lang="en-GB" sz="1200"/>
              <a:t> (Accessed: 23</a:t>
            </a:r>
            <a:r>
              <a:rPr lang="en-GB" sz="1200" baseline="30000"/>
              <a:t>rd</a:t>
            </a:r>
            <a:r>
              <a:rPr lang="en-GB" sz="1200"/>
              <a:t> February 2026).</a:t>
            </a:r>
          </a:p>
          <a:p>
            <a:pPr marL="0" indent="0">
              <a:buNone/>
            </a:pPr>
            <a:r>
              <a:rPr lang="en-GB" sz="1200"/>
              <a:t>‌Social Care Institute for Excellence (2020). </a:t>
            </a:r>
            <a:r>
              <a:rPr lang="en-GB" sz="1200" i="1"/>
              <a:t>Role and principles of reablement</a:t>
            </a:r>
            <a:r>
              <a:rPr lang="en-GB" sz="1200"/>
              <a:t>. Available at: </a:t>
            </a:r>
            <a:r>
              <a:rPr lang="en-GB" sz="1200" u="sng">
                <a:hlinkClick r:id="rId5"/>
              </a:rPr>
              <a:t>https://www.scie.org.uk/integrated-care/intermediate-care-reablement/role-and-principles-of-reablement/</a:t>
            </a:r>
            <a:r>
              <a:rPr lang="en-GB" sz="1200"/>
              <a:t> (Accessed: 23</a:t>
            </a:r>
            <a:r>
              <a:rPr lang="en-GB" sz="1200" baseline="30000"/>
              <a:t>rd</a:t>
            </a:r>
            <a:r>
              <a:rPr lang="en-GB" sz="1200"/>
              <a:t> February 2026).</a:t>
            </a:r>
          </a:p>
          <a:p>
            <a:pPr marL="0" indent="0">
              <a:buNone/>
            </a:pPr>
            <a:r>
              <a:rPr lang="en-GB" sz="1200"/>
              <a:t>‌UK Government. (2010). </a:t>
            </a:r>
            <a:r>
              <a:rPr lang="en-GB" sz="1200" i="1"/>
              <a:t>Equality Act 2010</a:t>
            </a:r>
            <a:r>
              <a:rPr lang="en-GB" sz="1200"/>
              <a:t>. Available at: </a:t>
            </a:r>
            <a:r>
              <a:rPr lang="en-GB" sz="1200" u="sng">
                <a:hlinkClick r:id="rId6"/>
              </a:rPr>
              <a:t>https://www.legislation.gov.uk/ukpga/2010/15/part/2/chapter/1</a:t>
            </a:r>
            <a:r>
              <a:rPr lang="en-GB" sz="1200"/>
              <a:t> (Accessed: 11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pPr marL="0" indent="0">
              <a:buNone/>
            </a:pPr>
            <a:r>
              <a:rPr lang="en-GB" sz="1200"/>
              <a:t>‌World Health Organization (2020). </a:t>
            </a:r>
            <a:r>
              <a:rPr lang="en-GB" sz="1200" i="1"/>
              <a:t>Decade of Healthy Ageing: Plan of Action</a:t>
            </a:r>
            <a:r>
              <a:rPr lang="en-GB" sz="1200"/>
              <a:t>. Available at: </a:t>
            </a:r>
            <a:r>
              <a:rPr lang="en-GB" sz="1200" u="sng">
                <a:hlinkClick r:id="rId7"/>
              </a:rPr>
              <a:t>https://www.who.int/publications/m/item/decade-of-healthy-ageing-plan-of-action</a:t>
            </a:r>
            <a:r>
              <a:rPr lang="en-GB" sz="1200"/>
              <a:t> (Accessed: 5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pPr marL="0" indent="0">
              <a:buNone/>
            </a:pPr>
            <a:r>
              <a:rPr lang="en-GB" sz="1200"/>
              <a:t>World Health Organization (2024). </a:t>
            </a:r>
            <a:r>
              <a:rPr lang="en-GB" sz="1200" i="1"/>
              <a:t>Assistive Technology</a:t>
            </a:r>
            <a:r>
              <a:rPr lang="en-GB" sz="1200"/>
              <a:t>. Available at: </a:t>
            </a:r>
            <a:r>
              <a:rPr lang="en-GB" sz="1200" u="sng">
                <a:hlinkClick r:id="rId8"/>
              </a:rPr>
              <a:t>https://www.who.int/news-room/fact-sheets/detail/assistive-technology</a:t>
            </a:r>
            <a:r>
              <a:rPr lang="en-GB" sz="1200"/>
              <a:t> (Accessed: 18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pPr marL="0" indent="0">
              <a:buNone/>
            </a:pPr>
            <a:r>
              <a:rPr lang="en-GB" sz="1200"/>
              <a:t>‌World Health Organization (No Date.). </a:t>
            </a:r>
            <a:r>
              <a:rPr lang="en-GB" sz="1200" i="1"/>
              <a:t>Social Participation</a:t>
            </a:r>
            <a:r>
              <a:rPr lang="en-GB" sz="1200"/>
              <a:t>. Available at: </a:t>
            </a:r>
            <a:r>
              <a:rPr lang="en-GB" sz="1200" u="sng">
                <a:hlinkClick r:id="rId9"/>
              </a:rPr>
              <a:t>https://extranet.who.int/agefriendlyworld/age-friendly-practices/social-participation/</a:t>
            </a:r>
            <a:r>
              <a:rPr lang="en-GB" sz="1200"/>
              <a:t> (Accessed: 15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pPr marL="0" indent="0">
              <a:buNone/>
            </a:pPr>
            <a:r>
              <a:rPr lang="en-GB" sz="1200" err="1"/>
              <a:t>Ymchwil</a:t>
            </a:r>
            <a:r>
              <a:rPr lang="en-GB" sz="1200"/>
              <a:t> Research. (2025). Exploring digital ageism in relation to older people.  Available at: </a:t>
            </a:r>
            <a:r>
              <a:rPr lang="en-GB" sz="1200" u="sng">
                <a:hlinkClick r:id="rId10"/>
              </a:rPr>
              <a:t>https://olderpeople.wales/wp-content/uploads/2025/10/Exploring-Digital-Ageism.pdf</a:t>
            </a:r>
            <a:r>
              <a:rPr lang="en-GB" sz="1200"/>
              <a:t> (Accessed: 18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10522A-6C84-A932-28F0-88A337298C09}"/>
              </a:ext>
            </a:extLst>
          </p:cNvPr>
          <p:cNvSpPr txBox="1">
            <a:spLocks/>
          </p:cNvSpPr>
          <p:nvPr/>
        </p:nvSpPr>
        <p:spPr>
          <a:xfrm>
            <a:off x="203200" y="358219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/>
              <a:t>Image Reference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4FAD00-B924-0528-446F-36463411FFD8}"/>
              </a:ext>
            </a:extLst>
          </p:cNvPr>
          <p:cNvSpPr txBox="1"/>
          <p:nvPr/>
        </p:nvSpPr>
        <p:spPr>
          <a:xfrm>
            <a:off x="101600" y="4433777"/>
            <a:ext cx="117856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Devon County Council. (2015). </a:t>
            </a:r>
            <a:r>
              <a:rPr lang="en-GB" sz="1200" i="1"/>
              <a:t>Equality Legislation - Equality, Diversity and Inclusion</a:t>
            </a:r>
            <a:r>
              <a:rPr lang="en-GB" sz="1200"/>
              <a:t>. Available at: </a:t>
            </a:r>
            <a:r>
              <a:rPr lang="en-GB" sz="1200" u="sng">
                <a:hlinkClick r:id="rId11"/>
              </a:rPr>
              <a:t>https://www.devon.gov.uk/equality/guidance/equality-legislation</a:t>
            </a:r>
            <a:r>
              <a:rPr lang="en-GB" sz="1200"/>
              <a:t> (Accessed: 15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r>
              <a:rPr lang="en-GB" sz="1200" err="1"/>
              <a:t>Gianfredi</a:t>
            </a:r>
            <a:r>
              <a:rPr lang="en-GB" sz="1200"/>
              <a:t>, V., Nucci, D., Pennisi, F., Maggi, S., Veronese, N., &amp; Soysal, P. (2025). Aging, longevity, and healthy aging: the public health approach. </a:t>
            </a:r>
            <a:r>
              <a:rPr lang="en-GB" sz="1200" i="1"/>
              <a:t>Aging Clinical and Experimental Research</a:t>
            </a:r>
            <a:r>
              <a:rPr lang="en-GB" sz="1200"/>
              <a:t>, </a:t>
            </a:r>
            <a:r>
              <a:rPr lang="en-GB" sz="1200" i="1"/>
              <a:t>37</a:t>
            </a:r>
            <a:r>
              <a:rPr lang="en-GB" sz="1200"/>
              <a:t>(1). DOI: </a:t>
            </a:r>
            <a:r>
              <a:rPr lang="en-GB" sz="1200" u="sng">
                <a:hlinkClick r:id="rId12"/>
              </a:rPr>
              <a:t>https://doi.org/10.1007/s40520-025-03021-8</a:t>
            </a:r>
            <a:r>
              <a:rPr lang="en-GB" sz="1200"/>
              <a:t>.</a:t>
            </a:r>
          </a:p>
          <a:p>
            <a:r>
              <a:rPr lang="en-GB" sz="1200"/>
              <a:t>Kirklees.gov.uk. (2016). </a:t>
            </a:r>
            <a:r>
              <a:rPr lang="en-GB" sz="1200" i="1"/>
              <a:t>Extra care housing</a:t>
            </a:r>
            <a:r>
              <a:rPr lang="en-GB" sz="1200"/>
              <a:t>. Available at: </a:t>
            </a:r>
            <a:r>
              <a:rPr lang="en-GB" sz="1200" u="sng">
                <a:hlinkClick r:id="rId13"/>
              </a:rPr>
              <a:t>https://www.kirklees.gov.uk/beta/care-homes-and-housing/extra-care-housing-scheme.aspx</a:t>
            </a:r>
            <a:r>
              <a:rPr lang="en-GB" sz="1200"/>
              <a:t> (Accessed: 15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r>
              <a:rPr lang="en-GB" sz="1200"/>
              <a:t>National Care Forum. (2020). </a:t>
            </a:r>
            <a:r>
              <a:rPr lang="en-GB" sz="1200" i="1"/>
              <a:t>Human Rights in the care and support sector</a:t>
            </a:r>
            <a:r>
              <a:rPr lang="en-GB" sz="1200"/>
              <a:t>. Available at: </a:t>
            </a:r>
            <a:r>
              <a:rPr lang="en-GB" sz="1200" u="sng">
                <a:hlinkClick r:id="rId14"/>
              </a:rPr>
              <a:t>https://www.nationalcareforum.org.uk/blog/81231/</a:t>
            </a:r>
            <a:r>
              <a:rPr lang="en-GB" sz="1200"/>
              <a:t> (Accessed: 15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r>
              <a:rPr lang="en-GB" sz="1200" err="1"/>
              <a:t>Sapci</a:t>
            </a:r>
            <a:r>
              <a:rPr lang="en-GB" sz="1200"/>
              <a:t>, A.H. and </a:t>
            </a:r>
            <a:r>
              <a:rPr lang="en-GB" sz="1200" err="1"/>
              <a:t>Sapci</a:t>
            </a:r>
            <a:r>
              <a:rPr lang="en-GB" sz="1200"/>
              <a:t>, H.A. (2019). Innovative Assisted Living Tools, Remote Monitoring Technologies, Artificial Intelligence-Driven Solutions, and Robotic Systems for Aging Societies: Systematic Review. </a:t>
            </a:r>
            <a:r>
              <a:rPr lang="en-GB" sz="1200" i="1"/>
              <a:t>JMIR Aging</a:t>
            </a:r>
            <a:r>
              <a:rPr lang="en-GB" sz="1200"/>
              <a:t>, 2(2), p.e15429. DOI: https://doi.org/10.2196/15429. </a:t>
            </a:r>
          </a:p>
          <a:p>
            <a:r>
              <a:rPr lang="en-GB" sz="1200"/>
              <a:t>Social Care Institute for Excellence. (2014). </a:t>
            </a:r>
            <a:r>
              <a:rPr lang="en-GB" sz="1200" i="1"/>
              <a:t>Care Act 2014</a:t>
            </a:r>
            <a:r>
              <a:rPr lang="en-GB" sz="1200"/>
              <a:t>. Available at: </a:t>
            </a:r>
            <a:r>
              <a:rPr lang="en-GB" sz="1200" u="sng">
                <a:hlinkClick r:id="rId15"/>
              </a:rPr>
              <a:t>https://www.scie.org.uk/care-act-2014/</a:t>
            </a:r>
            <a:r>
              <a:rPr lang="en-GB" sz="1200"/>
              <a:t> (Accessed: 15</a:t>
            </a:r>
            <a:r>
              <a:rPr lang="en-GB" sz="1200" baseline="30000"/>
              <a:t>th</a:t>
            </a:r>
            <a:r>
              <a:rPr lang="en-GB" sz="1200"/>
              <a:t> February 2026).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42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26CEBC9BEF27E49AD4317D9BCFD8A30" ma:contentTypeVersion="14" ma:contentTypeDescription="Create a new document." ma:contentTypeScope="" ma:versionID="35180d1b39b94d659b86fa0f75d57be3">
  <xsd:schema xmlns:xsd="http://www.w3.org/2001/XMLSchema" xmlns:xs="http://www.w3.org/2001/XMLSchema" xmlns:p="http://schemas.microsoft.com/office/2006/metadata/properties" xmlns:ns3="cf035609-6cff-4773-8cb9-aee94aa6423a" xmlns:ns4="2894b9f9-d233-4e1e-82bf-b6bf6c40fee1" targetNamespace="http://schemas.microsoft.com/office/2006/metadata/properties" ma:root="true" ma:fieldsID="f32d0ff5fd0f8eb785aece0fc904826d" ns3:_="" ns4:_="">
    <xsd:import namespace="cf035609-6cff-4773-8cb9-aee94aa6423a"/>
    <xsd:import namespace="2894b9f9-d233-4e1e-82bf-b6bf6c40fee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035609-6cff-4773-8cb9-aee94aa642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SystemTags" ma:index="20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94b9f9-d233-4e1e-82bf-b6bf6c40fee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f035609-6cff-4773-8cb9-aee94aa6423a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6B66AF-41A0-4936-9766-6948D4DD5C84}">
  <ds:schemaRefs>
    <ds:schemaRef ds:uri="2894b9f9-d233-4e1e-82bf-b6bf6c40fee1"/>
    <ds:schemaRef ds:uri="cf035609-6cff-4773-8cb9-aee94aa6423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27AA8DB-8D04-43CA-A6C7-226B162CAB82}">
  <ds:schemaRefs>
    <ds:schemaRef ds:uri="2894b9f9-d233-4e1e-82bf-b6bf6c40fee1"/>
    <ds:schemaRef ds:uri="cf035609-6cff-4773-8cb9-aee94aa6423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7A085C0-92D1-4CB9-8B02-0A7203FB6A6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Evaluating the Care and Support Needs of Older People: A critical Analysis of Extra Care Housing</vt:lpstr>
      <vt:lpstr>Introduction: Ageing, Independence and Community Care</vt:lpstr>
      <vt:lpstr>Care, Empowerment and Functional Ability in Later Life</vt:lpstr>
      <vt:lpstr>Theoretical Perspectives on Ageing and Independence </vt:lpstr>
      <vt:lpstr>Policy and Legislative Framework</vt:lpstr>
      <vt:lpstr>Extra Care Housing: Supporting Independent Living </vt:lpstr>
      <vt:lpstr>Strengths of Extra Care Housing</vt:lpstr>
      <vt:lpstr>Limitations and Structural Challenges of Extra Care Housing</vt:lpstr>
      <vt:lpstr>Technological Innovation in Supporting Independence        </vt:lpstr>
      <vt:lpstr>Limitations and Ethical Challenges of Technological Innovation </vt:lpstr>
      <vt:lpstr>Reablement as an Empowerment Model</vt:lpstr>
      <vt:lpstr>Structural Barriers to Promoting Independence</vt:lpstr>
      <vt:lpstr>Recommendations for Strengthening Independence </vt:lpstr>
      <vt:lpstr>Conclusion </vt:lpstr>
      <vt:lpstr>Reference</vt:lpstr>
      <vt:lpstr>Reference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People: A critical Analysis of Extra Care Housing</dc:title>
  <dc:creator>Sana Ahmed (2314455)</dc:creator>
  <cp:revision>1</cp:revision>
  <dcterms:created xsi:type="dcterms:W3CDTF">2026-02-23T08:33:51Z</dcterms:created>
  <dcterms:modified xsi:type="dcterms:W3CDTF">2026-03-01T12:43:03Z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0x010100926CEBC9BEF27E49AD4317D9BCFD8A30</vt:lpwstr>
  </property>
</Properties>
</file>