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6" autoAdjust="0"/>
    <p:restoredTop sz="94660"/>
  </p:normalViewPr>
  <p:slideViewPr>
    <p:cSldViewPr snapToGrid="0">
      <p:cViewPr varScale="1">
        <p:scale>
          <a:sx n="78" d="100"/>
          <a:sy n="78" d="100"/>
        </p:scale>
        <p:origin x="47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464" y="1371600"/>
            <a:ext cx="10863072" cy="1344168"/>
          </a:xfrm>
        </p:spPr>
        <p:txBody>
          <a:bodyPr rtlCol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464" y="2715767"/>
            <a:ext cx="10863072" cy="667512"/>
          </a:xfrm>
        </p:spPr>
        <p:txBody>
          <a:bodyPr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5877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636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634" y="4343399"/>
            <a:ext cx="10862732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634" y="5688106"/>
            <a:ext cx="10862733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2641600" y="685800"/>
            <a:ext cx="69088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3231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1774826"/>
            <a:ext cx="10862733" cy="1873250"/>
          </a:xfrm>
        </p:spPr>
        <p:txBody>
          <a:bodyPr/>
          <a:lstStyle>
            <a:lvl1pPr algn="ctr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3654520"/>
            <a:ext cx="10862733" cy="1500187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803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633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6728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196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670984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407151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3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633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6728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6728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245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497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00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043" y="403413"/>
            <a:ext cx="512064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860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6406727" y="430306"/>
            <a:ext cx="512064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322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902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81883" y="417513"/>
            <a:ext cx="2133600" cy="5708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566" y="417513"/>
            <a:ext cx="8665633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722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318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64634" y="93663"/>
            <a:ext cx="10862733" cy="145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64634" y="1762125"/>
            <a:ext cx="10862733" cy="436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884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fld id="{3049622E-3106-45CA-A52D-8C3772696AF5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91084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100">
                <a:solidFill>
                  <a:srgbClr val="6D6452"/>
                </a:solidFill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977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1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9pPr>
    </p:titleStyle>
    <p:bodyStyle>
      <a:lvl1pPr marL="457200" indent="-457200" algn="l" rtl="0" eaLnBrk="1" fontAlgn="base" hangingPunct="1">
        <a:spcBef>
          <a:spcPts val="20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sz="2200" kern="1200">
          <a:solidFill>
            <a:srgbClr val="6D6452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9144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sz="2000"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2pPr>
      <a:lvl3pPr marL="13716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3pPr>
      <a:lvl4pPr marL="18288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4pPr>
      <a:lvl5pPr marL="22860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matthew.chilvers@swansea.gov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recruitment.carmarthenshire.gov.uk/wrlive/pages/vacancy.jsf?latest=010051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Placement/Employment Opportunities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Sport Level 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488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Bishopston</a:t>
            </a:r>
            <a:r>
              <a:rPr lang="en-GB" dirty="0" smtClean="0"/>
              <a:t> Sports Centre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err="1" smtClean="0"/>
              <a:t>Bishopston</a:t>
            </a:r>
            <a:r>
              <a:rPr lang="en-GB" dirty="0" smtClean="0"/>
              <a:t> </a:t>
            </a:r>
            <a:r>
              <a:rPr lang="en-GB" dirty="0"/>
              <a:t>Sports </a:t>
            </a:r>
            <a:r>
              <a:rPr lang="en-GB" dirty="0" smtClean="0"/>
              <a:t>Centre are currently looking for casual staff.</a:t>
            </a:r>
            <a:endParaRPr lang="en-GB" dirty="0"/>
          </a:p>
          <a:p>
            <a:r>
              <a:rPr lang="en-GB" dirty="0" smtClean="0"/>
              <a:t>They currently </a:t>
            </a:r>
            <a:r>
              <a:rPr lang="en-GB" dirty="0"/>
              <a:t>need cover for at least 4 hours of fitness classes and relief attendant / fitness instructors.</a:t>
            </a:r>
            <a:endParaRPr lang="en-GB" dirty="0"/>
          </a:p>
          <a:p>
            <a:r>
              <a:rPr lang="en-GB" dirty="0"/>
              <a:t> </a:t>
            </a:r>
            <a:r>
              <a:rPr lang="en-GB" dirty="0" smtClean="0"/>
              <a:t>Both </a:t>
            </a:r>
            <a:r>
              <a:rPr lang="en-GB" dirty="0"/>
              <a:t>would be on a zero hour basis. </a:t>
            </a:r>
            <a:endParaRPr lang="en-GB" dirty="0"/>
          </a:p>
          <a:p>
            <a:r>
              <a:rPr lang="en-GB" dirty="0"/>
              <a:t>Ideally </a:t>
            </a:r>
            <a:r>
              <a:rPr lang="en-GB" dirty="0" smtClean="0"/>
              <a:t>they are looking </a:t>
            </a:r>
            <a:r>
              <a:rPr lang="en-GB" dirty="0"/>
              <a:t>for someone who has or is studying for a level 2 or level 3 fitness instructing and good knowledge of IT systems.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072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Bishopston</a:t>
            </a:r>
            <a:r>
              <a:rPr lang="en-GB" dirty="0" smtClean="0"/>
              <a:t> Sport Centre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Fitness classes ideally I would be looking for someone who has a circuits, kettlebell, boxercise, spin or any other related qualification, the classes we can discuss when, where and what classes would be suitable.</a:t>
            </a:r>
          </a:p>
          <a:p>
            <a:pPr marL="0" indent="0">
              <a:buNone/>
            </a:pPr>
            <a:r>
              <a:rPr lang="en-GB" dirty="0" smtClean="0"/>
              <a:t>If this applies to you.  Contact:</a:t>
            </a:r>
            <a:endParaRPr lang="en-GB" dirty="0"/>
          </a:p>
          <a:p>
            <a:r>
              <a:rPr lang="en-GB" b="1" dirty="0" smtClean="0"/>
              <a:t>Matthew </a:t>
            </a:r>
            <a:r>
              <a:rPr lang="en-GB" b="1" dirty="0" err="1"/>
              <a:t>Chilvers</a:t>
            </a:r>
            <a:endParaRPr lang="en-GB" dirty="0"/>
          </a:p>
          <a:p>
            <a:r>
              <a:rPr lang="en-GB" dirty="0" smtClean="0"/>
              <a:t>Active </a:t>
            </a:r>
            <a:r>
              <a:rPr lang="en-GB" dirty="0"/>
              <a:t>Swansea Assistant </a:t>
            </a:r>
            <a:r>
              <a:rPr lang="en-GB" dirty="0" smtClean="0"/>
              <a:t>Manger</a:t>
            </a:r>
            <a:endParaRPr lang="en-GB" dirty="0"/>
          </a:p>
          <a:p>
            <a:r>
              <a:rPr lang="en-GB" dirty="0"/>
              <a:t>( 01792 235040  </a:t>
            </a:r>
          </a:p>
          <a:p>
            <a:r>
              <a:rPr lang="en-GB" dirty="0" smtClean="0">
                <a:hlinkClick r:id="rId2"/>
              </a:rPr>
              <a:t>matthew.chilvers@swansea.gov.uk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730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Carmarthenshire County </a:t>
            </a:r>
            <a:r>
              <a:rPr lang="en-GB" sz="4000" dirty="0" smtClean="0"/>
              <a:t>Council</a:t>
            </a:r>
            <a:br>
              <a:rPr lang="en-GB" sz="4000" dirty="0" smtClean="0"/>
            </a:br>
            <a:r>
              <a:rPr lang="en-GB" sz="4000" dirty="0" smtClean="0"/>
              <a:t>Activity Leader Posts – Welsh Medium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opportunity </a:t>
            </a:r>
            <a:r>
              <a:rPr lang="en-GB" dirty="0"/>
              <a:t>for </a:t>
            </a:r>
            <a:r>
              <a:rPr lang="en-GB" b="1" dirty="0"/>
              <a:t>organised </a:t>
            </a:r>
            <a:r>
              <a:rPr lang="en-GB" dirty="0"/>
              <a:t>and </a:t>
            </a:r>
            <a:r>
              <a:rPr lang="en-GB" b="1" dirty="0"/>
              <a:t>committed</a:t>
            </a:r>
            <a:r>
              <a:rPr lang="en-GB" dirty="0"/>
              <a:t> individuals to play a vital role in getting </a:t>
            </a:r>
            <a:r>
              <a:rPr lang="en-GB" b="1" dirty="0"/>
              <a:t>more children hooked on sport for life!</a:t>
            </a:r>
            <a:endParaRPr lang="en-GB" dirty="0"/>
          </a:p>
          <a:p>
            <a:r>
              <a:rPr lang="en-GB" dirty="0"/>
              <a:t>The Activity Leaders will oversee the day to day running of the </a:t>
            </a:r>
            <a:r>
              <a:rPr lang="en-GB" b="1" dirty="0"/>
              <a:t>dry side activity programme</a:t>
            </a:r>
            <a:r>
              <a:rPr lang="en-GB" dirty="0"/>
              <a:t> (</a:t>
            </a:r>
            <a:r>
              <a:rPr lang="en-GB" dirty="0" err="1"/>
              <a:t>Actif</a:t>
            </a:r>
            <a:r>
              <a:rPr lang="en-GB" dirty="0"/>
              <a:t> Club – School, Holiday, the NEW </a:t>
            </a:r>
            <a:r>
              <a:rPr lang="en-GB" dirty="0" err="1"/>
              <a:t>Actif</a:t>
            </a:r>
            <a:r>
              <a:rPr lang="en-GB" dirty="0"/>
              <a:t> Passport programme as well as children’s birthday Parties) within the Sport and Leisure Facility ensuring the highest standards of delivery and </a:t>
            </a:r>
            <a:r>
              <a:rPr lang="en-GB" b="1" dirty="0"/>
              <a:t>customer care</a:t>
            </a:r>
            <a:r>
              <a:rPr lang="en-GB" dirty="0"/>
              <a:t> are met at all times, and to coordinate and deliver inclusive </a:t>
            </a:r>
            <a:r>
              <a:rPr lang="en-GB" b="1" dirty="0"/>
              <a:t>high quality Sport and Leisure activities</a:t>
            </a:r>
            <a:r>
              <a:rPr lang="en-GB" dirty="0"/>
              <a:t> to a range of ages and abilities.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962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Carmarthenshire County Council</a:t>
            </a:r>
            <a:br>
              <a:rPr lang="en-GB" sz="4800" dirty="0"/>
            </a:br>
            <a:r>
              <a:rPr lang="en-GB" sz="4800" dirty="0"/>
              <a:t>Activity Leader Posts – Welsh Medium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is a link to the </a:t>
            </a:r>
            <a:r>
              <a:rPr lang="en-GB" b="1" dirty="0"/>
              <a:t>NEW Activity Leader</a:t>
            </a:r>
            <a:r>
              <a:rPr lang="en-GB" dirty="0"/>
              <a:t> posts we are advertising for Llanelli, Carmarthen and </a:t>
            </a:r>
            <a:r>
              <a:rPr lang="en-GB" dirty="0" err="1"/>
              <a:t>Ammanford</a:t>
            </a:r>
            <a:r>
              <a:rPr lang="en-GB" dirty="0"/>
              <a:t> </a:t>
            </a:r>
            <a:r>
              <a:rPr lang="en-GB" dirty="0" err="1"/>
              <a:t>Actif</a:t>
            </a:r>
            <a:r>
              <a:rPr lang="en-GB" dirty="0"/>
              <a:t> Leisure Centres.</a:t>
            </a:r>
          </a:p>
          <a:p>
            <a:r>
              <a:rPr lang="en-GB" dirty="0">
                <a:hlinkClick r:id="rId2"/>
              </a:rPr>
              <a:t>https://recruitment.carmarthenshire.gov.uk/wrlive/pages/vacancy.jsf?latest=01005197</a:t>
            </a:r>
            <a:endParaRPr lang="en-GB" dirty="0"/>
          </a:p>
          <a:p>
            <a:r>
              <a:rPr lang="en-GB" dirty="0"/>
              <a:t>Conversational Welsh is required to accomplish this post. Support can be provided on appointment to reach this level.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For an informal discussion or to ask specific questions please contact Mari-Ann Jones on 01554 744349.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67653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2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3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Paraphrasing Tourism AIS</Template>
  <TotalTime>33</TotalTime>
  <Words>248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MS PGothic</vt:lpstr>
      <vt:lpstr>MS PGothic</vt:lpstr>
      <vt:lpstr>Arial</vt:lpstr>
      <vt:lpstr>Book Antiqua</vt:lpstr>
      <vt:lpstr>Wingdings 2</vt:lpstr>
      <vt:lpstr>Saddle</vt:lpstr>
      <vt:lpstr>Placement/Employment Opportunities</vt:lpstr>
      <vt:lpstr>Bishopston Sports Centre</vt:lpstr>
      <vt:lpstr>Bishopston Sport Centre</vt:lpstr>
      <vt:lpstr>Carmarthenshire County Council Activity Leader Posts – Welsh Medium</vt:lpstr>
      <vt:lpstr>Carmarthenshire County Council Activity Leader Posts – Welsh Medium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Placement/Employment Opportunities</dc:title>
  <dc:creator>Marie Pitson</dc:creator>
  <cp:lastModifiedBy>Marie Pitson</cp:lastModifiedBy>
  <cp:revision>1</cp:revision>
  <dcterms:created xsi:type="dcterms:W3CDTF">2017-11-20T15:25:21Z</dcterms:created>
  <dcterms:modified xsi:type="dcterms:W3CDTF">2017-11-20T15:59:08Z</dcterms:modified>
</cp:coreProperties>
</file>