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5" r:id="rId2"/>
    <p:sldId id="256" r:id="rId3"/>
    <p:sldId id="266" r:id="rId4"/>
    <p:sldId id="257" r:id="rId5"/>
    <p:sldId id="267" r:id="rId6"/>
    <p:sldId id="258" r:id="rId7"/>
    <p:sldId id="268" r:id="rId8"/>
    <p:sldId id="259" r:id="rId9"/>
    <p:sldId id="272" r:id="rId10"/>
    <p:sldId id="260" r:id="rId11"/>
    <p:sldId id="273" r:id="rId12"/>
    <p:sldId id="274" r:id="rId13"/>
    <p:sldId id="270" r:id="rId14"/>
    <p:sldId id="275" r:id="rId15"/>
    <p:sldId id="276" r:id="rId16"/>
    <p:sldId id="27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E2FD46-BA3B-2451-E9B7-0DC053F9F941}" v="605" dt="2024-02-04T20:32:09.345"/>
    <p1510:client id="{92E7A193-52CA-9269-6D43-742F81731DC3}" v="1102" dt="2024-02-04T18:25:59.906"/>
    <p1510:client id="{C365390B-D075-4A2D-A52A-81CCD294B65B}" v="2" dt="2024-02-03T22:46:18.127"/>
    <p1510:client id="{CF8F9AB1-19F4-9B7F-419F-CE862C423809}" v="16" dt="2024-02-03T22:26:33.598"/>
    <p1510:client id="{EE9D2C8B-5A7E-A477-02C3-DBFDD89C4488}" v="722" dt="2024-02-03T22:17:45.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Luckman-Williams (2301000)" userId="S::2301000@student.uwtsd.ac.uk::4e38fba1-9d7c-49f7-936b-a4aa212f295b" providerId="AD" clId="Web-{48E33283-01CB-FC83-F79A-6772DB1AA48A}"/>
    <pc:docChg chg="addSld modSld">
      <pc:chgData name="Rhiannon Luckman-Williams (2301000)" userId="S::2301000@student.uwtsd.ac.uk::4e38fba1-9d7c-49f7-936b-a4aa212f295b" providerId="AD" clId="Web-{48E33283-01CB-FC83-F79A-6772DB1AA48A}" dt="2024-01-08T23:10:38.791" v="64" actId="20577"/>
      <pc:docMkLst>
        <pc:docMk/>
      </pc:docMkLst>
      <pc:sldChg chg="modSp">
        <pc:chgData name="Rhiannon Luckman-Williams (2301000)" userId="S::2301000@student.uwtsd.ac.uk::4e38fba1-9d7c-49f7-936b-a4aa212f295b" providerId="AD" clId="Web-{48E33283-01CB-FC83-F79A-6772DB1AA48A}" dt="2024-01-08T23:09:41.477" v="54" actId="20577"/>
        <pc:sldMkLst>
          <pc:docMk/>
          <pc:sldMk cId="3303392346" sldId="257"/>
        </pc:sldMkLst>
        <pc:spChg chg="mod">
          <ac:chgData name="Rhiannon Luckman-Williams (2301000)" userId="S::2301000@student.uwtsd.ac.uk::4e38fba1-9d7c-49f7-936b-a4aa212f295b" providerId="AD" clId="Web-{48E33283-01CB-FC83-F79A-6772DB1AA48A}" dt="2024-01-08T23:09:41.477" v="54" actId="20577"/>
          <ac:spMkLst>
            <pc:docMk/>
            <pc:sldMk cId="3303392346" sldId="257"/>
            <ac:spMk id="3" creationId="{7C7BC5DD-2DE0-F57E-D960-3C488EF731CE}"/>
          </ac:spMkLst>
        </pc:spChg>
      </pc:sldChg>
      <pc:sldChg chg="modSp">
        <pc:chgData name="Rhiannon Luckman-Williams (2301000)" userId="S::2301000@student.uwtsd.ac.uk::4e38fba1-9d7c-49f7-936b-a4aa212f295b" providerId="AD" clId="Web-{48E33283-01CB-FC83-F79A-6772DB1AA48A}" dt="2024-01-08T23:10:12.900" v="60" actId="20577"/>
        <pc:sldMkLst>
          <pc:docMk/>
          <pc:sldMk cId="810040147" sldId="258"/>
        </pc:sldMkLst>
        <pc:spChg chg="mod">
          <ac:chgData name="Rhiannon Luckman-Williams (2301000)" userId="S::2301000@student.uwtsd.ac.uk::4e38fba1-9d7c-49f7-936b-a4aa212f295b" providerId="AD" clId="Web-{48E33283-01CB-FC83-F79A-6772DB1AA48A}" dt="2024-01-08T23:10:12.900" v="60" actId="20577"/>
          <ac:spMkLst>
            <pc:docMk/>
            <pc:sldMk cId="810040147" sldId="258"/>
            <ac:spMk id="3" creationId="{8E53412D-9E36-C9ED-A9DA-2C99A9D13F10}"/>
          </ac:spMkLst>
        </pc:spChg>
      </pc:sldChg>
      <pc:sldChg chg="modSp">
        <pc:chgData name="Rhiannon Luckman-Williams (2301000)" userId="S::2301000@student.uwtsd.ac.uk::4e38fba1-9d7c-49f7-936b-a4aa212f295b" providerId="AD" clId="Web-{48E33283-01CB-FC83-F79A-6772DB1AA48A}" dt="2024-01-08T23:10:38.791" v="64" actId="20577"/>
        <pc:sldMkLst>
          <pc:docMk/>
          <pc:sldMk cId="4256500576" sldId="259"/>
        </pc:sldMkLst>
        <pc:spChg chg="mod">
          <ac:chgData name="Rhiannon Luckman-Williams (2301000)" userId="S::2301000@student.uwtsd.ac.uk::4e38fba1-9d7c-49f7-936b-a4aa212f295b" providerId="AD" clId="Web-{48E33283-01CB-FC83-F79A-6772DB1AA48A}" dt="2024-01-08T23:10:38.791" v="64" actId="20577"/>
          <ac:spMkLst>
            <pc:docMk/>
            <pc:sldMk cId="4256500576" sldId="259"/>
            <ac:spMk id="3" creationId="{47203EEF-CF02-BF90-72DF-38E9597A8EE8}"/>
          </ac:spMkLst>
        </pc:spChg>
      </pc:sldChg>
      <pc:sldChg chg="modSp">
        <pc:chgData name="Rhiannon Luckman-Williams (2301000)" userId="S::2301000@student.uwtsd.ac.uk::4e38fba1-9d7c-49f7-936b-a4aa212f295b" providerId="AD" clId="Web-{48E33283-01CB-FC83-F79A-6772DB1AA48A}" dt="2024-01-08T22:59:46.104" v="16" actId="20577"/>
        <pc:sldMkLst>
          <pc:docMk/>
          <pc:sldMk cId="2271353981" sldId="260"/>
        </pc:sldMkLst>
        <pc:spChg chg="mod">
          <ac:chgData name="Rhiannon Luckman-Williams (2301000)" userId="S::2301000@student.uwtsd.ac.uk::4e38fba1-9d7c-49f7-936b-a4aa212f295b" providerId="AD" clId="Web-{48E33283-01CB-FC83-F79A-6772DB1AA48A}" dt="2024-01-08T22:59:46.104" v="16" actId="20577"/>
          <ac:spMkLst>
            <pc:docMk/>
            <pc:sldMk cId="2271353981" sldId="260"/>
            <ac:spMk id="2" creationId="{492213FB-AF18-2D1E-6E57-3C36D3DEBEF8}"/>
          </ac:spMkLst>
        </pc:spChg>
        <pc:spChg chg="mod">
          <ac:chgData name="Rhiannon Luckman-Williams (2301000)" userId="S::2301000@student.uwtsd.ac.uk::4e38fba1-9d7c-49f7-936b-a4aa212f295b" providerId="AD" clId="Web-{48E33283-01CB-FC83-F79A-6772DB1AA48A}" dt="2024-01-08T22:59:36.416" v="15" actId="20577"/>
          <ac:spMkLst>
            <pc:docMk/>
            <pc:sldMk cId="2271353981" sldId="260"/>
            <ac:spMk id="3" creationId="{E3E98036-C18B-3A81-B76A-AE7A243967DB}"/>
          </ac:spMkLst>
        </pc:spChg>
      </pc:sldChg>
      <pc:sldChg chg="modSp new">
        <pc:chgData name="Rhiannon Luckman-Williams (2301000)" userId="S::2301000@student.uwtsd.ac.uk::4e38fba1-9d7c-49f7-936b-a4aa212f295b" providerId="AD" clId="Web-{48E33283-01CB-FC83-F79A-6772DB1AA48A}" dt="2024-01-08T23:01:36.247" v="31" actId="20577"/>
        <pc:sldMkLst>
          <pc:docMk/>
          <pc:sldMk cId="555446267" sldId="261"/>
        </pc:sldMkLst>
        <pc:spChg chg="mod">
          <ac:chgData name="Rhiannon Luckman-Williams (2301000)" userId="S::2301000@student.uwtsd.ac.uk::4e38fba1-9d7c-49f7-936b-a4aa212f295b" providerId="AD" clId="Web-{48E33283-01CB-FC83-F79A-6772DB1AA48A}" dt="2024-01-08T23:01:36.247" v="31" actId="20577"/>
          <ac:spMkLst>
            <pc:docMk/>
            <pc:sldMk cId="555446267" sldId="261"/>
            <ac:spMk id="2" creationId="{4BB2F5DD-0D0D-AFC4-1BF4-EFE5AC5B9706}"/>
          </ac:spMkLst>
        </pc:spChg>
        <pc:spChg chg="mod">
          <ac:chgData name="Rhiannon Luckman-Williams (2301000)" userId="S::2301000@student.uwtsd.ac.uk::4e38fba1-9d7c-49f7-936b-a4aa212f295b" providerId="AD" clId="Web-{48E33283-01CB-FC83-F79A-6772DB1AA48A}" dt="2024-01-08T23:01:16.950" v="29" actId="20577"/>
          <ac:spMkLst>
            <pc:docMk/>
            <pc:sldMk cId="555446267" sldId="261"/>
            <ac:spMk id="3" creationId="{925ACB45-977C-1090-A78E-149D4A29AE2D}"/>
          </ac:spMkLst>
        </pc:spChg>
      </pc:sldChg>
      <pc:sldChg chg="modSp new">
        <pc:chgData name="Rhiannon Luckman-Williams (2301000)" userId="S::2301000@student.uwtsd.ac.uk::4e38fba1-9d7c-49f7-936b-a4aa212f295b" providerId="AD" clId="Web-{48E33283-01CB-FC83-F79A-6772DB1AA48A}" dt="2024-01-08T23:08:58.742" v="45" actId="20577"/>
        <pc:sldMkLst>
          <pc:docMk/>
          <pc:sldMk cId="671623742" sldId="262"/>
        </pc:sldMkLst>
        <pc:spChg chg="mod">
          <ac:chgData name="Rhiannon Luckman-Williams (2301000)" userId="S::2301000@student.uwtsd.ac.uk::4e38fba1-9d7c-49f7-936b-a4aa212f295b" providerId="AD" clId="Web-{48E33283-01CB-FC83-F79A-6772DB1AA48A}" dt="2024-01-08T23:08:02.318" v="40" actId="20577"/>
          <ac:spMkLst>
            <pc:docMk/>
            <pc:sldMk cId="671623742" sldId="262"/>
            <ac:spMk id="2" creationId="{21023C6B-19BF-80E6-67E9-73EC8EAC3340}"/>
          </ac:spMkLst>
        </pc:spChg>
        <pc:spChg chg="mod">
          <ac:chgData name="Rhiannon Luckman-Williams (2301000)" userId="S::2301000@student.uwtsd.ac.uk::4e38fba1-9d7c-49f7-936b-a4aa212f295b" providerId="AD" clId="Web-{48E33283-01CB-FC83-F79A-6772DB1AA48A}" dt="2024-01-08T23:08:58.742" v="45" actId="20577"/>
          <ac:spMkLst>
            <pc:docMk/>
            <pc:sldMk cId="671623742" sldId="262"/>
            <ac:spMk id="3" creationId="{D2654BBF-03B6-7F15-454C-972CDF29DF14}"/>
          </ac:spMkLst>
        </pc:spChg>
      </pc:sldChg>
      <pc:sldChg chg="new">
        <pc:chgData name="Rhiannon Luckman-Williams (2301000)" userId="S::2301000@student.uwtsd.ac.uk::4e38fba1-9d7c-49f7-936b-a4aa212f295b" providerId="AD" clId="Web-{48E33283-01CB-FC83-F79A-6772DB1AA48A}" dt="2024-01-08T23:01:44.326" v="33"/>
        <pc:sldMkLst>
          <pc:docMk/>
          <pc:sldMk cId="712700386" sldId="263"/>
        </pc:sldMkLst>
      </pc:sldChg>
      <pc:sldChg chg="new">
        <pc:chgData name="Rhiannon Luckman-Williams (2301000)" userId="S::2301000@student.uwtsd.ac.uk::4e38fba1-9d7c-49f7-936b-a4aa212f295b" providerId="AD" clId="Web-{48E33283-01CB-FC83-F79A-6772DB1AA48A}" dt="2024-01-08T23:05:05.721" v="34"/>
        <pc:sldMkLst>
          <pc:docMk/>
          <pc:sldMk cId="3533081265" sldId="264"/>
        </pc:sldMkLst>
      </pc:sldChg>
    </pc:docChg>
  </pc:docChgLst>
  <pc:docChgLst>
    <pc:chgData name="Rhiannon Luckman-Williams (2301000)" userId="S::2301000@student.uwtsd.ac.uk::4e38fba1-9d7c-49f7-936b-a4aa212f295b" providerId="AD" clId="Web-{EE9D2C8B-5A7E-A477-02C3-DBFDD89C4488}"/>
    <pc:docChg chg="addSld delSld modSld sldOrd addMainMaster delMainMaster">
      <pc:chgData name="Rhiannon Luckman-Williams (2301000)" userId="S::2301000@student.uwtsd.ac.uk::4e38fba1-9d7c-49f7-936b-a4aa212f295b" providerId="AD" clId="Web-{EE9D2C8B-5A7E-A477-02C3-DBFDD89C4488}" dt="2024-02-03T22:17:45.840" v="717" actId="1076"/>
      <pc:docMkLst>
        <pc:docMk/>
      </pc:docMkLst>
      <pc:sldChg chg="addSp delSp modSp mod setBg modClrScheme chgLayout">
        <pc:chgData name="Rhiannon Luckman-Williams (2301000)" userId="S::2301000@student.uwtsd.ac.uk::4e38fba1-9d7c-49f7-936b-a4aa212f295b" providerId="AD" clId="Web-{EE9D2C8B-5A7E-A477-02C3-DBFDD89C4488}" dt="2024-02-03T21:55:33.784" v="628" actId="1076"/>
        <pc:sldMkLst>
          <pc:docMk/>
          <pc:sldMk cId="109857222" sldId="256"/>
        </pc:sldMkLst>
        <pc:spChg chg="mod">
          <ac:chgData name="Rhiannon Luckman-Williams (2301000)" userId="S::2301000@student.uwtsd.ac.uk::4e38fba1-9d7c-49f7-936b-a4aa212f295b" providerId="AD" clId="Web-{EE9D2C8B-5A7E-A477-02C3-DBFDD89C4488}" dt="2024-02-03T19:39:20.583" v="324" actId="20577"/>
          <ac:spMkLst>
            <pc:docMk/>
            <pc:sldMk cId="109857222" sldId="256"/>
            <ac:spMk id="2" creationId="{3D837535-8CE4-3DC5-CCB3-51E037CCFD83}"/>
          </ac:spMkLst>
        </pc:spChg>
        <pc:spChg chg="del mod">
          <ac:chgData name="Rhiannon Luckman-Williams (2301000)" userId="S::2301000@student.uwtsd.ac.uk::4e38fba1-9d7c-49f7-936b-a4aa212f295b" providerId="AD" clId="Web-{EE9D2C8B-5A7E-A477-02C3-DBFDD89C4488}" dt="2024-02-03T21:55:29.549" v="627"/>
          <ac:spMkLst>
            <pc:docMk/>
            <pc:sldMk cId="109857222" sldId="256"/>
            <ac:spMk id="4" creationId="{E2598BCE-149C-00E3-13DC-B576AAE05F35}"/>
          </ac:spMkLst>
        </pc:spChg>
        <pc:picChg chg="mod">
          <ac:chgData name="Rhiannon Luckman-Williams (2301000)" userId="S::2301000@student.uwtsd.ac.uk::4e38fba1-9d7c-49f7-936b-a4aa212f295b" providerId="AD" clId="Web-{EE9D2C8B-5A7E-A477-02C3-DBFDD89C4488}" dt="2024-02-03T21:49:59.991" v="602" actId="14100"/>
          <ac:picMkLst>
            <pc:docMk/>
            <pc:sldMk cId="109857222" sldId="256"/>
            <ac:picMk id="3" creationId="{5EEAD1FD-E793-ACF5-117B-4EE1F75062C6}"/>
          </ac:picMkLst>
        </pc:picChg>
        <pc:picChg chg="add mod">
          <ac:chgData name="Rhiannon Luckman-Williams (2301000)" userId="S::2301000@student.uwtsd.ac.uk::4e38fba1-9d7c-49f7-936b-a4aa212f295b" providerId="AD" clId="Web-{EE9D2C8B-5A7E-A477-02C3-DBFDD89C4488}" dt="2024-02-03T21:50:10.679" v="605" actId="1076"/>
          <ac:picMkLst>
            <pc:docMk/>
            <pc:sldMk cId="109857222" sldId="256"/>
            <ac:picMk id="5" creationId="{C7308DED-BE9D-F359-08B5-5407F60BBC24}"/>
          </ac:picMkLst>
        </pc:picChg>
        <pc:picChg chg="add del mod">
          <ac:chgData name="Rhiannon Luckman-Williams (2301000)" userId="S::2301000@student.uwtsd.ac.uk::4e38fba1-9d7c-49f7-936b-a4aa212f295b" providerId="AD" clId="Web-{EE9D2C8B-5A7E-A477-02C3-DBFDD89C4488}" dt="2024-02-03T21:53:15.013" v="613"/>
          <ac:picMkLst>
            <pc:docMk/>
            <pc:sldMk cId="109857222" sldId="256"/>
            <ac:picMk id="6" creationId="{CA4A207E-9F88-1541-9E0B-D82967AEF928}"/>
          </ac:picMkLst>
        </pc:picChg>
        <pc:picChg chg="add mod">
          <ac:chgData name="Rhiannon Luckman-Williams (2301000)" userId="S::2301000@student.uwtsd.ac.uk::4e38fba1-9d7c-49f7-936b-a4aa212f295b" providerId="AD" clId="Web-{EE9D2C8B-5A7E-A477-02C3-DBFDD89C4488}" dt="2024-02-03T21:55:33.784" v="628" actId="1076"/>
          <ac:picMkLst>
            <pc:docMk/>
            <pc:sldMk cId="109857222" sldId="256"/>
            <ac:picMk id="7" creationId="{00E7C94B-2102-087F-614A-6927341F2DB5}"/>
          </ac:picMkLst>
        </pc:picChg>
      </pc:sldChg>
      <pc:sldChg chg="addSp delSp modSp mod setBg modClrScheme setClrOvrMap chgLayout">
        <pc:chgData name="Rhiannon Luckman-Williams (2301000)" userId="S::2301000@student.uwtsd.ac.uk::4e38fba1-9d7c-49f7-936b-a4aa212f295b" providerId="AD" clId="Web-{EE9D2C8B-5A7E-A477-02C3-DBFDD89C4488}" dt="2024-02-03T21:53:47.718" v="619" actId="1076"/>
        <pc:sldMkLst>
          <pc:docMk/>
          <pc:sldMk cId="3303392346" sldId="257"/>
        </pc:sldMkLst>
        <pc:spChg chg="mod ord">
          <ac:chgData name="Rhiannon Luckman-Williams (2301000)" userId="S::2301000@student.uwtsd.ac.uk::4e38fba1-9d7c-49f7-936b-a4aa212f295b" providerId="AD" clId="Web-{EE9D2C8B-5A7E-A477-02C3-DBFDD89C4488}" dt="2024-02-03T20:19:30.703" v="447" actId="1076"/>
          <ac:spMkLst>
            <pc:docMk/>
            <pc:sldMk cId="3303392346" sldId="257"/>
            <ac:spMk id="2" creationId="{AE6A2007-44D3-BE4C-DBC7-CBE72BEF78C0}"/>
          </ac:spMkLst>
        </pc:spChg>
        <pc:spChg chg="add mod">
          <ac:chgData name="Rhiannon Luckman-Williams (2301000)" userId="S::2301000@student.uwtsd.ac.uk::4e38fba1-9d7c-49f7-936b-a4aa212f295b" providerId="AD" clId="Web-{EE9D2C8B-5A7E-A477-02C3-DBFDD89C4488}" dt="2024-02-03T20:23:13.570" v="451" actId="20577"/>
          <ac:spMkLst>
            <pc:docMk/>
            <pc:sldMk cId="3303392346" sldId="257"/>
            <ac:spMk id="5" creationId="{71468684-15AE-734C-4A05-77A68105C1AB}"/>
          </ac:spMkLst>
        </pc:spChg>
        <pc:spChg chg="add del mod">
          <ac:chgData name="Rhiannon Luckman-Williams (2301000)" userId="S::2301000@student.uwtsd.ac.uk::4e38fba1-9d7c-49f7-936b-a4aa212f295b" providerId="AD" clId="Web-{EE9D2C8B-5A7E-A477-02C3-DBFDD89C4488}" dt="2024-02-03T20:24:41.635" v="457"/>
          <ac:spMkLst>
            <pc:docMk/>
            <pc:sldMk cId="3303392346" sldId="257"/>
            <ac:spMk id="6" creationId="{86B716AF-8E4D-D8ED-E89C-E8B1D55AA7B0}"/>
          </ac:spMkLst>
        </pc:spChg>
        <pc:spChg chg="add del">
          <ac:chgData name="Rhiannon Luckman-Williams (2301000)" userId="S::2301000@student.uwtsd.ac.uk::4e38fba1-9d7c-49f7-936b-a4aa212f295b" providerId="AD" clId="Web-{EE9D2C8B-5A7E-A477-02C3-DBFDD89C4488}" dt="2024-02-03T20:14:48.569" v="407"/>
          <ac:spMkLst>
            <pc:docMk/>
            <pc:sldMk cId="3303392346" sldId="257"/>
            <ac:spMk id="8" creationId="{9228552E-C8B1-4A80-8448-0787CE0FC704}"/>
          </ac:spMkLst>
        </pc:spChg>
        <pc:spChg chg="add del">
          <ac:chgData name="Rhiannon Luckman-Williams (2301000)" userId="S::2301000@student.uwtsd.ac.uk::4e38fba1-9d7c-49f7-936b-a4aa212f295b" providerId="AD" clId="Web-{EE9D2C8B-5A7E-A477-02C3-DBFDD89C4488}" dt="2024-02-03T20:16:50.261" v="421"/>
          <ac:spMkLst>
            <pc:docMk/>
            <pc:sldMk cId="3303392346" sldId="257"/>
            <ac:spMk id="10" creationId="{D1EA859B-E555-4109-94F3-6700E046E008}"/>
          </ac:spMkLst>
        </pc:spChg>
        <pc:spChg chg="add del">
          <ac:chgData name="Rhiannon Luckman-Williams (2301000)" userId="S::2301000@student.uwtsd.ac.uk::4e38fba1-9d7c-49f7-936b-a4aa212f295b" providerId="AD" clId="Web-{EE9D2C8B-5A7E-A477-02C3-DBFDD89C4488}" dt="2024-02-03T20:16:50.261" v="421"/>
          <ac:spMkLst>
            <pc:docMk/>
            <pc:sldMk cId="3303392346" sldId="257"/>
            <ac:spMk id="11" creationId="{04812C46-200A-4DEB-A05E-3ED6C68C2387}"/>
          </ac:spMkLst>
        </pc:spChg>
        <pc:grpChg chg="add">
          <ac:chgData name="Rhiannon Luckman-Williams (2301000)" userId="S::2301000@student.uwtsd.ac.uk::4e38fba1-9d7c-49f7-936b-a4aa212f295b" providerId="AD" clId="Web-{EE9D2C8B-5A7E-A477-02C3-DBFDD89C4488}" dt="2024-02-03T20:16:50.261" v="421"/>
          <ac:grpSpMkLst>
            <pc:docMk/>
            <pc:sldMk cId="3303392346" sldId="257"/>
            <ac:grpSpMk id="16" creationId="{114ED94A-C85D-4CD3-4205-438D21CE6B38}"/>
          </ac:grpSpMkLst>
        </pc:grpChg>
        <pc:picChg chg="add mod">
          <ac:chgData name="Rhiannon Luckman-Williams (2301000)" userId="S::2301000@student.uwtsd.ac.uk::4e38fba1-9d7c-49f7-936b-a4aa212f295b" providerId="AD" clId="Web-{EE9D2C8B-5A7E-A477-02C3-DBFDD89C4488}" dt="2024-02-03T21:53:47.718" v="619" actId="1076"/>
          <ac:picMkLst>
            <pc:docMk/>
            <pc:sldMk cId="3303392346" sldId="257"/>
            <ac:picMk id="3" creationId="{B48791E7-2C7B-2054-BD1E-239398F07D4B}"/>
          </ac:picMkLst>
        </pc:picChg>
        <pc:picChg chg="add del mod">
          <ac:chgData name="Rhiannon Luckman-Williams (2301000)" userId="S::2301000@student.uwtsd.ac.uk::4e38fba1-9d7c-49f7-936b-a4aa212f295b" providerId="AD" clId="Web-{EE9D2C8B-5A7E-A477-02C3-DBFDD89C4488}" dt="2024-02-03T20:15:13.633" v="409"/>
          <ac:picMkLst>
            <pc:docMk/>
            <pc:sldMk cId="3303392346" sldId="257"/>
            <ac:picMk id="3" creationId="{D346B91D-F43A-03A8-95CE-A558548CEE93}"/>
          </ac:picMkLst>
        </pc:picChg>
        <pc:picChg chg="add del mod modCrop">
          <ac:chgData name="Rhiannon Luckman-Williams (2301000)" userId="S::2301000@student.uwtsd.ac.uk::4e38fba1-9d7c-49f7-936b-a4aa212f295b" providerId="AD" clId="Web-{EE9D2C8B-5A7E-A477-02C3-DBFDD89C4488}" dt="2024-02-03T20:19:50.001" v="448" actId="1076"/>
          <ac:picMkLst>
            <pc:docMk/>
            <pc:sldMk cId="3303392346" sldId="257"/>
            <ac:picMk id="4" creationId="{9D1821A5-E355-B077-8104-2C1697A85FC3}"/>
          </ac:picMkLst>
        </pc:picChg>
      </pc:sldChg>
      <pc:sldChg chg="addSp modSp mod setBg modClrScheme chgLayout">
        <pc:chgData name="Rhiannon Luckman-Williams (2301000)" userId="S::2301000@student.uwtsd.ac.uk::4e38fba1-9d7c-49f7-936b-a4aa212f295b" providerId="AD" clId="Web-{EE9D2C8B-5A7E-A477-02C3-DBFDD89C4488}" dt="2024-02-03T21:56:40.083" v="634" actId="1076"/>
        <pc:sldMkLst>
          <pc:docMk/>
          <pc:sldMk cId="810040147" sldId="258"/>
        </pc:sldMkLst>
        <pc:spChg chg="mod ord">
          <ac:chgData name="Rhiannon Luckman-Williams (2301000)" userId="S::2301000@student.uwtsd.ac.uk::4e38fba1-9d7c-49f7-936b-a4aa212f295b" providerId="AD" clId="Web-{EE9D2C8B-5A7E-A477-02C3-DBFDD89C4488}" dt="2024-02-03T20:50:40.983" v="547" actId="1076"/>
          <ac:spMkLst>
            <pc:docMk/>
            <pc:sldMk cId="810040147" sldId="258"/>
            <ac:spMk id="2" creationId="{30BB93BE-2C77-48AC-C584-268FDB9A0B98}"/>
          </ac:spMkLst>
        </pc:spChg>
        <pc:spChg chg="mod ord">
          <ac:chgData name="Rhiannon Luckman-Williams (2301000)" userId="S::2301000@student.uwtsd.ac.uk::4e38fba1-9d7c-49f7-936b-a4aa212f295b" providerId="AD" clId="Web-{EE9D2C8B-5A7E-A477-02C3-DBFDD89C4488}" dt="2024-02-03T20:51:37.860" v="562" actId="1076"/>
          <ac:spMkLst>
            <pc:docMk/>
            <pc:sldMk cId="810040147" sldId="258"/>
            <ac:spMk id="3" creationId="{8E53412D-9E36-C9ED-A9DA-2C99A9D13F10}"/>
          </ac:spMkLst>
        </pc:spChg>
        <pc:spChg chg="add mod">
          <ac:chgData name="Rhiannon Luckman-Williams (2301000)" userId="S::2301000@student.uwtsd.ac.uk::4e38fba1-9d7c-49f7-936b-a4aa212f295b" providerId="AD" clId="Web-{EE9D2C8B-5A7E-A477-02C3-DBFDD89C4488}" dt="2024-02-03T20:51:50.204" v="566" actId="1076"/>
          <ac:spMkLst>
            <pc:docMk/>
            <pc:sldMk cId="810040147" sldId="258"/>
            <ac:spMk id="4" creationId="{769DB594-B247-1466-E628-C76A2B43F3C1}"/>
          </ac:spMkLst>
        </pc:spChg>
        <pc:picChg chg="add mod">
          <ac:chgData name="Rhiannon Luckman-Williams (2301000)" userId="S::2301000@student.uwtsd.ac.uk::4e38fba1-9d7c-49f7-936b-a4aa212f295b" providerId="AD" clId="Web-{EE9D2C8B-5A7E-A477-02C3-DBFDD89C4488}" dt="2024-02-03T21:56:40.083" v="634" actId="1076"/>
          <ac:picMkLst>
            <pc:docMk/>
            <pc:sldMk cId="810040147" sldId="258"/>
            <ac:picMk id="5" creationId="{C0775BD7-79A0-C184-FD69-454B5C588EFE}"/>
          </ac:picMkLst>
        </pc:picChg>
        <pc:picChg chg="add mod">
          <ac:chgData name="Rhiannon Luckman-Williams (2301000)" userId="S::2301000@student.uwtsd.ac.uk::4e38fba1-9d7c-49f7-936b-a4aa212f295b" providerId="AD" clId="Web-{EE9D2C8B-5A7E-A477-02C3-DBFDD89C4488}" dt="2024-02-03T21:56:29.442" v="632" actId="1076"/>
          <ac:picMkLst>
            <pc:docMk/>
            <pc:sldMk cId="810040147" sldId="258"/>
            <ac:picMk id="6" creationId="{4E50FDFA-BC52-979C-4C08-7C394307C8C4}"/>
          </ac:picMkLst>
        </pc:picChg>
      </pc:sldChg>
      <pc:sldChg chg="addSp delSp modSp mod setBg modClrScheme chgLayout">
        <pc:chgData name="Rhiannon Luckman-Williams (2301000)" userId="S::2301000@student.uwtsd.ac.uk::4e38fba1-9d7c-49f7-936b-a4aa212f295b" providerId="AD" clId="Web-{EE9D2C8B-5A7E-A477-02C3-DBFDD89C4488}" dt="2024-02-03T22:10:57.460" v="695" actId="20577"/>
        <pc:sldMkLst>
          <pc:docMk/>
          <pc:sldMk cId="4256500576" sldId="259"/>
        </pc:sldMkLst>
        <pc:spChg chg="mod ord">
          <ac:chgData name="Rhiannon Luckman-Williams (2301000)" userId="S::2301000@student.uwtsd.ac.uk::4e38fba1-9d7c-49f7-936b-a4aa212f295b" providerId="AD" clId="Web-{EE9D2C8B-5A7E-A477-02C3-DBFDD89C4488}" dt="2024-02-03T22:10:05.756" v="685" actId="1076"/>
          <ac:spMkLst>
            <pc:docMk/>
            <pc:sldMk cId="4256500576" sldId="259"/>
            <ac:spMk id="2" creationId="{20E9D6DD-8755-2DA3-6154-BA10C63D35A0}"/>
          </ac:spMkLst>
        </pc:spChg>
        <pc:spChg chg="mod ord">
          <ac:chgData name="Rhiannon Luckman-Williams (2301000)" userId="S::2301000@student.uwtsd.ac.uk::4e38fba1-9d7c-49f7-936b-a4aa212f295b" providerId="AD" clId="Web-{EE9D2C8B-5A7E-A477-02C3-DBFDD89C4488}" dt="2024-02-03T22:10:57.460" v="695" actId="20577"/>
          <ac:spMkLst>
            <pc:docMk/>
            <pc:sldMk cId="4256500576" sldId="259"/>
            <ac:spMk id="3" creationId="{47203EEF-CF02-BF90-72DF-38E9597A8EE8}"/>
          </ac:spMkLst>
        </pc:spChg>
        <pc:spChg chg="add del">
          <ac:chgData name="Rhiannon Luckman-Williams (2301000)" userId="S::2301000@student.uwtsd.ac.uk::4e38fba1-9d7c-49f7-936b-a4aa212f295b" providerId="AD" clId="Web-{EE9D2C8B-5A7E-A477-02C3-DBFDD89C4488}" dt="2024-02-03T22:09:24.145" v="680"/>
          <ac:spMkLst>
            <pc:docMk/>
            <pc:sldMk cId="4256500576" sldId="259"/>
            <ac:spMk id="11" creationId="{129F4FEF-3F4E-4042-8E6D-C24E201FB31A}"/>
          </ac:spMkLst>
        </pc:spChg>
        <pc:spChg chg="add">
          <ac:chgData name="Rhiannon Luckman-Williams (2301000)" userId="S::2301000@student.uwtsd.ac.uk::4e38fba1-9d7c-49f7-936b-a4aa212f295b" providerId="AD" clId="Web-{EE9D2C8B-5A7E-A477-02C3-DBFDD89C4488}" dt="2024-02-03T22:09:24.145" v="680"/>
          <ac:spMkLst>
            <pc:docMk/>
            <pc:sldMk cId="4256500576" sldId="259"/>
            <ac:spMk id="16" creationId="{129F4FEF-3F4E-4042-8E6D-C24E201FB31A}"/>
          </ac:spMkLst>
        </pc:spChg>
        <pc:picChg chg="add mod">
          <ac:chgData name="Rhiannon Luckman-Williams (2301000)" userId="S::2301000@student.uwtsd.ac.uk::4e38fba1-9d7c-49f7-936b-a4aa212f295b" providerId="AD" clId="Web-{EE9D2C8B-5A7E-A477-02C3-DBFDD89C4488}" dt="2024-02-03T22:09:24.145" v="680"/>
          <ac:picMkLst>
            <pc:docMk/>
            <pc:sldMk cId="4256500576" sldId="259"/>
            <ac:picMk id="4" creationId="{3C4E5390-2432-71AB-DC3F-9769CB49AFC4}"/>
          </ac:picMkLst>
        </pc:picChg>
        <pc:picChg chg="add del mod">
          <ac:chgData name="Rhiannon Luckman-Williams (2301000)" userId="S::2301000@student.uwtsd.ac.uk::4e38fba1-9d7c-49f7-936b-a4aa212f295b" providerId="AD" clId="Web-{EE9D2C8B-5A7E-A477-02C3-DBFDD89C4488}" dt="2024-02-03T21:09:57.241" v="594"/>
          <ac:picMkLst>
            <pc:docMk/>
            <pc:sldMk cId="4256500576" sldId="259"/>
            <ac:picMk id="5" creationId="{3334FAFB-1153-7F7F-47F4-983DCFC77D0A}"/>
          </ac:picMkLst>
        </pc:picChg>
        <pc:picChg chg="add mod">
          <ac:chgData name="Rhiannon Luckman-Williams (2301000)" userId="S::2301000@student.uwtsd.ac.uk::4e38fba1-9d7c-49f7-936b-a4aa212f295b" providerId="AD" clId="Web-{EE9D2C8B-5A7E-A477-02C3-DBFDD89C4488}" dt="2024-02-03T22:09:24.145" v="680"/>
          <ac:picMkLst>
            <pc:docMk/>
            <pc:sldMk cId="4256500576" sldId="259"/>
            <ac:picMk id="6" creationId="{D96BC193-5A8A-61D1-794B-F460D6F458E2}"/>
          </ac:picMkLst>
        </pc:picChg>
      </pc:sldChg>
      <pc:sldChg chg="addSp modSp mod setBg modClrScheme chgLayout">
        <pc:chgData name="Rhiannon Luckman-Williams (2301000)" userId="S::2301000@student.uwtsd.ac.uk::4e38fba1-9d7c-49f7-936b-a4aa212f295b" providerId="AD" clId="Web-{EE9D2C8B-5A7E-A477-02C3-DBFDD89C4488}" dt="2024-02-03T20:07:21.985" v="396"/>
        <pc:sldMkLst>
          <pc:docMk/>
          <pc:sldMk cId="2271353981" sldId="260"/>
        </pc:sldMkLst>
        <pc:spChg chg="mod ord">
          <ac:chgData name="Rhiannon Luckman-Williams (2301000)" userId="S::2301000@student.uwtsd.ac.uk::4e38fba1-9d7c-49f7-936b-a4aa212f295b" providerId="AD" clId="Web-{EE9D2C8B-5A7E-A477-02C3-DBFDD89C4488}" dt="2024-02-03T20:06:15.996" v="387"/>
          <ac:spMkLst>
            <pc:docMk/>
            <pc:sldMk cId="2271353981" sldId="260"/>
            <ac:spMk id="2" creationId="{492213FB-AF18-2D1E-6E57-3C36D3DEBEF8}"/>
          </ac:spMkLst>
        </pc:spChg>
        <pc:spChg chg="mod ord">
          <ac:chgData name="Rhiannon Luckman-Williams (2301000)" userId="S::2301000@student.uwtsd.ac.uk::4e38fba1-9d7c-49f7-936b-a4aa212f295b" providerId="AD" clId="Web-{EE9D2C8B-5A7E-A477-02C3-DBFDD89C4488}" dt="2024-02-03T20:06:15.996" v="387"/>
          <ac:spMkLst>
            <pc:docMk/>
            <pc:sldMk cId="2271353981" sldId="260"/>
            <ac:spMk id="3" creationId="{E3E98036-C18B-3A81-B76A-AE7A243967DB}"/>
          </ac:spMkLst>
        </pc:spChg>
        <pc:spChg chg="add mod">
          <ac:chgData name="Rhiannon Luckman-Williams (2301000)" userId="S::2301000@student.uwtsd.ac.uk::4e38fba1-9d7c-49f7-936b-a4aa212f295b" providerId="AD" clId="Web-{EE9D2C8B-5A7E-A477-02C3-DBFDD89C4488}" dt="2024-02-01T21:48:01.100" v="175" actId="1076"/>
          <ac:spMkLst>
            <pc:docMk/>
            <pc:sldMk cId="2271353981" sldId="260"/>
            <ac:spMk id="4" creationId="{BD092696-2BE5-743E-07F4-0268BB6A7D9F}"/>
          </ac:spMkLst>
        </pc:spChg>
      </pc:sldChg>
      <pc:sldChg chg="addSp modSp mod setBg modClrScheme chgLayout">
        <pc:chgData name="Rhiannon Luckman-Williams (2301000)" userId="S::2301000@student.uwtsd.ac.uk::4e38fba1-9d7c-49f7-936b-a4aa212f295b" providerId="AD" clId="Web-{EE9D2C8B-5A7E-A477-02C3-DBFDD89C4488}" dt="2024-02-03T20:07:25.329" v="397"/>
        <pc:sldMkLst>
          <pc:docMk/>
          <pc:sldMk cId="555446267" sldId="261"/>
        </pc:sldMkLst>
        <pc:spChg chg="add mod">
          <ac:chgData name="Rhiannon Luckman-Williams (2301000)" userId="S::2301000@student.uwtsd.ac.uk::4e38fba1-9d7c-49f7-936b-a4aa212f295b" providerId="AD" clId="Web-{EE9D2C8B-5A7E-A477-02C3-DBFDD89C4488}" dt="2024-02-01T21:44:31.110" v="173" actId="20577"/>
          <ac:spMkLst>
            <pc:docMk/>
            <pc:sldMk cId="555446267" sldId="261"/>
            <ac:spMk id="2" creationId="{635F1BCF-B2E8-A8D5-0061-17502FB7B6FB}"/>
          </ac:spMkLst>
        </pc:spChg>
        <pc:spChg chg="mod ord">
          <ac:chgData name="Rhiannon Luckman-Williams (2301000)" userId="S::2301000@student.uwtsd.ac.uk::4e38fba1-9d7c-49f7-936b-a4aa212f295b" providerId="AD" clId="Web-{EE9D2C8B-5A7E-A477-02C3-DBFDD89C4488}" dt="2024-02-03T20:06:15.996" v="387"/>
          <ac:spMkLst>
            <pc:docMk/>
            <pc:sldMk cId="555446267" sldId="261"/>
            <ac:spMk id="3" creationId="{925ACB45-977C-1090-A78E-149D4A29AE2D}"/>
          </ac:spMkLst>
        </pc:spChg>
        <pc:spChg chg="mod ord">
          <ac:chgData name="Rhiannon Luckman-Williams (2301000)" userId="S::2301000@student.uwtsd.ac.uk::4e38fba1-9d7c-49f7-936b-a4aa212f295b" providerId="AD" clId="Web-{EE9D2C8B-5A7E-A477-02C3-DBFDD89C4488}" dt="2024-02-03T20:06:15.996" v="387"/>
          <ac:spMkLst>
            <pc:docMk/>
            <pc:sldMk cId="555446267" sldId="261"/>
            <ac:spMk id="7" creationId="{26AE6439-3E6D-9F79-6FED-C03681D39228}"/>
          </ac:spMkLst>
        </pc:spChg>
      </pc:sldChg>
      <pc:sldChg chg="addSp delSp modSp mod setBg modClrScheme setClrOvrMap delDesignElem chgLayout">
        <pc:chgData name="Rhiannon Luckman-Williams (2301000)" userId="S::2301000@student.uwtsd.ac.uk::4e38fba1-9d7c-49f7-936b-a4aa212f295b" providerId="AD" clId="Web-{EE9D2C8B-5A7E-A477-02C3-DBFDD89C4488}" dt="2024-02-03T20:06:15.996" v="387"/>
        <pc:sldMkLst>
          <pc:docMk/>
          <pc:sldMk cId="1482843658" sldId="265"/>
        </pc:sldMkLst>
        <pc:spChg chg="mod ord">
          <ac:chgData name="Rhiannon Luckman-Williams (2301000)" userId="S::2301000@student.uwtsd.ac.uk::4e38fba1-9d7c-49f7-936b-a4aa212f295b" providerId="AD" clId="Web-{EE9D2C8B-5A7E-A477-02C3-DBFDD89C4488}" dt="2024-02-03T20:06:15.996" v="387"/>
          <ac:spMkLst>
            <pc:docMk/>
            <pc:sldMk cId="1482843658" sldId="265"/>
            <ac:spMk id="2" creationId="{0E8D14E0-EE40-DACE-BD90-D6D508D4F6CF}"/>
          </ac:spMkLst>
        </pc:spChg>
        <pc:spChg chg="mod ord">
          <ac:chgData name="Rhiannon Luckman-Williams (2301000)" userId="S::2301000@student.uwtsd.ac.uk::4e38fba1-9d7c-49f7-936b-a4aa212f295b" providerId="AD" clId="Web-{EE9D2C8B-5A7E-A477-02C3-DBFDD89C4488}" dt="2024-02-03T20:06:15.996" v="387"/>
          <ac:spMkLst>
            <pc:docMk/>
            <pc:sldMk cId="1482843658" sldId="265"/>
            <ac:spMk id="3" creationId="{D4B20BD9-2F7A-DBAC-B23F-6677582CD4F7}"/>
          </ac:spMkLst>
        </pc:spChg>
        <pc:spChg chg="add del">
          <ac:chgData name="Rhiannon Luckman-Williams (2301000)" userId="S::2301000@student.uwtsd.ac.uk::4e38fba1-9d7c-49f7-936b-a4aa212f295b" providerId="AD" clId="Web-{EE9D2C8B-5A7E-A477-02C3-DBFDD89C4488}" dt="2024-02-03T19:28:13.120" v="299"/>
          <ac:spMkLst>
            <pc:docMk/>
            <pc:sldMk cId="1482843658" sldId="265"/>
            <ac:spMk id="6" creationId="{71B2258F-86CA-4D4D-8270-BC05FCDEBFB3}"/>
          </ac:spMkLst>
        </pc:spChg>
        <pc:spChg chg="add del">
          <ac:chgData name="Rhiannon Luckman-Williams (2301000)" userId="S::2301000@student.uwtsd.ac.uk::4e38fba1-9d7c-49f7-936b-a4aa212f295b" providerId="AD" clId="Web-{EE9D2C8B-5A7E-A477-02C3-DBFDD89C4488}" dt="2024-02-03T19:28:36.637" v="303"/>
          <ac:spMkLst>
            <pc:docMk/>
            <pc:sldMk cId="1482843658" sldId="265"/>
            <ac:spMk id="7" creationId="{71B2258F-86CA-4D4D-8270-BC05FCDEBFB3}"/>
          </ac:spMkLst>
        </pc:spChg>
        <pc:spChg chg="add del">
          <ac:chgData name="Rhiannon Luckman-Williams (2301000)" userId="S::2301000@student.uwtsd.ac.uk::4e38fba1-9d7c-49f7-936b-a4aa212f295b" providerId="AD" clId="Web-{EE9D2C8B-5A7E-A477-02C3-DBFDD89C4488}" dt="2024-02-03T20:06:15.996" v="387"/>
          <ac:spMkLst>
            <pc:docMk/>
            <pc:sldMk cId="1482843658" sldId="265"/>
            <ac:spMk id="11" creationId="{71B2258F-86CA-4D4D-8270-BC05FCDEBFB3}"/>
          </ac:spMkLst>
        </pc:spChg>
        <pc:picChg chg="add del mod ord modCrop">
          <ac:chgData name="Rhiannon Luckman-Williams (2301000)" userId="S::2301000@student.uwtsd.ac.uk::4e38fba1-9d7c-49f7-936b-a4aa212f295b" providerId="AD" clId="Web-{EE9D2C8B-5A7E-A477-02C3-DBFDD89C4488}" dt="2024-02-03T19:29:11.841" v="306"/>
          <ac:picMkLst>
            <pc:docMk/>
            <pc:sldMk cId="1482843658" sldId="265"/>
            <ac:picMk id="4" creationId="{ECE50CA4-779F-A12A-5595-0DE2EA2C1E1D}"/>
          </ac:picMkLst>
        </pc:picChg>
      </pc:sldChg>
      <pc:sldChg chg="addSp delSp modSp mod setBg modClrScheme chgLayout">
        <pc:chgData name="Rhiannon Luckman-Williams (2301000)" userId="S::2301000@student.uwtsd.ac.uk::4e38fba1-9d7c-49f7-936b-a4aa212f295b" providerId="AD" clId="Web-{EE9D2C8B-5A7E-A477-02C3-DBFDD89C4488}" dt="2024-02-03T21:50:58.181" v="611"/>
        <pc:sldMkLst>
          <pc:docMk/>
          <pc:sldMk cId="1715505694" sldId="266"/>
        </pc:sldMkLst>
        <pc:spChg chg="mod ord">
          <ac:chgData name="Rhiannon Luckman-Williams (2301000)" userId="S::2301000@student.uwtsd.ac.uk::4e38fba1-9d7c-49f7-936b-a4aa212f295b" providerId="AD" clId="Web-{EE9D2C8B-5A7E-A477-02C3-DBFDD89C4488}" dt="2024-02-03T20:06:15.996" v="387"/>
          <ac:spMkLst>
            <pc:docMk/>
            <pc:sldMk cId="1715505694" sldId="266"/>
            <ac:spMk id="2" creationId="{C1990F7F-3F8C-5C4F-7836-E2C2F5C77DA3}"/>
          </ac:spMkLst>
        </pc:spChg>
        <pc:spChg chg="mod ord">
          <ac:chgData name="Rhiannon Luckman-Williams (2301000)" userId="S::2301000@student.uwtsd.ac.uk::4e38fba1-9d7c-49f7-936b-a4aa212f295b" providerId="AD" clId="Web-{EE9D2C8B-5A7E-A477-02C3-DBFDD89C4488}" dt="2024-02-03T20:06:15.996" v="387"/>
          <ac:spMkLst>
            <pc:docMk/>
            <pc:sldMk cId="1715505694" sldId="266"/>
            <ac:spMk id="3" creationId="{5A09925C-9327-EC94-26BB-E29FF9986573}"/>
          </ac:spMkLst>
        </pc:spChg>
        <pc:spChg chg="add mod">
          <ac:chgData name="Rhiannon Luckman-Williams (2301000)" userId="S::2301000@student.uwtsd.ac.uk::4e38fba1-9d7c-49f7-936b-a4aa212f295b" providerId="AD" clId="Web-{EE9D2C8B-5A7E-A477-02C3-DBFDD89C4488}" dt="2024-02-03T19:51:03.465" v="360" actId="1076"/>
          <ac:spMkLst>
            <pc:docMk/>
            <pc:sldMk cId="1715505694" sldId="266"/>
            <ac:spMk id="5" creationId="{D200C028-C87B-629B-E98D-87617E954242}"/>
          </ac:spMkLst>
        </pc:spChg>
        <pc:spChg chg="add mod">
          <ac:chgData name="Rhiannon Luckman-Williams (2301000)" userId="S::2301000@student.uwtsd.ac.uk::4e38fba1-9d7c-49f7-936b-a4aa212f295b" providerId="AD" clId="Web-{EE9D2C8B-5A7E-A477-02C3-DBFDD89C4488}" dt="2024-02-03T19:59:55" v="372" actId="1076"/>
          <ac:spMkLst>
            <pc:docMk/>
            <pc:sldMk cId="1715505694" sldId="266"/>
            <ac:spMk id="8" creationId="{05900998-723F-5D6B-EF22-43E45E1DA7DB}"/>
          </ac:spMkLst>
        </pc:spChg>
        <pc:spChg chg="add mod">
          <ac:chgData name="Rhiannon Luckman-Williams (2301000)" userId="S::2301000@student.uwtsd.ac.uk::4e38fba1-9d7c-49f7-936b-a4aa212f295b" providerId="AD" clId="Web-{EE9D2C8B-5A7E-A477-02C3-DBFDD89C4488}" dt="2024-02-03T20:04:03.930" v="383" actId="1076"/>
          <ac:spMkLst>
            <pc:docMk/>
            <pc:sldMk cId="1715505694" sldId="266"/>
            <ac:spMk id="10" creationId="{B32A1F59-BAE2-5518-25A2-6303B12C5390}"/>
          </ac:spMkLst>
        </pc:spChg>
        <pc:picChg chg="add mod">
          <ac:chgData name="Rhiannon Luckman-Williams (2301000)" userId="S::2301000@student.uwtsd.ac.uk::4e38fba1-9d7c-49f7-936b-a4aa212f295b" providerId="AD" clId="Web-{EE9D2C8B-5A7E-A477-02C3-DBFDD89C4488}" dt="2024-02-03T21:50:32.039" v="607" actId="1076"/>
          <ac:picMkLst>
            <pc:docMk/>
            <pc:sldMk cId="1715505694" sldId="266"/>
            <ac:picMk id="4" creationId="{81850B21-6BB9-5407-DF93-F8EEEE775E37}"/>
          </ac:picMkLst>
        </pc:picChg>
        <pc:picChg chg="add del mod">
          <ac:chgData name="Rhiannon Luckman-Williams (2301000)" userId="S::2301000@student.uwtsd.ac.uk::4e38fba1-9d7c-49f7-936b-a4aa212f295b" providerId="AD" clId="Web-{EE9D2C8B-5A7E-A477-02C3-DBFDD89C4488}" dt="2024-02-03T19:58:49.529" v="365"/>
          <ac:picMkLst>
            <pc:docMk/>
            <pc:sldMk cId="1715505694" sldId="266"/>
            <ac:picMk id="6" creationId="{67EB43C1-1B2C-8E04-983B-9778BAF04993}"/>
          </ac:picMkLst>
        </pc:picChg>
        <pc:picChg chg="add mod">
          <ac:chgData name="Rhiannon Luckman-Williams (2301000)" userId="S::2301000@student.uwtsd.ac.uk::4e38fba1-9d7c-49f7-936b-a4aa212f295b" providerId="AD" clId="Web-{EE9D2C8B-5A7E-A477-02C3-DBFDD89C4488}" dt="2024-02-03T21:50:54.806" v="610"/>
          <ac:picMkLst>
            <pc:docMk/>
            <pc:sldMk cId="1715505694" sldId="266"/>
            <ac:picMk id="7" creationId="{A9C23920-0D0F-C0C1-C4D0-FB9E79F4D916}"/>
          </ac:picMkLst>
        </pc:picChg>
        <pc:picChg chg="add mod modCrop">
          <ac:chgData name="Rhiannon Luckman-Williams (2301000)" userId="S::2301000@student.uwtsd.ac.uk::4e38fba1-9d7c-49f7-936b-a4aa212f295b" providerId="AD" clId="Web-{EE9D2C8B-5A7E-A477-02C3-DBFDD89C4488}" dt="2024-02-03T21:50:58.181" v="611"/>
          <ac:picMkLst>
            <pc:docMk/>
            <pc:sldMk cId="1715505694" sldId="266"/>
            <ac:picMk id="9" creationId="{7EB58FDD-49A1-14E5-4AF6-304CBDA00DCE}"/>
          </ac:picMkLst>
        </pc:picChg>
      </pc:sldChg>
      <pc:sldChg chg="addSp delSp modSp mod setBg modClrScheme setClrOvrMap chgLayout">
        <pc:chgData name="Rhiannon Luckman-Williams (2301000)" userId="S::2301000@student.uwtsd.ac.uk::4e38fba1-9d7c-49f7-936b-a4aa212f295b" providerId="AD" clId="Web-{EE9D2C8B-5A7E-A477-02C3-DBFDD89C4488}" dt="2024-02-03T22:17:45.840" v="717" actId="1076"/>
        <pc:sldMkLst>
          <pc:docMk/>
          <pc:sldMk cId="3110173527" sldId="267"/>
        </pc:sldMkLst>
        <pc:spChg chg="mod ord">
          <ac:chgData name="Rhiannon Luckman-Williams (2301000)" userId="S::2301000@student.uwtsd.ac.uk::4e38fba1-9d7c-49f7-936b-a4aa212f295b" providerId="AD" clId="Web-{EE9D2C8B-5A7E-A477-02C3-DBFDD89C4488}" dt="2024-02-03T22:17:45.840" v="717" actId="1076"/>
          <ac:spMkLst>
            <pc:docMk/>
            <pc:sldMk cId="3110173527" sldId="267"/>
            <ac:spMk id="2" creationId="{4513ECB5-9BCB-4B69-4E55-1B9184FC4EB8}"/>
          </ac:spMkLst>
        </pc:spChg>
        <pc:spChg chg="mod">
          <ac:chgData name="Rhiannon Luckman-Williams (2301000)" userId="S::2301000@student.uwtsd.ac.uk::4e38fba1-9d7c-49f7-936b-a4aa212f295b" providerId="AD" clId="Web-{EE9D2C8B-5A7E-A477-02C3-DBFDD89C4488}" dt="2024-02-03T20:47:10.585" v="533" actId="1076"/>
          <ac:spMkLst>
            <pc:docMk/>
            <pc:sldMk cId="3110173527" sldId="267"/>
            <ac:spMk id="5" creationId="{B65BCC6C-64D0-8279-26FE-A1336AAC9E56}"/>
          </ac:spMkLst>
        </pc:spChg>
        <pc:spChg chg="add del">
          <ac:chgData name="Rhiannon Luckman-Williams (2301000)" userId="S::2301000@student.uwtsd.ac.uk::4e38fba1-9d7c-49f7-936b-a4aa212f295b" providerId="AD" clId="Web-{EE9D2C8B-5A7E-A477-02C3-DBFDD89C4488}" dt="2024-02-03T20:43:40.704" v="514"/>
          <ac:spMkLst>
            <pc:docMk/>
            <pc:sldMk cId="3110173527" sldId="267"/>
            <ac:spMk id="8" creationId="{9228552E-C8B1-4A80-8448-0787CE0FC704}"/>
          </ac:spMkLst>
        </pc:spChg>
        <pc:spChg chg="add">
          <ac:chgData name="Rhiannon Luckman-Williams (2301000)" userId="S::2301000@student.uwtsd.ac.uk::4e38fba1-9d7c-49f7-936b-a4aa212f295b" providerId="AD" clId="Web-{EE9D2C8B-5A7E-A477-02C3-DBFDD89C4488}" dt="2024-02-03T22:16:25.384" v="708"/>
          <ac:spMkLst>
            <pc:docMk/>
            <pc:sldMk cId="3110173527" sldId="267"/>
            <ac:spMk id="25" creationId="{23E547B5-89CF-4EC0-96DE-25771AED0799}"/>
          </ac:spMkLst>
        </pc:spChg>
        <pc:spChg chg="add">
          <ac:chgData name="Rhiannon Luckman-Williams (2301000)" userId="S::2301000@student.uwtsd.ac.uk::4e38fba1-9d7c-49f7-936b-a4aa212f295b" providerId="AD" clId="Web-{EE9D2C8B-5A7E-A477-02C3-DBFDD89C4488}" dt="2024-02-03T22:16:25.384" v="708"/>
          <ac:spMkLst>
            <pc:docMk/>
            <pc:sldMk cId="3110173527" sldId="267"/>
            <ac:spMk id="27" creationId="{3F0B8CEB-8279-4E5E-A0CE-1FC9F71736F2}"/>
          </ac:spMkLst>
        </pc:spChg>
        <pc:grpChg chg="add del ord">
          <ac:chgData name="Rhiannon Luckman-Williams (2301000)" userId="S::2301000@student.uwtsd.ac.uk::4e38fba1-9d7c-49f7-936b-a4aa212f295b" providerId="AD" clId="Web-{EE9D2C8B-5A7E-A477-02C3-DBFDD89C4488}" dt="2024-02-03T22:13:10.612" v="696"/>
          <ac:grpSpMkLst>
            <pc:docMk/>
            <pc:sldMk cId="3110173527" sldId="267"/>
            <ac:grpSpMk id="10" creationId="{F2461760-92B9-4EF0-C323-9BD6788767B8}"/>
          </ac:grpSpMkLst>
        </pc:grpChg>
        <pc:grpChg chg="add del">
          <ac:chgData name="Rhiannon Luckman-Williams (2301000)" userId="S::2301000@student.uwtsd.ac.uk::4e38fba1-9d7c-49f7-936b-a4aa212f295b" providerId="AD" clId="Web-{EE9D2C8B-5A7E-A477-02C3-DBFDD89C4488}" dt="2024-02-03T22:16:25.384" v="708"/>
          <ac:grpSpMkLst>
            <pc:docMk/>
            <pc:sldMk cId="3110173527" sldId="267"/>
            <ac:grpSpMk id="16" creationId="{114ED94A-C85D-4CD3-4205-438D21CE6B38}"/>
          </ac:grpSpMkLst>
        </pc:grpChg>
        <pc:picChg chg="add del mod">
          <ac:chgData name="Rhiannon Luckman-Williams (2301000)" userId="S::2301000@student.uwtsd.ac.uk::4e38fba1-9d7c-49f7-936b-a4aa212f295b" providerId="AD" clId="Web-{EE9D2C8B-5A7E-A477-02C3-DBFDD89C4488}" dt="2024-02-03T20:43:43.235" v="515"/>
          <ac:picMkLst>
            <pc:docMk/>
            <pc:sldMk cId="3110173527" sldId="267"/>
            <ac:picMk id="3" creationId="{D7BF534A-5FE1-EA71-F978-6211BA678132}"/>
          </ac:picMkLst>
        </pc:picChg>
        <pc:picChg chg="add mod">
          <ac:chgData name="Rhiannon Luckman-Williams (2301000)" userId="S::2301000@student.uwtsd.ac.uk::4e38fba1-9d7c-49f7-936b-a4aa212f295b" providerId="AD" clId="Web-{EE9D2C8B-5A7E-A477-02C3-DBFDD89C4488}" dt="2024-02-03T22:16:25.384" v="708"/>
          <ac:picMkLst>
            <pc:docMk/>
            <pc:sldMk cId="3110173527" sldId="267"/>
            <ac:picMk id="11" creationId="{56DBB1CD-1BCE-6529-5176-3609EBBB0954}"/>
          </ac:picMkLst>
        </pc:picChg>
      </pc:sldChg>
      <pc:sldChg chg="addSp delSp modSp mod setBg modClrScheme setClrOvrMap chgLayout">
        <pc:chgData name="Rhiannon Luckman-Williams (2301000)" userId="S::2301000@student.uwtsd.ac.uk::4e38fba1-9d7c-49f7-936b-a4aa212f295b" providerId="AD" clId="Web-{EE9D2C8B-5A7E-A477-02C3-DBFDD89C4488}" dt="2024-02-03T22:00:38.437" v="655" actId="1076"/>
        <pc:sldMkLst>
          <pc:docMk/>
          <pc:sldMk cId="1346376405" sldId="268"/>
        </pc:sldMkLst>
        <pc:spChg chg="add mod">
          <ac:chgData name="Rhiannon Luckman-Williams (2301000)" userId="S::2301000@student.uwtsd.ac.uk::4e38fba1-9d7c-49f7-936b-a4aa212f295b" providerId="AD" clId="Web-{EE9D2C8B-5A7E-A477-02C3-DBFDD89C4488}" dt="2024-02-03T21:56:51.630" v="635" actId="1076"/>
          <ac:spMkLst>
            <pc:docMk/>
            <pc:sldMk cId="1346376405" sldId="268"/>
            <ac:spMk id="2" creationId="{2CA1816C-D208-3F07-DFD2-EDB9000E0583}"/>
          </ac:spMkLst>
        </pc:spChg>
        <pc:spChg chg="del mod">
          <ac:chgData name="Rhiannon Luckman-Williams (2301000)" userId="S::2301000@student.uwtsd.ac.uk::4e38fba1-9d7c-49f7-936b-a4aa212f295b" providerId="AD" clId="Web-{EE9D2C8B-5A7E-A477-02C3-DBFDD89C4488}" dt="2024-02-01T20:38:11.183" v="73"/>
          <ac:spMkLst>
            <pc:docMk/>
            <pc:sldMk cId="1346376405" sldId="268"/>
            <ac:spMk id="2" creationId="{4BC34521-D823-15C1-C03E-221F06D68468}"/>
          </ac:spMkLst>
        </pc:spChg>
        <pc:spChg chg="del mod ord">
          <ac:chgData name="Rhiannon Luckman-Williams (2301000)" userId="S::2301000@student.uwtsd.ac.uk::4e38fba1-9d7c-49f7-936b-a4aa212f295b" providerId="AD" clId="Web-{EE9D2C8B-5A7E-A477-02C3-DBFDD89C4488}" dt="2024-02-03T21:57:43.400" v="641"/>
          <ac:spMkLst>
            <pc:docMk/>
            <pc:sldMk cId="1346376405" sldId="268"/>
            <ac:spMk id="3" creationId="{F75A0B58-FC58-5AC0-162A-35D3178FFD64}"/>
          </ac:spMkLst>
        </pc:spChg>
        <pc:spChg chg="add del mod">
          <ac:chgData name="Rhiannon Luckman-Williams (2301000)" userId="S::2301000@student.uwtsd.ac.uk::4e38fba1-9d7c-49f7-936b-a4aa212f295b" providerId="AD" clId="Web-{EE9D2C8B-5A7E-A477-02C3-DBFDD89C4488}" dt="2024-02-03T21:57:48.228" v="642"/>
          <ac:spMkLst>
            <pc:docMk/>
            <pc:sldMk cId="1346376405" sldId="268"/>
            <ac:spMk id="6" creationId="{EE104095-D573-06E7-C6C1-5289D7507CBA}"/>
          </ac:spMkLst>
        </pc:spChg>
        <pc:spChg chg="add mod">
          <ac:chgData name="Rhiannon Luckman-Williams (2301000)" userId="S::2301000@student.uwtsd.ac.uk::4e38fba1-9d7c-49f7-936b-a4aa212f295b" providerId="AD" clId="Web-{EE9D2C8B-5A7E-A477-02C3-DBFDD89C4488}" dt="2024-02-03T22:00:38.437" v="655" actId="1076"/>
          <ac:spMkLst>
            <pc:docMk/>
            <pc:sldMk cId="1346376405" sldId="268"/>
            <ac:spMk id="7" creationId="{C993CC02-9081-ECD6-4E60-86AF3AC3FB1C}"/>
          </ac:spMkLst>
        </pc:spChg>
        <pc:spChg chg="add">
          <ac:chgData name="Rhiannon Luckman-Williams (2301000)" userId="S::2301000@student.uwtsd.ac.uk::4e38fba1-9d7c-49f7-936b-a4aa212f295b" providerId="AD" clId="Web-{EE9D2C8B-5A7E-A477-02C3-DBFDD89C4488}" dt="2024-02-03T20:58:09.115" v="576"/>
          <ac:spMkLst>
            <pc:docMk/>
            <pc:sldMk cId="1346376405" sldId="268"/>
            <ac:spMk id="9" creationId="{71B2258F-86CA-4D4D-8270-BC05FCDEBFB3}"/>
          </ac:spMkLst>
        </pc:spChg>
        <pc:picChg chg="add mod ord">
          <ac:chgData name="Rhiannon Luckman-Williams (2301000)" userId="S::2301000@student.uwtsd.ac.uk::4e38fba1-9d7c-49f7-936b-a4aa212f295b" providerId="AD" clId="Web-{EE9D2C8B-5A7E-A477-02C3-DBFDD89C4488}" dt="2024-02-03T21:59:40.169" v="653" actId="1076"/>
          <ac:picMkLst>
            <pc:docMk/>
            <pc:sldMk cId="1346376405" sldId="268"/>
            <ac:picMk id="4" creationId="{1285B8BE-F210-90B1-EE08-BF798D2D1480}"/>
          </ac:picMkLst>
        </pc:picChg>
      </pc:sldChg>
      <pc:sldChg chg="modSp mod ord modClrScheme chgLayout">
        <pc:chgData name="Rhiannon Luckman-Williams (2301000)" userId="S::2301000@student.uwtsd.ac.uk::4e38fba1-9d7c-49f7-936b-a4aa212f295b" providerId="AD" clId="Web-{EE9D2C8B-5A7E-A477-02C3-DBFDD89C4488}" dt="2024-02-03T20:58:38.138" v="577"/>
        <pc:sldMkLst>
          <pc:docMk/>
          <pc:sldMk cId="2716512622" sldId="269"/>
        </pc:sldMkLst>
        <pc:spChg chg="mod ord">
          <ac:chgData name="Rhiannon Luckman-Williams (2301000)" userId="S::2301000@student.uwtsd.ac.uk::4e38fba1-9d7c-49f7-936b-a4aa212f295b" providerId="AD" clId="Web-{EE9D2C8B-5A7E-A477-02C3-DBFDD89C4488}" dt="2024-02-03T20:06:15.996" v="387"/>
          <ac:spMkLst>
            <pc:docMk/>
            <pc:sldMk cId="2716512622" sldId="269"/>
            <ac:spMk id="2" creationId="{66E81011-31C6-C71E-242D-65348AC71F10}"/>
          </ac:spMkLst>
        </pc:spChg>
        <pc:spChg chg="mod ord">
          <ac:chgData name="Rhiannon Luckman-Williams (2301000)" userId="S::2301000@student.uwtsd.ac.uk::4e38fba1-9d7c-49f7-936b-a4aa212f295b" providerId="AD" clId="Web-{EE9D2C8B-5A7E-A477-02C3-DBFDD89C4488}" dt="2024-02-03T20:06:15.996" v="387"/>
          <ac:spMkLst>
            <pc:docMk/>
            <pc:sldMk cId="2716512622" sldId="269"/>
            <ac:spMk id="3" creationId="{418D5064-0C77-479C-08C6-CCF0AAC1A2E0}"/>
          </ac:spMkLst>
        </pc:spChg>
      </pc:sldChg>
      <pc:sldChg chg="modSp new mod modClrScheme chgLayout">
        <pc:chgData name="Rhiannon Luckman-Williams (2301000)" userId="S::2301000@student.uwtsd.ac.uk::4e38fba1-9d7c-49f7-936b-a4aa212f295b" providerId="AD" clId="Web-{EE9D2C8B-5A7E-A477-02C3-DBFDD89C4488}" dt="2024-02-03T20:06:15.996" v="387"/>
        <pc:sldMkLst>
          <pc:docMk/>
          <pc:sldMk cId="3356569996" sldId="270"/>
        </pc:sldMkLst>
        <pc:spChg chg="mod ord">
          <ac:chgData name="Rhiannon Luckman-Williams (2301000)" userId="S::2301000@student.uwtsd.ac.uk::4e38fba1-9d7c-49f7-936b-a4aa212f295b" providerId="AD" clId="Web-{EE9D2C8B-5A7E-A477-02C3-DBFDD89C4488}" dt="2024-02-03T20:06:15.996" v="387"/>
          <ac:spMkLst>
            <pc:docMk/>
            <pc:sldMk cId="3356569996" sldId="270"/>
            <ac:spMk id="2" creationId="{E4CA7459-EABB-2039-86AD-DD0A3C95F115}"/>
          </ac:spMkLst>
        </pc:spChg>
        <pc:spChg chg="mod ord">
          <ac:chgData name="Rhiannon Luckman-Williams (2301000)" userId="S::2301000@student.uwtsd.ac.uk::4e38fba1-9d7c-49f7-936b-a4aa212f295b" providerId="AD" clId="Web-{EE9D2C8B-5A7E-A477-02C3-DBFDD89C4488}" dt="2024-02-03T20:06:15.996" v="387"/>
          <ac:spMkLst>
            <pc:docMk/>
            <pc:sldMk cId="3356569996" sldId="270"/>
            <ac:spMk id="3" creationId="{123B0D01-B625-A074-E1CF-F67DEB57F1A6}"/>
          </ac:spMkLst>
        </pc:spChg>
      </pc:sldChg>
      <pc:sldChg chg="modSp new mod modClrScheme chgLayout">
        <pc:chgData name="Rhiannon Luckman-Williams (2301000)" userId="S::2301000@student.uwtsd.ac.uk::4e38fba1-9d7c-49f7-936b-a4aa212f295b" providerId="AD" clId="Web-{EE9D2C8B-5A7E-A477-02C3-DBFDD89C4488}" dt="2024-02-03T20:06:15.996" v="387"/>
        <pc:sldMkLst>
          <pc:docMk/>
          <pc:sldMk cId="2814342810" sldId="271"/>
        </pc:sldMkLst>
        <pc:spChg chg="mod ord">
          <ac:chgData name="Rhiannon Luckman-Williams (2301000)" userId="S::2301000@student.uwtsd.ac.uk::4e38fba1-9d7c-49f7-936b-a4aa212f295b" providerId="AD" clId="Web-{EE9D2C8B-5A7E-A477-02C3-DBFDD89C4488}" dt="2024-02-03T20:06:15.996" v="387"/>
          <ac:spMkLst>
            <pc:docMk/>
            <pc:sldMk cId="2814342810" sldId="271"/>
            <ac:spMk id="2" creationId="{877389B4-90D2-6FE4-8BE5-2B0A9F3524FE}"/>
          </ac:spMkLst>
        </pc:spChg>
        <pc:spChg chg="mod ord">
          <ac:chgData name="Rhiannon Luckman-Williams (2301000)" userId="S::2301000@student.uwtsd.ac.uk::4e38fba1-9d7c-49f7-936b-a4aa212f295b" providerId="AD" clId="Web-{EE9D2C8B-5A7E-A477-02C3-DBFDD89C4488}" dt="2024-02-03T20:06:15.996" v="387"/>
          <ac:spMkLst>
            <pc:docMk/>
            <pc:sldMk cId="2814342810" sldId="271"/>
            <ac:spMk id="3" creationId="{E58AE02F-31A7-7041-CDBB-E976F1379ECF}"/>
          </ac:spMkLst>
        </pc:spChg>
      </pc:sldChg>
      <pc:sldChg chg="new del">
        <pc:chgData name="Rhiannon Luckman-Williams (2301000)" userId="S::2301000@student.uwtsd.ac.uk::4e38fba1-9d7c-49f7-936b-a4aa212f295b" providerId="AD" clId="Web-{EE9D2C8B-5A7E-A477-02C3-DBFDD89C4488}" dt="2024-02-03T20:25:17.902" v="459"/>
        <pc:sldMkLst>
          <pc:docMk/>
          <pc:sldMk cId="421912325" sldId="272"/>
        </pc:sldMkLst>
      </pc:sldChg>
      <pc:sldChg chg="add del replId">
        <pc:chgData name="Rhiannon Luckman-Williams (2301000)" userId="S::2301000@student.uwtsd.ac.uk::4e38fba1-9d7c-49f7-936b-a4aa212f295b" providerId="AD" clId="Web-{EE9D2C8B-5A7E-A477-02C3-DBFDD89C4488}" dt="2024-02-03T20:26:18.607" v="463"/>
        <pc:sldMkLst>
          <pc:docMk/>
          <pc:sldMk cId="460160481" sldId="272"/>
        </pc:sldMkLst>
      </pc:sldChg>
      <pc:sldChg chg="new del">
        <pc:chgData name="Rhiannon Luckman-Williams (2301000)" userId="S::2301000@student.uwtsd.ac.uk::4e38fba1-9d7c-49f7-936b-a4aa212f295b" providerId="AD" clId="Web-{EE9D2C8B-5A7E-A477-02C3-DBFDD89C4488}" dt="2024-02-03T20:24:17.072" v="453"/>
        <pc:sldMkLst>
          <pc:docMk/>
          <pc:sldMk cId="1841820572" sldId="272"/>
        </pc:sldMkLst>
      </pc:sldChg>
      <pc:sldChg chg="new del">
        <pc:chgData name="Rhiannon Luckman-Williams (2301000)" userId="S::2301000@student.uwtsd.ac.uk::4e38fba1-9d7c-49f7-936b-a4aa212f295b" providerId="AD" clId="Web-{EE9D2C8B-5A7E-A477-02C3-DBFDD89C4488}" dt="2024-02-03T20:25:21.949" v="461"/>
        <pc:sldMkLst>
          <pc:docMk/>
          <pc:sldMk cId="2227777214" sldId="272"/>
        </pc:sldMkLst>
      </pc:sldChg>
      <pc:sldChg chg="addSp delSp modSp new mod setBg">
        <pc:chgData name="Rhiannon Luckman-Williams (2301000)" userId="S::2301000@student.uwtsd.ac.uk::4e38fba1-9d7c-49f7-936b-a4aa212f295b" providerId="AD" clId="Web-{EE9D2C8B-5A7E-A477-02C3-DBFDD89C4488}" dt="2024-02-03T22:07:07.312" v="674" actId="1076"/>
        <pc:sldMkLst>
          <pc:docMk/>
          <pc:sldMk cId="3216156713" sldId="272"/>
        </pc:sldMkLst>
        <pc:spChg chg="del mod">
          <ac:chgData name="Rhiannon Luckman-Williams (2301000)" userId="S::2301000@student.uwtsd.ac.uk::4e38fba1-9d7c-49f7-936b-a4aa212f295b" providerId="AD" clId="Web-{EE9D2C8B-5A7E-A477-02C3-DBFDD89C4488}" dt="2024-02-03T22:02:33.066" v="661"/>
          <ac:spMkLst>
            <pc:docMk/>
            <pc:sldMk cId="3216156713" sldId="272"/>
            <ac:spMk id="2" creationId="{BD06058E-7B67-E6D5-AB50-190B0EABB763}"/>
          </ac:spMkLst>
        </pc:spChg>
        <pc:spChg chg="mod">
          <ac:chgData name="Rhiannon Luckman-Williams (2301000)" userId="S::2301000@student.uwtsd.ac.uk::4e38fba1-9d7c-49f7-936b-a4aa212f295b" providerId="AD" clId="Web-{EE9D2C8B-5A7E-A477-02C3-DBFDD89C4488}" dt="2024-02-03T22:07:07.312" v="674" actId="1076"/>
          <ac:spMkLst>
            <pc:docMk/>
            <pc:sldMk cId="3216156713" sldId="272"/>
            <ac:spMk id="3" creationId="{7EC9E7CC-B6D6-3431-48CB-5B822ECEBA6D}"/>
          </ac:spMkLst>
        </pc:spChg>
        <pc:spChg chg="add del">
          <ac:chgData name="Rhiannon Luckman-Williams (2301000)" userId="S::2301000@student.uwtsd.ac.uk::4e38fba1-9d7c-49f7-936b-a4aa212f295b" providerId="AD" clId="Web-{EE9D2C8B-5A7E-A477-02C3-DBFDD89C4488}" dt="2024-02-03T22:06:08.670" v="666"/>
          <ac:spMkLst>
            <pc:docMk/>
            <pc:sldMk cId="3216156713" sldId="272"/>
            <ac:spMk id="9" creationId="{96CF2A2B-0745-440C-9224-C5C6A0A4286F}"/>
          </ac:spMkLst>
        </pc:spChg>
        <pc:spChg chg="add del">
          <ac:chgData name="Rhiannon Luckman-Williams (2301000)" userId="S::2301000@student.uwtsd.ac.uk::4e38fba1-9d7c-49f7-936b-a4aa212f295b" providerId="AD" clId="Web-{EE9D2C8B-5A7E-A477-02C3-DBFDD89C4488}" dt="2024-02-03T22:06:08.670" v="666"/>
          <ac:spMkLst>
            <pc:docMk/>
            <pc:sldMk cId="3216156713" sldId="272"/>
            <ac:spMk id="11" creationId="{75BE6D6B-84C9-4D2B-97EB-773B7369EF82}"/>
          </ac:spMkLst>
        </pc:spChg>
        <pc:spChg chg="add del">
          <ac:chgData name="Rhiannon Luckman-Williams (2301000)" userId="S::2301000@student.uwtsd.ac.uk::4e38fba1-9d7c-49f7-936b-a4aa212f295b" providerId="AD" clId="Web-{EE9D2C8B-5A7E-A477-02C3-DBFDD89C4488}" dt="2024-02-03T22:06:08.576" v="665"/>
          <ac:spMkLst>
            <pc:docMk/>
            <pc:sldMk cId="3216156713" sldId="272"/>
            <ac:spMk id="16" creationId="{2172A0AC-3DCE-4672-BCAF-28FEF91F6020}"/>
          </ac:spMkLst>
        </pc:spChg>
        <pc:spChg chg="add del">
          <ac:chgData name="Rhiannon Luckman-Williams (2301000)" userId="S::2301000@student.uwtsd.ac.uk::4e38fba1-9d7c-49f7-936b-a4aa212f295b" providerId="AD" clId="Web-{EE9D2C8B-5A7E-A477-02C3-DBFDD89C4488}" dt="2024-02-03T22:06:08.576" v="665"/>
          <ac:spMkLst>
            <pc:docMk/>
            <pc:sldMk cId="3216156713" sldId="272"/>
            <ac:spMk id="18" creationId="{AE6F1C77-EDC9-4C5F-8C1C-62DD46BDA3C3}"/>
          </ac:spMkLst>
        </pc:spChg>
        <pc:spChg chg="add del">
          <ac:chgData name="Rhiannon Luckman-Williams (2301000)" userId="S::2301000@student.uwtsd.ac.uk::4e38fba1-9d7c-49f7-936b-a4aa212f295b" providerId="AD" clId="Web-{EE9D2C8B-5A7E-A477-02C3-DBFDD89C4488}" dt="2024-02-03T22:06:30.998" v="668"/>
          <ac:spMkLst>
            <pc:docMk/>
            <pc:sldMk cId="3216156713" sldId="272"/>
            <ac:spMk id="20" creationId="{2F05AAE2-453E-4EDA-8961-D9B319978159}"/>
          </ac:spMkLst>
        </pc:spChg>
        <pc:spChg chg="add del">
          <ac:chgData name="Rhiannon Luckman-Williams (2301000)" userId="S::2301000@student.uwtsd.ac.uk::4e38fba1-9d7c-49f7-936b-a4aa212f295b" providerId="AD" clId="Web-{EE9D2C8B-5A7E-A477-02C3-DBFDD89C4488}" dt="2024-02-03T22:06:30.998" v="668"/>
          <ac:spMkLst>
            <pc:docMk/>
            <pc:sldMk cId="3216156713" sldId="272"/>
            <ac:spMk id="21" creationId="{69AB23CA-CF96-42B0-847F-37A181DEBFA5}"/>
          </ac:spMkLst>
        </pc:spChg>
        <pc:spChg chg="add del">
          <ac:chgData name="Rhiannon Luckman-Williams (2301000)" userId="S::2301000@student.uwtsd.ac.uk::4e38fba1-9d7c-49f7-936b-a4aa212f295b" providerId="AD" clId="Web-{EE9D2C8B-5A7E-A477-02C3-DBFDD89C4488}" dt="2024-02-03T22:06:30.998" v="668"/>
          <ac:spMkLst>
            <pc:docMk/>
            <pc:sldMk cId="3216156713" sldId="272"/>
            <ac:spMk id="22" creationId="{CE2CF453-4871-4F22-8746-957F757DAAF8}"/>
          </ac:spMkLst>
        </pc:spChg>
        <pc:spChg chg="add del">
          <ac:chgData name="Rhiannon Luckman-Williams (2301000)" userId="S::2301000@student.uwtsd.ac.uk::4e38fba1-9d7c-49f7-936b-a4aa212f295b" providerId="AD" clId="Web-{EE9D2C8B-5A7E-A477-02C3-DBFDD89C4488}" dt="2024-02-03T22:06:30.998" v="668"/>
          <ac:spMkLst>
            <pc:docMk/>
            <pc:sldMk cId="3216156713" sldId="272"/>
            <ac:spMk id="23" creationId="{A45FD7F6-BF7B-4588-AE38-90035891A149}"/>
          </ac:spMkLst>
        </pc:spChg>
        <pc:spChg chg="add del">
          <ac:chgData name="Rhiannon Luckman-Williams (2301000)" userId="S::2301000@student.uwtsd.ac.uk::4e38fba1-9d7c-49f7-936b-a4aa212f295b" providerId="AD" clId="Web-{EE9D2C8B-5A7E-A477-02C3-DBFDD89C4488}" dt="2024-02-03T22:06:30.998" v="668"/>
          <ac:spMkLst>
            <pc:docMk/>
            <pc:sldMk cId="3216156713" sldId="272"/>
            <ac:spMk id="24" creationId="{6A0E0FAE-D6BC-43D5-ACA6-8CDE484777BC}"/>
          </ac:spMkLst>
        </pc:spChg>
        <pc:spChg chg="add">
          <ac:chgData name="Rhiannon Luckman-Williams (2301000)" userId="S::2301000@student.uwtsd.ac.uk::4e38fba1-9d7c-49f7-936b-a4aa212f295b" providerId="AD" clId="Web-{EE9D2C8B-5A7E-A477-02C3-DBFDD89C4488}" dt="2024-02-03T22:06:30.998" v="668"/>
          <ac:spMkLst>
            <pc:docMk/>
            <pc:sldMk cId="3216156713" sldId="272"/>
            <ac:spMk id="29" creationId="{2172A0AC-3DCE-4672-BCAF-28FEF91F6020}"/>
          </ac:spMkLst>
        </pc:spChg>
        <pc:spChg chg="add">
          <ac:chgData name="Rhiannon Luckman-Williams (2301000)" userId="S::2301000@student.uwtsd.ac.uk::4e38fba1-9d7c-49f7-936b-a4aa212f295b" providerId="AD" clId="Web-{EE9D2C8B-5A7E-A477-02C3-DBFDD89C4488}" dt="2024-02-03T22:06:30.998" v="668"/>
          <ac:spMkLst>
            <pc:docMk/>
            <pc:sldMk cId="3216156713" sldId="272"/>
            <ac:spMk id="31" creationId="{AE6F1C77-EDC9-4C5F-8C1C-62DD46BDA3C3}"/>
          </ac:spMkLst>
        </pc:spChg>
        <pc:picChg chg="add mod ord">
          <ac:chgData name="Rhiannon Luckman-Williams (2301000)" userId="S::2301000@student.uwtsd.ac.uk::4e38fba1-9d7c-49f7-936b-a4aa212f295b" providerId="AD" clId="Web-{EE9D2C8B-5A7E-A477-02C3-DBFDD89C4488}" dt="2024-02-03T22:06:30.998" v="668"/>
          <ac:picMkLst>
            <pc:docMk/>
            <pc:sldMk cId="3216156713" sldId="272"/>
            <ac:picMk id="4" creationId="{0DEC1328-2988-66CE-2A1D-CDB3FB5F985E}"/>
          </ac:picMkLst>
        </pc:picChg>
        <pc:picChg chg="add mod">
          <ac:chgData name="Rhiannon Luckman-Williams (2301000)" userId="S::2301000@student.uwtsd.ac.uk::4e38fba1-9d7c-49f7-936b-a4aa212f295b" providerId="AD" clId="Web-{EE9D2C8B-5A7E-A477-02C3-DBFDD89C4488}" dt="2024-02-03T22:06:30.998" v="668"/>
          <ac:picMkLst>
            <pc:docMk/>
            <pc:sldMk cId="3216156713" sldId="272"/>
            <ac:picMk id="5" creationId="{F466CC2F-9ADC-76F8-1E5C-CE181D13E2BC}"/>
          </ac:picMkLst>
        </pc:picChg>
      </pc:sldChg>
      <pc:sldMasterChg chg="add del addSldLayout delSldLayout">
        <pc:chgData name="Rhiannon Luckman-Williams (2301000)" userId="S::2301000@student.uwtsd.ac.uk::4e38fba1-9d7c-49f7-936b-a4aa212f295b" providerId="AD" clId="Web-{EE9D2C8B-5A7E-A477-02C3-DBFDD89C4488}" dt="2024-02-03T20:06:15.996" v="387"/>
        <pc:sldMasterMkLst>
          <pc:docMk/>
          <pc:sldMasterMk cId="2460954070" sldId="2147483660"/>
        </pc:sldMasterMkLst>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2385387890" sldId="2147483661"/>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949138452" sldId="2147483662"/>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2591524520" sldId="2147483663"/>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1203092039" sldId="2147483664"/>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3733172339" sldId="2147483665"/>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3210312558" sldId="2147483666"/>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3146388984" sldId="2147483667"/>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3171841454" sldId="2147483668"/>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1718958274" sldId="2147483669"/>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2202905451" sldId="2147483670"/>
          </pc:sldLayoutMkLst>
        </pc:sldLayoutChg>
        <pc:sldLayoutChg chg="add del">
          <pc:chgData name="Rhiannon Luckman-Williams (2301000)" userId="S::2301000@student.uwtsd.ac.uk::4e38fba1-9d7c-49f7-936b-a4aa212f295b" providerId="AD" clId="Web-{EE9D2C8B-5A7E-A477-02C3-DBFDD89C4488}" dt="2024-02-03T20:06:15.996" v="387"/>
          <pc:sldLayoutMkLst>
            <pc:docMk/>
            <pc:sldMasterMk cId="2460954070" sldId="2147483660"/>
            <pc:sldLayoutMk cId="3479445657" sldId="2147483671"/>
          </pc:sldLayoutMkLst>
        </pc:sldLayoutChg>
      </pc:sldMasterChg>
      <pc:sldMasterChg chg="add del addSldLayout delSldLayout modSldLayout">
        <pc:chgData name="Rhiannon Luckman-Williams (2301000)" userId="S::2301000@student.uwtsd.ac.uk::4e38fba1-9d7c-49f7-936b-a4aa212f295b" providerId="AD" clId="Web-{EE9D2C8B-5A7E-A477-02C3-DBFDD89C4488}" dt="2024-02-03T20:06:15.996" v="387"/>
        <pc:sldMasterMkLst>
          <pc:docMk/>
          <pc:sldMasterMk cId="1088699073" sldId="2147483672"/>
        </pc:sldMasterMkLst>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3140627066" sldId="2147483673"/>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1818349748" sldId="2147483674"/>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535580357" sldId="2147483675"/>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935186286" sldId="2147483676"/>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1916184906" sldId="2147483677"/>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2875584456" sldId="2147483678"/>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405964656" sldId="2147483679"/>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3072672144" sldId="2147483680"/>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2365485901" sldId="2147483681"/>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4178311825" sldId="2147483682"/>
          </pc:sldLayoutMkLst>
        </pc:sldLayoutChg>
        <pc:sldLayoutChg chg="add del mod replId">
          <pc:chgData name="Rhiannon Luckman-Williams (2301000)" userId="S::2301000@student.uwtsd.ac.uk::4e38fba1-9d7c-49f7-936b-a4aa212f295b" providerId="AD" clId="Web-{EE9D2C8B-5A7E-A477-02C3-DBFDD89C4488}" dt="2024-02-03T20:06:15.996" v="387"/>
          <pc:sldLayoutMkLst>
            <pc:docMk/>
            <pc:sldMasterMk cId="1088699073" sldId="2147483672"/>
            <pc:sldLayoutMk cId="253698295" sldId="2147483683"/>
          </pc:sldLayoutMkLst>
        </pc:sldLayoutChg>
      </pc:sldMasterChg>
      <pc:sldMasterChg chg="add del addSldLayout delSldLayout modSldLayout">
        <pc:chgData name="Rhiannon Luckman-Williams (2301000)" userId="S::2301000@student.uwtsd.ac.uk::4e38fba1-9d7c-49f7-936b-a4aa212f295b" providerId="AD" clId="Web-{EE9D2C8B-5A7E-A477-02C3-DBFDD89C4488}" dt="2024-02-03T20:05:08.713" v="385"/>
        <pc:sldMasterMkLst>
          <pc:docMk/>
          <pc:sldMasterMk cId="3233110300" sldId="2147483672"/>
        </pc:sldMasterMkLst>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1201755913" sldId="2147483673"/>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2943216190" sldId="2147483674"/>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1490807395" sldId="2147483675"/>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1653303383" sldId="2147483676"/>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495130679" sldId="2147483677"/>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3871262279" sldId="2147483678"/>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729012629" sldId="2147483679"/>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3792988357" sldId="2147483680"/>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1850456967" sldId="2147483681"/>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227282910" sldId="2147483682"/>
          </pc:sldLayoutMkLst>
        </pc:sldLayoutChg>
        <pc:sldLayoutChg chg="add del mod replId">
          <pc:chgData name="Rhiannon Luckman-Williams (2301000)" userId="S::2301000@student.uwtsd.ac.uk::4e38fba1-9d7c-49f7-936b-a4aa212f295b" providerId="AD" clId="Web-{EE9D2C8B-5A7E-A477-02C3-DBFDD89C4488}" dt="2024-02-03T20:05:08.713" v="385"/>
          <pc:sldLayoutMkLst>
            <pc:docMk/>
            <pc:sldMasterMk cId="3233110300" sldId="2147483672"/>
            <pc:sldLayoutMk cId="2856077078" sldId="2147483683"/>
          </pc:sldLayoutMkLst>
        </pc:sldLayoutChg>
      </pc:sldMasterChg>
    </pc:docChg>
  </pc:docChgLst>
  <pc:docChgLst>
    <pc:chgData name="Rhiannon Luckman-Williams (2301000)" userId="S::2301000@student.uwtsd.ac.uk::4e38fba1-9d7c-49f7-936b-a4aa212f295b" providerId="AD" clId="Web-{C365390B-D075-4A2D-A52A-81CCD294B65B}"/>
    <pc:docChg chg="modSld">
      <pc:chgData name="Rhiannon Luckman-Williams (2301000)" userId="S::2301000@student.uwtsd.ac.uk::4e38fba1-9d7c-49f7-936b-a4aa212f295b" providerId="AD" clId="Web-{C365390B-D075-4A2D-A52A-81CCD294B65B}" dt="2024-02-03T22:46:18.127" v="1" actId="14100"/>
      <pc:docMkLst>
        <pc:docMk/>
      </pc:docMkLst>
      <pc:sldChg chg="modSp">
        <pc:chgData name="Rhiannon Luckman-Williams (2301000)" userId="S::2301000@student.uwtsd.ac.uk::4e38fba1-9d7c-49f7-936b-a4aa212f295b" providerId="AD" clId="Web-{C365390B-D075-4A2D-A52A-81CCD294B65B}" dt="2024-02-03T22:46:18.127" v="1" actId="14100"/>
        <pc:sldMkLst>
          <pc:docMk/>
          <pc:sldMk cId="3110173527" sldId="267"/>
        </pc:sldMkLst>
        <pc:spChg chg="mod">
          <ac:chgData name="Rhiannon Luckman-Williams (2301000)" userId="S::2301000@student.uwtsd.ac.uk::4e38fba1-9d7c-49f7-936b-a4aa212f295b" providerId="AD" clId="Web-{C365390B-D075-4A2D-A52A-81CCD294B65B}" dt="2024-02-03T22:46:18.127" v="1" actId="14100"/>
          <ac:spMkLst>
            <pc:docMk/>
            <pc:sldMk cId="3110173527" sldId="267"/>
            <ac:spMk id="3" creationId="{685923FB-507F-AA49-6465-0838701E9D60}"/>
          </ac:spMkLst>
        </pc:spChg>
      </pc:sldChg>
    </pc:docChg>
  </pc:docChgLst>
  <pc:docChgLst>
    <pc:chgData name="Rhiannon Luckman-Williams (2301000)" userId="S::2301000@student.uwtsd.ac.uk::4e38fba1-9d7c-49f7-936b-a4aa212f295b" providerId="AD" clId="Web-{219FD1D8-BD5A-45C0-A7A0-C941F7EB5584}"/>
    <pc:docChg chg="addSld modSld">
      <pc:chgData name="Rhiannon Luckman-Williams (2301000)" userId="S::2301000@student.uwtsd.ac.uk::4e38fba1-9d7c-49f7-936b-a4aa212f295b" providerId="AD" clId="Web-{219FD1D8-BD5A-45C0-A7A0-C941F7EB5584}" dt="2024-01-08T22:58:24.811" v="116"/>
      <pc:docMkLst>
        <pc:docMk/>
      </pc:docMkLst>
      <pc:sldChg chg="addSp delSp modSp">
        <pc:chgData name="Rhiannon Luckman-Williams (2301000)" userId="S::2301000@student.uwtsd.ac.uk::4e38fba1-9d7c-49f7-936b-a4aa212f295b" providerId="AD" clId="Web-{219FD1D8-BD5A-45C0-A7A0-C941F7EB5584}" dt="2024-01-08T22:50:41.071" v="76" actId="20577"/>
        <pc:sldMkLst>
          <pc:docMk/>
          <pc:sldMk cId="109857222" sldId="256"/>
        </pc:sldMkLst>
        <pc:spChg chg="del">
          <ac:chgData name="Rhiannon Luckman-Williams (2301000)" userId="S::2301000@student.uwtsd.ac.uk::4e38fba1-9d7c-49f7-936b-a4aa212f295b" providerId="AD" clId="Web-{219FD1D8-BD5A-45C0-A7A0-C941F7EB5584}" dt="2024-01-08T22:31:32.622" v="0"/>
          <ac:spMkLst>
            <pc:docMk/>
            <pc:sldMk cId="109857222" sldId="256"/>
            <ac:spMk id="2" creationId="{00000000-0000-0000-0000-000000000000}"/>
          </ac:spMkLst>
        </pc:spChg>
        <pc:spChg chg="del">
          <ac:chgData name="Rhiannon Luckman-Williams (2301000)" userId="S::2301000@student.uwtsd.ac.uk::4e38fba1-9d7c-49f7-936b-a4aa212f295b" providerId="AD" clId="Web-{219FD1D8-BD5A-45C0-A7A0-C941F7EB5584}" dt="2024-01-08T22:31:40.029" v="1"/>
          <ac:spMkLst>
            <pc:docMk/>
            <pc:sldMk cId="109857222" sldId="256"/>
            <ac:spMk id="3" creationId="{00000000-0000-0000-0000-000000000000}"/>
          </ac:spMkLst>
        </pc:spChg>
        <pc:spChg chg="add mod">
          <ac:chgData name="Rhiannon Luckman-Williams (2301000)" userId="S::2301000@student.uwtsd.ac.uk::4e38fba1-9d7c-49f7-936b-a4aa212f295b" providerId="AD" clId="Web-{219FD1D8-BD5A-45C0-A7A0-C941F7EB5584}" dt="2024-01-08T22:35:14.785" v="28" actId="1076"/>
          <ac:spMkLst>
            <pc:docMk/>
            <pc:sldMk cId="109857222" sldId="256"/>
            <ac:spMk id="4" creationId="{D28FCAC0-B4FB-25AD-E2C1-74191DCE51FB}"/>
          </ac:spMkLst>
        </pc:spChg>
        <pc:spChg chg="add mod">
          <ac:chgData name="Rhiannon Luckman-Williams (2301000)" userId="S::2301000@student.uwtsd.ac.uk::4e38fba1-9d7c-49f7-936b-a4aa212f295b" providerId="AD" clId="Web-{219FD1D8-BD5A-45C0-A7A0-C941F7EB5584}" dt="2024-01-08T22:50:41.071" v="76" actId="20577"/>
          <ac:spMkLst>
            <pc:docMk/>
            <pc:sldMk cId="109857222" sldId="256"/>
            <ac:spMk id="5" creationId="{89D25E33-865D-39B0-E4F6-F3EA6E5EB7F0}"/>
          </ac:spMkLst>
        </pc:spChg>
      </pc:sldChg>
      <pc:sldChg chg="addSp delSp modSp new">
        <pc:chgData name="Rhiannon Luckman-Williams (2301000)" userId="S::2301000@student.uwtsd.ac.uk::4e38fba1-9d7c-49f7-936b-a4aa212f295b" providerId="AD" clId="Web-{219FD1D8-BD5A-45C0-A7A0-C941F7EB5584}" dt="2024-01-08T22:51:35.683" v="88" actId="20577"/>
        <pc:sldMkLst>
          <pc:docMk/>
          <pc:sldMk cId="3303392346" sldId="257"/>
        </pc:sldMkLst>
        <pc:spChg chg="add del">
          <ac:chgData name="Rhiannon Luckman-Williams (2301000)" userId="S::2301000@student.uwtsd.ac.uk::4e38fba1-9d7c-49f7-936b-a4aa212f295b" providerId="AD" clId="Web-{219FD1D8-BD5A-45C0-A7A0-C941F7EB5584}" dt="2024-01-08T22:49:01.861" v="65"/>
          <ac:spMkLst>
            <pc:docMk/>
            <pc:sldMk cId="3303392346" sldId="257"/>
            <ac:spMk id="2" creationId="{AA10F822-869B-E037-82D8-4AA9EBF942E0}"/>
          </ac:spMkLst>
        </pc:spChg>
        <pc:spChg chg="add mod">
          <ac:chgData name="Rhiannon Luckman-Williams (2301000)" userId="S::2301000@student.uwtsd.ac.uk::4e38fba1-9d7c-49f7-936b-a4aa212f295b" providerId="AD" clId="Web-{219FD1D8-BD5A-45C0-A7A0-C941F7EB5584}" dt="2024-01-08T22:51:35.683" v="88" actId="20577"/>
          <ac:spMkLst>
            <pc:docMk/>
            <pc:sldMk cId="3303392346" sldId="257"/>
            <ac:spMk id="3" creationId="{7C7BC5DD-2DE0-F57E-D960-3C488EF731CE}"/>
          </ac:spMkLst>
        </pc:spChg>
      </pc:sldChg>
      <pc:sldChg chg="modSp new">
        <pc:chgData name="Rhiannon Luckman-Williams (2301000)" userId="S::2301000@student.uwtsd.ac.uk::4e38fba1-9d7c-49f7-936b-a4aa212f295b" providerId="AD" clId="Web-{219FD1D8-BD5A-45C0-A7A0-C941F7EB5584}" dt="2024-01-08T22:55:40.727" v="104" actId="20577"/>
        <pc:sldMkLst>
          <pc:docMk/>
          <pc:sldMk cId="810040147" sldId="258"/>
        </pc:sldMkLst>
        <pc:spChg chg="mod">
          <ac:chgData name="Rhiannon Luckman-Williams (2301000)" userId="S::2301000@student.uwtsd.ac.uk::4e38fba1-9d7c-49f7-936b-a4aa212f295b" providerId="AD" clId="Web-{219FD1D8-BD5A-45C0-A7A0-C941F7EB5584}" dt="2024-01-08T22:55:40.727" v="104" actId="20577"/>
          <ac:spMkLst>
            <pc:docMk/>
            <pc:sldMk cId="810040147" sldId="258"/>
            <ac:spMk id="2" creationId="{30BB93BE-2C77-48AC-C584-268FDB9A0B98}"/>
          </ac:spMkLst>
        </pc:spChg>
        <pc:spChg chg="mod">
          <ac:chgData name="Rhiannon Luckman-Williams (2301000)" userId="S::2301000@student.uwtsd.ac.uk::4e38fba1-9d7c-49f7-936b-a4aa212f295b" providerId="AD" clId="Web-{219FD1D8-BD5A-45C0-A7A0-C941F7EB5584}" dt="2024-01-08T22:55:33.149" v="103" actId="20577"/>
          <ac:spMkLst>
            <pc:docMk/>
            <pc:sldMk cId="810040147" sldId="258"/>
            <ac:spMk id="3" creationId="{8E53412D-9E36-C9ED-A9DA-2C99A9D13F10}"/>
          </ac:spMkLst>
        </pc:spChg>
      </pc:sldChg>
      <pc:sldChg chg="modSp new">
        <pc:chgData name="Rhiannon Luckman-Williams (2301000)" userId="S::2301000@student.uwtsd.ac.uk::4e38fba1-9d7c-49f7-936b-a4aa212f295b" providerId="AD" clId="Web-{219FD1D8-BD5A-45C0-A7A0-C941F7EB5584}" dt="2024-01-08T22:58:21.998" v="115" actId="20577"/>
        <pc:sldMkLst>
          <pc:docMk/>
          <pc:sldMk cId="4256500576" sldId="259"/>
        </pc:sldMkLst>
        <pc:spChg chg="mod">
          <ac:chgData name="Rhiannon Luckman-Williams (2301000)" userId="S::2301000@student.uwtsd.ac.uk::4e38fba1-9d7c-49f7-936b-a4aa212f295b" providerId="AD" clId="Web-{219FD1D8-BD5A-45C0-A7A0-C941F7EB5584}" dt="2024-01-08T22:58:21.998" v="115" actId="20577"/>
          <ac:spMkLst>
            <pc:docMk/>
            <pc:sldMk cId="4256500576" sldId="259"/>
            <ac:spMk id="2" creationId="{20E9D6DD-8755-2DA3-6154-BA10C63D35A0}"/>
          </ac:spMkLst>
        </pc:spChg>
        <pc:spChg chg="mod">
          <ac:chgData name="Rhiannon Luckman-Williams (2301000)" userId="S::2301000@student.uwtsd.ac.uk::4e38fba1-9d7c-49f7-936b-a4aa212f295b" providerId="AD" clId="Web-{219FD1D8-BD5A-45C0-A7A0-C941F7EB5584}" dt="2024-01-08T22:58:05.732" v="113" actId="20577"/>
          <ac:spMkLst>
            <pc:docMk/>
            <pc:sldMk cId="4256500576" sldId="259"/>
            <ac:spMk id="3" creationId="{47203EEF-CF02-BF90-72DF-38E9597A8EE8}"/>
          </ac:spMkLst>
        </pc:spChg>
      </pc:sldChg>
      <pc:sldChg chg="new">
        <pc:chgData name="Rhiannon Luckman-Williams (2301000)" userId="S::2301000@student.uwtsd.ac.uk::4e38fba1-9d7c-49f7-936b-a4aa212f295b" providerId="AD" clId="Web-{219FD1D8-BD5A-45C0-A7A0-C941F7EB5584}" dt="2024-01-08T22:58:24.811" v="116"/>
        <pc:sldMkLst>
          <pc:docMk/>
          <pc:sldMk cId="2271353981" sldId="260"/>
        </pc:sldMkLst>
      </pc:sldChg>
    </pc:docChg>
  </pc:docChgLst>
  <pc:docChgLst>
    <pc:chgData name="Rhiannon Luckman-Williams (2301000)" userId="S::2301000@student.uwtsd.ac.uk::4e38fba1-9d7c-49f7-936b-a4aa212f295b" providerId="AD" clId="Web-{68E2FD46-BA3B-2451-E9B7-0DC053F9F941}"/>
    <pc:docChg chg="addSld modSld">
      <pc:chgData name="Rhiannon Luckman-Williams (2301000)" userId="S::2301000@student.uwtsd.ac.uk::4e38fba1-9d7c-49f7-936b-a4aa212f295b" providerId="AD" clId="Web-{68E2FD46-BA3B-2451-E9B7-0DC053F9F941}" dt="2024-02-04T20:32:04.407" v="446" actId="20577"/>
      <pc:docMkLst>
        <pc:docMk/>
      </pc:docMkLst>
      <pc:sldChg chg="addSp modSp">
        <pc:chgData name="Rhiannon Luckman-Williams (2301000)" userId="S::2301000@student.uwtsd.ac.uk::4e38fba1-9d7c-49f7-936b-a4aa212f295b" providerId="AD" clId="Web-{68E2FD46-BA3B-2451-E9B7-0DC053F9F941}" dt="2024-02-04T20:15:13.282" v="441" actId="20577"/>
        <pc:sldMkLst>
          <pc:docMk/>
          <pc:sldMk cId="3303392346" sldId="257"/>
        </pc:sldMkLst>
        <pc:spChg chg="mod">
          <ac:chgData name="Rhiannon Luckman-Williams (2301000)" userId="S::2301000@student.uwtsd.ac.uk::4e38fba1-9d7c-49f7-936b-a4aa212f295b" providerId="AD" clId="Web-{68E2FD46-BA3B-2451-E9B7-0DC053F9F941}" dt="2024-02-04T20:15:13.282" v="441" actId="20577"/>
          <ac:spMkLst>
            <pc:docMk/>
            <pc:sldMk cId="3303392346" sldId="257"/>
            <ac:spMk id="2" creationId="{AE6A2007-44D3-BE4C-DBC7-CBE72BEF78C0}"/>
          </ac:spMkLst>
        </pc:spChg>
        <pc:spChg chg="add mod">
          <ac:chgData name="Rhiannon Luckman-Williams (2301000)" userId="S::2301000@student.uwtsd.ac.uk::4e38fba1-9d7c-49f7-936b-a4aa212f295b" providerId="AD" clId="Web-{68E2FD46-BA3B-2451-E9B7-0DC053F9F941}" dt="2024-02-04T18:48:53.884" v="12" actId="14100"/>
          <ac:spMkLst>
            <pc:docMk/>
            <pc:sldMk cId="3303392346" sldId="257"/>
            <ac:spMk id="7" creationId="{52CBF3EE-B993-D84D-8C98-11132A2C3772}"/>
          </ac:spMkLst>
        </pc:spChg>
      </pc:sldChg>
      <pc:sldChg chg="modSp">
        <pc:chgData name="Rhiannon Luckman-Williams (2301000)" userId="S::2301000@student.uwtsd.ac.uk::4e38fba1-9d7c-49f7-936b-a4aa212f295b" providerId="AD" clId="Web-{68E2FD46-BA3B-2451-E9B7-0DC053F9F941}" dt="2024-02-04T20:07:45.989" v="423" actId="20577"/>
        <pc:sldMkLst>
          <pc:docMk/>
          <pc:sldMk cId="4256500576" sldId="259"/>
        </pc:sldMkLst>
        <pc:spChg chg="mod">
          <ac:chgData name="Rhiannon Luckman-Williams (2301000)" userId="S::2301000@student.uwtsd.ac.uk::4e38fba1-9d7c-49f7-936b-a4aa212f295b" providerId="AD" clId="Web-{68E2FD46-BA3B-2451-E9B7-0DC053F9F941}" dt="2024-02-04T20:07:45.989" v="423" actId="20577"/>
          <ac:spMkLst>
            <pc:docMk/>
            <pc:sldMk cId="4256500576" sldId="259"/>
            <ac:spMk id="3" creationId="{47203EEF-CF02-BF90-72DF-38E9597A8EE8}"/>
          </ac:spMkLst>
        </pc:spChg>
      </pc:sldChg>
      <pc:sldChg chg="modSp">
        <pc:chgData name="Rhiannon Luckman-Williams (2301000)" userId="S::2301000@student.uwtsd.ac.uk::4e38fba1-9d7c-49f7-936b-a4aa212f295b" providerId="AD" clId="Web-{68E2FD46-BA3B-2451-E9B7-0DC053F9F941}" dt="2024-02-04T20:32:04.407" v="446" actId="20577"/>
        <pc:sldMkLst>
          <pc:docMk/>
          <pc:sldMk cId="2271353981" sldId="260"/>
        </pc:sldMkLst>
        <pc:spChg chg="mod">
          <ac:chgData name="Rhiannon Luckman-Williams (2301000)" userId="S::2301000@student.uwtsd.ac.uk::4e38fba1-9d7c-49f7-936b-a4aa212f295b" providerId="AD" clId="Web-{68E2FD46-BA3B-2451-E9B7-0DC053F9F941}" dt="2024-02-04T19:30:13.645" v="174" actId="20577"/>
          <ac:spMkLst>
            <pc:docMk/>
            <pc:sldMk cId="2271353981" sldId="260"/>
            <ac:spMk id="2" creationId="{492213FB-AF18-2D1E-6E57-3C36D3DEBEF8}"/>
          </ac:spMkLst>
        </pc:spChg>
        <pc:spChg chg="mod">
          <ac:chgData name="Rhiannon Luckman-Williams (2301000)" userId="S::2301000@student.uwtsd.ac.uk::4e38fba1-9d7c-49f7-936b-a4aa212f295b" providerId="AD" clId="Web-{68E2FD46-BA3B-2451-E9B7-0DC053F9F941}" dt="2024-02-04T20:32:04.407" v="446" actId="20577"/>
          <ac:spMkLst>
            <pc:docMk/>
            <pc:sldMk cId="2271353981" sldId="260"/>
            <ac:spMk id="12" creationId="{20A43A9F-BDBF-7FA7-4870-C5231C639E62}"/>
          </ac:spMkLst>
        </pc:spChg>
      </pc:sldChg>
      <pc:sldChg chg="modSp">
        <pc:chgData name="Rhiannon Luckman-Williams (2301000)" userId="S::2301000@student.uwtsd.ac.uk::4e38fba1-9d7c-49f7-936b-a4aa212f295b" providerId="AD" clId="Web-{68E2FD46-BA3B-2451-E9B7-0DC053F9F941}" dt="2024-02-04T20:15:21.752" v="444" actId="20577"/>
        <pc:sldMkLst>
          <pc:docMk/>
          <pc:sldMk cId="3110173527" sldId="267"/>
        </pc:sldMkLst>
        <pc:spChg chg="mod">
          <ac:chgData name="Rhiannon Luckman-Williams (2301000)" userId="S::2301000@student.uwtsd.ac.uk::4e38fba1-9d7c-49f7-936b-a4aa212f295b" providerId="AD" clId="Web-{68E2FD46-BA3B-2451-E9B7-0DC053F9F941}" dt="2024-02-04T20:15:21.752" v="444" actId="20577"/>
          <ac:spMkLst>
            <pc:docMk/>
            <pc:sldMk cId="3110173527" sldId="267"/>
            <ac:spMk id="2" creationId="{4513ECB5-9BCB-4B69-4E55-1B9184FC4EB8}"/>
          </ac:spMkLst>
        </pc:spChg>
        <pc:spChg chg="mod">
          <ac:chgData name="Rhiannon Luckman-Williams (2301000)" userId="S::2301000@student.uwtsd.ac.uk::4e38fba1-9d7c-49f7-936b-a4aa212f295b" providerId="AD" clId="Web-{68E2FD46-BA3B-2451-E9B7-0DC053F9F941}" dt="2024-02-04T20:05:08.307" v="417" actId="20577"/>
          <ac:spMkLst>
            <pc:docMk/>
            <pc:sldMk cId="3110173527" sldId="267"/>
            <ac:spMk id="4" creationId="{21690E65-376B-2FC5-5B75-7A55E94DA56A}"/>
          </ac:spMkLst>
        </pc:spChg>
      </pc:sldChg>
      <pc:sldChg chg="addSp modSp">
        <pc:chgData name="Rhiannon Luckman-Williams (2301000)" userId="S::2301000@student.uwtsd.ac.uk::4e38fba1-9d7c-49f7-936b-a4aa212f295b" providerId="AD" clId="Web-{68E2FD46-BA3B-2451-E9B7-0DC053F9F941}" dt="2024-02-04T20:06:20.937" v="420" actId="20577"/>
        <pc:sldMkLst>
          <pc:docMk/>
          <pc:sldMk cId="1346376405" sldId="268"/>
        </pc:sldMkLst>
        <pc:spChg chg="mod">
          <ac:chgData name="Rhiannon Luckman-Williams (2301000)" userId="S::2301000@student.uwtsd.ac.uk::4e38fba1-9d7c-49f7-936b-a4aa212f295b" providerId="AD" clId="Web-{68E2FD46-BA3B-2451-E9B7-0DC053F9F941}" dt="2024-02-04T20:06:20.937" v="420" actId="20577"/>
          <ac:spMkLst>
            <pc:docMk/>
            <pc:sldMk cId="1346376405" sldId="268"/>
            <ac:spMk id="2" creationId="{2CA1816C-D208-3F07-DFD2-EDB9000E0583}"/>
          </ac:spMkLst>
        </pc:spChg>
        <pc:spChg chg="add mod">
          <ac:chgData name="Rhiannon Luckman-Williams (2301000)" userId="S::2301000@student.uwtsd.ac.uk::4e38fba1-9d7c-49f7-936b-a4aa212f295b" providerId="AD" clId="Web-{68E2FD46-BA3B-2451-E9B7-0DC053F9F941}" dt="2024-02-04T18:49:44.183" v="22" actId="1076"/>
          <ac:spMkLst>
            <pc:docMk/>
            <pc:sldMk cId="1346376405" sldId="268"/>
            <ac:spMk id="5" creationId="{64D5A9C8-48E3-C857-0B2B-612A80ABC653}"/>
          </ac:spMkLst>
        </pc:spChg>
        <pc:picChg chg="mod">
          <ac:chgData name="Rhiannon Luckman-Williams (2301000)" userId="S::2301000@student.uwtsd.ac.uk::4e38fba1-9d7c-49f7-936b-a4aa212f295b" providerId="AD" clId="Web-{68E2FD46-BA3B-2451-E9B7-0DC053F9F941}" dt="2024-02-04T18:49:47.199" v="23" actId="1076"/>
          <ac:picMkLst>
            <pc:docMk/>
            <pc:sldMk cId="1346376405" sldId="268"/>
            <ac:picMk id="3" creationId="{B89F3E04-F574-1867-68B6-432D5A7B1DD1}"/>
          </ac:picMkLst>
        </pc:picChg>
      </pc:sldChg>
      <pc:sldChg chg="addSp delSp modSp">
        <pc:chgData name="Rhiannon Luckman-Williams (2301000)" userId="S::2301000@student.uwtsd.ac.uk::4e38fba1-9d7c-49f7-936b-a4aa212f295b" providerId="AD" clId="Web-{68E2FD46-BA3B-2451-E9B7-0DC053F9F941}" dt="2024-02-04T19:55:51.632" v="404" actId="1076"/>
        <pc:sldMkLst>
          <pc:docMk/>
          <pc:sldMk cId="3356569996" sldId="270"/>
        </pc:sldMkLst>
        <pc:spChg chg="mod">
          <ac:chgData name="Rhiannon Luckman-Williams (2301000)" userId="S::2301000@student.uwtsd.ac.uk::4e38fba1-9d7c-49f7-936b-a4aa212f295b" providerId="AD" clId="Web-{68E2FD46-BA3B-2451-E9B7-0DC053F9F941}" dt="2024-02-04T19:55:51.632" v="404" actId="1076"/>
          <ac:spMkLst>
            <pc:docMk/>
            <pc:sldMk cId="3356569996" sldId="270"/>
            <ac:spMk id="2" creationId="{E4CA7459-EABB-2039-86AD-DD0A3C95F115}"/>
          </ac:spMkLst>
        </pc:spChg>
        <pc:spChg chg="del mod">
          <ac:chgData name="Rhiannon Luckman-Williams (2301000)" userId="S::2301000@student.uwtsd.ac.uk::4e38fba1-9d7c-49f7-936b-a4aa212f295b" providerId="AD" clId="Web-{68E2FD46-BA3B-2451-E9B7-0DC053F9F941}" dt="2024-02-04T19:22:58.806" v="64"/>
          <ac:spMkLst>
            <pc:docMk/>
            <pc:sldMk cId="3356569996" sldId="270"/>
            <ac:spMk id="3" creationId="{123B0D01-B625-A074-E1CF-F67DEB57F1A6}"/>
          </ac:spMkLst>
        </pc:spChg>
        <pc:spChg chg="add del mod">
          <ac:chgData name="Rhiannon Luckman-Williams (2301000)" userId="S::2301000@student.uwtsd.ac.uk::4e38fba1-9d7c-49f7-936b-a4aa212f295b" providerId="AD" clId="Web-{68E2FD46-BA3B-2451-E9B7-0DC053F9F941}" dt="2024-02-04T19:23:02.071" v="65"/>
          <ac:spMkLst>
            <pc:docMk/>
            <pc:sldMk cId="3356569996" sldId="270"/>
            <ac:spMk id="5" creationId="{4A0A29DE-9B73-B885-73D0-53EBADEA496B}"/>
          </ac:spMkLst>
        </pc:spChg>
        <pc:spChg chg="add mod">
          <ac:chgData name="Rhiannon Luckman-Williams (2301000)" userId="S::2301000@student.uwtsd.ac.uk::4e38fba1-9d7c-49f7-936b-a4aa212f295b" providerId="AD" clId="Web-{68E2FD46-BA3B-2451-E9B7-0DC053F9F941}" dt="2024-02-04T19:55:47.101" v="403" actId="1076"/>
          <ac:spMkLst>
            <pc:docMk/>
            <pc:sldMk cId="3356569996" sldId="270"/>
            <ac:spMk id="6" creationId="{2939E84A-E2B4-325B-02B5-8D7A60B8457C}"/>
          </ac:spMkLst>
        </pc:spChg>
      </pc:sldChg>
      <pc:sldChg chg="modSp">
        <pc:chgData name="Rhiannon Luckman-Williams (2301000)" userId="S::2301000@student.uwtsd.ac.uk::4e38fba1-9d7c-49f7-936b-a4aa212f295b" providerId="AD" clId="Web-{68E2FD46-BA3B-2451-E9B7-0DC053F9F941}" dt="2024-02-04T20:08:16.350" v="424" actId="20577"/>
        <pc:sldMkLst>
          <pc:docMk/>
          <pc:sldMk cId="3216156713" sldId="272"/>
        </pc:sldMkLst>
        <pc:spChg chg="mod">
          <ac:chgData name="Rhiannon Luckman-Williams (2301000)" userId="S::2301000@student.uwtsd.ac.uk::4e38fba1-9d7c-49f7-936b-a4aa212f295b" providerId="AD" clId="Web-{68E2FD46-BA3B-2451-E9B7-0DC053F9F941}" dt="2024-02-04T20:08:16.350" v="424" actId="20577"/>
          <ac:spMkLst>
            <pc:docMk/>
            <pc:sldMk cId="3216156713" sldId="272"/>
            <ac:spMk id="3" creationId="{7EC9E7CC-B6D6-3431-48CB-5B822ECEBA6D}"/>
          </ac:spMkLst>
        </pc:spChg>
      </pc:sldChg>
      <pc:sldChg chg="addSp modSp">
        <pc:chgData name="Rhiannon Luckman-Williams (2301000)" userId="S::2301000@student.uwtsd.ac.uk::4e38fba1-9d7c-49f7-936b-a4aa212f295b" providerId="AD" clId="Web-{68E2FD46-BA3B-2451-E9B7-0DC053F9F941}" dt="2024-02-04T20:12:10.787" v="439" actId="20577"/>
        <pc:sldMkLst>
          <pc:docMk/>
          <pc:sldMk cId="2514303548" sldId="273"/>
        </pc:sldMkLst>
        <pc:spChg chg="add mod">
          <ac:chgData name="Rhiannon Luckman-Williams (2301000)" userId="S::2301000@student.uwtsd.ac.uk::4e38fba1-9d7c-49f7-936b-a4aa212f295b" providerId="AD" clId="Web-{68E2FD46-BA3B-2451-E9B7-0DC053F9F941}" dt="2024-02-04T18:50:31.872" v="32" actId="1076"/>
          <ac:spMkLst>
            <pc:docMk/>
            <pc:sldMk cId="2514303548" sldId="273"/>
            <ac:spMk id="3" creationId="{83B924C6-6B82-EA62-5015-3014C1CDDF2A}"/>
          </ac:spMkLst>
        </pc:spChg>
        <pc:spChg chg="mod">
          <ac:chgData name="Rhiannon Luckman-Williams (2301000)" userId="S::2301000@student.uwtsd.ac.uk::4e38fba1-9d7c-49f7-936b-a4aa212f295b" providerId="AD" clId="Web-{68E2FD46-BA3B-2451-E9B7-0DC053F9F941}" dt="2024-02-04T20:12:10.787" v="439" actId="20577"/>
          <ac:spMkLst>
            <pc:docMk/>
            <pc:sldMk cId="2514303548" sldId="273"/>
            <ac:spMk id="7" creationId="{B8A9D372-A0E8-A4B0-B07E-B7D297FD066C}"/>
          </ac:spMkLst>
        </pc:spChg>
        <pc:spChg chg="mod">
          <ac:chgData name="Rhiannon Luckman-Williams (2301000)" userId="S::2301000@student.uwtsd.ac.uk::4e38fba1-9d7c-49f7-936b-a4aa212f295b" providerId="AD" clId="Web-{68E2FD46-BA3B-2451-E9B7-0DC053F9F941}" dt="2024-02-04T20:11:20.518" v="432" actId="20577"/>
          <ac:spMkLst>
            <pc:docMk/>
            <pc:sldMk cId="2514303548" sldId="273"/>
            <ac:spMk id="8" creationId="{80D66AA0-0FC7-8F25-8493-779C2C25176F}"/>
          </ac:spMkLst>
        </pc:spChg>
        <pc:picChg chg="mod">
          <ac:chgData name="Rhiannon Luckman-Williams (2301000)" userId="S::2301000@student.uwtsd.ac.uk::4e38fba1-9d7c-49f7-936b-a4aa212f295b" providerId="AD" clId="Web-{68E2FD46-BA3B-2451-E9B7-0DC053F9F941}" dt="2024-02-04T18:50:33.825" v="33" actId="1076"/>
          <ac:picMkLst>
            <pc:docMk/>
            <pc:sldMk cId="2514303548" sldId="273"/>
            <ac:picMk id="14" creationId="{AB64BA5B-0F2B-09C5-295F-6D4BD87E5C5A}"/>
          </ac:picMkLst>
        </pc:picChg>
      </pc:sldChg>
      <pc:sldChg chg="addSp modSp">
        <pc:chgData name="Rhiannon Luckman-Williams (2301000)" userId="S::2301000@student.uwtsd.ac.uk::4e38fba1-9d7c-49f7-936b-a4aa212f295b" providerId="AD" clId="Web-{68E2FD46-BA3B-2451-E9B7-0DC053F9F941}" dt="2024-02-04T18:51:11.233" v="48" actId="1076"/>
        <pc:sldMkLst>
          <pc:docMk/>
          <pc:sldMk cId="3648947876" sldId="274"/>
        </pc:sldMkLst>
        <pc:spChg chg="add mod">
          <ac:chgData name="Rhiannon Luckman-Williams (2301000)" userId="S::2301000@student.uwtsd.ac.uk::4e38fba1-9d7c-49f7-936b-a4aa212f295b" providerId="AD" clId="Web-{68E2FD46-BA3B-2451-E9B7-0DC053F9F941}" dt="2024-02-04T18:51:11.233" v="48" actId="1076"/>
          <ac:spMkLst>
            <pc:docMk/>
            <pc:sldMk cId="3648947876" sldId="274"/>
            <ac:spMk id="2" creationId="{4BB8D0EF-260B-8A18-5B54-FABF4C1F577A}"/>
          </ac:spMkLst>
        </pc:spChg>
      </pc:sldChg>
      <pc:sldChg chg="addSp delSp modSp new mod setBg">
        <pc:chgData name="Rhiannon Luckman-Williams (2301000)" userId="S::2301000@student.uwtsd.ac.uk::4e38fba1-9d7c-49f7-936b-a4aa212f295b" providerId="AD" clId="Web-{68E2FD46-BA3B-2451-E9B7-0DC053F9F941}" dt="2024-02-04T19:55:44.179" v="402" actId="1076"/>
        <pc:sldMkLst>
          <pc:docMk/>
          <pc:sldMk cId="2332185662" sldId="275"/>
        </pc:sldMkLst>
        <pc:spChg chg="del">
          <ac:chgData name="Rhiannon Luckman-Williams (2301000)" userId="S::2301000@student.uwtsd.ac.uk::4e38fba1-9d7c-49f7-936b-a4aa212f295b" providerId="AD" clId="Web-{68E2FD46-BA3B-2451-E9B7-0DC053F9F941}" dt="2024-02-04T19:27:27.541" v="156"/>
          <ac:spMkLst>
            <pc:docMk/>
            <pc:sldMk cId="2332185662" sldId="275"/>
            <ac:spMk id="2" creationId="{E89CFE75-004D-10C7-307B-65B0D363697C}"/>
          </ac:spMkLst>
        </pc:spChg>
        <pc:spChg chg="del">
          <ac:chgData name="Rhiannon Luckman-Williams (2301000)" userId="S::2301000@student.uwtsd.ac.uk::4e38fba1-9d7c-49f7-936b-a4aa212f295b" providerId="AD" clId="Web-{68E2FD46-BA3B-2451-E9B7-0DC053F9F941}" dt="2024-02-04T19:27:31.026" v="157"/>
          <ac:spMkLst>
            <pc:docMk/>
            <pc:sldMk cId="2332185662" sldId="275"/>
            <ac:spMk id="3" creationId="{35413B62-02F5-E9ED-9FAB-58E71FC4BBB2}"/>
          </ac:spMkLst>
        </pc:spChg>
        <pc:spChg chg="add mod">
          <ac:chgData name="Rhiannon Luckman-Williams (2301000)" userId="S::2301000@student.uwtsd.ac.uk::4e38fba1-9d7c-49f7-936b-a4aa212f295b" providerId="AD" clId="Web-{68E2FD46-BA3B-2451-E9B7-0DC053F9F941}" dt="2024-02-04T19:55:44.179" v="402" actId="1076"/>
          <ac:spMkLst>
            <pc:docMk/>
            <pc:sldMk cId="2332185662" sldId="275"/>
            <ac:spMk id="4" creationId="{9FDA8BDC-2AF9-9950-7A52-FFDF4314F0B7}"/>
          </ac:spMkLst>
        </pc:spChg>
        <pc:spChg chg="add del">
          <ac:chgData name="Rhiannon Luckman-Williams (2301000)" userId="S::2301000@student.uwtsd.ac.uk::4e38fba1-9d7c-49f7-936b-a4aa212f295b" providerId="AD" clId="Web-{68E2FD46-BA3B-2451-E9B7-0DC053F9F941}" dt="2024-02-04T19:32:08.418" v="194"/>
          <ac:spMkLst>
            <pc:docMk/>
            <pc:sldMk cId="2332185662" sldId="275"/>
            <ac:spMk id="5" creationId="{826A7D99-F97B-07DF-7781-F718A0144997}"/>
          </ac:spMkLst>
        </pc:spChg>
      </pc:sldChg>
      <pc:sldChg chg="addSp delSp modSp new mod setBg">
        <pc:chgData name="Rhiannon Luckman-Williams (2301000)" userId="S::2301000@student.uwtsd.ac.uk::4e38fba1-9d7c-49f7-936b-a4aa212f295b" providerId="AD" clId="Web-{68E2FD46-BA3B-2451-E9B7-0DC053F9F941}" dt="2024-02-04T19:55:38.006" v="401" actId="1076"/>
        <pc:sldMkLst>
          <pc:docMk/>
          <pc:sldMk cId="4268754771" sldId="276"/>
        </pc:sldMkLst>
        <pc:spChg chg="del">
          <ac:chgData name="Rhiannon Luckman-Williams (2301000)" userId="S::2301000@student.uwtsd.ac.uk::4e38fba1-9d7c-49f7-936b-a4aa212f295b" providerId="AD" clId="Web-{68E2FD46-BA3B-2451-E9B7-0DC053F9F941}" dt="2024-02-04T19:33:04.874" v="203"/>
          <ac:spMkLst>
            <pc:docMk/>
            <pc:sldMk cId="4268754771" sldId="276"/>
            <ac:spMk id="2" creationId="{98BC63C2-6A85-26CE-C4F1-4D613C2FDDE9}"/>
          </ac:spMkLst>
        </pc:spChg>
        <pc:spChg chg="del">
          <ac:chgData name="Rhiannon Luckman-Williams (2301000)" userId="S::2301000@student.uwtsd.ac.uk::4e38fba1-9d7c-49f7-936b-a4aa212f295b" providerId="AD" clId="Web-{68E2FD46-BA3B-2451-E9B7-0DC053F9F941}" dt="2024-02-04T19:33:07.031" v="204"/>
          <ac:spMkLst>
            <pc:docMk/>
            <pc:sldMk cId="4268754771" sldId="276"/>
            <ac:spMk id="3" creationId="{0BD1D017-71F5-2482-0208-A8C975F873BD}"/>
          </ac:spMkLst>
        </pc:spChg>
        <pc:spChg chg="add mod">
          <ac:chgData name="Rhiannon Luckman-Williams (2301000)" userId="S::2301000@student.uwtsd.ac.uk::4e38fba1-9d7c-49f7-936b-a4aa212f295b" providerId="AD" clId="Web-{68E2FD46-BA3B-2451-E9B7-0DC053F9F941}" dt="2024-02-04T19:55:38.006" v="401" actId="1076"/>
          <ac:spMkLst>
            <pc:docMk/>
            <pc:sldMk cId="4268754771" sldId="276"/>
            <ac:spMk id="4" creationId="{70D27104-7AB4-A76D-D219-B587F438ABAF}"/>
          </ac:spMkLst>
        </pc:spChg>
      </pc:sldChg>
      <pc:sldChg chg="addSp delSp modSp new mod setBg">
        <pc:chgData name="Rhiannon Luckman-Williams (2301000)" userId="S::2301000@student.uwtsd.ac.uk::4e38fba1-9d7c-49f7-936b-a4aa212f295b" providerId="AD" clId="Web-{68E2FD46-BA3B-2451-E9B7-0DC053F9F941}" dt="2024-02-04T19:55:29.350" v="400" actId="20577"/>
        <pc:sldMkLst>
          <pc:docMk/>
          <pc:sldMk cId="1723558725" sldId="277"/>
        </pc:sldMkLst>
        <pc:spChg chg="del">
          <ac:chgData name="Rhiannon Luckman-Williams (2301000)" userId="S::2301000@student.uwtsd.ac.uk::4e38fba1-9d7c-49f7-936b-a4aa212f295b" providerId="AD" clId="Web-{68E2FD46-BA3B-2451-E9B7-0DC053F9F941}" dt="2024-02-04T19:46:34.706" v="266"/>
          <ac:spMkLst>
            <pc:docMk/>
            <pc:sldMk cId="1723558725" sldId="277"/>
            <ac:spMk id="2" creationId="{A97B6ED2-D83E-FE32-E087-D8CE852A7005}"/>
          </ac:spMkLst>
        </pc:spChg>
        <pc:spChg chg="del">
          <ac:chgData name="Rhiannon Luckman-Williams (2301000)" userId="S::2301000@student.uwtsd.ac.uk::4e38fba1-9d7c-49f7-936b-a4aa212f295b" providerId="AD" clId="Web-{68E2FD46-BA3B-2451-E9B7-0DC053F9F941}" dt="2024-02-04T19:46:38.737" v="267"/>
          <ac:spMkLst>
            <pc:docMk/>
            <pc:sldMk cId="1723558725" sldId="277"/>
            <ac:spMk id="3" creationId="{481E549D-CE16-F041-46B9-ADB50D569500}"/>
          </ac:spMkLst>
        </pc:spChg>
        <pc:spChg chg="add del">
          <ac:chgData name="Rhiannon Luckman-Williams (2301000)" userId="S::2301000@student.uwtsd.ac.uk::4e38fba1-9d7c-49f7-936b-a4aa212f295b" providerId="AD" clId="Web-{68E2FD46-BA3B-2451-E9B7-0DC053F9F941}" dt="2024-02-04T19:47:18.007" v="270"/>
          <ac:spMkLst>
            <pc:docMk/>
            <pc:sldMk cId="1723558725" sldId="277"/>
            <ac:spMk id="4" creationId="{CEBB608B-7109-73B3-05A5-A4B82CC6E312}"/>
          </ac:spMkLst>
        </pc:spChg>
        <pc:spChg chg="add mod">
          <ac:chgData name="Rhiannon Luckman-Williams (2301000)" userId="S::2301000@student.uwtsd.ac.uk::4e38fba1-9d7c-49f7-936b-a4aa212f295b" providerId="AD" clId="Web-{68E2FD46-BA3B-2451-E9B7-0DC053F9F941}" dt="2024-02-04T19:55:29.350" v="400" actId="20577"/>
          <ac:spMkLst>
            <pc:docMk/>
            <pc:sldMk cId="1723558725" sldId="277"/>
            <ac:spMk id="5" creationId="{92551B99-F723-9C55-4F0B-A3267595AA75}"/>
          </ac:spMkLst>
        </pc:spChg>
      </pc:sldChg>
    </pc:docChg>
  </pc:docChgLst>
  <pc:docChgLst>
    <pc:chgData name="Rhiannon Luckman-Williams (2301000)" userId="S::2301000@student.uwtsd.ac.uk::4e38fba1-9d7c-49f7-936b-a4aa212f295b" providerId="AD" clId="Web-{E556B866-6FB2-7A4B-E228-94A326C796CE}"/>
    <pc:docChg chg="addSld delSld modSld sldOrd">
      <pc:chgData name="Rhiannon Luckman-Williams (2301000)" userId="S::2301000@student.uwtsd.ac.uk::4e38fba1-9d7c-49f7-936b-a4aa212f295b" providerId="AD" clId="Web-{E556B866-6FB2-7A4B-E228-94A326C796CE}" dt="2024-02-01T20:32:38.013" v="1255" actId="20577"/>
      <pc:docMkLst>
        <pc:docMk/>
      </pc:docMkLst>
      <pc:sldChg chg="addSp delSp modSp">
        <pc:chgData name="Rhiannon Luckman-Williams (2301000)" userId="S::2301000@student.uwtsd.ac.uk::4e38fba1-9d7c-49f7-936b-a4aa212f295b" providerId="AD" clId="Web-{E556B866-6FB2-7A4B-E228-94A326C796CE}" dt="2024-02-01T19:36:51.695" v="1022" actId="20577"/>
        <pc:sldMkLst>
          <pc:docMk/>
          <pc:sldMk cId="109857222" sldId="256"/>
        </pc:sldMkLst>
        <pc:spChg chg="mod">
          <ac:chgData name="Rhiannon Luckman-Williams (2301000)" userId="S::2301000@student.uwtsd.ac.uk::4e38fba1-9d7c-49f7-936b-a4aa212f295b" providerId="AD" clId="Web-{E556B866-6FB2-7A4B-E228-94A326C796CE}" dt="2024-02-01T19:36:51.695" v="1022" actId="20577"/>
          <ac:spMkLst>
            <pc:docMk/>
            <pc:sldMk cId="109857222" sldId="256"/>
            <ac:spMk id="2" creationId="{3D837535-8CE4-3DC5-CCB3-51E037CCFD83}"/>
          </ac:spMkLst>
        </pc:spChg>
        <pc:spChg chg="add mod">
          <ac:chgData name="Rhiannon Luckman-Williams (2301000)" userId="S::2301000@student.uwtsd.ac.uk::4e38fba1-9d7c-49f7-936b-a4aa212f295b" providerId="AD" clId="Web-{E556B866-6FB2-7A4B-E228-94A326C796CE}" dt="2024-01-16T13:23:27.726" v="194" actId="1076"/>
          <ac:spMkLst>
            <pc:docMk/>
            <pc:sldMk cId="109857222" sldId="256"/>
            <ac:spMk id="4" creationId="{E2598BCE-149C-00E3-13DC-B576AAE05F35}"/>
          </ac:spMkLst>
        </pc:spChg>
        <pc:spChg chg="del mod">
          <ac:chgData name="Rhiannon Luckman-Williams (2301000)" userId="S::2301000@student.uwtsd.ac.uk::4e38fba1-9d7c-49f7-936b-a4aa212f295b" providerId="AD" clId="Web-{E556B866-6FB2-7A4B-E228-94A326C796CE}" dt="2024-01-12T10:42:15.820" v="72"/>
          <ac:spMkLst>
            <pc:docMk/>
            <pc:sldMk cId="109857222" sldId="256"/>
            <ac:spMk id="5" creationId="{89D25E33-865D-39B0-E4F6-F3EA6E5EB7F0}"/>
          </ac:spMkLst>
        </pc:spChg>
      </pc:sldChg>
      <pc:sldChg chg="addSp delSp modSp ord">
        <pc:chgData name="Rhiannon Luckman-Williams (2301000)" userId="S::2301000@student.uwtsd.ac.uk::4e38fba1-9d7c-49f7-936b-a4aa212f295b" providerId="AD" clId="Web-{E556B866-6FB2-7A4B-E228-94A326C796CE}" dt="2024-02-01T19:59:13.569" v="1126" actId="20577"/>
        <pc:sldMkLst>
          <pc:docMk/>
          <pc:sldMk cId="3303392346" sldId="257"/>
        </pc:sldMkLst>
        <pc:spChg chg="add mod">
          <ac:chgData name="Rhiannon Luckman-Williams (2301000)" userId="S::2301000@student.uwtsd.ac.uk::4e38fba1-9d7c-49f7-936b-a4aa212f295b" providerId="AD" clId="Web-{E556B866-6FB2-7A4B-E228-94A326C796CE}" dt="2024-02-01T19:59:13.569" v="1126" actId="20577"/>
          <ac:spMkLst>
            <pc:docMk/>
            <pc:sldMk cId="3303392346" sldId="257"/>
            <ac:spMk id="2" creationId="{AE6A2007-44D3-BE4C-DBC7-CBE72BEF78C0}"/>
          </ac:spMkLst>
        </pc:spChg>
        <pc:spChg chg="del mod">
          <ac:chgData name="Rhiannon Luckman-Williams (2301000)" userId="S::2301000@student.uwtsd.ac.uk::4e38fba1-9d7c-49f7-936b-a4aa212f295b" providerId="AD" clId="Web-{E556B866-6FB2-7A4B-E228-94A326C796CE}" dt="2024-01-17T15:08:32.836" v="296"/>
          <ac:spMkLst>
            <pc:docMk/>
            <pc:sldMk cId="3303392346" sldId="257"/>
            <ac:spMk id="3" creationId="{7C7BC5DD-2DE0-F57E-D960-3C488EF731CE}"/>
          </ac:spMkLst>
        </pc:spChg>
      </pc:sldChg>
      <pc:sldChg chg="modSp">
        <pc:chgData name="Rhiannon Luckman-Williams (2301000)" userId="S::2301000@student.uwtsd.ac.uk::4e38fba1-9d7c-49f7-936b-a4aa212f295b" providerId="AD" clId="Web-{E556B866-6FB2-7A4B-E228-94A326C796CE}" dt="2024-02-01T20:32:38.013" v="1255" actId="20577"/>
        <pc:sldMkLst>
          <pc:docMk/>
          <pc:sldMk cId="810040147" sldId="258"/>
        </pc:sldMkLst>
        <pc:spChg chg="mod">
          <ac:chgData name="Rhiannon Luckman-Williams (2301000)" userId="S::2301000@student.uwtsd.ac.uk::4e38fba1-9d7c-49f7-936b-a4aa212f295b" providerId="AD" clId="Web-{E556B866-6FB2-7A4B-E228-94A326C796CE}" dt="2024-02-01T20:14:27.512" v="1204" actId="20577"/>
          <ac:spMkLst>
            <pc:docMk/>
            <pc:sldMk cId="810040147" sldId="258"/>
            <ac:spMk id="2" creationId="{30BB93BE-2C77-48AC-C584-268FDB9A0B98}"/>
          </ac:spMkLst>
        </pc:spChg>
        <pc:spChg chg="mod">
          <ac:chgData name="Rhiannon Luckman-Williams (2301000)" userId="S::2301000@student.uwtsd.ac.uk::4e38fba1-9d7c-49f7-936b-a4aa212f295b" providerId="AD" clId="Web-{E556B866-6FB2-7A4B-E228-94A326C796CE}" dt="2024-02-01T20:32:38.013" v="1255" actId="20577"/>
          <ac:spMkLst>
            <pc:docMk/>
            <pc:sldMk cId="810040147" sldId="258"/>
            <ac:spMk id="3" creationId="{8E53412D-9E36-C9ED-A9DA-2C99A9D13F10}"/>
          </ac:spMkLst>
        </pc:spChg>
      </pc:sldChg>
      <pc:sldChg chg="modSp">
        <pc:chgData name="Rhiannon Luckman-Williams (2301000)" userId="S::2301000@student.uwtsd.ac.uk::4e38fba1-9d7c-49f7-936b-a4aa212f295b" providerId="AD" clId="Web-{E556B866-6FB2-7A4B-E228-94A326C796CE}" dt="2024-02-01T19:15:28.824" v="967" actId="20577"/>
        <pc:sldMkLst>
          <pc:docMk/>
          <pc:sldMk cId="4256500576" sldId="259"/>
        </pc:sldMkLst>
        <pc:spChg chg="mod">
          <ac:chgData name="Rhiannon Luckman-Williams (2301000)" userId="S::2301000@student.uwtsd.ac.uk::4e38fba1-9d7c-49f7-936b-a4aa212f295b" providerId="AD" clId="Web-{E556B866-6FB2-7A4B-E228-94A326C796CE}" dt="2024-02-01T19:15:28.824" v="967" actId="20577"/>
          <ac:spMkLst>
            <pc:docMk/>
            <pc:sldMk cId="4256500576" sldId="259"/>
            <ac:spMk id="2" creationId="{20E9D6DD-8755-2DA3-6154-BA10C63D35A0}"/>
          </ac:spMkLst>
        </pc:spChg>
        <pc:spChg chg="mod">
          <ac:chgData name="Rhiannon Luckman-Williams (2301000)" userId="S::2301000@student.uwtsd.ac.uk::4e38fba1-9d7c-49f7-936b-a4aa212f295b" providerId="AD" clId="Web-{E556B866-6FB2-7A4B-E228-94A326C796CE}" dt="2024-01-31T23:13:09.668" v="838" actId="20577"/>
          <ac:spMkLst>
            <pc:docMk/>
            <pc:sldMk cId="4256500576" sldId="259"/>
            <ac:spMk id="3" creationId="{47203EEF-CF02-BF90-72DF-38E9597A8EE8}"/>
          </ac:spMkLst>
        </pc:spChg>
      </pc:sldChg>
      <pc:sldChg chg="modSp">
        <pc:chgData name="Rhiannon Luckman-Williams (2301000)" userId="S::2301000@student.uwtsd.ac.uk::4e38fba1-9d7c-49f7-936b-a4aa212f295b" providerId="AD" clId="Web-{E556B866-6FB2-7A4B-E228-94A326C796CE}" dt="2024-02-01T19:15:42.216" v="971" actId="20577"/>
        <pc:sldMkLst>
          <pc:docMk/>
          <pc:sldMk cId="2271353981" sldId="260"/>
        </pc:sldMkLst>
        <pc:spChg chg="mod">
          <ac:chgData name="Rhiannon Luckman-Williams (2301000)" userId="S::2301000@student.uwtsd.ac.uk::4e38fba1-9d7c-49f7-936b-a4aa212f295b" providerId="AD" clId="Web-{E556B866-6FB2-7A4B-E228-94A326C796CE}" dt="2024-02-01T19:15:42.216" v="971" actId="20577"/>
          <ac:spMkLst>
            <pc:docMk/>
            <pc:sldMk cId="2271353981" sldId="260"/>
            <ac:spMk id="2" creationId="{492213FB-AF18-2D1E-6E57-3C36D3DEBEF8}"/>
          </ac:spMkLst>
        </pc:spChg>
        <pc:spChg chg="mod">
          <ac:chgData name="Rhiannon Luckman-Williams (2301000)" userId="S::2301000@student.uwtsd.ac.uk::4e38fba1-9d7c-49f7-936b-a4aa212f295b" providerId="AD" clId="Web-{E556B866-6FB2-7A4B-E228-94A326C796CE}" dt="2024-02-01T19:02:07.559" v="853" actId="20577"/>
          <ac:spMkLst>
            <pc:docMk/>
            <pc:sldMk cId="2271353981" sldId="260"/>
            <ac:spMk id="3" creationId="{E3E98036-C18B-3A81-B76A-AE7A243967DB}"/>
          </ac:spMkLst>
        </pc:spChg>
      </pc:sldChg>
      <pc:sldChg chg="addSp delSp modSp">
        <pc:chgData name="Rhiannon Luckman-Williams (2301000)" userId="S::2301000@student.uwtsd.ac.uk::4e38fba1-9d7c-49f7-936b-a4aa212f295b" providerId="AD" clId="Web-{E556B866-6FB2-7A4B-E228-94A326C796CE}" dt="2024-02-01T19:15:48.685" v="972" actId="20577"/>
        <pc:sldMkLst>
          <pc:docMk/>
          <pc:sldMk cId="555446267" sldId="261"/>
        </pc:sldMkLst>
        <pc:spChg chg="del mod">
          <ac:chgData name="Rhiannon Luckman-Williams (2301000)" userId="S::2301000@student.uwtsd.ac.uk::4e38fba1-9d7c-49f7-936b-a4aa212f295b" providerId="AD" clId="Web-{E556B866-6FB2-7A4B-E228-94A326C796CE}" dt="2024-02-01T19:07:19.843" v="871"/>
          <ac:spMkLst>
            <pc:docMk/>
            <pc:sldMk cId="555446267" sldId="261"/>
            <ac:spMk id="2" creationId="{4BB2F5DD-0D0D-AFC4-1BF4-EFE5AC5B9706}"/>
          </ac:spMkLst>
        </pc:spChg>
        <pc:spChg chg="mod">
          <ac:chgData name="Rhiannon Luckman-Williams (2301000)" userId="S::2301000@student.uwtsd.ac.uk::4e38fba1-9d7c-49f7-936b-a4aa212f295b" providerId="AD" clId="Web-{E556B866-6FB2-7A4B-E228-94A326C796CE}" dt="2024-02-01T19:06:31.293" v="861" actId="20577"/>
          <ac:spMkLst>
            <pc:docMk/>
            <pc:sldMk cId="555446267" sldId="261"/>
            <ac:spMk id="3" creationId="{925ACB45-977C-1090-A78E-149D4A29AE2D}"/>
          </ac:spMkLst>
        </pc:spChg>
        <pc:spChg chg="add del mod">
          <ac:chgData name="Rhiannon Luckman-Williams (2301000)" userId="S::2301000@student.uwtsd.ac.uk::4e38fba1-9d7c-49f7-936b-a4aa212f295b" providerId="AD" clId="Web-{E556B866-6FB2-7A4B-E228-94A326C796CE}" dt="2024-02-01T19:08:10.533" v="890"/>
          <ac:spMkLst>
            <pc:docMk/>
            <pc:sldMk cId="555446267" sldId="261"/>
            <ac:spMk id="5" creationId="{771E0DF2-42E2-265F-FB87-16F1F6395C41}"/>
          </ac:spMkLst>
        </pc:spChg>
        <pc:spChg chg="add mod">
          <ac:chgData name="Rhiannon Luckman-Williams (2301000)" userId="S::2301000@student.uwtsd.ac.uk::4e38fba1-9d7c-49f7-936b-a4aa212f295b" providerId="AD" clId="Web-{E556B866-6FB2-7A4B-E228-94A326C796CE}" dt="2024-02-01T19:15:48.685" v="972" actId="20577"/>
          <ac:spMkLst>
            <pc:docMk/>
            <pc:sldMk cId="555446267" sldId="261"/>
            <ac:spMk id="7" creationId="{26AE6439-3E6D-9F79-6FED-C03681D39228}"/>
          </ac:spMkLst>
        </pc:spChg>
      </pc:sldChg>
      <pc:sldChg chg="del">
        <pc:chgData name="Rhiannon Luckman-Williams (2301000)" userId="S::2301000@student.uwtsd.ac.uk::4e38fba1-9d7c-49f7-936b-a4aa212f295b" providerId="AD" clId="Web-{E556B866-6FB2-7A4B-E228-94A326C796CE}" dt="2024-01-12T21:28:49.011" v="135"/>
        <pc:sldMkLst>
          <pc:docMk/>
          <pc:sldMk cId="671623742" sldId="262"/>
        </pc:sldMkLst>
      </pc:sldChg>
      <pc:sldChg chg="del">
        <pc:chgData name="Rhiannon Luckman-Williams (2301000)" userId="S::2301000@student.uwtsd.ac.uk::4e38fba1-9d7c-49f7-936b-a4aa212f295b" providerId="AD" clId="Web-{E556B866-6FB2-7A4B-E228-94A326C796CE}" dt="2024-01-12T21:28:48.979" v="134"/>
        <pc:sldMkLst>
          <pc:docMk/>
          <pc:sldMk cId="712700386" sldId="263"/>
        </pc:sldMkLst>
      </pc:sldChg>
      <pc:sldChg chg="del">
        <pc:chgData name="Rhiannon Luckman-Williams (2301000)" userId="S::2301000@student.uwtsd.ac.uk::4e38fba1-9d7c-49f7-936b-a4aa212f295b" providerId="AD" clId="Web-{E556B866-6FB2-7A4B-E228-94A326C796CE}" dt="2024-01-12T21:28:48.964" v="133"/>
        <pc:sldMkLst>
          <pc:docMk/>
          <pc:sldMk cId="3533081265" sldId="264"/>
        </pc:sldMkLst>
      </pc:sldChg>
      <pc:sldChg chg="modSp new">
        <pc:chgData name="Rhiannon Luckman-Williams (2301000)" userId="S::2301000@student.uwtsd.ac.uk::4e38fba1-9d7c-49f7-936b-a4aa212f295b" providerId="AD" clId="Web-{E556B866-6FB2-7A4B-E228-94A326C796CE}" dt="2024-02-01T19:59:17.991" v="1128" actId="20577"/>
        <pc:sldMkLst>
          <pc:docMk/>
          <pc:sldMk cId="1715505694" sldId="266"/>
        </pc:sldMkLst>
        <pc:spChg chg="mod">
          <ac:chgData name="Rhiannon Luckman-Williams (2301000)" userId="S::2301000@student.uwtsd.ac.uk::4e38fba1-9d7c-49f7-936b-a4aa212f295b" providerId="AD" clId="Web-{E556B866-6FB2-7A4B-E228-94A326C796CE}" dt="2024-02-01T19:13:12.691" v="952" actId="1076"/>
          <ac:spMkLst>
            <pc:docMk/>
            <pc:sldMk cId="1715505694" sldId="266"/>
            <ac:spMk id="2" creationId="{C1990F7F-3F8C-5C4F-7836-E2C2F5C77DA3}"/>
          </ac:spMkLst>
        </pc:spChg>
        <pc:spChg chg="mod">
          <ac:chgData name="Rhiannon Luckman-Williams (2301000)" userId="S::2301000@student.uwtsd.ac.uk::4e38fba1-9d7c-49f7-936b-a4aa212f295b" providerId="AD" clId="Web-{E556B866-6FB2-7A4B-E228-94A326C796CE}" dt="2024-02-01T19:59:17.991" v="1128" actId="20577"/>
          <ac:spMkLst>
            <pc:docMk/>
            <pc:sldMk cId="1715505694" sldId="266"/>
            <ac:spMk id="3" creationId="{5A09925C-9327-EC94-26BB-E29FF9986573}"/>
          </ac:spMkLst>
        </pc:spChg>
      </pc:sldChg>
      <pc:sldChg chg="addSp modSp new">
        <pc:chgData name="Rhiannon Luckman-Williams (2301000)" userId="S::2301000@student.uwtsd.ac.uk::4e38fba1-9d7c-49f7-936b-a4aa212f295b" providerId="AD" clId="Web-{E556B866-6FB2-7A4B-E228-94A326C796CE}" dt="2024-02-01T20:10:54.766" v="1196" actId="20577"/>
        <pc:sldMkLst>
          <pc:docMk/>
          <pc:sldMk cId="3110173527" sldId="267"/>
        </pc:sldMkLst>
        <pc:spChg chg="add mod">
          <ac:chgData name="Rhiannon Luckman-Williams (2301000)" userId="S::2301000@student.uwtsd.ac.uk::4e38fba1-9d7c-49f7-936b-a4aa212f295b" providerId="AD" clId="Web-{E556B866-6FB2-7A4B-E228-94A326C796CE}" dt="2024-02-01T20:10:54.766" v="1196" actId="20577"/>
          <ac:spMkLst>
            <pc:docMk/>
            <pc:sldMk cId="3110173527" sldId="267"/>
            <ac:spMk id="2" creationId="{4513ECB5-9BCB-4B69-4E55-1B9184FC4EB8}"/>
          </ac:spMkLst>
        </pc:spChg>
      </pc:sldChg>
      <pc:sldChg chg="modSp new">
        <pc:chgData name="Rhiannon Luckman-Williams (2301000)" userId="S::2301000@student.uwtsd.ac.uk::4e38fba1-9d7c-49f7-936b-a4aa212f295b" providerId="AD" clId="Web-{E556B866-6FB2-7A4B-E228-94A326C796CE}" dt="2024-02-01T19:15:21.168" v="966" actId="20577"/>
        <pc:sldMkLst>
          <pc:docMk/>
          <pc:sldMk cId="1346376405" sldId="268"/>
        </pc:sldMkLst>
        <pc:spChg chg="mod">
          <ac:chgData name="Rhiannon Luckman-Williams (2301000)" userId="S::2301000@student.uwtsd.ac.uk::4e38fba1-9d7c-49f7-936b-a4aa212f295b" providerId="AD" clId="Web-{E556B866-6FB2-7A4B-E228-94A326C796CE}" dt="2024-02-01T19:15:21.168" v="966" actId="20577"/>
          <ac:spMkLst>
            <pc:docMk/>
            <pc:sldMk cId="1346376405" sldId="268"/>
            <ac:spMk id="2" creationId="{4BC34521-D823-15C1-C03E-221F06D68468}"/>
          </ac:spMkLst>
        </pc:spChg>
        <pc:spChg chg="mod">
          <ac:chgData name="Rhiannon Luckman-Williams (2301000)" userId="S::2301000@student.uwtsd.ac.uk::4e38fba1-9d7c-49f7-936b-a4aa212f295b" providerId="AD" clId="Web-{E556B866-6FB2-7A4B-E228-94A326C796CE}" dt="2024-01-31T13:57:17.418" v="791" actId="20577"/>
          <ac:spMkLst>
            <pc:docMk/>
            <pc:sldMk cId="1346376405" sldId="268"/>
            <ac:spMk id="3" creationId="{F75A0B58-FC58-5AC0-162A-35D3178FFD64}"/>
          </ac:spMkLst>
        </pc:spChg>
      </pc:sldChg>
      <pc:sldChg chg="modSp new">
        <pc:chgData name="Rhiannon Luckman-Williams (2301000)" userId="S::2301000@student.uwtsd.ac.uk::4e38fba1-9d7c-49f7-936b-a4aa212f295b" providerId="AD" clId="Web-{E556B866-6FB2-7A4B-E228-94A326C796CE}" dt="2024-02-01T12:00:06.271" v="851" actId="20577"/>
        <pc:sldMkLst>
          <pc:docMk/>
          <pc:sldMk cId="2716512622" sldId="269"/>
        </pc:sldMkLst>
        <pc:spChg chg="mod">
          <ac:chgData name="Rhiannon Luckman-Williams (2301000)" userId="S::2301000@student.uwtsd.ac.uk::4e38fba1-9d7c-49f7-936b-a4aa212f295b" providerId="AD" clId="Web-{E556B866-6FB2-7A4B-E228-94A326C796CE}" dt="2024-02-01T12:00:06.271" v="851" actId="20577"/>
          <ac:spMkLst>
            <pc:docMk/>
            <pc:sldMk cId="2716512622" sldId="269"/>
            <ac:spMk id="3" creationId="{418D5064-0C77-479C-08C6-CCF0AAC1A2E0}"/>
          </ac:spMkLst>
        </pc:spChg>
      </pc:sldChg>
      <pc:sldChg chg="addSp modSp new del">
        <pc:chgData name="Rhiannon Luckman-Williams (2301000)" userId="S::2301000@student.uwtsd.ac.uk::4e38fba1-9d7c-49f7-936b-a4aa212f295b" providerId="AD" clId="Web-{E556B866-6FB2-7A4B-E228-94A326C796CE}" dt="2024-01-28T13:19:55.658" v="544"/>
        <pc:sldMkLst>
          <pc:docMk/>
          <pc:sldMk cId="4015655210" sldId="269"/>
        </pc:sldMkLst>
        <pc:spChg chg="add mod">
          <ac:chgData name="Rhiannon Luckman-Williams (2301000)" userId="S::2301000@student.uwtsd.ac.uk::4e38fba1-9d7c-49f7-936b-a4aa212f295b" providerId="AD" clId="Web-{E556B866-6FB2-7A4B-E228-94A326C796CE}" dt="2024-01-28T13:19:47.049" v="543" actId="20577"/>
          <ac:spMkLst>
            <pc:docMk/>
            <pc:sldMk cId="4015655210" sldId="269"/>
            <ac:spMk id="2" creationId="{CD344514-F00F-BC55-3EC0-0FEABE954303}"/>
          </ac:spMkLst>
        </pc:spChg>
      </pc:sldChg>
    </pc:docChg>
  </pc:docChgLst>
  <pc:docChgLst>
    <pc:chgData name="Rhiannon Luckman-Williams (2301000)" userId="S::2301000@student.uwtsd.ac.uk::4e38fba1-9d7c-49f7-936b-a4aa212f295b" providerId="AD" clId="Web-{92E7A193-52CA-9269-6D43-742F81731DC3}"/>
    <pc:docChg chg="addSld delSld modSld">
      <pc:chgData name="Rhiannon Luckman-Williams (2301000)" userId="S::2301000@student.uwtsd.ac.uk::4e38fba1-9d7c-49f7-936b-a4aa212f295b" providerId="AD" clId="Web-{92E7A193-52CA-9269-6D43-742F81731DC3}" dt="2024-02-04T18:25:59.906" v="711" actId="1076"/>
      <pc:docMkLst>
        <pc:docMk/>
      </pc:docMkLst>
      <pc:sldChg chg="addSp modSp mod setBg">
        <pc:chgData name="Rhiannon Luckman-Williams (2301000)" userId="S::2301000@student.uwtsd.ac.uk::4e38fba1-9d7c-49f7-936b-a4aa212f295b" providerId="AD" clId="Web-{92E7A193-52CA-9269-6D43-742F81731DC3}" dt="2024-02-04T18:01:13.732" v="448" actId="1076"/>
        <pc:sldMkLst>
          <pc:docMk/>
          <pc:sldMk cId="109857222" sldId="256"/>
        </pc:sldMkLst>
        <pc:spChg chg="add mod">
          <ac:chgData name="Rhiannon Luckman-Williams (2301000)" userId="S::2301000@student.uwtsd.ac.uk::4e38fba1-9d7c-49f7-936b-a4aa212f295b" providerId="AD" clId="Web-{92E7A193-52CA-9269-6D43-742F81731DC3}" dt="2024-02-04T17:47:52.738" v="396" actId="1076"/>
          <ac:spMkLst>
            <pc:docMk/>
            <pc:sldMk cId="109857222" sldId="256"/>
            <ac:spMk id="4" creationId="{8C0603C5-8AE6-8177-9768-169339D2D438}"/>
          </ac:spMkLst>
        </pc:spChg>
        <pc:spChg chg="add mod">
          <ac:chgData name="Rhiannon Luckman-Williams (2301000)" userId="S::2301000@student.uwtsd.ac.uk::4e38fba1-9d7c-49f7-936b-a4aa212f295b" providerId="AD" clId="Web-{92E7A193-52CA-9269-6D43-742F81731DC3}" dt="2024-02-04T18:01:10.935" v="447" actId="1076"/>
          <ac:spMkLst>
            <pc:docMk/>
            <pc:sldMk cId="109857222" sldId="256"/>
            <ac:spMk id="6" creationId="{92040700-E840-49A1-E028-7D34E4F99DC1}"/>
          </ac:spMkLst>
        </pc:spChg>
        <pc:picChg chg="mod">
          <ac:chgData name="Rhiannon Luckman-Williams (2301000)" userId="S::2301000@student.uwtsd.ac.uk::4e38fba1-9d7c-49f7-936b-a4aa212f295b" providerId="AD" clId="Web-{92E7A193-52CA-9269-6D43-742F81731DC3}" dt="2024-02-04T18:01:13.732" v="448" actId="1076"/>
          <ac:picMkLst>
            <pc:docMk/>
            <pc:sldMk cId="109857222" sldId="256"/>
            <ac:picMk id="5" creationId="{C7308DED-BE9D-F359-08B5-5407F60BBC24}"/>
          </ac:picMkLst>
        </pc:picChg>
      </pc:sldChg>
      <pc:sldChg chg="addSp modSp">
        <pc:chgData name="Rhiannon Luckman-Williams (2301000)" userId="S::2301000@student.uwtsd.ac.uk::4e38fba1-9d7c-49f7-936b-a4aa212f295b" providerId="AD" clId="Web-{92E7A193-52CA-9269-6D43-742F81731DC3}" dt="2024-02-04T18:06:23.426" v="507" actId="1076"/>
        <pc:sldMkLst>
          <pc:docMk/>
          <pc:sldMk cId="3303392346" sldId="257"/>
        </pc:sldMkLst>
        <pc:spChg chg="add mod">
          <ac:chgData name="Rhiannon Luckman-Williams (2301000)" userId="S::2301000@student.uwtsd.ac.uk::4e38fba1-9d7c-49f7-936b-a4aa212f295b" providerId="AD" clId="Web-{92E7A193-52CA-9269-6D43-742F81731DC3}" dt="2024-02-04T18:06:23.426" v="507" actId="1076"/>
          <ac:spMkLst>
            <pc:docMk/>
            <pc:sldMk cId="3303392346" sldId="257"/>
            <ac:spMk id="6" creationId="{156426E5-6689-B048-B714-CCADB466899C}"/>
          </ac:spMkLst>
        </pc:spChg>
        <pc:picChg chg="mod">
          <ac:chgData name="Rhiannon Luckman-Williams (2301000)" userId="S::2301000@student.uwtsd.ac.uk::4e38fba1-9d7c-49f7-936b-a4aa212f295b" providerId="AD" clId="Web-{92E7A193-52CA-9269-6D43-742F81731DC3}" dt="2024-02-04T18:04:59.967" v="485" actId="1076"/>
          <ac:picMkLst>
            <pc:docMk/>
            <pc:sldMk cId="3303392346" sldId="257"/>
            <ac:picMk id="3" creationId="{B48791E7-2C7B-2054-BD1E-239398F07D4B}"/>
          </ac:picMkLst>
        </pc:picChg>
        <pc:picChg chg="mod">
          <ac:chgData name="Rhiannon Luckman-Williams (2301000)" userId="S::2301000@student.uwtsd.ac.uk::4e38fba1-9d7c-49f7-936b-a4aa212f295b" providerId="AD" clId="Web-{92E7A193-52CA-9269-6D43-742F81731DC3}" dt="2024-02-04T18:05:07.312" v="487"/>
          <ac:picMkLst>
            <pc:docMk/>
            <pc:sldMk cId="3303392346" sldId="257"/>
            <ac:picMk id="4" creationId="{9D1821A5-E355-B077-8104-2C1697A85FC3}"/>
          </ac:picMkLst>
        </pc:picChg>
      </pc:sldChg>
      <pc:sldChg chg="addSp modSp mod setBg">
        <pc:chgData name="Rhiannon Luckman-Williams (2301000)" userId="S::2301000@student.uwtsd.ac.uk::4e38fba1-9d7c-49f7-936b-a4aa212f295b" providerId="AD" clId="Web-{92E7A193-52CA-9269-6D43-742F81731DC3}" dt="2024-02-04T18:10:57.993" v="568" actId="1076"/>
        <pc:sldMkLst>
          <pc:docMk/>
          <pc:sldMk cId="810040147" sldId="258"/>
        </pc:sldMkLst>
        <pc:spChg chg="add mod">
          <ac:chgData name="Rhiannon Luckman-Williams (2301000)" userId="S::2301000@student.uwtsd.ac.uk::4e38fba1-9d7c-49f7-936b-a4aa212f295b" providerId="AD" clId="Web-{92E7A193-52CA-9269-6D43-742F81731DC3}" dt="2024-02-04T18:09:46.566" v="551" actId="1076"/>
          <ac:spMkLst>
            <pc:docMk/>
            <pc:sldMk cId="810040147" sldId="258"/>
            <ac:spMk id="7" creationId="{2787F32D-03AB-6238-7DCE-235469FA1ACE}"/>
          </ac:spMkLst>
        </pc:spChg>
        <pc:spChg chg="add mod">
          <ac:chgData name="Rhiannon Luckman-Williams (2301000)" userId="S::2301000@student.uwtsd.ac.uk::4e38fba1-9d7c-49f7-936b-a4aa212f295b" providerId="AD" clId="Web-{92E7A193-52CA-9269-6D43-742F81731DC3}" dt="2024-02-04T18:10:57.993" v="568" actId="1076"/>
          <ac:spMkLst>
            <pc:docMk/>
            <pc:sldMk cId="810040147" sldId="258"/>
            <ac:spMk id="8" creationId="{669902E9-03B8-ECAB-1514-1479E0F6ECD8}"/>
          </ac:spMkLst>
        </pc:spChg>
      </pc:sldChg>
      <pc:sldChg chg="addSp modSp mod setBg">
        <pc:chgData name="Rhiannon Luckman-Williams (2301000)" userId="S::2301000@student.uwtsd.ac.uk::4e38fba1-9d7c-49f7-936b-a4aa212f295b" providerId="AD" clId="Web-{92E7A193-52CA-9269-6D43-742F81731DC3}" dt="2024-02-04T18:14:07.257" v="604" actId="1076"/>
        <pc:sldMkLst>
          <pc:docMk/>
          <pc:sldMk cId="4256500576" sldId="259"/>
        </pc:sldMkLst>
        <pc:spChg chg="add mod">
          <ac:chgData name="Rhiannon Luckman-Williams (2301000)" userId="S::2301000@student.uwtsd.ac.uk::4e38fba1-9d7c-49f7-936b-a4aa212f295b" providerId="AD" clId="Web-{92E7A193-52CA-9269-6D43-742F81731DC3}" dt="2024-02-04T18:12:25.249" v="586" actId="1076"/>
          <ac:spMkLst>
            <pc:docMk/>
            <pc:sldMk cId="4256500576" sldId="259"/>
            <ac:spMk id="5" creationId="{9A99A750-B09A-12D4-61E6-58FC7CF56A30}"/>
          </ac:spMkLst>
        </pc:spChg>
        <pc:spChg chg="add mod">
          <ac:chgData name="Rhiannon Luckman-Williams (2301000)" userId="S::2301000@student.uwtsd.ac.uk::4e38fba1-9d7c-49f7-936b-a4aa212f295b" providerId="AD" clId="Web-{92E7A193-52CA-9269-6D43-742F81731DC3}" dt="2024-02-04T18:14:07.257" v="604" actId="1076"/>
          <ac:spMkLst>
            <pc:docMk/>
            <pc:sldMk cId="4256500576" sldId="259"/>
            <ac:spMk id="7" creationId="{F7B95EC9-59F2-F060-5A14-55E694A18E1A}"/>
          </ac:spMkLst>
        </pc:spChg>
        <pc:picChg chg="mod">
          <ac:chgData name="Rhiannon Luckman-Williams (2301000)" userId="S::2301000@student.uwtsd.ac.uk::4e38fba1-9d7c-49f7-936b-a4aa212f295b" providerId="AD" clId="Web-{92E7A193-52CA-9269-6D43-742F81731DC3}" dt="2024-02-04T18:12:30.843" v="587" actId="1076"/>
          <ac:picMkLst>
            <pc:docMk/>
            <pc:sldMk cId="4256500576" sldId="259"/>
            <ac:picMk id="6" creationId="{D96BC193-5A8A-61D1-794B-F460D6F458E2}"/>
          </ac:picMkLst>
        </pc:picChg>
      </pc:sldChg>
      <pc:sldChg chg="addSp delSp modSp mod setBg">
        <pc:chgData name="Rhiannon Luckman-Williams (2301000)" userId="S::2301000@student.uwtsd.ac.uk::4e38fba1-9d7c-49f7-936b-a4aa212f295b" providerId="AD" clId="Web-{92E7A193-52CA-9269-6D43-742F81731DC3}" dt="2024-02-04T18:24:38.854" v="693" actId="1076"/>
        <pc:sldMkLst>
          <pc:docMk/>
          <pc:sldMk cId="2271353981" sldId="260"/>
        </pc:sldMkLst>
        <pc:spChg chg="mod">
          <ac:chgData name="Rhiannon Luckman-Williams (2301000)" userId="S::2301000@student.uwtsd.ac.uk::4e38fba1-9d7c-49f7-936b-a4aa212f295b" providerId="AD" clId="Web-{92E7A193-52CA-9269-6D43-742F81731DC3}" dt="2024-02-04T13:06:53.701" v="237" actId="20577"/>
          <ac:spMkLst>
            <pc:docMk/>
            <pc:sldMk cId="2271353981" sldId="260"/>
            <ac:spMk id="2" creationId="{492213FB-AF18-2D1E-6E57-3C36D3DEBEF8}"/>
          </ac:spMkLst>
        </pc:spChg>
        <pc:spChg chg="add mod">
          <ac:chgData name="Rhiannon Luckman-Williams (2301000)" userId="S::2301000@student.uwtsd.ac.uk::4e38fba1-9d7c-49f7-936b-a4aa212f295b" providerId="AD" clId="Web-{92E7A193-52CA-9269-6D43-742F81731DC3}" dt="2024-02-04T18:24:38.854" v="693" actId="1076"/>
          <ac:spMkLst>
            <pc:docMk/>
            <pc:sldMk cId="2271353981" sldId="260"/>
            <ac:spMk id="3" creationId="{9C2B69B9-DD43-F441-33D6-7737F23C3B2B}"/>
          </ac:spMkLst>
        </pc:spChg>
        <pc:spChg chg="del">
          <ac:chgData name="Rhiannon Luckman-Williams (2301000)" userId="S::2301000@student.uwtsd.ac.uk::4e38fba1-9d7c-49f7-936b-a4aa212f295b" providerId="AD" clId="Web-{92E7A193-52CA-9269-6D43-742F81731DC3}" dt="2024-02-03T23:03:42.816" v="134"/>
          <ac:spMkLst>
            <pc:docMk/>
            <pc:sldMk cId="2271353981" sldId="260"/>
            <ac:spMk id="3" creationId="{E3E98036-C18B-3A81-B76A-AE7A243967DB}"/>
          </ac:spMkLst>
        </pc:spChg>
        <pc:spChg chg="add mod">
          <ac:chgData name="Rhiannon Luckman-Williams (2301000)" userId="S::2301000@student.uwtsd.ac.uk::4e38fba1-9d7c-49f7-936b-a4aa212f295b" providerId="AD" clId="Web-{92E7A193-52CA-9269-6D43-742F81731DC3}" dt="2024-02-04T18:20:20.659" v="649" actId="1076"/>
          <ac:spMkLst>
            <pc:docMk/>
            <pc:sldMk cId="2271353981" sldId="260"/>
            <ac:spMk id="4" creationId="{0813D038-9157-B7CF-0080-28B849020361}"/>
          </ac:spMkLst>
        </pc:spChg>
        <pc:spChg chg="del mod">
          <ac:chgData name="Rhiannon Luckman-Williams (2301000)" userId="S::2301000@student.uwtsd.ac.uk::4e38fba1-9d7c-49f7-936b-a4aa212f295b" providerId="AD" clId="Web-{92E7A193-52CA-9269-6D43-742F81731DC3}" dt="2024-02-03T23:04:44.099" v="142"/>
          <ac:spMkLst>
            <pc:docMk/>
            <pc:sldMk cId="2271353981" sldId="260"/>
            <ac:spMk id="4" creationId="{BD092696-2BE5-743E-07F4-0268BB6A7D9F}"/>
          </ac:spMkLst>
        </pc:spChg>
        <pc:spChg chg="add del mod">
          <ac:chgData name="Rhiannon Luckman-Williams (2301000)" userId="S::2301000@student.uwtsd.ac.uk::4e38fba1-9d7c-49f7-936b-a4aa212f295b" providerId="AD" clId="Web-{92E7A193-52CA-9269-6D43-742F81731DC3}" dt="2024-02-03T23:03:44.707" v="135"/>
          <ac:spMkLst>
            <pc:docMk/>
            <pc:sldMk cId="2271353981" sldId="260"/>
            <ac:spMk id="9" creationId="{351DD70C-D82B-11A5-26D4-0CA7EE8F8B47}"/>
          </ac:spMkLst>
        </pc:spChg>
        <pc:spChg chg="add mod">
          <ac:chgData name="Rhiannon Luckman-Williams (2301000)" userId="S::2301000@student.uwtsd.ac.uk::4e38fba1-9d7c-49f7-936b-a4aa212f295b" providerId="AD" clId="Web-{92E7A193-52CA-9269-6D43-742F81731DC3}" dt="2024-02-04T18:19:25.124" v="630"/>
          <ac:spMkLst>
            <pc:docMk/>
            <pc:sldMk cId="2271353981" sldId="260"/>
            <ac:spMk id="12" creationId="{20A43A9F-BDBF-7FA7-4870-C5231C639E62}"/>
          </ac:spMkLst>
        </pc:spChg>
        <pc:spChg chg="add">
          <ac:chgData name="Rhiannon Luckman-Williams (2301000)" userId="S::2301000@student.uwtsd.ac.uk::4e38fba1-9d7c-49f7-936b-a4aa212f295b" providerId="AD" clId="Web-{92E7A193-52CA-9269-6D43-742F81731DC3}" dt="2024-02-03T23:04:18.739" v="138"/>
          <ac:spMkLst>
            <pc:docMk/>
            <pc:sldMk cId="2271353981" sldId="260"/>
            <ac:spMk id="16" creationId="{08BC803E-13F3-4DAB-B17C-BEB0076164B7}"/>
          </ac:spMkLst>
        </pc:spChg>
        <pc:spChg chg="add">
          <ac:chgData name="Rhiannon Luckman-Williams (2301000)" userId="S::2301000@student.uwtsd.ac.uk::4e38fba1-9d7c-49f7-936b-a4aa212f295b" providerId="AD" clId="Web-{92E7A193-52CA-9269-6D43-742F81731DC3}" dt="2024-02-03T23:04:18.739" v="138"/>
          <ac:spMkLst>
            <pc:docMk/>
            <pc:sldMk cId="2271353981" sldId="260"/>
            <ac:spMk id="18" creationId="{B8DDE571-E57F-4AB5-83C7-30EB5DDCCAC7}"/>
          </ac:spMkLst>
        </pc:spChg>
        <pc:picChg chg="add del mod">
          <ac:chgData name="Rhiannon Luckman-Williams (2301000)" userId="S::2301000@student.uwtsd.ac.uk::4e38fba1-9d7c-49f7-936b-a4aa212f295b" providerId="AD" clId="Web-{92E7A193-52CA-9269-6D43-742F81731DC3}" dt="2024-02-03T23:03:18.218" v="133"/>
          <ac:picMkLst>
            <pc:docMk/>
            <pc:sldMk cId="2271353981" sldId="260"/>
            <ac:picMk id="5" creationId="{93B40637-BA36-9FD2-2EE2-6BD2162AB727}"/>
          </ac:picMkLst>
        </pc:picChg>
        <pc:picChg chg="add del mod">
          <ac:chgData name="Rhiannon Luckman-Williams (2301000)" userId="S::2301000@student.uwtsd.ac.uk::4e38fba1-9d7c-49f7-936b-a4aa212f295b" providerId="AD" clId="Web-{92E7A193-52CA-9269-6D43-742F81731DC3}" dt="2024-02-03T23:03:14.702" v="131"/>
          <ac:picMkLst>
            <pc:docMk/>
            <pc:sldMk cId="2271353981" sldId="260"/>
            <ac:picMk id="6" creationId="{CA903A0D-CE2E-16E2-3AB6-FD339607CEFF}"/>
          </ac:picMkLst>
        </pc:picChg>
        <pc:picChg chg="add del mod">
          <ac:chgData name="Rhiannon Luckman-Williams (2301000)" userId="S::2301000@student.uwtsd.ac.uk::4e38fba1-9d7c-49f7-936b-a4aa212f295b" providerId="AD" clId="Web-{92E7A193-52CA-9269-6D43-742F81731DC3}" dt="2024-02-03T23:03:10.514" v="125"/>
          <ac:picMkLst>
            <pc:docMk/>
            <pc:sldMk cId="2271353981" sldId="260"/>
            <ac:picMk id="7" creationId="{4B1B6558-9212-F0CC-01DB-679BEA565AAB}"/>
          </ac:picMkLst>
        </pc:picChg>
        <pc:picChg chg="add mod ord">
          <ac:chgData name="Rhiannon Luckman-Williams (2301000)" userId="S::2301000@student.uwtsd.ac.uk::4e38fba1-9d7c-49f7-936b-a4aa212f295b" providerId="AD" clId="Web-{92E7A193-52CA-9269-6D43-742F81731DC3}" dt="2024-02-03T23:04:18.739" v="138"/>
          <ac:picMkLst>
            <pc:docMk/>
            <pc:sldMk cId="2271353981" sldId="260"/>
            <ac:picMk id="10" creationId="{88B6F2C6-E47B-7F67-F45B-812CD4FEE110}"/>
          </ac:picMkLst>
        </pc:picChg>
        <pc:picChg chg="add mod">
          <ac:chgData name="Rhiannon Luckman-Williams (2301000)" userId="S::2301000@student.uwtsd.ac.uk::4e38fba1-9d7c-49f7-936b-a4aa212f295b" providerId="AD" clId="Web-{92E7A193-52CA-9269-6D43-742F81731DC3}" dt="2024-02-04T18:17:02.473" v="624" actId="14100"/>
          <ac:picMkLst>
            <pc:docMk/>
            <pc:sldMk cId="2271353981" sldId="260"/>
            <ac:picMk id="11" creationId="{36E1E64E-9EA6-3007-A740-2E9A4D3A5B54}"/>
          </ac:picMkLst>
        </pc:picChg>
      </pc:sldChg>
      <pc:sldChg chg="addSp delSp modSp del">
        <pc:chgData name="Rhiannon Luckman-Williams (2301000)" userId="S::2301000@student.uwtsd.ac.uk::4e38fba1-9d7c-49f7-936b-a4aa212f295b" providerId="AD" clId="Web-{92E7A193-52CA-9269-6D43-742F81731DC3}" dt="2024-02-04T13:43:59.582" v="369"/>
        <pc:sldMkLst>
          <pc:docMk/>
          <pc:sldMk cId="555446267" sldId="261"/>
        </pc:sldMkLst>
        <pc:spChg chg="mod">
          <ac:chgData name="Rhiannon Luckman-Williams (2301000)" userId="S::2301000@student.uwtsd.ac.uk::4e38fba1-9d7c-49f7-936b-a4aa212f295b" providerId="AD" clId="Web-{92E7A193-52CA-9269-6D43-742F81731DC3}" dt="2024-02-04T13:32:14.075" v="242" actId="20577"/>
          <ac:spMkLst>
            <pc:docMk/>
            <pc:sldMk cId="555446267" sldId="261"/>
            <ac:spMk id="2" creationId="{635F1BCF-B2E8-A8D5-0061-17502FB7B6FB}"/>
          </ac:spMkLst>
        </pc:spChg>
        <pc:picChg chg="add del mod modCrop">
          <ac:chgData name="Rhiannon Luckman-Williams (2301000)" userId="S::2301000@student.uwtsd.ac.uk::4e38fba1-9d7c-49f7-936b-a4aa212f295b" providerId="AD" clId="Web-{92E7A193-52CA-9269-6D43-742F81731DC3}" dt="2024-02-04T13:33:25.343" v="256"/>
          <ac:picMkLst>
            <pc:docMk/>
            <pc:sldMk cId="555446267" sldId="261"/>
            <ac:picMk id="4" creationId="{C21F18B8-6A3E-CF46-1800-26EB2160E791}"/>
          </ac:picMkLst>
        </pc:picChg>
      </pc:sldChg>
      <pc:sldChg chg="addSp modSp">
        <pc:chgData name="Rhiannon Luckman-Williams (2301000)" userId="S::2301000@student.uwtsd.ac.uk::4e38fba1-9d7c-49f7-936b-a4aa212f295b" providerId="AD" clId="Web-{92E7A193-52CA-9269-6D43-742F81731DC3}" dt="2024-02-04T17:58:52.691" v="431" actId="20577"/>
        <pc:sldMkLst>
          <pc:docMk/>
          <pc:sldMk cId="1482843658" sldId="265"/>
        </pc:sldMkLst>
        <pc:spChg chg="add mod">
          <ac:chgData name="Rhiannon Luckman-Williams (2301000)" userId="S::2301000@student.uwtsd.ac.uk::4e38fba1-9d7c-49f7-936b-a4aa212f295b" providerId="AD" clId="Web-{92E7A193-52CA-9269-6D43-742F81731DC3}" dt="2024-02-04T17:58:52.691" v="431" actId="20577"/>
          <ac:spMkLst>
            <pc:docMk/>
            <pc:sldMk cId="1482843658" sldId="265"/>
            <ac:spMk id="5" creationId="{08D334D1-E546-E3BE-0635-180E59E71BD7}"/>
          </ac:spMkLst>
        </pc:spChg>
      </pc:sldChg>
      <pc:sldChg chg="addSp delSp modSp mod setBg">
        <pc:chgData name="Rhiannon Luckman-Williams (2301000)" userId="S::2301000@student.uwtsd.ac.uk::4e38fba1-9d7c-49f7-936b-a4aa212f295b" providerId="AD" clId="Web-{92E7A193-52CA-9269-6D43-742F81731DC3}" dt="2024-02-04T18:06:44.178" v="512" actId="20577"/>
        <pc:sldMkLst>
          <pc:docMk/>
          <pc:sldMk cId="1715505694" sldId="266"/>
        </pc:sldMkLst>
        <pc:spChg chg="mod">
          <ac:chgData name="Rhiannon Luckman-Williams (2301000)" userId="S::2301000@student.uwtsd.ac.uk::4e38fba1-9d7c-49f7-936b-a4aa212f295b" providerId="AD" clId="Web-{92E7A193-52CA-9269-6D43-742F81731DC3}" dt="2024-02-04T18:03:59.291" v="484" actId="20577"/>
          <ac:spMkLst>
            <pc:docMk/>
            <pc:sldMk cId="1715505694" sldId="266"/>
            <ac:spMk id="5" creationId="{D200C028-C87B-629B-E98D-87617E954242}"/>
          </ac:spMkLst>
        </pc:spChg>
        <pc:spChg chg="add mod">
          <ac:chgData name="Rhiannon Luckman-Williams (2301000)" userId="S::2301000@student.uwtsd.ac.uk::4e38fba1-9d7c-49f7-936b-a4aa212f295b" providerId="AD" clId="Web-{92E7A193-52CA-9269-6D43-742F81731DC3}" dt="2024-02-04T18:06:44.178" v="512" actId="20577"/>
          <ac:spMkLst>
            <pc:docMk/>
            <pc:sldMk cId="1715505694" sldId="266"/>
            <ac:spMk id="6" creationId="{AF9F11F7-FD46-D664-A4F0-63B1C81684B7}"/>
          </ac:spMkLst>
        </pc:spChg>
        <pc:spChg chg="mod">
          <ac:chgData name="Rhiannon Luckman-Williams (2301000)" userId="S::2301000@student.uwtsd.ac.uk::4e38fba1-9d7c-49f7-936b-a4aa212f295b" providerId="AD" clId="Web-{92E7A193-52CA-9269-6D43-742F81731DC3}" dt="2024-02-04T18:02:34.738" v="463" actId="1076"/>
          <ac:spMkLst>
            <pc:docMk/>
            <pc:sldMk cId="1715505694" sldId="266"/>
            <ac:spMk id="8" creationId="{05900998-723F-5D6B-EF22-43E45E1DA7DB}"/>
          </ac:spMkLst>
        </pc:spChg>
        <pc:spChg chg="del">
          <ac:chgData name="Rhiannon Luckman-Williams (2301000)" userId="S::2301000@student.uwtsd.ac.uk::4e38fba1-9d7c-49f7-936b-a4aa212f295b" providerId="AD" clId="Web-{92E7A193-52CA-9269-6D43-742F81731DC3}" dt="2024-02-04T18:03:50.056" v="483"/>
          <ac:spMkLst>
            <pc:docMk/>
            <pc:sldMk cId="1715505694" sldId="266"/>
            <ac:spMk id="10" creationId="{B32A1F59-BAE2-5518-25A2-6303B12C5390}"/>
          </ac:spMkLst>
        </pc:spChg>
      </pc:sldChg>
      <pc:sldChg chg="addSp delSp modSp mod setBg">
        <pc:chgData name="Rhiannon Luckman-Williams (2301000)" userId="S::2301000@student.uwtsd.ac.uk::4e38fba1-9d7c-49f7-936b-a4aa212f295b" providerId="AD" clId="Web-{92E7A193-52CA-9269-6D43-742F81731DC3}" dt="2024-02-04T18:08:20.122" v="526" actId="1076"/>
        <pc:sldMkLst>
          <pc:docMk/>
          <pc:sldMk cId="3110173527" sldId="267"/>
        </pc:sldMkLst>
        <pc:spChg chg="mod">
          <ac:chgData name="Rhiannon Luckman-Williams (2301000)" userId="S::2301000@student.uwtsd.ac.uk::4e38fba1-9d7c-49f7-936b-a4aa212f295b" providerId="AD" clId="Web-{92E7A193-52CA-9269-6D43-742F81731DC3}" dt="2024-02-03T22:52:55.365" v="103" actId="1076"/>
          <ac:spMkLst>
            <pc:docMk/>
            <pc:sldMk cId="3110173527" sldId="267"/>
            <ac:spMk id="2" creationId="{4513ECB5-9BCB-4B69-4E55-1B9184FC4EB8}"/>
          </ac:spMkLst>
        </pc:spChg>
        <pc:spChg chg="add mod">
          <ac:chgData name="Rhiannon Luckman-Williams (2301000)" userId="S::2301000@student.uwtsd.ac.uk::4e38fba1-9d7c-49f7-936b-a4aa212f295b" providerId="AD" clId="Web-{92E7A193-52CA-9269-6D43-742F81731DC3}" dt="2024-02-04T18:08:20.122" v="526" actId="1076"/>
          <ac:spMkLst>
            <pc:docMk/>
            <pc:sldMk cId="3110173527" sldId="267"/>
            <ac:spMk id="3" creationId="{24A49199-DB10-2B23-D07C-737C194D6A47}"/>
          </ac:spMkLst>
        </pc:spChg>
        <pc:spChg chg="del mod">
          <ac:chgData name="Rhiannon Luckman-Williams (2301000)" userId="S::2301000@student.uwtsd.ac.uk::4e38fba1-9d7c-49f7-936b-a4aa212f295b" providerId="AD" clId="Web-{92E7A193-52CA-9269-6D43-742F81731DC3}" dt="2024-02-03T22:50:42.924" v="12"/>
          <ac:spMkLst>
            <pc:docMk/>
            <pc:sldMk cId="3110173527" sldId="267"/>
            <ac:spMk id="3" creationId="{685923FB-507F-AA49-6465-0838701E9D60}"/>
          </ac:spMkLst>
        </pc:spChg>
        <pc:spChg chg="add mod">
          <ac:chgData name="Rhiannon Luckman-Williams (2301000)" userId="S::2301000@student.uwtsd.ac.uk::4e38fba1-9d7c-49f7-936b-a4aa212f295b" providerId="AD" clId="Web-{92E7A193-52CA-9269-6D43-742F81731DC3}" dt="2024-02-03T22:53:19.115" v="107" actId="1076"/>
          <ac:spMkLst>
            <pc:docMk/>
            <pc:sldMk cId="3110173527" sldId="267"/>
            <ac:spMk id="4" creationId="{21690E65-376B-2FC5-5B75-7A55E94DA56A}"/>
          </ac:spMkLst>
        </pc:spChg>
        <pc:picChg chg="mod">
          <ac:chgData name="Rhiannon Luckman-Williams (2301000)" userId="S::2301000@student.uwtsd.ac.uk::4e38fba1-9d7c-49f7-936b-a4aa212f295b" providerId="AD" clId="Web-{92E7A193-52CA-9269-6D43-742F81731DC3}" dt="2024-02-03T22:51:19.191" v="16" actId="1076"/>
          <ac:picMkLst>
            <pc:docMk/>
            <pc:sldMk cId="3110173527" sldId="267"/>
            <ac:picMk id="11" creationId="{56DBB1CD-1BCE-6529-5176-3609EBBB0954}"/>
          </ac:picMkLst>
        </pc:picChg>
      </pc:sldChg>
      <pc:sldChg chg="addSp modSp">
        <pc:chgData name="Rhiannon Luckman-Williams (2301000)" userId="S::2301000@student.uwtsd.ac.uk::4e38fba1-9d7c-49f7-936b-a4aa212f295b" providerId="AD" clId="Web-{92E7A193-52CA-9269-6D43-742F81731DC3}" dt="2024-02-04T13:43:38.379" v="368" actId="1076"/>
        <pc:sldMkLst>
          <pc:docMk/>
          <pc:sldMk cId="1346376405" sldId="268"/>
        </pc:sldMkLst>
        <pc:spChg chg="mod">
          <ac:chgData name="Rhiannon Luckman-Williams (2301000)" userId="S::2301000@student.uwtsd.ac.uk::4e38fba1-9d7c-49f7-936b-a4aa212f295b" providerId="AD" clId="Web-{92E7A193-52CA-9269-6D43-742F81731DC3}" dt="2024-02-04T13:43:30.988" v="365" actId="1076"/>
          <ac:spMkLst>
            <pc:docMk/>
            <pc:sldMk cId="1346376405" sldId="268"/>
            <ac:spMk id="7" creationId="{C993CC02-9081-ECD6-4E60-86AF3AC3FB1C}"/>
          </ac:spMkLst>
        </pc:spChg>
        <pc:picChg chg="add mod">
          <ac:chgData name="Rhiannon Luckman-Williams (2301000)" userId="S::2301000@student.uwtsd.ac.uk::4e38fba1-9d7c-49f7-936b-a4aa212f295b" providerId="AD" clId="Web-{92E7A193-52CA-9269-6D43-742F81731DC3}" dt="2024-02-04T13:43:38.379" v="368" actId="1076"/>
          <ac:picMkLst>
            <pc:docMk/>
            <pc:sldMk cId="1346376405" sldId="268"/>
            <ac:picMk id="3" creationId="{B89F3E04-F574-1867-68B6-432D5A7B1DD1}"/>
          </ac:picMkLst>
        </pc:picChg>
      </pc:sldChg>
      <pc:sldChg chg="modSp del">
        <pc:chgData name="Rhiannon Luckman-Williams (2301000)" userId="S::2301000@student.uwtsd.ac.uk::4e38fba1-9d7c-49f7-936b-a4aa212f295b" providerId="AD" clId="Web-{92E7A193-52CA-9269-6D43-742F81731DC3}" dt="2024-02-04T13:44:03.895" v="370"/>
        <pc:sldMkLst>
          <pc:docMk/>
          <pc:sldMk cId="2716512622" sldId="269"/>
        </pc:sldMkLst>
        <pc:spChg chg="mod">
          <ac:chgData name="Rhiannon Luckman-Williams (2301000)" userId="S::2301000@student.uwtsd.ac.uk::4e38fba1-9d7c-49f7-936b-a4aa212f295b" providerId="AD" clId="Web-{92E7A193-52CA-9269-6D43-742F81731DC3}" dt="2024-02-04T13:41:13.340" v="358" actId="20577"/>
          <ac:spMkLst>
            <pc:docMk/>
            <pc:sldMk cId="2716512622" sldId="269"/>
            <ac:spMk id="3" creationId="{418D5064-0C77-479C-08C6-CCF0AAC1A2E0}"/>
          </ac:spMkLst>
        </pc:spChg>
      </pc:sldChg>
      <pc:sldChg chg="mod setBg">
        <pc:chgData name="Rhiannon Luckman-Williams (2301000)" userId="S::2301000@student.uwtsd.ac.uk::4e38fba1-9d7c-49f7-936b-a4aa212f295b" providerId="AD" clId="Web-{92E7A193-52CA-9269-6D43-742F81731DC3}" dt="2024-02-04T13:48:03.402" v="381"/>
        <pc:sldMkLst>
          <pc:docMk/>
          <pc:sldMk cId="3356569996" sldId="270"/>
        </pc:sldMkLst>
      </pc:sldChg>
      <pc:sldChg chg="modSp del">
        <pc:chgData name="Rhiannon Luckman-Williams (2301000)" userId="S::2301000@student.uwtsd.ac.uk::4e38fba1-9d7c-49f7-936b-a4aa212f295b" providerId="AD" clId="Web-{92E7A193-52CA-9269-6D43-742F81731DC3}" dt="2024-02-04T13:06:40.670" v="236"/>
        <pc:sldMkLst>
          <pc:docMk/>
          <pc:sldMk cId="2814342810" sldId="271"/>
        </pc:sldMkLst>
        <pc:spChg chg="mod">
          <ac:chgData name="Rhiannon Luckman-Williams (2301000)" userId="S::2301000@student.uwtsd.ac.uk::4e38fba1-9d7c-49f7-936b-a4aa212f295b" providerId="AD" clId="Web-{92E7A193-52CA-9269-6D43-742F81731DC3}" dt="2024-02-04T13:06:37.138" v="235" actId="20577"/>
          <ac:spMkLst>
            <pc:docMk/>
            <pc:sldMk cId="2814342810" sldId="271"/>
            <ac:spMk id="3" creationId="{E58AE02F-31A7-7041-CDBB-E976F1379ECF}"/>
          </ac:spMkLst>
        </pc:spChg>
      </pc:sldChg>
      <pc:sldChg chg="addSp modSp">
        <pc:chgData name="Rhiannon Luckman-Williams (2301000)" userId="S::2301000@student.uwtsd.ac.uk::4e38fba1-9d7c-49f7-936b-a4aa212f295b" providerId="AD" clId="Web-{92E7A193-52CA-9269-6D43-742F81731DC3}" dt="2024-02-04T18:24:26.634" v="692" actId="1076"/>
        <pc:sldMkLst>
          <pc:docMk/>
          <pc:sldMk cId="3216156713" sldId="272"/>
        </pc:sldMkLst>
        <pc:spChg chg="add mod">
          <ac:chgData name="Rhiannon Luckman-Williams (2301000)" userId="S::2301000@student.uwtsd.ac.uk::4e38fba1-9d7c-49f7-936b-a4aa212f295b" providerId="AD" clId="Web-{92E7A193-52CA-9269-6D43-742F81731DC3}" dt="2024-02-04T18:23:39.189" v="674"/>
          <ac:spMkLst>
            <pc:docMk/>
            <pc:sldMk cId="3216156713" sldId="272"/>
            <ac:spMk id="2" creationId="{4A1EBB72-A6C8-9E13-3E56-4A8CBDBD4EFA}"/>
          </ac:spMkLst>
        </pc:spChg>
        <pc:spChg chg="add mod">
          <ac:chgData name="Rhiannon Luckman-Williams (2301000)" userId="S::2301000@student.uwtsd.ac.uk::4e38fba1-9d7c-49f7-936b-a4aa212f295b" providerId="AD" clId="Web-{92E7A193-52CA-9269-6D43-742F81731DC3}" dt="2024-02-04T18:24:26.634" v="692" actId="1076"/>
          <ac:spMkLst>
            <pc:docMk/>
            <pc:sldMk cId="3216156713" sldId="272"/>
            <ac:spMk id="6" creationId="{29021DAB-A905-FD9E-6118-397EFAB2DC4F}"/>
          </ac:spMkLst>
        </pc:spChg>
        <pc:picChg chg="mod">
          <ac:chgData name="Rhiannon Luckman-Williams (2301000)" userId="S::2301000@student.uwtsd.ac.uk::4e38fba1-9d7c-49f7-936b-a4aa212f295b" providerId="AD" clId="Web-{92E7A193-52CA-9269-6D43-742F81731DC3}" dt="2024-02-04T18:20:54.943" v="651" actId="1076"/>
          <ac:picMkLst>
            <pc:docMk/>
            <pc:sldMk cId="3216156713" sldId="272"/>
            <ac:picMk id="5" creationId="{F466CC2F-9ADC-76F8-1E5C-CE181D13E2BC}"/>
          </ac:picMkLst>
        </pc:picChg>
      </pc:sldChg>
      <pc:sldChg chg="addSp delSp modSp new mod setBg setClrOvrMap">
        <pc:chgData name="Rhiannon Luckman-Williams (2301000)" userId="S::2301000@student.uwtsd.ac.uk::4e38fba1-9d7c-49f7-936b-a4aa212f295b" providerId="AD" clId="Web-{92E7A193-52CA-9269-6D43-742F81731DC3}" dt="2024-02-04T18:25:59.906" v="711" actId="1076"/>
        <pc:sldMkLst>
          <pc:docMk/>
          <pc:sldMk cId="2514303548" sldId="273"/>
        </pc:sldMkLst>
        <pc:spChg chg="del">
          <ac:chgData name="Rhiannon Luckman-Williams (2301000)" userId="S::2301000@student.uwtsd.ac.uk::4e38fba1-9d7c-49f7-936b-a4aa212f295b" providerId="AD" clId="Web-{92E7A193-52CA-9269-6D43-742F81731DC3}" dt="2024-02-04T13:33:12.092" v="253"/>
          <ac:spMkLst>
            <pc:docMk/>
            <pc:sldMk cId="2514303548" sldId="273"/>
            <ac:spMk id="2" creationId="{BEFAF143-C561-2EEF-5081-7A5D03568618}"/>
          </ac:spMkLst>
        </pc:spChg>
        <pc:spChg chg="add mod">
          <ac:chgData name="Rhiannon Luckman-Williams (2301000)" userId="S::2301000@student.uwtsd.ac.uk::4e38fba1-9d7c-49f7-936b-a4aa212f295b" providerId="AD" clId="Web-{92E7A193-52CA-9269-6D43-742F81731DC3}" dt="2024-02-04T18:25:53.265" v="710" actId="1076"/>
          <ac:spMkLst>
            <pc:docMk/>
            <pc:sldMk cId="2514303548" sldId="273"/>
            <ac:spMk id="2" creationId="{D0FEA468-B913-5E5B-420E-42D0A1616BBA}"/>
          </ac:spMkLst>
        </pc:spChg>
        <pc:spChg chg="del">
          <ac:chgData name="Rhiannon Luckman-Williams (2301000)" userId="S::2301000@student.uwtsd.ac.uk::4e38fba1-9d7c-49f7-936b-a4aa212f295b" providerId="AD" clId="Web-{92E7A193-52CA-9269-6D43-742F81731DC3}" dt="2024-02-04T13:33:08.452" v="252"/>
          <ac:spMkLst>
            <pc:docMk/>
            <pc:sldMk cId="2514303548" sldId="273"/>
            <ac:spMk id="3" creationId="{053FFC18-38DA-EE27-0BDC-FE593CDB4CA4}"/>
          </ac:spMkLst>
        </pc:spChg>
        <pc:spChg chg="add del mod">
          <ac:chgData name="Rhiannon Luckman-Williams (2301000)" userId="S::2301000@student.uwtsd.ac.uk::4e38fba1-9d7c-49f7-936b-a4aa212f295b" providerId="AD" clId="Web-{92E7A193-52CA-9269-6D43-742F81731DC3}" dt="2024-02-04T13:35:30.049" v="291"/>
          <ac:spMkLst>
            <pc:docMk/>
            <pc:sldMk cId="2514303548" sldId="273"/>
            <ac:spMk id="5" creationId="{C774D6CA-2630-94AE-967A-0290B0ACAD45}"/>
          </ac:spMkLst>
        </pc:spChg>
        <pc:spChg chg="add mod">
          <ac:chgData name="Rhiannon Luckman-Williams (2301000)" userId="S::2301000@student.uwtsd.ac.uk::4e38fba1-9d7c-49f7-936b-a4aa212f295b" providerId="AD" clId="Web-{92E7A193-52CA-9269-6D43-742F81731DC3}" dt="2024-02-04T13:36:04.925" v="304" actId="1076"/>
          <ac:spMkLst>
            <pc:docMk/>
            <pc:sldMk cId="2514303548" sldId="273"/>
            <ac:spMk id="6" creationId="{D3479EB3-253F-67BD-EEA6-52B47B45D2EB}"/>
          </ac:spMkLst>
        </pc:spChg>
        <pc:spChg chg="add mod">
          <ac:chgData name="Rhiannon Luckman-Williams (2301000)" userId="S::2301000@student.uwtsd.ac.uk::4e38fba1-9d7c-49f7-936b-a4aa212f295b" providerId="AD" clId="Web-{92E7A193-52CA-9269-6D43-742F81731DC3}" dt="2024-02-04T18:25:59.906" v="711" actId="1076"/>
          <ac:spMkLst>
            <pc:docMk/>
            <pc:sldMk cId="2514303548" sldId="273"/>
            <ac:spMk id="7" creationId="{B8A9D372-A0E8-A4B0-B07E-B7D297FD066C}"/>
          </ac:spMkLst>
        </pc:spChg>
        <pc:spChg chg="add mod">
          <ac:chgData name="Rhiannon Luckman-Williams (2301000)" userId="S::2301000@student.uwtsd.ac.uk::4e38fba1-9d7c-49f7-936b-a4aa212f295b" providerId="AD" clId="Web-{92E7A193-52CA-9269-6D43-742F81731DC3}" dt="2024-02-04T13:36:34.863" v="308" actId="20577"/>
          <ac:spMkLst>
            <pc:docMk/>
            <pc:sldMk cId="2514303548" sldId="273"/>
            <ac:spMk id="8" creationId="{80D66AA0-0FC7-8F25-8493-779C2C25176F}"/>
          </ac:spMkLst>
        </pc:spChg>
        <pc:spChg chg="add">
          <ac:chgData name="Rhiannon Luckman-Williams (2301000)" userId="S::2301000@student.uwtsd.ac.uk::4e38fba1-9d7c-49f7-936b-a4aa212f295b" providerId="AD" clId="Web-{92E7A193-52CA-9269-6D43-742F81731DC3}" dt="2024-02-04T13:34:05.703" v="264"/>
          <ac:spMkLst>
            <pc:docMk/>
            <pc:sldMk cId="2514303548" sldId="273"/>
            <ac:spMk id="18" creationId="{9228552E-C8B1-4A80-8448-0787CE0FC704}"/>
          </ac:spMkLst>
        </pc:spChg>
        <pc:grpChg chg="add del">
          <ac:chgData name="Rhiannon Luckman-Williams (2301000)" userId="S::2301000@student.uwtsd.ac.uk::4e38fba1-9d7c-49f7-936b-a4aa212f295b" providerId="AD" clId="Web-{92E7A193-52CA-9269-6D43-742F81731DC3}" dt="2024-02-04T13:34:05.703" v="264"/>
          <ac:grpSpMkLst>
            <pc:docMk/>
            <pc:sldMk cId="2514303548" sldId="273"/>
            <ac:grpSpMk id="9" creationId="{723C66ED-DBBF-12CA-7F5E-813E0E7D036A}"/>
          </ac:grpSpMkLst>
        </pc:grpChg>
        <pc:picChg chg="add mod">
          <ac:chgData name="Rhiannon Luckman-Williams (2301000)" userId="S::2301000@student.uwtsd.ac.uk::4e38fba1-9d7c-49f7-936b-a4aa212f295b" providerId="AD" clId="Web-{92E7A193-52CA-9269-6D43-742F81731DC3}" dt="2024-02-04T13:34:05.703" v="264"/>
          <ac:picMkLst>
            <pc:docMk/>
            <pc:sldMk cId="2514303548" sldId="273"/>
            <ac:picMk id="4" creationId="{D99FA402-A844-9381-2843-D81EFA90EABF}"/>
          </ac:picMkLst>
        </pc:picChg>
        <pc:picChg chg="add mod">
          <ac:chgData name="Rhiannon Luckman-Williams (2301000)" userId="S::2301000@student.uwtsd.ac.uk::4e38fba1-9d7c-49f7-936b-a4aa212f295b" providerId="AD" clId="Web-{92E7A193-52CA-9269-6D43-742F81731DC3}" dt="2024-02-04T18:24:55.855" v="695" actId="1076"/>
          <ac:picMkLst>
            <pc:docMk/>
            <pc:sldMk cId="2514303548" sldId="273"/>
            <ac:picMk id="14" creationId="{AB64BA5B-0F2B-09C5-295F-6D4BD87E5C5A}"/>
          </ac:picMkLst>
        </pc:picChg>
      </pc:sldChg>
      <pc:sldChg chg="addSp delSp modSp new mod setBg">
        <pc:chgData name="Rhiannon Luckman-Williams (2301000)" userId="S::2301000@student.uwtsd.ac.uk::4e38fba1-9d7c-49f7-936b-a4aa212f295b" providerId="AD" clId="Web-{92E7A193-52CA-9269-6D43-742F81731DC3}" dt="2024-02-04T13:47:58.823" v="380"/>
        <pc:sldMkLst>
          <pc:docMk/>
          <pc:sldMk cId="3648947876" sldId="274"/>
        </pc:sldMkLst>
        <pc:spChg chg="del">
          <ac:chgData name="Rhiannon Luckman-Williams (2301000)" userId="S::2301000@student.uwtsd.ac.uk::4e38fba1-9d7c-49f7-936b-a4aa212f295b" providerId="AD" clId="Web-{92E7A193-52CA-9269-6D43-742F81731DC3}" dt="2024-02-04T13:39:06.727" v="325"/>
          <ac:spMkLst>
            <pc:docMk/>
            <pc:sldMk cId="3648947876" sldId="274"/>
            <ac:spMk id="2" creationId="{0B114F0E-2850-607A-7098-E04FD34EE160}"/>
          </ac:spMkLst>
        </pc:spChg>
        <pc:spChg chg="del">
          <ac:chgData name="Rhiannon Luckman-Williams (2301000)" userId="S::2301000@student.uwtsd.ac.uk::4e38fba1-9d7c-49f7-936b-a4aa212f295b" providerId="AD" clId="Web-{92E7A193-52CA-9269-6D43-742F81731DC3}" dt="2024-02-04T13:39:11.337" v="326"/>
          <ac:spMkLst>
            <pc:docMk/>
            <pc:sldMk cId="3648947876" sldId="274"/>
            <ac:spMk id="3" creationId="{B4104717-7DEA-35D5-D201-1319739F76D2}"/>
          </ac:spMkLst>
        </pc:spChg>
        <pc:spChg chg="add mod">
          <ac:chgData name="Rhiannon Luckman-Williams (2301000)" userId="S::2301000@student.uwtsd.ac.uk::4e38fba1-9d7c-49f7-936b-a4aa212f295b" providerId="AD" clId="Web-{92E7A193-52CA-9269-6D43-742F81731DC3}" dt="2024-02-04T13:40:42.761" v="356"/>
          <ac:spMkLst>
            <pc:docMk/>
            <pc:sldMk cId="3648947876" sldId="274"/>
            <ac:spMk id="5" creationId="{CC4706C3-DFEF-9586-5D4A-A7111BACAF5B}"/>
          </ac:spMkLst>
        </pc:spChg>
        <pc:spChg chg="add">
          <ac:chgData name="Rhiannon Luckman-Williams (2301000)" userId="S::2301000@student.uwtsd.ac.uk::4e38fba1-9d7c-49f7-936b-a4aa212f295b" providerId="AD" clId="Web-{92E7A193-52CA-9269-6D43-742F81731DC3}" dt="2024-02-04T13:40:42.761" v="356"/>
          <ac:spMkLst>
            <pc:docMk/>
            <pc:sldMk cId="3648947876" sldId="274"/>
            <ac:spMk id="10" creationId="{D4771268-CB57-404A-9271-370EB28F6090}"/>
          </ac:spMkLst>
        </pc:spChg>
        <pc:picChg chg="add mod ord">
          <ac:chgData name="Rhiannon Luckman-Williams (2301000)" userId="S::2301000@student.uwtsd.ac.uk::4e38fba1-9d7c-49f7-936b-a4aa212f295b" providerId="AD" clId="Web-{92E7A193-52CA-9269-6D43-742F81731DC3}" dt="2024-02-04T13:40:42.761" v="356"/>
          <ac:picMkLst>
            <pc:docMk/>
            <pc:sldMk cId="3648947876" sldId="274"/>
            <ac:picMk id="4" creationId="{EA55C37D-417F-71CE-8851-685987BCC29E}"/>
          </ac:picMkLst>
        </pc:picChg>
      </pc:sldChg>
    </pc:docChg>
  </pc:docChgLst>
  <pc:docChgLst>
    <pc:chgData name="Rhiannon Luckman-Williams (2301000)" userId="S::2301000@student.uwtsd.ac.uk::4e38fba1-9d7c-49f7-936b-a4aa212f295b" providerId="AD" clId="Web-{AC09F331-5DEF-C422-90D2-5749FFCC60A4}"/>
    <pc:docChg chg="addSld modSld sldOrd">
      <pc:chgData name="Rhiannon Luckman-Williams (2301000)" userId="S::2301000@student.uwtsd.ac.uk::4e38fba1-9d7c-49f7-936b-a4aa212f295b" providerId="AD" clId="Web-{AC09F331-5DEF-C422-90D2-5749FFCC60A4}" dt="2024-01-11T20:17:52.950" v="170"/>
      <pc:docMkLst>
        <pc:docMk/>
      </pc:docMkLst>
      <pc:sldChg chg="addSp delSp modSp mod setBg">
        <pc:chgData name="Rhiannon Luckman-Williams (2301000)" userId="S::2301000@student.uwtsd.ac.uk::4e38fba1-9d7c-49f7-936b-a4aa212f295b" providerId="AD" clId="Web-{AC09F331-5DEF-C422-90D2-5749FFCC60A4}" dt="2024-01-11T20:17:52.950" v="170"/>
        <pc:sldMkLst>
          <pc:docMk/>
          <pc:sldMk cId="109857222" sldId="256"/>
        </pc:sldMkLst>
        <pc:spChg chg="add mod">
          <ac:chgData name="Rhiannon Luckman-Williams (2301000)" userId="S::2301000@student.uwtsd.ac.uk::4e38fba1-9d7c-49f7-936b-a4aa212f295b" providerId="AD" clId="Web-{AC09F331-5DEF-C422-90D2-5749FFCC60A4}" dt="2024-01-11T19:10:18.783" v="121" actId="20577"/>
          <ac:spMkLst>
            <pc:docMk/>
            <pc:sldMk cId="109857222" sldId="256"/>
            <ac:spMk id="2" creationId="{3D837535-8CE4-3DC5-CCB3-51E037CCFD83}"/>
          </ac:spMkLst>
        </pc:spChg>
        <pc:spChg chg="del mod">
          <ac:chgData name="Rhiannon Luckman-Williams (2301000)" userId="S::2301000@student.uwtsd.ac.uk::4e38fba1-9d7c-49f7-936b-a4aa212f295b" providerId="AD" clId="Web-{AC09F331-5DEF-C422-90D2-5749FFCC60A4}" dt="2024-01-11T20:17:52.950" v="170"/>
          <ac:spMkLst>
            <pc:docMk/>
            <pc:sldMk cId="109857222" sldId="256"/>
            <ac:spMk id="4" creationId="{D28FCAC0-B4FB-25AD-E2C1-74191DCE51FB}"/>
          </ac:spMkLst>
        </pc:spChg>
        <pc:spChg chg="mod ord">
          <ac:chgData name="Rhiannon Luckman-Williams (2301000)" userId="S::2301000@student.uwtsd.ac.uk::4e38fba1-9d7c-49f7-936b-a4aa212f295b" providerId="AD" clId="Web-{AC09F331-5DEF-C422-90D2-5749FFCC60A4}" dt="2024-01-11T12:55:03.508" v="81" actId="1076"/>
          <ac:spMkLst>
            <pc:docMk/>
            <pc:sldMk cId="109857222" sldId="256"/>
            <ac:spMk id="5" creationId="{89D25E33-865D-39B0-E4F6-F3EA6E5EB7F0}"/>
          </ac:spMkLst>
        </pc:spChg>
        <pc:spChg chg="add del">
          <ac:chgData name="Rhiannon Luckman-Williams (2301000)" userId="S::2301000@student.uwtsd.ac.uk::4e38fba1-9d7c-49f7-936b-a4aa212f295b" providerId="AD" clId="Web-{AC09F331-5DEF-C422-90D2-5749FFCC60A4}" dt="2024-01-11T12:29:50.075" v="31"/>
          <ac:spMkLst>
            <pc:docMk/>
            <pc:sldMk cId="109857222" sldId="256"/>
            <ac:spMk id="7" creationId="{8B3A2D1A-45FC-4F95-B150-1C13EF2F6D09}"/>
          </ac:spMkLst>
        </pc:spChg>
        <pc:spChg chg="add del">
          <ac:chgData name="Rhiannon Luckman-Williams (2301000)" userId="S::2301000@student.uwtsd.ac.uk::4e38fba1-9d7c-49f7-936b-a4aa212f295b" providerId="AD" clId="Web-{AC09F331-5DEF-C422-90D2-5749FFCC60A4}" dt="2024-01-11T12:29:50.075" v="31"/>
          <ac:spMkLst>
            <pc:docMk/>
            <pc:sldMk cId="109857222" sldId="256"/>
            <ac:spMk id="8" creationId="{F3768FD5-DD7A-43C7-8DEA-1F5DB3CB5B95}"/>
          </ac:spMkLst>
        </pc:spChg>
        <pc:spChg chg="add del">
          <ac:chgData name="Rhiannon Luckman-Williams (2301000)" userId="S::2301000@student.uwtsd.ac.uk::4e38fba1-9d7c-49f7-936b-a4aa212f295b" providerId="AD" clId="Web-{AC09F331-5DEF-C422-90D2-5749FFCC60A4}" dt="2024-01-11T12:29:38.121" v="29"/>
          <ac:spMkLst>
            <pc:docMk/>
            <pc:sldMk cId="109857222" sldId="256"/>
            <ac:spMk id="10" creationId="{50811073-89F5-46D6-83D8-BA764464977D}"/>
          </ac:spMkLst>
        </pc:spChg>
        <pc:spChg chg="add del">
          <ac:chgData name="Rhiannon Luckman-Williams (2301000)" userId="S::2301000@student.uwtsd.ac.uk::4e38fba1-9d7c-49f7-936b-a4aa212f295b" providerId="AD" clId="Web-{AC09F331-5DEF-C422-90D2-5749FFCC60A4}" dt="2024-01-11T12:29:38.121" v="29"/>
          <ac:spMkLst>
            <pc:docMk/>
            <pc:sldMk cId="109857222" sldId="256"/>
            <ac:spMk id="12" creationId="{608CD17C-4A7C-477D-A659-BA8A89A78700}"/>
          </ac:spMkLst>
        </pc:spChg>
        <pc:grpChg chg="add del">
          <ac:chgData name="Rhiannon Luckman-Williams (2301000)" userId="S::2301000@student.uwtsd.ac.uk::4e38fba1-9d7c-49f7-936b-a4aa212f295b" providerId="AD" clId="Web-{AC09F331-5DEF-C422-90D2-5749FFCC60A4}" dt="2024-01-11T12:30:31.685" v="43"/>
          <ac:grpSpMkLst>
            <pc:docMk/>
            <pc:sldMk cId="109857222" sldId="256"/>
            <ac:grpSpMk id="13" creationId="{5EC81CC9-EAC3-3907-9268-3A583E3B6356}"/>
          </ac:grpSpMkLst>
        </pc:grpChg>
        <pc:picChg chg="add del mod modCrop">
          <ac:chgData name="Rhiannon Luckman-Williams (2301000)" userId="S::2301000@student.uwtsd.ac.uk::4e38fba1-9d7c-49f7-936b-a4aa212f295b" providerId="AD" clId="Web-{AC09F331-5DEF-C422-90D2-5749FFCC60A4}" dt="2024-01-11T12:24:59.626" v="19"/>
          <ac:picMkLst>
            <pc:docMk/>
            <pc:sldMk cId="109857222" sldId="256"/>
            <ac:picMk id="2" creationId="{732B0A05-0FED-A97D-BBDE-7C784A1FAF7B}"/>
          </ac:picMkLst>
        </pc:picChg>
        <pc:picChg chg="add del mod">
          <ac:chgData name="Rhiannon Luckman-Williams (2301000)" userId="S::2301000@student.uwtsd.ac.uk::4e38fba1-9d7c-49f7-936b-a4aa212f295b" providerId="AD" clId="Web-{AC09F331-5DEF-C422-90D2-5749FFCC60A4}" dt="2024-01-11T12:30:31.685" v="43"/>
          <ac:picMkLst>
            <pc:docMk/>
            <pc:sldMk cId="109857222" sldId="256"/>
            <ac:picMk id="3" creationId="{5EEAD1FD-E793-ACF5-117B-4EE1F75062C6}"/>
          </ac:picMkLst>
        </pc:picChg>
      </pc:sldChg>
      <pc:sldChg chg="modSp">
        <pc:chgData name="Rhiannon Luckman-Williams (2301000)" userId="S::2301000@student.uwtsd.ac.uk::4e38fba1-9d7c-49f7-936b-a4aa212f295b" providerId="AD" clId="Web-{AC09F331-5DEF-C422-90D2-5749FFCC60A4}" dt="2024-01-10T13:42:02.096" v="15" actId="20577"/>
        <pc:sldMkLst>
          <pc:docMk/>
          <pc:sldMk cId="4256500576" sldId="259"/>
        </pc:sldMkLst>
        <pc:spChg chg="mod">
          <ac:chgData name="Rhiannon Luckman-Williams (2301000)" userId="S::2301000@student.uwtsd.ac.uk::4e38fba1-9d7c-49f7-936b-a4aa212f295b" providerId="AD" clId="Web-{AC09F331-5DEF-C422-90D2-5749FFCC60A4}" dt="2024-01-10T13:42:02.096" v="15" actId="20577"/>
          <ac:spMkLst>
            <pc:docMk/>
            <pc:sldMk cId="4256500576" sldId="259"/>
            <ac:spMk id="3" creationId="{47203EEF-CF02-BF90-72DF-38E9597A8EE8}"/>
          </ac:spMkLst>
        </pc:spChg>
      </pc:sldChg>
      <pc:sldChg chg="addSp delSp modSp new mod ord setBg setClrOvrMap">
        <pc:chgData name="Rhiannon Luckman-Williams (2301000)" userId="S::2301000@student.uwtsd.ac.uk::4e38fba1-9d7c-49f7-936b-a4aa212f295b" providerId="AD" clId="Web-{AC09F331-5DEF-C422-90D2-5749FFCC60A4}" dt="2024-01-11T20:17:38.731" v="165" actId="20577"/>
        <pc:sldMkLst>
          <pc:docMk/>
          <pc:sldMk cId="1482843658" sldId="265"/>
        </pc:sldMkLst>
        <pc:spChg chg="mod">
          <ac:chgData name="Rhiannon Luckman-Williams (2301000)" userId="S::2301000@student.uwtsd.ac.uk::4e38fba1-9d7c-49f7-936b-a4aa212f295b" providerId="AD" clId="Web-{AC09F331-5DEF-C422-90D2-5749FFCC60A4}" dt="2024-01-11T20:15:22.274" v="143" actId="20577"/>
          <ac:spMkLst>
            <pc:docMk/>
            <pc:sldMk cId="1482843658" sldId="265"/>
            <ac:spMk id="2" creationId="{0E8D14E0-EE40-DACE-BD90-D6D508D4F6CF}"/>
          </ac:spMkLst>
        </pc:spChg>
        <pc:spChg chg="mod">
          <ac:chgData name="Rhiannon Luckman-Williams (2301000)" userId="S::2301000@student.uwtsd.ac.uk::4e38fba1-9d7c-49f7-936b-a4aa212f295b" providerId="AD" clId="Web-{AC09F331-5DEF-C422-90D2-5749FFCC60A4}" dt="2024-01-11T20:17:38.731" v="165" actId="20577"/>
          <ac:spMkLst>
            <pc:docMk/>
            <pc:sldMk cId="1482843658" sldId="265"/>
            <ac:spMk id="3" creationId="{D4B20BD9-2F7A-DBAC-B23F-6677582CD4F7}"/>
          </ac:spMkLst>
        </pc:spChg>
        <pc:spChg chg="add del">
          <ac:chgData name="Rhiannon Luckman-Williams (2301000)" userId="S::2301000@student.uwtsd.ac.uk::4e38fba1-9d7c-49f7-936b-a4aa212f295b" providerId="AD" clId="Web-{AC09F331-5DEF-C422-90D2-5749FFCC60A4}" dt="2024-01-11T20:14:25.960" v="129"/>
          <ac:spMkLst>
            <pc:docMk/>
            <pc:sldMk cId="1482843658" sldId="265"/>
            <ac:spMk id="8" creationId="{D278ADA9-6383-4BDD-80D2-8899A402687B}"/>
          </ac:spMkLst>
        </pc:spChg>
        <pc:spChg chg="add del">
          <ac:chgData name="Rhiannon Luckman-Williams (2301000)" userId="S::2301000@student.uwtsd.ac.uk::4e38fba1-9d7c-49f7-936b-a4aa212f295b" providerId="AD" clId="Web-{AC09F331-5DEF-C422-90D2-5749FFCC60A4}" dt="2024-01-11T20:14:51.929" v="131"/>
          <ac:spMkLst>
            <pc:docMk/>
            <pc:sldMk cId="1482843658" sldId="265"/>
            <ac:spMk id="9" creationId="{71B2258F-86CA-4D4D-8270-BC05FCDEBFB3}"/>
          </ac:spMkLst>
        </pc:spChg>
        <pc:spChg chg="add del">
          <ac:chgData name="Rhiannon Luckman-Williams (2301000)" userId="S::2301000@student.uwtsd.ac.uk::4e38fba1-9d7c-49f7-936b-a4aa212f295b" providerId="AD" clId="Web-{AC09F331-5DEF-C422-90D2-5749FFCC60A4}" dt="2024-01-11T20:14:25.960" v="129"/>
          <ac:spMkLst>
            <pc:docMk/>
            <pc:sldMk cId="1482843658" sldId="265"/>
            <ac:spMk id="10" creationId="{484B7147-B0F6-40ED-B5A2-FF72BC8198B6}"/>
          </ac:spMkLst>
        </pc:spChg>
        <pc:spChg chg="add del">
          <ac:chgData name="Rhiannon Luckman-Williams (2301000)" userId="S::2301000@student.uwtsd.ac.uk::4e38fba1-9d7c-49f7-936b-a4aa212f295b" providerId="AD" clId="Web-{AC09F331-5DEF-C422-90D2-5749FFCC60A4}" dt="2024-01-11T20:14:25.960" v="129"/>
          <ac:spMkLst>
            <pc:docMk/>
            <pc:sldMk cId="1482843658" sldId="265"/>
            <ac:spMk id="12" creationId="{B36D2DE0-0628-4A9A-A59D-7BA8B5EB3022}"/>
          </ac:spMkLst>
        </pc:spChg>
        <pc:spChg chg="add del">
          <ac:chgData name="Rhiannon Luckman-Williams (2301000)" userId="S::2301000@student.uwtsd.ac.uk::4e38fba1-9d7c-49f7-936b-a4aa212f295b" providerId="AD" clId="Web-{AC09F331-5DEF-C422-90D2-5749FFCC60A4}" dt="2024-01-11T20:14:25.960" v="129"/>
          <ac:spMkLst>
            <pc:docMk/>
            <pc:sldMk cId="1482843658" sldId="265"/>
            <ac:spMk id="14" creationId="{48E405C9-94BE-41DA-928C-DEC9A8550E9F}"/>
          </ac:spMkLst>
        </pc:spChg>
        <pc:spChg chg="add del">
          <ac:chgData name="Rhiannon Luckman-Williams (2301000)" userId="S::2301000@student.uwtsd.ac.uk::4e38fba1-9d7c-49f7-936b-a4aa212f295b" providerId="AD" clId="Web-{AC09F331-5DEF-C422-90D2-5749FFCC60A4}" dt="2024-01-11T20:14:25.960" v="129"/>
          <ac:spMkLst>
            <pc:docMk/>
            <pc:sldMk cId="1482843658" sldId="265"/>
            <ac:spMk id="16" creationId="{D2091A72-D5BB-42AC-8FD3-F7747D90861E}"/>
          </ac:spMkLst>
        </pc:spChg>
        <pc:spChg chg="add del">
          <ac:chgData name="Rhiannon Luckman-Williams (2301000)" userId="S::2301000@student.uwtsd.ac.uk::4e38fba1-9d7c-49f7-936b-a4aa212f295b" providerId="AD" clId="Web-{AC09F331-5DEF-C422-90D2-5749FFCC60A4}" dt="2024-01-11T20:14:25.960" v="129"/>
          <ac:spMkLst>
            <pc:docMk/>
            <pc:sldMk cId="1482843658" sldId="265"/>
            <ac:spMk id="18" creationId="{6ED12BFC-A737-46AF-8411-481112D54B0C}"/>
          </ac:spMkLst>
        </pc:spChg>
        <pc:picChg chg="add del">
          <ac:chgData name="Rhiannon Luckman-Williams (2301000)" userId="S::2301000@student.uwtsd.ac.uk::4e38fba1-9d7c-49f7-936b-a4aa212f295b" providerId="AD" clId="Web-{AC09F331-5DEF-C422-90D2-5749FFCC60A4}" dt="2024-01-11T20:14:51.929" v="131"/>
          <ac:picMkLst>
            <pc:docMk/>
            <pc:sldMk cId="1482843658" sldId="265"/>
            <ac:picMk id="5" creationId="{8314DD97-9F87-150F-B64F-625D66E88A1F}"/>
          </ac:picMkLst>
        </pc:picChg>
      </pc:sldChg>
    </pc:docChg>
  </pc:docChgLst>
  <pc:docChgLst>
    <pc:chgData name="Rhiannon Luckman-Williams (2301000)" userId="S::2301000@student.uwtsd.ac.uk::4e38fba1-9d7c-49f7-936b-a4aa212f295b" providerId="AD" clId="Web-{CF8F9AB1-19F4-9B7F-419F-CE862C423809}"/>
    <pc:docChg chg="modSld">
      <pc:chgData name="Rhiannon Luckman-Williams (2301000)" userId="S::2301000@student.uwtsd.ac.uk::4e38fba1-9d7c-49f7-936b-a4aa212f295b" providerId="AD" clId="Web-{CF8F9AB1-19F4-9B7F-419F-CE862C423809}" dt="2024-02-03T22:26:34.051" v="14" actId="20577"/>
      <pc:docMkLst>
        <pc:docMk/>
      </pc:docMkLst>
      <pc:sldChg chg="addSp modSp">
        <pc:chgData name="Rhiannon Luckman-Williams (2301000)" userId="S::2301000@student.uwtsd.ac.uk::4e38fba1-9d7c-49f7-936b-a4aa212f295b" providerId="AD" clId="Web-{CF8F9AB1-19F4-9B7F-419F-CE862C423809}" dt="2024-02-03T22:26:34.051" v="14" actId="20577"/>
        <pc:sldMkLst>
          <pc:docMk/>
          <pc:sldMk cId="3110173527" sldId="267"/>
        </pc:sldMkLst>
        <pc:spChg chg="mod">
          <ac:chgData name="Rhiannon Luckman-Williams (2301000)" userId="S::2301000@student.uwtsd.ac.uk::4e38fba1-9d7c-49f7-936b-a4aa212f295b" providerId="AD" clId="Web-{CF8F9AB1-19F4-9B7F-419F-CE862C423809}" dt="2024-02-03T22:20:35.626" v="1" actId="14100"/>
          <ac:spMkLst>
            <pc:docMk/>
            <pc:sldMk cId="3110173527" sldId="267"/>
            <ac:spMk id="2" creationId="{4513ECB5-9BCB-4B69-4E55-1B9184FC4EB8}"/>
          </ac:spMkLst>
        </pc:spChg>
        <pc:spChg chg="add mod">
          <ac:chgData name="Rhiannon Luckman-Williams (2301000)" userId="S::2301000@student.uwtsd.ac.uk::4e38fba1-9d7c-49f7-936b-a4aa212f295b" providerId="AD" clId="Web-{CF8F9AB1-19F4-9B7F-419F-CE862C423809}" dt="2024-02-03T22:26:34.051" v="14" actId="20577"/>
          <ac:spMkLst>
            <pc:docMk/>
            <pc:sldMk cId="3110173527" sldId="267"/>
            <ac:spMk id="3" creationId="{685923FB-507F-AA49-6465-0838701E9D60}"/>
          </ac:spMkLst>
        </pc:spChg>
      </pc:sldChg>
    </pc:docChg>
  </pc:docChgLst>
  <pc:docChgLst>
    <pc:chgData name="Rhiannon Luckman-Williams (2301000)" userId="S::2301000@student.uwtsd.ac.uk::4e38fba1-9d7c-49f7-936b-a4aa212f295b" providerId="AD" clId="Web-{93CC5382-1DB4-8D56-3C7C-8BD2FBA013BE}"/>
    <pc:docChg chg="modSld">
      <pc:chgData name="Rhiannon Luckman-Williams (2301000)" userId="S::2301000@student.uwtsd.ac.uk::4e38fba1-9d7c-49f7-936b-a4aa212f295b" providerId="AD" clId="Web-{93CC5382-1DB4-8D56-3C7C-8BD2FBA013BE}" dt="2024-01-08T23:13:09.524" v="11" actId="20577"/>
      <pc:docMkLst>
        <pc:docMk/>
      </pc:docMkLst>
      <pc:sldChg chg="modSp">
        <pc:chgData name="Rhiannon Luckman-Williams (2301000)" userId="S::2301000@student.uwtsd.ac.uk::4e38fba1-9d7c-49f7-936b-a4aa212f295b" providerId="AD" clId="Web-{93CC5382-1DB4-8D56-3C7C-8BD2FBA013BE}" dt="2024-01-08T23:12:30.661" v="4" actId="20577"/>
        <pc:sldMkLst>
          <pc:docMk/>
          <pc:sldMk cId="2271353981" sldId="260"/>
        </pc:sldMkLst>
        <pc:spChg chg="mod">
          <ac:chgData name="Rhiannon Luckman-Williams (2301000)" userId="S::2301000@student.uwtsd.ac.uk::4e38fba1-9d7c-49f7-936b-a4aa212f295b" providerId="AD" clId="Web-{93CC5382-1DB4-8D56-3C7C-8BD2FBA013BE}" dt="2024-01-08T23:12:30.661" v="4" actId="20577"/>
          <ac:spMkLst>
            <pc:docMk/>
            <pc:sldMk cId="2271353981" sldId="260"/>
            <ac:spMk id="3" creationId="{E3E98036-C18B-3A81-B76A-AE7A243967DB}"/>
          </ac:spMkLst>
        </pc:spChg>
      </pc:sldChg>
      <pc:sldChg chg="modSp">
        <pc:chgData name="Rhiannon Luckman-Williams (2301000)" userId="S::2301000@student.uwtsd.ac.uk::4e38fba1-9d7c-49f7-936b-a4aa212f295b" providerId="AD" clId="Web-{93CC5382-1DB4-8D56-3C7C-8BD2FBA013BE}" dt="2024-01-08T23:13:09.524" v="11" actId="20577"/>
        <pc:sldMkLst>
          <pc:docMk/>
          <pc:sldMk cId="555446267" sldId="261"/>
        </pc:sldMkLst>
        <pc:spChg chg="mod">
          <ac:chgData name="Rhiannon Luckman-Williams (2301000)" userId="S::2301000@student.uwtsd.ac.uk::4e38fba1-9d7c-49f7-936b-a4aa212f295b" providerId="AD" clId="Web-{93CC5382-1DB4-8D56-3C7C-8BD2FBA013BE}" dt="2024-01-08T23:13:09.524" v="11" actId="20577"/>
          <ac:spMkLst>
            <pc:docMk/>
            <pc:sldMk cId="555446267" sldId="261"/>
            <ac:spMk id="3" creationId="{925ACB45-977C-1090-A78E-149D4A29AE2D}"/>
          </ac:spMkLst>
        </pc:spChg>
      </pc:sldChg>
      <pc:sldChg chg="modSp">
        <pc:chgData name="Rhiannon Luckman-Williams (2301000)" userId="S::2301000@student.uwtsd.ac.uk::4e38fba1-9d7c-49f7-936b-a4aa212f295b" providerId="AD" clId="Web-{93CC5382-1DB4-8D56-3C7C-8BD2FBA013BE}" dt="2024-01-08T23:12:53.710" v="6" actId="20577"/>
        <pc:sldMkLst>
          <pc:docMk/>
          <pc:sldMk cId="671623742" sldId="262"/>
        </pc:sldMkLst>
        <pc:spChg chg="mod">
          <ac:chgData name="Rhiannon Luckman-Williams (2301000)" userId="S::2301000@student.uwtsd.ac.uk::4e38fba1-9d7c-49f7-936b-a4aa212f295b" providerId="AD" clId="Web-{93CC5382-1DB4-8D56-3C7C-8BD2FBA013BE}" dt="2024-01-08T23:12:53.710" v="6" actId="20577"/>
          <ac:spMkLst>
            <pc:docMk/>
            <pc:sldMk cId="671623742" sldId="262"/>
            <ac:spMk id="2" creationId="{21023C6B-19BF-80E6-67E9-73EC8EAC3340}"/>
          </ac:spMkLst>
        </pc:spChg>
        <pc:spChg chg="mod">
          <ac:chgData name="Rhiannon Luckman-Williams (2301000)" userId="S::2301000@student.uwtsd.ac.uk::4e38fba1-9d7c-49f7-936b-a4aa212f295b" providerId="AD" clId="Web-{93CC5382-1DB4-8D56-3C7C-8BD2FBA013BE}" dt="2024-01-08T23:12:50.429" v="5" actId="20577"/>
          <ac:spMkLst>
            <pc:docMk/>
            <pc:sldMk cId="671623742" sldId="262"/>
            <ac:spMk id="3" creationId="{D2654BBF-03B6-7F15-454C-972CDF29DF1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2/4/2024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video" Target="https://www.youtube.com/embed/e2DN2iUnvI4?feature=oembed" TargetMode="External"/><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video" Target="https://www.youtube.com/embed/cA_J-u0RekQ?feature=oembed" TargetMode="External"/><Relationship Id="rId4" Type="http://schemas.openxmlformats.org/officeDocument/2006/relationships/image" Target="../media/image9.jpe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1.xml"/><Relationship Id="rId1" Type="http://schemas.openxmlformats.org/officeDocument/2006/relationships/video" Target="https://www.youtube.com/embed/3SJgSNOQroE?feature=oembed" TargetMode="Externa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pmG5HG8A1hc?feature=oembed" TargetMode="External"/><Relationship Id="rId4" Type="http://schemas.openxmlformats.org/officeDocument/2006/relationships/image" Target="../media/image22.jpe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1E8Ue15zCiA?feature=oembed"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wealthmanagement.com/property-management/seek-professional-partnerships-advance-and-broaden-your-property-management" TargetMode="External"/><Relationship Id="rId13" Type="http://schemas.openxmlformats.org/officeDocument/2006/relationships/hyperlink" Target="https://www.eyalliance.org.uk/sites/default/files/breaking_point_report_early_years_alliance_2_december_2021.pdf" TargetMode="External"/><Relationship Id="rId18" Type="http://schemas.openxmlformats.org/officeDocument/2006/relationships/hyperlink" Target="https://education.gov.scot/media/xpfdxi4k/par2-engaging-parents-toolkit-section3-060416.pdf" TargetMode="External"/><Relationship Id="rId3" Type="http://schemas.openxmlformats.org/officeDocument/2006/relationships/hyperlink" Target="https://www.cloudninecare.com/blog/nutrition-in-the-first-1000-days" TargetMode="External"/><Relationship Id="rId7" Type="http://schemas.openxmlformats.org/officeDocument/2006/relationships/hyperlink" Target="https://www.limerickchildcare.ie/wp-content/uploads/2015/06/Barnardos-Key-Person-Booklet.pdf" TargetMode="External"/><Relationship Id="rId12" Type="http://schemas.openxmlformats.org/officeDocument/2006/relationships/hyperlink" Target="https://cdn.cyfoethnaturiol.cymru/media/696065/guide-to-forest-school-booklet-engfinal.pdf" TargetMode="External"/><Relationship Id="rId17" Type="http://schemas.openxmlformats.org/officeDocument/2006/relationships/hyperlink" Target="https://www.youtube.com/watch?v=3SJgSNOQroE" TargetMode="External"/><Relationship Id="rId2" Type="http://schemas.openxmlformats.org/officeDocument/2006/relationships/hyperlink" Target="https://allaboutchildren.co.uk/news/what-is-an-early-years-practitioner/" TargetMode="External"/><Relationship Id="rId16" Type="http://schemas.openxmlformats.org/officeDocument/2006/relationships/hyperlink" Target="https://www.eif.org.uk/why-it-matters/what-is-early-intervention" TargetMode="External"/><Relationship Id="rId1" Type="http://schemas.openxmlformats.org/officeDocument/2006/relationships/slideLayout" Target="../slideLayouts/slideLayout2.xml"/><Relationship Id="rId6" Type="http://schemas.openxmlformats.org/officeDocument/2006/relationships/hyperlink" Target="https://bearegards.com/blogs/news/stuffed-animals-and-child-development" TargetMode="External"/><Relationship Id="rId11" Type="http://schemas.openxmlformats.org/officeDocument/2006/relationships/hyperlink" Target="https://cowboy-play.com/product/best-montessori-nursery-preschool-classroom-layout-examples-templates/" TargetMode="External"/><Relationship Id="rId5" Type="http://schemas.openxmlformats.org/officeDocument/2006/relationships/hyperlink" Target="https://www.aptaclub.co.uk/pregnancy/bonding-and-development.html" TargetMode="External"/><Relationship Id="rId15" Type="http://schemas.openxmlformats.org/officeDocument/2006/relationships/hyperlink" Target="https://www.earlyyearsmatters.co.uk/eyfs/positive-relationships/working-in-partnership/" TargetMode="External"/><Relationship Id="rId10" Type="http://schemas.openxmlformats.org/officeDocument/2006/relationships/hyperlink" Target="https://assets.publishing.service.gov.uk/media/5a8061f4ed915d74e622e223/SEED__Good_Practice_in_Early_Education_-_RR553.pdf" TargetMode="External"/><Relationship Id="rId4" Type="http://schemas.openxmlformats.org/officeDocument/2006/relationships/hyperlink" Target="https://mnprek-3.wdfiles.com/local--files/engaged-families/EC%20School%20Success%20-%20Recognizing%20Families.pdf" TargetMode="External"/><Relationship Id="rId9" Type="http://schemas.openxmlformats.org/officeDocument/2006/relationships/hyperlink" Target="https://mybrightwheel.com/blog/childcare-ratios" TargetMode="External"/><Relationship Id="rId14" Type="http://schemas.openxmlformats.org/officeDocument/2006/relationships/hyperlink" Target="https://www.earlyyearsmatters.co.uk/wp-content/uploads/2011/01/Practice-Guidance-for-the-Early-Years-Foundation-Stage-EYM.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simplypsychology.org/attachment.html" TargetMode="External"/><Relationship Id="rId13" Type="http://schemas.openxmlformats.org/officeDocument/2006/relationships/hyperlink" Target="https://www.gov.wales/sites/default/files/inline-documents/2019-05/170623-brain-development-en.pdf" TargetMode="External"/><Relationship Id="rId18" Type="http://schemas.openxmlformats.org/officeDocument/2006/relationships/hyperlink" Target="https://conference.pixelonline.net/files/foe/ed0009/FP/5653-SED3840-FP-FOE9.pdf" TargetMode="External"/><Relationship Id="rId3" Type="http://schemas.openxmlformats.org/officeDocument/2006/relationships/hyperlink" Target="https://www.youtube.com/watch?v=cA_J-u0RekQ" TargetMode="External"/><Relationship Id="rId7" Type="http://schemas.openxmlformats.org/officeDocument/2006/relationships/hyperlink" Target="https://www.youtube.com/watch?v=e2DN2iUnvI4" TargetMode="External"/><Relationship Id="rId12" Type="http://schemas.openxmlformats.org/officeDocument/2006/relationships/hyperlink" Target="https://www.kidsplanetdaynurseries.co.uk/news-and-events/positive-benefits-of-nursery/" TargetMode="External"/><Relationship Id="rId17" Type="http://schemas.openxmlformats.org/officeDocument/2006/relationships/hyperlink" Target="https://www.daynurseries.co.uk/advice/curriculum-for-wales-early-years#:~:text=Under%20the%20new%20Curriculum%20for,in%20play%20and%20learning%20resources" TargetMode="External"/><Relationship Id="rId2" Type="http://schemas.openxmlformats.org/officeDocument/2006/relationships/hyperlink" Target="https://www.efcni.org/wp-content/uploads/2018/05/2018_04_23_EFCNI_1000Tage_Factsheet_web.pdf" TargetMode="External"/><Relationship Id="rId16" Type="http://schemas.openxmlformats.org/officeDocument/2006/relationships/hyperlink" Target="https://rms.wa.edu.au/what-is-maria-montessori-theory/" TargetMode="External"/><Relationship Id="rId1" Type="http://schemas.openxmlformats.org/officeDocument/2006/relationships/slideLayout" Target="../slideLayouts/slideLayout2.xml"/><Relationship Id="rId6" Type="http://schemas.openxmlformats.org/officeDocument/2006/relationships/hyperlink" Target="https://files.eric.ed.gov/fulltext/ED574738.pdf" TargetMode="External"/><Relationship Id="rId11" Type="http://schemas.openxmlformats.org/officeDocument/2006/relationships/hyperlink" Target="file:///C:\Users\Student\Downloads\CrystalDKarakochukKy_2018_TheBiologyoftheFirst1000Days.pdf" TargetMode="External"/><Relationship Id="rId5" Type="http://schemas.openxmlformats.org/officeDocument/2006/relationships/hyperlink" Target="https://ettetete.com/blogs/news/ultimate-article-about-emmi-pikler-apporach-and-principles" TargetMode="External"/><Relationship Id="rId15" Type="http://schemas.openxmlformats.org/officeDocument/2006/relationships/hyperlink" Target="https://www.ncl.ac.uk/media/wwwnclacuk/socialjustice/files/forestschool-for-wellbeing.pdf" TargetMode="External"/><Relationship Id="rId10" Type="http://schemas.openxmlformats.org/officeDocument/2006/relationships/hyperlink" Target="https://www.gov.uk/government/publications/early-years-qualifications-and-ratios/early-years-qualifications-and-ratios" TargetMode="External"/><Relationship Id="rId4" Type="http://schemas.openxmlformats.org/officeDocument/2006/relationships/hyperlink" Target="https://www.first1000days.ie/" TargetMode="External"/><Relationship Id="rId9" Type="http://schemas.openxmlformats.org/officeDocument/2006/relationships/hyperlink" Target="https://publications.parliament.uk/pa/cm201719/cmselect/cmhealth/1496/1496.pdf" TargetMode="External"/><Relationship Id="rId14" Type="http://schemas.openxmlformats.org/officeDocument/2006/relationships/hyperlink" Target="https://www.structural-learning.com/post/bowlbys-attachment-theory#:~:text=This%20theory%20proposes%20that%20the,serves%20as%20a%20survival%20strategy"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centreforearlychildhood.org/latest-learnings/essays/impact-poverty-early-childhood/#:~:text=Poverty%20affects%20young%20children's%20experiences,acute%20pressure%20for%20many%20families" TargetMode="External"/><Relationship Id="rId13" Type="http://schemas.openxmlformats.org/officeDocument/2006/relationships/hyperlink" Target="https://appletreekindergarten.com/blog/benefits-of-looseparts-play/" TargetMode="External"/><Relationship Id="rId3" Type="http://schemas.openxmlformats.org/officeDocument/2006/relationships/hyperlink" Target="https://www.nhs.9uk/pregnancy/your-pregnancy-care/your-antenatal-care/" TargetMode="External"/><Relationship Id="rId7" Type="http://schemas.openxmlformats.org/officeDocument/2006/relationships/hyperlink" Target="https://cbcd.bbk.ac.uk/sites/default/files/cbcd/files/people/scientificstaff/teodora/DevelopingBrains.pdf" TargetMode="External"/><Relationship Id="rId12" Type="http://schemas.openxmlformats.org/officeDocument/2006/relationships/hyperlink" Target="https://www.visitsantarosa.com/professional-partnerships/index.html" TargetMode="External"/><Relationship Id="rId17" Type="http://schemas.openxmlformats.org/officeDocument/2006/relationships/hyperlink" Target="https://sprout-kids.com/blogs/sprouting-ideas/what-is-the-pikler-approach" TargetMode="External"/><Relationship Id="rId2" Type="http://schemas.openxmlformats.org/officeDocument/2006/relationships/hyperlink" Target="https://ndna.org.uk/wp-content/uploads/2022/07/WalesIntroduction-to-Loose-Parts-Play-Factsheet.pdf" TargetMode="External"/><Relationship Id="rId16" Type="http://schemas.openxmlformats.org/officeDocument/2006/relationships/hyperlink" Target="https://www.thrive.edu.au/circle-of-security/#:~:text=Bowlby%20believes%20that%20attachments%20to,are%20essential%20to%20brain%20development" TargetMode="External"/><Relationship Id="rId1" Type="http://schemas.openxmlformats.org/officeDocument/2006/relationships/slideLayout" Target="../slideLayouts/slideLayout2.xml"/><Relationship Id="rId6" Type="http://schemas.openxmlformats.org/officeDocument/2006/relationships/hyperlink" Target="https://www.nuffieldfoundation.org/wp-content/uploads/2021/10/Role-early-childhood-education-care-life-chances-Nuffield-Foundation.pdf" TargetMode="External"/><Relationship Id="rId11" Type="http://schemas.openxmlformats.org/officeDocument/2006/relationships/hyperlink" Target="https://practicalpie.com/urie-bronfenbrenner/" TargetMode="External"/><Relationship Id="rId5" Type="http://schemas.openxmlformats.org/officeDocument/2006/relationships/hyperlink" Target="https://learning.nspcc.org.uk/research-resources/briefings/recommended-adult-child-ratios-working-with-children/#:~:text=We%20recommend%20having%20at%20least,one%20adult%20to%20four%20children" TargetMode="External"/><Relationship Id="rId15" Type="http://schemas.openxmlformats.org/officeDocument/2006/relationships/hyperlink" Target="https://www.nurseryworld.co.uk/features/article/nursery-equipment-forest-school-in-the-thick-of-it" TargetMode="External"/><Relationship Id="rId10" Type="http://schemas.openxmlformats.org/officeDocument/2006/relationships/hyperlink" Target="https://practicalpie.com/about/" TargetMode="External"/><Relationship Id="rId4" Type="http://schemas.openxmlformats.org/officeDocument/2006/relationships/hyperlink" Target="https://learning.nspcc.org.uk/safeguarding-child-protection/early-help-and-early-intervention" TargetMode="External"/><Relationship Id="rId9" Type="http://schemas.openxmlformats.org/officeDocument/2006/relationships/hyperlink" Target="https://www.pacey.org.uk/Pacey/media/Website-files/PACEY%20member%20practice%20guides%20(PDFs)/PG18-Working-with-others.pdf" TargetMode="External"/><Relationship Id="rId14" Type="http://schemas.openxmlformats.org/officeDocument/2006/relationships/hyperlink" Target="https://theeducationhub.org.nz/the-pikler-resources-for-infant-educarers-approach-2/"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pmG5HG8A1hc" TargetMode="External"/><Relationship Id="rId3" Type="http://schemas.openxmlformats.org/officeDocument/2006/relationships/hyperlink" Target="https://www.froebel.org.uk/uploads/documents/FTFroebels-principles-and-practice-today.pdf" TargetMode="External"/><Relationship Id="rId7" Type="http://schemas.openxmlformats.org/officeDocument/2006/relationships/hyperlink" Target="https://www.weleda.co.za/magazine/family/why-touch-and-closeness-are-important-for-babies" TargetMode="External"/><Relationship Id="rId2" Type="http://schemas.openxmlformats.org/officeDocument/2006/relationships/hyperlink" Target="https://www.toolshero.com/psychology/bronfenbrenner-ecological-model/" TargetMode="External"/><Relationship Id="rId1" Type="http://schemas.openxmlformats.org/officeDocument/2006/relationships/slideLayout" Target="../slideLayouts/slideLayout2.xml"/><Relationship Id="rId6" Type="http://schemas.openxmlformats.org/officeDocument/2006/relationships/hyperlink" Target="https://lordslibrary.parliament.uk/early-years-education-trends-issues-and-the-impact-of-covid-19/#:~:text=During%20the%20pandemic%2C%20children's%20absence,language%20development%20is%20still%20affected" TargetMode="External"/><Relationship Id="rId5" Type="http://schemas.openxmlformats.org/officeDocument/2006/relationships/hyperlink" Target="https://my.chartered.college/wp-content/uploads/2021/10/Good-practice-in-early-years.pdf" TargetMode="External"/><Relationship Id="rId10" Type="http://schemas.openxmlformats.org/officeDocument/2006/relationships/hyperlink" Target="https://www.youtube.com/watch?v=1E8Ue15zCiA" TargetMode="External"/><Relationship Id="rId4" Type="http://schemas.openxmlformats.org/officeDocument/2006/relationships/hyperlink" Target="https://www.twinkl.co.uk/teaching-wiki/early-years-practitioner" TargetMode="External"/><Relationship Id="rId9" Type="http://schemas.openxmlformats.org/officeDocument/2006/relationships/hyperlink" Target="https://www.youtube.com/watch?v=3SJgSNOQro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CE50CA4-779F-A12A-5595-0DE2EA2C1E1D}"/>
              </a:ext>
            </a:extLst>
          </p:cNvPr>
          <p:cNvPicPr>
            <a:picLocks noChangeAspect="1"/>
          </p:cNvPicPr>
          <p:nvPr/>
        </p:nvPicPr>
        <p:blipFill rotWithShape="1">
          <a:blip r:embed="rId2">
            <a:alphaModFix amt="50000"/>
          </a:blip>
          <a:srcRect t="13127"/>
          <a:stretch/>
        </p:blipFill>
        <p:spPr>
          <a:xfrm>
            <a:off x="20" y="1"/>
            <a:ext cx="12191980" cy="6857999"/>
          </a:xfrm>
          <a:prstGeom prst="rect">
            <a:avLst/>
          </a:prstGeom>
        </p:spPr>
      </p:pic>
      <p:sp>
        <p:nvSpPr>
          <p:cNvPr id="2" name="Title 1">
            <a:extLst>
              <a:ext uri="{FF2B5EF4-FFF2-40B4-BE49-F238E27FC236}">
                <a16:creationId xmlns:a16="http://schemas.microsoft.com/office/drawing/2014/main" id="{0E8D14E0-EE40-DACE-BD90-D6D508D4F6CF}"/>
              </a:ext>
            </a:extLst>
          </p:cNvPr>
          <p:cNvSpPr>
            <a:spLocks noGrp="1"/>
          </p:cNvSpPr>
          <p:nvPr>
            <p:ph type="ctrTitle"/>
          </p:nvPr>
        </p:nvSpPr>
        <p:spPr>
          <a:xfrm>
            <a:off x="1524000" y="1122362"/>
            <a:ext cx="9144000" cy="2900518"/>
          </a:xfrm>
        </p:spPr>
        <p:txBody>
          <a:bodyPr>
            <a:normAutofit/>
          </a:bodyPr>
          <a:lstStyle/>
          <a:p>
            <a:r>
              <a:rPr lang="cy-GB" sz="4200" b="1" i="1">
                <a:solidFill>
                  <a:srgbClr val="FFFFFF"/>
                </a:solidFill>
                <a:latin typeface="Sitka Heading"/>
              </a:rPr>
              <a:t>  </a:t>
            </a:r>
            <a:r>
              <a:rPr lang="cy-GB" sz="4200" b="1" i="1" u="sng">
                <a:solidFill>
                  <a:srgbClr val="FFFFFF"/>
                </a:solidFill>
                <a:latin typeface="Sitka Heading"/>
              </a:rPr>
              <a:t>Llyfr </a:t>
            </a:r>
            <a:r>
              <a:rPr lang="cy-GB" sz="4200" b="1" i="1" u="sng" err="1">
                <a:solidFill>
                  <a:srgbClr val="FFFFFF"/>
                </a:solidFill>
                <a:latin typeface="Sitka Heading"/>
              </a:rPr>
              <a:t>Llofion</a:t>
            </a:r>
            <a:r>
              <a:rPr lang="cy-GB" sz="4200" b="1" i="1" u="sng">
                <a:solidFill>
                  <a:srgbClr val="FFFFFF"/>
                </a:solidFill>
                <a:latin typeface="Sitka Heading"/>
              </a:rPr>
              <a:t> Y Mil Diwrnod Cyntaf</a:t>
            </a:r>
            <a:endParaRPr lang="en-US" sz="4200" err="1">
              <a:solidFill>
                <a:srgbClr val="FFFFFF"/>
              </a:solidFill>
            </a:endParaRPr>
          </a:p>
        </p:txBody>
      </p:sp>
      <p:sp>
        <p:nvSpPr>
          <p:cNvPr id="3" name="Subtitle 2">
            <a:extLst>
              <a:ext uri="{FF2B5EF4-FFF2-40B4-BE49-F238E27FC236}">
                <a16:creationId xmlns:a16="http://schemas.microsoft.com/office/drawing/2014/main" id="{D4B20BD9-2F7A-DBAC-B23F-6677582CD4F7}"/>
              </a:ext>
            </a:extLst>
          </p:cNvPr>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a:solidFill>
                  <a:srgbClr val="FFFFFF"/>
                </a:solidFill>
                <a:latin typeface="Arial Nova"/>
                <a:ea typeface="Calibri"/>
                <a:cs typeface="Calibri"/>
              </a:rPr>
              <a:t>Rhiannon Luckman-Williams </a:t>
            </a:r>
          </a:p>
          <a:p>
            <a:r>
              <a:rPr lang="en-US" sz="1700">
                <a:solidFill>
                  <a:srgbClr val="FFFFFF"/>
                </a:solidFill>
                <a:latin typeface="Arial Nova"/>
                <a:ea typeface="Calibri"/>
                <a:cs typeface="Calibri"/>
              </a:rPr>
              <a:t>2301000</a:t>
            </a:r>
          </a:p>
          <a:p>
            <a:r>
              <a:rPr lang="en-US" sz="1700">
                <a:solidFill>
                  <a:srgbClr val="FFFFFF"/>
                </a:solidFill>
                <a:latin typeface="Arial Nova"/>
                <a:ea typeface="Calibri"/>
                <a:cs typeface="Calibri"/>
              </a:rPr>
              <a:t>ECEY4005</a:t>
            </a:r>
          </a:p>
        </p:txBody>
      </p:sp>
      <p:sp>
        <p:nvSpPr>
          <p:cNvPr id="5" name="TextBox 4">
            <a:extLst>
              <a:ext uri="{FF2B5EF4-FFF2-40B4-BE49-F238E27FC236}">
                <a16:creationId xmlns:a16="http://schemas.microsoft.com/office/drawing/2014/main" id="{08D334D1-E546-E3BE-0635-180E59E71BD7}"/>
              </a:ext>
            </a:extLst>
          </p:cNvPr>
          <p:cNvSpPr txBox="1"/>
          <p:nvPr/>
        </p:nvSpPr>
        <p:spPr>
          <a:xfrm>
            <a:off x="8316686" y="6259286"/>
            <a:ext cx="448491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dirty="0">
                <a:latin typeface="Arial"/>
                <a:cs typeface="Arial"/>
              </a:rPr>
              <a:t>(Ffynhonnell</a:t>
            </a:r>
            <a:r>
              <a:rPr lang="en-US" dirty="0">
                <a:latin typeface="Arial"/>
                <a:cs typeface="Arial"/>
              </a:rPr>
              <a:t>: First 1000 Days, </a:t>
            </a:r>
            <a:r>
              <a:rPr lang="en-US" dirty="0" err="1">
                <a:latin typeface="Arial"/>
                <a:cs typeface="Arial"/>
              </a:rPr>
              <a:t>d.d.</a:t>
            </a:r>
            <a:r>
              <a:rPr lang="en-US" dirty="0">
                <a:latin typeface="Arial"/>
                <a:cs typeface="Arial"/>
              </a:rPr>
              <a:t>) </a:t>
            </a:r>
            <a:endParaRPr lang="en-US" dirty="0"/>
          </a:p>
        </p:txBody>
      </p:sp>
    </p:spTree>
    <p:extLst>
      <p:ext uri="{BB962C8B-B14F-4D97-AF65-F5344CB8AC3E}">
        <p14:creationId xmlns:p14="http://schemas.microsoft.com/office/powerpoint/2010/main" val="14828436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3" name="Picture 2" descr="A comparison of pregnancy and pregnancy&#10;&#10;Description automatically generated">
            <a:extLst>
              <a:ext uri="{FF2B5EF4-FFF2-40B4-BE49-F238E27FC236}">
                <a16:creationId xmlns:a16="http://schemas.microsoft.com/office/drawing/2014/main" id="{5EEAD1FD-E793-ACF5-117B-4EE1F75062C6}"/>
              </a:ext>
            </a:extLst>
          </p:cNvPr>
          <p:cNvPicPr>
            <a:picLocks noChangeAspect="1"/>
          </p:cNvPicPr>
          <p:nvPr/>
        </p:nvPicPr>
        <p:blipFill rotWithShape="1">
          <a:blip r:embed="rId3"/>
          <a:srcRect l="14571"/>
          <a:stretch/>
        </p:blipFill>
        <p:spPr>
          <a:xfrm>
            <a:off x="20" y="-533390"/>
            <a:ext cx="12191980" cy="253953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TextBox 1">
            <a:extLst>
              <a:ext uri="{FF2B5EF4-FFF2-40B4-BE49-F238E27FC236}">
                <a16:creationId xmlns:a16="http://schemas.microsoft.com/office/drawing/2014/main" id="{3D837535-8CE4-3DC5-CCB3-51E037CCFD83}"/>
              </a:ext>
            </a:extLst>
          </p:cNvPr>
          <p:cNvSpPr txBox="1"/>
          <p:nvPr/>
        </p:nvSpPr>
        <p:spPr>
          <a:xfrm>
            <a:off x="198665" y="2694216"/>
            <a:ext cx="8297635" cy="40626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b="1" i="1" u="sng">
                <a:latin typeface="Arial Nova"/>
                <a:cs typeface="Calibri"/>
              </a:rPr>
              <a:t>Beth yw'r mil diwrnod cyntaf?</a:t>
            </a:r>
          </a:p>
          <a:p>
            <a:r>
              <a:rPr lang="en-US" sz="1200">
                <a:latin typeface="Arial Nova"/>
                <a:cs typeface="Calibri"/>
              </a:rPr>
              <a:t>Yn </a:t>
            </a:r>
            <a:r>
              <a:rPr lang="en-US" sz="1200" err="1">
                <a:latin typeface="Arial Nova"/>
                <a:cs typeface="Calibri"/>
              </a:rPr>
              <a:t>ôl</a:t>
            </a:r>
            <a:r>
              <a:rPr lang="en-US" sz="1200">
                <a:latin typeface="Arial Nova"/>
                <a:cs typeface="Calibri"/>
              </a:rPr>
              <a:t> EFCNI (2018) </a:t>
            </a:r>
            <a:r>
              <a:rPr lang="en-US" sz="1200">
                <a:latin typeface="Arial Nova"/>
                <a:ea typeface="+mn-lt"/>
                <a:cs typeface="+mn-lt"/>
              </a:rPr>
              <a:t>m</a:t>
            </a:r>
            <a:r>
              <a:rPr lang="cy-GB" sz="1200" err="1">
                <a:latin typeface="Arial Nova"/>
                <a:ea typeface="+mn-lt"/>
                <a:cs typeface="+mn-lt"/>
              </a:rPr>
              <a:t>ae'r</a:t>
            </a:r>
            <a:r>
              <a:rPr lang="cy-GB" sz="1200">
                <a:latin typeface="Arial Nova"/>
                <a:ea typeface="+mn-lt"/>
                <a:cs typeface="+mn-lt"/>
              </a:rPr>
              <a:t> mil diwrnod cyntaf yn gyfnod o’r bywyd o genhedlu i 2 flwydd oed. Maent yn ffenestr bwysicaf ac unigryw gyda'r cyfle mwyaf i gefnogi iechyd hirdymor datblygiad y plentyn. Mae gan y mil diwrnod cyntaf effaith mawr yn y tymor byr a’r hirdymor  ar iechyd a lles o feichiogrwydd, babanod heb eu geni, menywod sy’n llaetha a phlant ifanc.</a:t>
            </a:r>
            <a:endParaRPr lang="cy-GB"/>
          </a:p>
          <a:p>
            <a:endParaRPr lang="cy-GB" b="1" i="1" u="sng">
              <a:latin typeface="Arial Nova"/>
              <a:ea typeface="+mn-lt"/>
              <a:cs typeface="+mn-lt"/>
            </a:endParaRPr>
          </a:p>
          <a:p>
            <a:r>
              <a:rPr lang="cy-GB" b="1" i="1" u="sng">
                <a:latin typeface="Arial Nova"/>
                <a:ea typeface="+mn-lt"/>
                <a:cs typeface="+mn-lt"/>
              </a:rPr>
              <a:t>Pam mae hyn yn bwysig?</a:t>
            </a:r>
          </a:p>
          <a:p>
            <a:r>
              <a:rPr lang="cy-GB" sz="1200">
                <a:latin typeface="Arial Nova"/>
                <a:ea typeface="+mn-lt"/>
                <a:cs typeface="+mn-lt"/>
              </a:rPr>
              <a:t>Dywed </a:t>
            </a:r>
            <a:r>
              <a:rPr lang="cy-GB" sz="1200" err="1">
                <a:latin typeface="Arial Nova"/>
                <a:ea typeface="+mn-lt"/>
                <a:cs typeface="+mn-lt"/>
              </a:rPr>
              <a:t>Karakochuk</a:t>
            </a:r>
            <a:r>
              <a:rPr lang="cy-GB" sz="1200">
                <a:latin typeface="Arial Nova"/>
                <a:ea typeface="+mn-lt"/>
                <a:cs typeface="+mn-lt"/>
              </a:rPr>
              <a:t> </a:t>
            </a:r>
            <a:r>
              <a:rPr lang="cy-GB" sz="1200" i="1" err="1">
                <a:latin typeface="Arial Nova"/>
                <a:ea typeface="+mn-lt"/>
                <a:cs typeface="+mn-lt"/>
              </a:rPr>
              <a:t>et</a:t>
            </a:r>
            <a:r>
              <a:rPr lang="cy-GB" sz="1200" i="1">
                <a:latin typeface="Arial Nova"/>
                <a:ea typeface="+mn-lt"/>
                <a:cs typeface="+mn-lt"/>
              </a:rPr>
              <a:t> </a:t>
            </a:r>
            <a:r>
              <a:rPr lang="cy-GB" sz="1200" i="1" err="1">
                <a:latin typeface="Arial Nova"/>
                <a:ea typeface="+mn-lt"/>
                <a:cs typeface="+mn-lt"/>
              </a:rPr>
              <a:t>al</a:t>
            </a:r>
            <a:r>
              <a:rPr lang="cy-GB" sz="1200">
                <a:latin typeface="Arial Nova"/>
                <a:ea typeface="+mn-lt"/>
                <a:cs typeface="+mn-lt"/>
              </a:rPr>
              <a:t>. (2018) mae amlygiad i bryderon amgylcheddol, dietegol a hormonaidd yn ystod cyfnod y mil diwrnod cyntaf wedi cysylltu â risg uchel o ganlyniadau iechyd andwyol. Gan ddefnyddio diwylliant celloedd, pobl, a modelau anifeiliaid maent yn gyfnod o newid plastigrwydd a ffisiolegol cyflym gyda’r potensial sylweddol ar gyfer effeithiau hir dymor. Yn ogystal, fydd yr ymyriadau yn ystod y mil diwrnod cyntaf yn cael yr effaith fwyaf o ganlyniadau mewn gwledydd sydd gydag incwm isel lle mae’r angen mwyaf. Yn syml, ochr yn ochr â'r fam, mae'r babi hefyd yn agored i ffactorau amgylcheddol. Mae'r ffactorau'n cynnwys anhwylderau fel diabetes, gordewdra a statws iechyd a all newid twf, mynegiant genynnau, metaboledd ac ymateb hormonaidd sy'n cael effaith ar iechyd gydol oes. Ymhellach, gall hyn effeithio’r plentyn wrth gael risg o alergeddau, lleihau’r twf a chlefydau ys gerbydol yn ddiweddarach mewn bywyd (EFCNI, 2018).</a:t>
            </a:r>
            <a:endParaRPr lang="cy-GB" sz="1200">
              <a:latin typeface="Arial Nova"/>
            </a:endParaRPr>
          </a:p>
          <a:p>
            <a:r>
              <a:rPr lang="en-GB" sz="1200">
                <a:latin typeface="Arial Nova"/>
                <a:ea typeface="+mn-lt"/>
                <a:cs typeface="+mn-lt"/>
              </a:rPr>
              <a:t>Noda House of Commons (2019) o</a:t>
            </a:r>
            <a:r>
              <a:rPr lang="cy-GB" sz="1200">
                <a:latin typeface="Arial Nova"/>
                <a:ea typeface="+mn-lt"/>
                <a:cs typeface="+mn-lt"/>
              </a:rPr>
              <a:t>s bydd ymennydd a chorff y babanod yn datblygu'n dda, bydd eu cyfleoedd mewn bywyd yn gwella os byddant yn agored i densiynau neu ofid ar yr adeg hon, gall hyn olygu bod datblygiad y plentyn yn arafach na'i gyfoedion. Fodd bynnag, os na roddir sylw i hyn gallent brofi esgeulustod neu densiwn rhwng rhieni a gallai hyn aros gyda nhw yn ystod eu hoes, gall achosi trawma iddyn nhw ac i eraill a gellir ei drosglwyddo i genedlaethau'r dyfodol.</a:t>
            </a:r>
            <a:endParaRPr lang="en-GB" sz="1200">
              <a:latin typeface="Arial Nova"/>
              <a:ea typeface="+mn-lt"/>
              <a:cs typeface="+mn-lt"/>
            </a:endParaRPr>
          </a:p>
        </p:txBody>
      </p:sp>
      <p:pic>
        <p:nvPicPr>
          <p:cNvPr id="5" name="Picture 4" descr="A pregnant person with food and fruits&#10;&#10;Description automatically generated">
            <a:extLst>
              <a:ext uri="{FF2B5EF4-FFF2-40B4-BE49-F238E27FC236}">
                <a16:creationId xmlns:a16="http://schemas.microsoft.com/office/drawing/2014/main" id="{C7308DED-BE9D-F359-08B5-5407F60BBC24}"/>
              </a:ext>
            </a:extLst>
          </p:cNvPr>
          <p:cNvPicPr>
            <a:picLocks noChangeAspect="1"/>
          </p:cNvPicPr>
          <p:nvPr/>
        </p:nvPicPr>
        <p:blipFill>
          <a:blip r:embed="rId4"/>
          <a:stretch>
            <a:fillRect/>
          </a:stretch>
        </p:blipFill>
        <p:spPr>
          <a:xfrm>
            <a:off x="8710565" y="4354095"/>
            <a:ext cx="3266719" cy="211593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7" name="Online Media 6" title="The first 1,000 days: their impact on a child's future, narrated by Jay Rayner">
            <a:hlinkClick r:id="" action="ppaction://media"/>
            <a:extLst>
              <a:ext uri="{FF2B5EF4-FFF2-40B4-BE49-F238E27FC236}">
                <a16:creationId xmlns:a16="http://schemas.microsoft.com/office/drawing/2014/main" id="{00E7C94B-2102-087F-614A-6927341F2DB5}"/>
              </a:ext>
            </a:extLst>
          </p:cNvPr>
          <p:cNvPicPr>
            <a:picLocks noRot="1" noChangeAspect="1"/>
          </p:cNvPicPr>
          <p:nvPr>
            <a:videoFile r:link="rId1"/>
          </p:nvPr>
        </p:nvPicPr>
        <p:blipFill>
          <a:blip r:embed="rId5"/>
          <a:stretch>
            <a:fillRect/>
          </a:stretch>
        </p:blipFill>
        <p:spPr>
          <a:xfrm>
            <a:off x="8499162" y="2009931"/>
            <a:ext cx="3477329" cy="1976204"/>
          </a:xfrm>
          <a:prstGeom prst="rect">
            <a:avLst/>
          </a:prstGeom>
        </p:spPr>
      </p:pic>
      <p:sp>
        <p:nvSpPr>
          <p:cNvPr id="4" name="TextBox 3">
            <a:extLst>
              <a:ext uri="{FF2B5EF4-FFF2-40B4-BE49-F238E27FC236}">
                <a16:creationId xmlns:a16="http://schemas.microsoft.com/office/drawing/2014/main" id="{8C0603C5-8AE6-8177-9768-169339D2D438}"/>
              </a:ext>
            </a:extLst>
          </p:cNvPr>
          <p:cNvSpPr txBox="1"/>
          <p:nvPr/>
        </p:nvSpPr>
        <p:spPr>
          <a:xfrm>
            <a:off x="10044793" y="-68036"/>
            <a:ext cx="21499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ea typeface="+mn-lt"/>
                <a:cs typeface="+mn-lt"/>
              </a:rPr>
              <a:t>(Ffynhonnell</a:t>
            </a:r>
            <a:r>
              <a:rPr lang="en-US" sz="1200" dirty="0">
                <a:latin typeface="Arial Nova"/>
                <a:ea typeface="+mn-lt"/>
                <a:cs typeface="+mn-lt"/>
              </a:rPr>
              <a:t>: EFCNI, 2018)</a:t>
            </a:r>
            <a:endParaRPr lang="en-US" dirty="0">
              <a:latin typeface="Arial Nova"/>
            </a:endParaRPr>
          </a:p>
        </p:txBody>
      </p:sp>
      <p:sp>
        <p:nvSpPr>
          <p:cNvPr id="6" name="TextBox 5">
            <a:extLst>
              <a:ext uri="{FF2B5EF4-FFF2-40B4-BE49-F238E27FC236}">
                <a16:creationId xmlns:a16="http://schemas.microsoft.com/office/drawing/2014/main" id="{92040700-E840-49A1-E028-7D34E4F99DC1}"/>
              </a:ext>
            </a:extLst>
          </p:cNvPr>
          <p:cNvSpPr txBox="1"/>
          <p:nvPr/>
        </p:nvSpPr>
        <p:spPr>
          <a:xfrm>
            <a:off x="9742715" y="6542314"/>
            <a:ext cx="24492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rPr>
              <a:t>(</a:t>
            </a:r>
            <a:r>
              <a:rPr lang="cy-GB" sz="1200" dirty="0">
                <a:latin typeface="Arial Nova"/>
              </a:rPr>
              <a:t>Ffynhonnell:</a:t>
            </a:r>
            <a:r>
              <a:rPr lang="en-GB" sz="1200" dirty="0">
                <a:latin typeface="Arial Nova"/>
              </a:rPr>
              <a:t> Abhilasha, V., </a:t>
            </a:r>
            <a:r>
              <a:rPr lang="en-GB" sz="1200" dirty="0">
                <a:latin typeface="Arial"/>
                <a:cs typeface="Arial"/>
              </a:rPr>
              <a:t>2023)</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90F7F-3F8C-5C4F-7836-E2C2F5C77DA3}"/>
              </a:ext>
            </a:extLst>
          </p:cNvPr>
          <p:cNvSpPr>
            <a:spLocks noGrp="1"/>
          </p:cNvSpPr>
          <p:nvPr>
            <p:ph type="title"/>
          </p:nvPr>
        </p:nvSpPr>
        <p:spPr>
          <a:xfrm>
            <a:off x="290245" y="228136"/>
            <a:ext cx="1739758" cy="520755"/>
          </a:xfrm>
        </p:spPr>
        <p:txBody>
          <a:bodyPr/>
          <a:lstStyle/>
          <a:p>
            <a:r>
              <a:rPr lang="cy-GB" sz="1800" b="1" i="1" u="sng">
                <a:latin typeface="Arial Nova"/>
                <a:cs typeface="Calibri Light"/>
              </a:rPr>
              <a:t>Yr Ymennydd</a:t>
            </a:r>
            <a:endParaRPr lang="cy-GB" sz="1800" b="1" i="1" u="sng">
              <a:latin typeface="Arial Nova"/>
            </a:endParaRPr>
          </a:p>
        </p:txBody>
      </p:sp>
      <p:sp>
        <p:nvSpPr>
          <p:cNvPr id="3" name="Content Placeholder 2">
            <a:extLst>
              <a:ext uri="{FF2B5EF4-FFF2-40B4-BE49-F238E27FC236}">
                <a16:creationId xmlns:a16="http://schemas.microsoft.com/office/drawing/2014/main" id="{5A09925C-9327-EC94-26BB-E29FF9986573}"/>
              </a:ext>
            </a:extLst>
          </p:cNvPr>
          <p:cNvSpPr>
            <a:spLocks noGrp="1"/>
          </p:cNvSpPr>
          <p:nvPr>
            <p:ph idx="1"/>
          </p:nvPr>
        </p:nvSpPr>
        <p:spPr>
          <a:xfrm>
            <a:off x="174534" y="750412"/>
            <a:ext cx="5271277" cy="5934868"/>
          </a:xfrm>
        </p:spPr>
        <p:txBody>
          <a:bodyPr vert="horz" lIns="91440" tIns="45720" rIns="91440" bIns="45720" rtlCol="0" anchor="t">
            <a:normAutofit/>
          </a:bodyPr>
          <a:lstStyle/>
          <a:p>
            <a:pPr marL="0" indent="0">
              <a:buNone/>
            </a:pPr>
            <a:endParaRPr lang="cy-GB" sz="1200">
              <a:ea typeface="+mn-lt"/>
              <a:cs typeface="+mn-lt"/>
            </a:endParaRPr>
          </a:p>
          <a:p>
            <a:pPr marL="0" indent="0">
              <a:buNone/>
            </a:pPr>
            <a:r>
              <a:rPr lang="cy-GB" sz="1200">
                <a:latin typeface="Arial Nova"/>
                <a:ea typeface="+mn-lt"/>
                <a:cs typeface="+mn-lt"/>
              </a:rPr>
              <a:t>Mae misoedd cyn-geni yn bwysig iawn gan fod datblygiad yr ymennydd yn cael ei ddylanwadu'n bennaf gan eneteg, fodd bynnag, mae ffactorau amgylcheddol hefyd yn cael effaith. Mae ymchwil yn dangos bod diffygion maethol fel asid </a:t>
            </a:r>
            <a:r>
              <a:rPr lang="cy-GB" sz="1200" err="1">
                <a:latin typeface="Arial Nova"/>
                <a:ea typeface="+mn-lt"/>
                <a:cs typeface="+mn-lt"/>
              </a:rPr>
              <a:t>ffolig</a:t>
            </a:r>
            <a:r>
              <a:rPr lang="cy-GB" sz="1200">
                <a:latin typeface="Arial Nova"/>
                <a:ea typeface="+mn-lt"/>
                <a:cs typeface="+mn-lt"/>
              </a:rPr>
              <a:t> a diffyg haearn a dangosyddion tocsinau er enghraifft nicotin ac alcohol yn effeithio'n ddifrifol ar yr ymennydd wrth iddo ddatblygu. Mae'r broses o ddatblygu'r ymennydd yn dechrau tua phythefnos o'r cenhedlu sy'n parhau i fod yn oedolyn (</a:t>
            </a:r>
            <a:r>
              <a:rPr lang="cy-GB" sz="1200" err="1">
                <a:latin typeface="Arial Nova"/>
                <a:ea typeface="+mn-lt"/>
                <a:cs typeface="+mn-lt"/>
              </a:rPr>
              <a:t>Tierney</a:t>
            </a:r>
            <a:r>
              <a:rPr lang="cy-GB" sz="1200">
                <a:latin typeface="Arial Nova"/>
                <a:ea typeface="+mn-lt"/>
                <a:cs typeface="+mn-lt"/>
              </a:rPr>
              <a:t> a Nelson, 2013). Yn gysylltiedig gyda </a:t>
            </a:r>
            <a:r>
              <a:rPr lang="cy-GB" sz="1200" err="1">
                <a:latin typeface="Arial Nova"/>
                <a:ea typeface="+mn-lt"/>
                <a:cs typeface="+mn-lt"/>
              </a:rPr>
              <a:t>Tierny</a:t>
            </a:r>
            <a:r>
              <a:rPr lang="cy-GB" sz="1200">
                <a:latin typeface="Arial Nova"/>
                <a:ea typeface="+mn-lt"/>
                <a:cs typeface="+mn-lt"/>
              </a:rPr>
              <a:t> a Nelson (2013) dywed Llywodraeth Cymru (2017) wrth gael ei geni, mae gan fabanod 100 biliwn o gelloedd yr ymennydd ond ychydig o gysylltiadau rhwng y celloedd hyn. Cariad, serchogrwydd ac agosrwydd sy'n helpu i wifro'r cysylltiadau. Ym mlynyddoedd cyntaf bywyd y babi, mae cysylltiadau’n datblygu’n gyflym iawn. O enedigaeth i ddwy oed bydd y plentyn yn ffurfio 700 o gysylltiadau newydd yr eiliad. Wrth i'r cysylltiadau hyn adeiladu bydd y plentyn yn datblygu sgiliau fel dal tegan, cropian, cymryd y cam cyntaf a dweud ei eiriau cyntaf.</a:t>
            </a:r>
          </a:p>
          <a:p>
            <a:pPr marL="0" indent="0">
              <a:buNone/>
            </a:pPr>
            <a:r>
              <a:rPr lang="cy-GB" sz="1200">
                <a:latin typeface="Arial Nova"/>
                <a:ea typeface="+mn-lt"/>
                <a:cs typeface="+mn-lt"/>
              </a:rPr>
              <a:t>Mae babi yn dysgu’n fwyaf yn y mil diwrnod cyntaf o fywyd. Yn ôl </a:t>
            </a:r>
            <a:r>
              <a:rPr lang="cy-GB" sz="1200" err="1">
                <a:latin typeface="Arial Nova"/>
                <a:ea typeface="+mn-lt"/>
                <a:cs typeface="+mn-lt"/>
              </a:rPr>
              <a:t>Gooden</a:t>
            </a:r>
            <a:r>
              <a:rPr lang="cy-GB" sz="1200">
                <a:latin typeface="Arial Nova"/>
                <a:ea typeface="+mn-lt"/>
                <a:cs typeface="+mn-lt"/>
              </a:rPr>
              <a:t> a </a:t>
            </a:r>
            <a:r>
              <a:rPr lang="cy-GB" sz="1200" err="1">
                <a:latin typeface="Arial Nova"/>
                <a:ea typeface="+mn-lt"/>
                <a:cs typeface="+mn-lt"/>
              </a:rPr>
              <a:t>Kearns</a:t>
            </a:r>
            <a:r>
              <a:rPr lang="cy-GB" sz="1200">
                <a:latin typeface="Arial Nova"/>
                <a:ea typeface="+mn-lt"/>
                <a:cs typeface="+mn-lt"/>
              </a:rPr>
              <a:t> (2013) mae dysgu sut i gyfathrebu yn un o’r sgiliau datblygu pwysicaf yn y bywyd blynyddoedd cynnar gan ei fod yn bwysig gallu cyfathrebu â phawb o’u cwmpas a bod eu hanghenion yn cael eu cwrdd achos mae cyfathrebu yn gwella sgiliau deall sut i ddangos eu teimladau, syniadau a gwybodaeth. Yn ogystal â geiriau syml, synau a symudiadau dwylo, mae cyfathrebu ac iaith y plentyn yn dechrau trwy symudiadau eraill y corff fel llygaid, pen a’r coesau. Felly, mae'n hanfodol deall bod cyfathrebu'n dechrau yn ystod beichiogrwydd sef cyn i'r babi gael ei eni. Dyma pam ei bod hi’n bwysig siarad a chanu i’r </a:t>
            </a:r>
            <a:r>
              <a:rPr lang="cy-GB" sz="1200" err="1">
                <a:latin typeface="Arial Nova"/>
                <a:ea typeface="+mn-lt"/>
                <a:cs typeface="+mn-lt"/>
              </a:rPr>
              <a:t>ffetws</a:t>
            </a:r>
            <a:r>
              <a:rPr lang="cy-GB" sz="1200">
                <a:latin typeface="Arial Nova"/>
                <a:ea typeface="+mn-lt"/>
                <a:cs typeface="+mn-lt"/>
              </a:rPr>
              <a:t> yn union fel babi yn enwedig pan fydd y babi’n cicio gan ei fod yn ffordd o gyfathrebu.</a:t>
            </a:r>
            <a:endParaRPr lang="cy-GB" sz="1200">
              <a:latin typeface="Arial Nova"/>
              <a:cs typeface="Calibri"/>
            </a:endParaRPr>
          </a:p>
        </p:txBody>
      </p:sp>
      <p:pic>
        <p:nvPicPr>
          <p:cNvPr id="4" name="Picture 3" descr="A group of black lines with white text&#10;&#10;Description automatically generated">
            <a:extLst>
              <a:ext uri="{FF2B5EF4-FFF2-40B4-BE49-F238E27FC236}">
                <a16:creationId xmlns:a16="http://schemas.microsoft.com/office/drawing/2014/main" id="{81850B21-6BB9-5407-DF93-F8EEEE775E37}"/>
              </a:ext>
            </a:extLst>
          </p:cNvPr>
          <p:cNvPicPr>
            <a:picLocks noChangeAspect="1"/>
          </p:cNvPicPr>
          <p:nvPr/>
        </p:nvPicPr>
        <p:blipFill>
          <a:blip r:embed="rId2"/>
          <a:stretch>
            <a:fillRect/>
          </a:stretch>
        </p:blipFill>
        <p:spPr>
          <a:xfrm>
            <a:off x="7262154" y="224444"/>
            <a:ext cx="4165465" cy="2371118"/>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D200C028-C87B-629B-E98D-87617E954242}"/>
              </a:ext>
            </a:extLst>
          </p:cNvPr>
          <p:cNvSpPr txBox="1"/>
          <p:nvPr/>
        </p:nvSpPr>
        <p:spPr>
          <a:xfrm>
            <a:off x="7498556" y="2736056"/>
            <a:ext cx="463187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rPr>
              <a:t>(Ffynhonnell:</a:t>
            </a:r>
            <a:r>
              <a:rPr lang="en-GB" sz="1200" dirty="0">
                <a:latin typeface="Arial Nova"/>
              </a:rPr>
              <a:t> Oates, J., Karmiloff-Smith, A. a Johnson, M.H., 2012)</a:t>
            </a:r>
            <a:endParaRPr lang="en-US" sz="1200" dirty="0">
              <a:latin typeface="Arial Nova"/>
            </a:endParaRPr>
          </a:p>
        </p:txBody>
      </p:sp>
      <p:pic>
        <p:nvPicPr>
          <p:cNvPr id="7" name="Picture 6" descr="A person and person holding a baby&#10;&#10;Description automatically generated">
            <a:extLst>
              <a:ext uri="{FF2B5EF4-FFF2-40B4-BE49-F238E27FC236}">
                <a16:creationId xmlns:a16="http://schemas.microsoft.com/office/drawing/2014/main" id="{A9C23920-0D0F-C0C1-C4D0-FB9E79F4D916}"/>
              </a:ext>
            </a:extLst>
          </p:cNvPr>
          <p:cNvPicPr>
            <a:picLocks noChangeAspect="1"/>
          </p:cNvPicPr>
          <p:nvPr/>
        </p:nvPicPr>
        <p:blipFill>
          <a:blip r:embed="rId3"/>
          <a:stretch>
            <a:fillRect/>
          </a:stretch>
        </p:blipFill>
        <p:spPr>
          <a:xfrm>
            <a:off x="5760243" y="3121819"/>
            <a:ext cx="2743200" cy="15430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a:extLst>
              <a:ext uri="{FF2B5EF4-FFF2-40B4-BE49-F238E27FC236}">
                <a16:creationId xmlns:a16="http://schemas.microsoft.com/office/drawing/2014/main" id="{05900998-723F-5D6B-EF22-43E45E1DA7DB}"/>
              </a:ext>
            </a:extLst>
          </p:cNvPr>
          <p:cNvSpPr txBox="1"/>
          <p:nvPr/>
        </p:nvSpPr>
        <p:spPr>
          <a:xfrm>
            <a:off x="5522119" y="4878160"/>
            <a:ext cx="217714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a:cs typeface="Arial"/>
              </a:rPr>
              <a:t>(Ffynhonnell:</a:t>
            </a:r>
            <a:r>
              <a:rPr lang="en-GB" sz="1200" dirty="0">
                <a:latin typeface="Arial"/>
                <a:cs typeface="Arial"/>
              </a:rPr>
              <a:t> Weleda, 2024) </a:t>
            </a:r>
            <a:endParaRPr lang="en-US" dirty="0"/>
          </a:p>
        </p:txBody>
      </p:sp>
      <p:pic>
        <p:nvPicPr>
          <p:cNvPr id="9" name="Picture 8" descr="A person and person holding a pregnant person&#10;&#10;Description automatically generated">
            <a:extLst>
              <a:ext uri="{FF2B5EF4-FFF2-40B4-BE49-F238E27FC236}">
                <a16:creationId xmlns:a16="http://schemas.microsoft.com/office/drawing/2014/main" id="{7EB58FDD-49A1-14E5-4AF6-304CBDA00DCE}"/>
              </a:ext>
            </a:extLst>
          </p:cNvPr>
          <p:cNvPicPr>
            <a:picLocks noChangeAspect="1"/>
          </p:cNvPicPr>
          <p:nvPr/>
        </p:nvPicPr>
        <p:blipFill rotWithShape="1">
          <a:blip r:embed="rId4"/>
          <a:srcRect l="353" t="5495" r="-180" b="161"/>
          <a:stretch/>
        </p:blipFill>
        <p:spPr>
          <a:xfrm>
            <a:off x="7788678" y="4817269"/>
            <a:ext cx="4115188" cy="1861799"/>
          </a:xfrm>
          <a:prstGeom prst="rect">
            <a:avLst/>
          </a:prstGeom>
          <a:ln>
            <a:noFill/>
          </a:ln>
          <a:effectLst>
            <a:softEdge rad="112500"/>
          </a:effectLst>
        </p:spPr>
      </p:pic>
      <p:sp>
        <p:nvSpPr>
          <p:cNvPr id="6" name="TextBox 5">
            <a:extLst>
              <a:ext uri="{FF2B5EF4-FFF2-40B4-BE49-F238E27FC236}">
                <a16:creationId xmlns:a16="http://schemas.microsoft.com/office/drawing/2014/main" id="{AF9F11F7-FD46-D664-A4F0-63B1C81684B7}"/>
              </a:ext>
            </a:extLst>
          </p:cNvPr>
          <p:cNvSpPr txBox="1"/>
          <p:nvPr/>
        </p:nvSpPr>
        <p:spPr>
          <a:xfrm>
            <a:off x="10036629" y="6585857"/>
            <a:ext cx="209005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cs typeface="Arial"/>
              </a:rPr>
              <a:t>(</a:t>
            </a:r>
            <a:r>
              <a:rPr lang="cy-GB" sz="1200" dirty="0">
                <a:latin typeface="Arial Nova"/>
                <a:cs typeface="Arial"/>
              </a:rPr>
              <a:t>Ffynhonnell: </a:t>
            </a:r>
            <a:r>
              <a:rPr lang="en-US" sz="1200" dirty="0" err="1">
                <a:latin typeface="Arial Nova"/>
                <a:cs typeface="Arial"/>
              </a:rPr>
              <a:t>Aptamil</a:t>
            </a:r>
            <a:r>
              <a:rPr lang="en-US" sz="1200" dirty="0">
                <a:latin typeface="Arial Nova"/>
                <a:cs typeface="Arial"/>
              </a:rPr>
              <a:t>, </a:t>
            </a:r>
            <a:r>
              <a:rPr lang="en-US" sz="1200" dirty="0" err="1">
                <a:latin typeface="Arial Nova"/>
                <a:cs typeface="Arial"/>
              </a:rPr>
              <a:t>d.d</a:t>
            </a:r>
            <a:r>
              <a:rPr lang="en-US" sz="1200" dirty="0">
                <a:latin typeface="Arial Nova"/>
                <a:cs typeface="Arial"/>
              </a:rPr>
              <a:t>)</a:t>
            </a:r>
            <a:endParaRPr lang="en-US" sz="1200" dirty="0">
              <a:latin typeface="Arial Nova"/>
            </a:endParaRPr>
          </a:p>
        </p:txBody>
      </p:sp>
    </p:spTree>
    <p:extLst>
      <p:ext uri="{BB962C8B-B14F-4D97-AF65-F5344CB8AC3E}">
        <p14:creationId xmlns:p14="http://schemas.microsoft.com/office/powerpoint/2010/main" val="1715505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17" name="Rectangle 16">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AE6A2007-44D3-BE4C-DBC7-CBE72BEF78C0}"/>
              </a:ext>
            </a:extLst>
          </p:cNvPr>
          <p:cNvSpPr txBox="1"/>
          <p:nvPr/>
        </p:nvSpPr>
        <p:spPr>
          <a:xfrm>
            <a:off x="-16257" y="4265"/>
            <a:ext cx="5059890" cy="35605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cy-GB" b="1" i="1" u="sng" dirty="0">
                <a:latin typeface="Arial Nova"/>
              </a:rPr>
              <a:t>Beth yw Gofal Eithriadol?</a:t>
            </a:r>
            <a:endParaRPr lang="cy-GB" dirty="0">
              <a:cs typeface="Calibri"/>
            </a:endParaRPr>
          </a:p>
          <a:p>
            <a:pPr>
              <a:lnSpc>
                <a:spcPct val="90000"/>
              </a:lnSpc>
              <a:spcAft>
                <a:spcPts val="600"/>
              </a:spcAft>
            </a:pPr>
            <a:r>
              <a:rPr lang="cy-GB" sz="1100" dirty="0">
                <a:latin typeface="Arial Nova"/>
              </a:rPr>
              <a:t>Awgryma </a:t>
            </a:r>
            <a:r>
              <a:rPr lang="cy-GB" sz="1100" err="1">
                <a:latin typeface="Arial Nova"/>
              </a:rPr>
              <a:t>Nuffield</a:t>
            </a:r>
            <a:r>
              <a:rPr lang="cy-GB" sz="1100" dirty="0">
                <a:latin typeface="Arial Nova"/>
              </a:rPr>
              <a:t> </a:t>
            </a:r>
            <a:r>
              <a:rPr lang="cy-GB" sz="1100" err="1">
                <a:latin typeface="Arial Nova"/>
              </a:rPr>
              <a:t>Foundation</a:t>
            </a:r>
            <a:r>
              <a:rPr lang="cy-GB" sz="1100" dirty="0">
                <a:latin typeface="Arial Nova"/>
              </a:rPr>
              <a:t> (2021) yn amlygu fod “</a:t>
            </a:r>
            <a:r>
              <a:rPr lang="cy-GB" sz="1100" err="1">
                <a:latin typeface="Arial Nova"/>
              </a:rPr>
              <a:t>High</a:t>
            </a:r>
            <a:r>
              <a:rPr lang="cy-GB" sz="1100" dirty="0">
                <a:latin typeface="Arial Nova"/>
              </a:rPr>
              <a:t> </a:t>
            </a:r>
            <a:r>
              <a:rPr lang="cy-GB" sz="1100" err="1">
                <a:latin typeface="Arial Nova"/>
              </a:rPr>
              <a:t>quality</a:t>
            </a:r>
            <a:r>
              <a:rPr lang="cy-GB" sz="1100" dirty="0">
                <a:latin typeface="Arial Nova"/>
              </a:rPr>
              <a:t> </a:t>
            </a:r>
            <a:r>
              <a:rPr lang="cy-GB" sz="1100" err="1">
                <a:latin typeface="Arial Nova"/>
              </a:rPr>
              <a:t>early</a:t>
            </a:r>
            <a:r>
              <a:rPr lang="cy-GB" sz="1100" dirty="0">
                <a:latin typeface="Arial Nova"/>
              </a:rPr>
              <a:t> </a:t>
            </a:r>
            <a:r>
              <a:rPr lang="en-GB" sz="1100">
                <a:latin typeface="Arial Nova"/>
              </a:rPr>
              <a:t>childhood education and care improves children’s outcomes, especially for the most disadvantaged”</a:t>
            </a:r>
            <a:r>
              <a:rPr lang="cy-GB" sz="1100">
                <a:latin typeface="Arial Nova"/>
              </a:rPr>
              <a:t>. Mae gofal eithriadol yn ystod y mil diwrnod cyntaf yn </a:t>
            </a:r>
            <a:r>
              <a:rPr lang="cy-GB" sz="1100" dirty="0">
                <a:latin typeface="Arial Nova"/>
              </a:rPr>
              <a:t>creu amgylchedd agored, positif, hapus a chyffyrddus wrth fod ar gael ac yn amyneddgar i wneud yn siŵr bod babanod yn datblygu’n iachus ac yn hapus i fod yn llwyddiannus yn y dyfodol. Un enghraifft o ofal eithriadol dda yw cynnig gofal cyn-geni sy’n cael eu darparu gan y Gwasanaeth Iechyd Cenedlaethol (GIG). Felly, mynna NHS (2023) mae gofal cyn geni yw’r driniaeth lle mae hawl i fenywod eu cael wrth ddisgwyl babi er mwyn sicrhau eu bod hi a’r babi yn aros mor iachus na phosib. Mae'r gofal yn darparu apwyntiadau gyda gweithwyr proffesiynol gan gynnwys bydwraig, doctoriaid ac obstetrydd.</a:t>
            </a:r>
          </a:p>
          <a:p>
            <a:pPr>
              <a:lnSpc>
                <a:spcPct val="90000"/>
              </a:lnSpc>
              <a:spcAft>
                <a:spcPts val="600"/>
              </a:spcAft>
            </a:pPr>
            <a:r>
              <a:rPr lang="cy-GB" sz="1100" dirty="0">
                <a:latin typeface="Arial Nova"/>
              </a:rPr>
              <a:t>Cred </a:t>
            </a:r>
            <a:r>
              <a:rPr lang="cy-GB" sz="1100" dirty="0" err="1">
                <a:latin typeface="Arial Nova"/>
              </a:rPr>
              <a:t>Oates</a:t>
            </a:r>
            <a:r>
              <a:rPr lang="cy-GB" sz="1100" dirty="0">
                <a:latin typeface="Arial Nova"/>
              </a:rPr>
              <a:t>, </a:t>
            </a:r>
            <a:r>
              <a:rPr lang="cy-GB" sz="1100" dirty="0" err="1">
                <a:latin typeface="Arial Nova"/>
              </a:rPr>
              <a:t>Karmiloff</a:t>
            </a:r>
            <a:r>
              <a:rPr lang="cy-GB" sz="1100" dirty="0">
                <a:latin typeface="Arial Nova"/>
              </a:rPr>
              <a:t>-Smith a Johnson (2012) mae gweithgaredd llwybr niwral yn cael ei gyfeirio gan brofiad ac mae'n effeithio ar gysylltiad penodol yn yr ymennydd yn cryfhau neu'n gwanhau. Mae hyn yn ddylanwad mawr wrth gefnogi datblygiad yr ymennydd oherwydd y tro cyntaf i'r signal groesi o un gell ymennydd i un arall, mae'n cymryd yr ymdrech fwyaf gan fod yr un cyntaf bob amser yn anoddach. Fodd bynnag, mae dysgu’n cyrfau’r niwronau yn yr ymennydd sy’n golygu dyna pam ei bod yn bwysig i fod yn amyneddgar a gadael i’r babi ddatblygu pan fydd ei gorff yn barod i gychwyn gweithred newydd yn annibynnol, er enghraifft rholio ar ei fol neu gropian, yn lle ei annog neu eu rhoi ar eu blaen iddyn nhw.</a:t>
            </a:r>
          </a:p>
          <a:p>
            <a:pPr>
              <a:lnSpc>
                <a:spcPct val="90000"/>
              </a:lnSpc>
              <a:spcAft>
                <a:spcPts val="600"/>
              </a:spcAft>
            </a:pPr>
            <a:r>
              <a:rPr lang="cy-GB" b="1" i="1" u="sng" dirty="0">
                <a:latin typeface="Arial Nova"/>
              </a:rPr>
              <a:t>Pam ydy Gofal Eithriadol yn bwysig?</a:t>
            </a:r>
            <a:endParaRPr lang="cy-GB" dirty="0">
              <a:latin typeface="Arial Nova"/>
            </a:endParaRPr>
          </a:p>
          <a:p>
            <a:pPr>
              <a:lnSpc>
                <a:spcPct val="90000"/>
              </a:lnSpc>
              <a:spcAft>
                <a:spcPts val="600"/>
              </a:spcAft>
            </a:pPr>
            <a:r>
              <a:rPr lang="cy-GB" sz="1100" dirty="0">
                <a:latin typeface="Arial Nova"/>
              </a:rPr>
              <a:t>Noda </a:t>
            </a:r>
            <a:r>
              <a:rPr lang="cy-GB" sz="1100" dirty="0" err="1">
                <a:latin typeface="Arial Nova"/>
              </a:rPr>
              <a:t>Department</a:t>
            </a:r>
            <a:r>
              <a:rPr lang="cy-GB" sz="1100" dirty="0">
                <a:latin typeface="Arial Nova"/>
              </a:rPr>
              <a:t> of </a:t>
            </a:r>
            <a:r>
              <a:rPr lang="cy-GB" sz="1100" dirty="0" err="1">
                <a:latin typeface="Arial Nova"/>
              </a:rPr>
              <a:t>Education</a:t>
            </a:r>
            <a:r>
              <a:rPr lang="cy-GB" sz="1100" dirty="0">
                <a:latin typeface="Arial Nova"/>
              </a:rPr>
              <a:t> (2017) fod gofynnir yn fawr i staff y lleoliad roi datblygiad cyfannol y plant wrth galon eu harfer. Mae gofalu am fabanod a phlant ifanc hyderus a hapus yn brif nod oherwydd mae cael perthnasoedd cadarnhaol, cyfforddus a chynnes rhwng staff, ymarferwyr, plant a’r rhieni a gofalwyr ochr yn ochr ag arferion a chysondeb i gyd yn nodweddion cadarnhaol sy’n cael ei ddisgwyl i gefnogi’r lles.</a:t>
            </a:r>
          </a:p>
          <a:p>
            <a:pPr>
              <a:lnSpc>
                <a:spcPct val="90000"/>
              </a:lnSpc>
              <a:spcAft>
                <a:spcPts val="600"/>
              </a:spcAft>
            </a:pPr>
            <a:r>
              <a:rPr lang="cy-GB" sz="1100" dirty="0">
                <a:latin typeface="Arial Nova"/>
              </a:rPr>
              <a:t>Mae ysgogi babanod i fod yn annibynnol, gwneud penderfyniadau, datrys problemau, a threialu a methu yn bwysig gan ei fod yn helpu'r babanod ar gyfer eu dyfodol wrth iddynt fynd yn hŷn, y mwyaf annibynnol y bydd angen iddynt ddod (</a:t>
            </a:r>
            <a:r>
              <a:rPr lang="cy-GB" sz="1100" dirty="0" err="1">
                <a:latin typeface="Arial Nova"/>
              </a:rPr>
              <a:t>University</a:t>
            </a:r>
            <a:r>
              <a:rPr lang="cy-GB" sz="1100" dirty="0">
                <a:latin typeface="Arial Nova"/>
              </a:rPr>
              <a:t> of </a:t>
            </a:r>
            <a:r>
              <a:rPr lang="cy-GB" sz="1100" dirty="0" err="1">
                <a:latin typeface="Arial Nova"/>
              </a:rPr>
              <a:t>Bristol</a:t>
            </a:r>
            <a:r>
              <a:rPr lang="cy-GB" sz="1100" dirty="0">
                <a:latin typeface="Arial Nova"/>
              </a:rPr>
              <a:t>, 2016). Hefyd </a:t>
            </a:r>
          </a:p>
          <a:p>
            <a:pPr>
              <a:lnSpc>
                <a:spcPct val="90000"/>
              </a:lnSpc>
              <a:spcAft>
                <a:spcPts val="600"/>
              </a:spcAft>
            </a:pPr>
            <a:r>
              <a:rPr lang="cy-GB" sz="1100" dirty="0">
                <a:latin typeface="Arial Nova"/>
              </a:rPr>
              <a:t>mynna </a:t>
            </a:r>
            <a:r>
              <a:rPr lang="cy-GB" sz="1100" dirty="0" err="1">
                <a:latin typeface="Arial Nova"/>
              </a:rPr>
              <a:t>Early</a:t>
            </a:r>
            <a:r>
              <a:rPr lang="cy-GB" sz="1100" dirty="0">
                <a:latin typeface="Arial Nova"/>
              </a:rPr>
              <a:t> </a:t>
            </a:r>
            <a:r>
              <a:rPr lang="cy-GB" sz="1100" dirty="0" err="1">
                <a:latin typeface="Arial Nova"/>
              </a:rPr>
              <a:t>Years</a:t>
            </a:r>
            <a:r>
              <a:rPr lang="cy-GB" sz="1100" dirty="0">
                <a:latin typeface="Arial Nova"/>
              </a:rPr>
              <a:t> </a:t>
            </a:r>
            <a:r>
              <a:rPr lang="cy-GB" sz="1100" dirty="0" err="1">
                <a:latin typeface="Arial Nova"/>
              </a:rPr>
              <a:t>Matters</a:t>
            </a:r>
            <a:r>
              <a:rPr lang="cy-GB" sz="1100" dirty="0">
                <a:latin typeface="Arial Nova"/>
              </a:rPr>
              <a:t> (2008) mae’n bwysig cymryd i ystyriaeth fod gan bob unigolyn anghenion gwahanol, felly mae’n bwysig bod yr ymarferwyr yn addasu eu hagwedd ac ymarfer ar gyfer pob un o’r anghenion. Esiampl o hyn gall fod yn blant sy'n cael trafferth canolbwyntio, cerdded neu eistedd lawr gyda babanod arall tra bod rhai yn gallu</a:t>
            </a:r>
          </a:p>
          <a:p>
            <a:pPr>
              <a:lnSpc>
                <a:spcPct val="90000"/>
              </a:lnSpc>
              <a:spcAft>
                <a:spcPts val="600"/>
              </a:spcAft>
            </a:pPr>
            <a:endParaRPr lang="cy-GB" sz="1100" dirty="0">
              <a:solidFill>
                <a:srgbClr val="FFFFFF"/>
              </a:solidFill>
              <a:latin typeface="Arial Nova"/>
            </a:endParaRPr>
          </a:p>
        </p:txBody>
      </p:sp>
      <p:pic>
        <p:nvPicPr>
          <p:cNvPr id="4" name="Picture 3" descr="A child playing with a toy&#10;&#10;Description automatically generated">
            <a:extLst>
              <a:ext uri="{FF2B5EF4-FFF2-40B4-BE49-F238E27FC236}">
                <a16:creationId xmlns:a16="http://schemas.microsoft.com/office/drawing/2014/main" id="{9D1821A5-E355-B077-8104-2C1697A85FC3}"/>
              </a:ext>
            </a:extLst>
          </p:cNvPr>
          <p:cNvPicPr>
            <a:picLocks noChangeAspect="1"/>
          </p:cNvPicPr>
          <p:nvPr/>
        </p:nvPicPr>
        <p:blipFill rotWithShape="1">
          <a:blip r:embed="rId3"/>
          <a:srcRect l="3666" t="6746" r="3666" b="2778"/>
          <a:stretch/>
        </p:blipFill>
        <p:spPr>
          <a:xfrm>
            <a:off x="6017210" y="3439139"/>
            <a:ext cx="5419706" cy="2711898"/>
          </a:xfrm>
          <a:prstGeom prst="rect">
            <a:avLst/>
          </a:prstGeom>
          <a:ln>
            <a:noFill/>
          </a:ln>
          <a:effectLst>
            <a:softEdge rad="112500"/>
          </a:effectLst>
        </p:spPr>
      </p:pic>
      <p:sp>
        <p:nvSpPr>
          <p:cNvPr id="5" name="TextBox 4">
            <a:extLst>
              <a:ext uri="{FF2B5EF4-FFF2-40B4-BE49-F238E27FC236}">
                <a16:creationId xmlns:a16="http://schemas.microsoft.com/office/drawing/2014/main" id="{71468684-15AE-734C-4A05-77A68105C1AB}"/>
              </a:ext>
            </a:extLst>
          </p:cNvPr>
          <p:cNvSpPr txBox="1"/>
          <p:nvPr/>
        </p:nvSpPr>
        <p:spPr>
          <a:xfrm>
            <a:off x="6617494" y="533400"/>
            <a:ext cx="274320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Arial,Sans-Serif"/>
              <a:buChar char="•"/>
            </a:pPr>
            <a:r>
              <a:rPr lang="en-US" sz="1100">
                <a:solidFill>
                  <a:srgbClr val="FFFFFF"/>
                </a:solidFill>
                <a:latin typeface="Arial Nova"/>
                <a:cs typeface="Arial"/>
              </a:rPr>
              <a:t>​</a:t>
            </a:r>
          </a:p>
        </p:txBody>
      </p:sp>
      <p:pic>
        <p:nvPicPr>
          <p:cNvPr id="3" name="Online Media 2" title="Full expert statement on nutritional choices before, during, and after pregnancy">
            <a:hlinkClick r:id="" action="ppaction://media"/>
            <a:extLst>
              <a:ext uri="{FF2B5EF4-FFF2-40B4-BE49-F238E27FC236}">
                <a16:creationId xmlns:a16="http://schemas.microsoft.com/office/drawing/2014/main" id="{B48791E7-2C7B-2054-BD1E-239398F07D4B}"/>
              </a:ext>
            </a:extLst>
          </p:cNvPr>
          <p:cNvPicPr>
            <a:picLocks noRot="1" noChangeAspect="1"/>
          </p:cNvPicPr>
          <p:nvPr>
            <a:videoFile r:link="rId1"/>
          </p:nvPr>
        </p:nvPicPr>
        <p:blipFill>
          <a:blip r:embed="rId4"/>
          <a:stretch>
            <a:fillRect/>
          </a:stretch>
        </p:blipFill>
        <p:spPr>
          <a:xfrm>
            <a:off x="6174372" y="149344"/>
            <a:ext cx="5112002" cy="2892927"/>
          </a:xfrm>
          <a:prstGeom prst="rect">
            <a:avLst/>
          </a:prstGeom>
        </p:spPr>
      </p:pic>
      <p:sp>
        <p:nvSpPr>
          <p:cNvPr id="6" name="TextBox 5">
            <a:extLst>
              <a:ext uri="{FF2B5EF4-FFF2-40B4-BE49-F238E27FC236}">
                <a16:creationId xmlns:a16="http://schemas.microsoft.com/office/drawing/2014/main" id="{156426E5-6689-B048-B714-CCADB466899C}"/>
              </a:ext>
            </a:extLst>
          </p:cNvPr>
          <p:cNvSpPr txBox="1"/>
          <p:nvPr/>
        </p:nvSpPr>
        <p:spPr>
          <a:xfrm>
            <a:off x="9035143" y="615042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rPr>
              <a:t>(Ffynhonnell:</a:t>
            </a:r>
            <a:r>
              <a:rPr lang="en-GB" sz="1200" dirty="0">
                <a:latin typeface="Arial Nova"/>
              </a:rPr>
              <a:t> Kids Planet, 2023)</a:t>
            </a:r>
            <a:endParaRPr lang="en-US" sz="1200" dirty="0">
              <a:latin typeface="Arial Nova"/>
            </a:endParaRPr>
          </a:p>
        </p:txBody>
      </p:sp>
      <p:sp>
        <p:nvSpPr>
          <p:cNvPr id="7" name="TextBox 6">
            <a:extLst>
              <a:ext uri="{FF2B5EF4-FFF2-40B4-BE49-F238E27FC236}">
                <a16:creationId xmlns:a16="http://schemas.microsoft.com/office/drawing/2014/main" id="{52CBF3EE-B993-D84D-8C98-11132A2C3772}"/>
              </a:ext>
            </a:extLst>
          </p:cNvPr>
          <p:cNvSpPr txBox="1"/>
          <p:nvPr/>
        </p:nvSpPr>
        <p:spPr>
          <a:xfrm>
            <a:off x="10145486" y="3102429"/>
            <a:ext cx="169817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rial Nova"/>
                <a:cs typeface="Arial"/>
              </a:rPr>
              <a:t>(</a:t>
            </a:r>
            <a:r>
              <a:rPr lang="en-US" sz="1200" err="1">
                <a:latin typeface="Arial Nova"/>
                <a:cs typeface="Arial"/>
              </a:rPr>
              <a:t>EFCNIwecare</a:t>
            </a:r>
            <a:r>
              <a:rPr lang="en-US" sz="1200" dirty="0">
                <a:latin typeface="Arial Nova"/>
                <a:cs typeface="Arial"/>
              </a:rPr>
              <a:t>, 2023) </a:t>
            </a:r>
            <a:endParaRPr lang="en-US" sz="1200" dirty="0">
              <a:latin typeface="Arial Nova"/>
            </a:endParaRPr>
          </a:p>
        </p:txBody>
      </p:sp>
    </p:spTree>
    <p:extLst>
      <p:ext uri="{BB962C8B-B14F-4D97-AF65-F5344CB8AC3E}">
        <p14:creationId xmlns:p14="http://schemas.microsoft.com/office/powerpoint/2010/main" val="33033923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ttachment Theory In Psychology Explained">
            <a:extLst>
              <a:ext uri="{FF2B5EF4-FFF2-40B4-BE49-F238E27FC236}">
                <a16:creationId xmlns:a16="http://schemas.microsoft.com/office/drawing/2014/main" id="{56DBB1CD-1BCE-6529-5176-3609EBBB0954}"/>
              </a:ext>
            </a:extLst>
          </p:cNvPr>
          <p:cNvPicPr>
            <a:picLocks noChangeAspect="1"/>
          </p:cNvPicPr>
          <p:nvPr/>
        </p:nvPicPr>
        <p:blipFill rotWithShape="1">
          <a:blip r:embed="rId2"/>
          <a:srcRect r="-2" b="632"/>
          <a:stretch/>
        </p:blipFill>
        <p:spPr>
          <a:xfrm>
            <a:off x="-348324" y="-43533"/>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2" name="TextBox 1">
            <a:extLst>
              <a:ext uri="{FF2B5EF4-FFF2-40B4-BE49-F238E27FC236}">
                <a16:creationId xmlns:a16="http://schemas.microsoft.com/office/drawing/2014/main" id="{4513ECB5-9BCB-4B69-4E55-1B9184FC4EB8}"/>
              </a:ext>
            </a:extLst>
          </p:cNvPr>
          <p:cNvSpPr txBox="1"/>
          <p:nvPr/>
        </p:nvSpPr>
        <p:spPr>
          <a:xfrm>
            <a:off x="6638104" y="-1661"/>
            <a:ext cx="5652840" cy="199270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r>
              <a:rPr lang="cy-GB" sz="1200" dirty="0">
                <a:latin typeface="Arial Nova"/>
              </a:rPr>
              <a:t>Yn ôl Main (2023), mae damcaniaeth ymlyniad </a:t>
            </a:r>
            <a:r>
              <a:rPr lang="cy-GB" sz="1200" dirty="0" err="1">
                <a:latin typeface="Arial Nova"/>
              </a:rPr>
              <a:t>Bowlby</a:t>
            </a:r>
            <a:r>
              <a:rPr lang="cy-GB" sz="1200" dirty="0">
                <a:latin typeface="Arial Nova"/>
              </a:rPr>
              <a:t> yn cyflwyno bod datblygiad emosiynol a gymdeithasol babanod yn cael ei ffurfio’n aruthrol gan y berthynas â’u prif ofalwyr. Mae'r ddamcaniaeth hefyd wedi sefydlu bod babanod yn cael eu creu i ffurfio ymlyniadau sy'n strategaeth goroesi. Yna, mae'r cysylltiadau hyn yn cael eu ffurfio ym mlynyddoedd cynnar bywyd plentyn ac yn chwarae rhan bwysig wrth greu perthnasoedd yn y dyfodol. Yn ogystal, Cred </a:t>
            </a:r>
            <a:r>
              <a:rPr lang="cy-GB" sz="1200" dirty="0" err="1">
                <a:latin typeface="Arial Nova"/>
              </a:rPr>
              <a:t>Bowlby</a:t>
            </a:r>
            <a:r>
              <a:rPr lang="cy-GB" sz="1200" dirty="0">
                <a:latin typeface="Arial Nova"/>
              </a:rPr>
              <a:t>, oherwydd bod ymlyniad yn weithred oroesi, heb yr atodiadau yma, bydd datblygiad gwybyddol, cymdeithasol ac emosiynol y babi yn cael ei effeithio'n negyddol yn yr hir dymor. Felly, mae ymlyniad yn bwysig ar gyfer datblygiad ymennydd babanod yn ystod y mil diwrnod cyntaf o fywyd (</a:t>
            </a:r>
            <a:r>
              <a:rPr lang="en-GB" sz="1200" dirty="0">
                <a:latin typeface="Arial Nova"/>
              </a:rPr>
              <a:t>Thrive Early Learning Centres, 2023). </a:t>
            </a:r>
            <a:endParaRPr lang="en-GB" dirty="0">
              <a:cs typeface="Calibri"/>
            </a:endParaRPr>
          </a:p>
          <a:p>
            <a:pPr>
              <a:lnSpc>
                <a:spcPct val="90000"/>
              </a:lnSpc>
              <a:spcAft>
                <a:spcPts val="600"/>
              </a:spcAft>
            </a:pPr>
            <a:endParaRPr lang="en-US" sz="1200" b="1">
              <a:latin typeface="Arial Nova"/>
            </a:endParaRPr>
          </a:p>
          <a:p>
            <a:pPr indent="-228600">
              <a:lnSpc>
                <a:spcPct val="90000"/>
              </a:lnSpc>
              <a:spcAft>
                <a:spcPts val="600"/>
              </a:spcAft>
              <a:buFont typeface="Arial" panose="020B0604020202020204" pitchFamily="34" charset="0"/>
              <a:buChar char="•"/>
            </a:pPr>
            <a:endParaRPr lang="en-US" sz="500">
              <a:latin typeface="Arial Nova"/>
            </a:endParaRPr>
          </a:p>
        </p:txBody>
      </p:sp>
      <p:sp>
        <p:nvSpPr>
          <p:cNvPr id="4" name="TextBox 3">
            <a:extLst>
              <a:ext uri="{FF2B5EF4-FFF2-40B4-BE49-F238E27FC236}">
                <a16:creationId xmlns:a16="http://schemas.microsoft.com/office/drawing/2014/main" id="{21690E65-376B-2FC5-5B75-7A55E94DA56A}"/>
              </a:ext>
            </a:extLst>
          </p:cNvPr>
          <p:cNvSpPr txBox="1"/>
          <p:nvPr/>
        </p:nvSpPr>
        <p:spPr>
          <a:xfrm>
            <a:off x="6153150" y="1875064"/>
            <a:ext cx="6093279" cy="5740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err="1">
                <a:latin typeface="Segoe UI"/>
                <a:cs typeface="Segoe UI"/>
              </a:rPr>
              <a:t>Mynna</a:t>
            </a:r>
            <a:r>
              <a:rPr lang="en-GB" sz="1100" dirty="0">
                <a:latin typeface="Segoe UI"/>
                <a:cs typeface="Segoe UI"/>
              </a:rPr>
              <a:t> </a:t>
            </a:r>
            <a:r>
              <a:rPr lang="en-GB" sz="1100" dirty="0" err="1">
                <a:latin typeface="Segoe UI"/>
                <a:cs typeface="Segoe UI"/>
              </a:rPr>
              <a:t>Bernados</a:t>
            </a:r>
            <a:r>
              <a:rPr lang="en-GB" sz="1100" dirty="0">
                <a:latin typeface="Segoe UI"/>
                <a:cs typeface="Segoe UI"/>
              </a:rPr>
              <a:t> (2016) e</a:t>
            </a:r>
            <a:r>
              <a:rPr lang="cy-GB" sz="1100" dirty="0">
                <a:latin typeface="Segoe UI"/>
                <a:cs typeface="Segoe UI"/>
              </a:rPr>
              <a:t>r mwyn galluogi babanod i gyrraedd eu potensial llawn, mae'n hanfodol bod eu hamgylchedd yn agor ac yn gysurus er mwyn helpu i deimlo'n ddiogel lle gallent ffurfio perthnasau cadarnhaol â'r oedolion sy'n gofalu amdanynt. Gall hyn fod yn llwyddiannus mewn lleoliadau ar gyfer y blynyddoedd cynnar trwy gyflwyno system lle mae pob plentyn yn cael un unigolyn a fydd yn brif ofalwr iddynt. Yr unigolyn hwn fydd y cysylltiad rhwng rhieni neu ofalwyr y plentyn a’r lleoliad. Yn ychwanegol, mynna </a:t>
            </a:r>
            <a:r>
              <a:rPr lang="en-GB" sz="1100" dirty="0">
                <a:latin typeface="Segoe UI"/>
                <a:cs typeface="Segoe UI"/>
              </a:rPr>
              <a:t>Twinkl (</a:t>
            </a:r>
            <a:r>
              <a:rPr lang="en-GB" sz="1100" dirty="0" err="1">
                <a:latin typeface="Segoe UI"/>
                <a:cs typeface="Segoe UI"/>
              </a:rPr>
              <a:t>d.d</a:t>
            </a:r>
            <a:r>
              <a:rPr lang="en-GB" sz="1100" dirty="0">
                <a:latin typeface="Segoe UI"/>
                <a:cs typeface="Segoe UI"/>
              </a:rPr>
              <a:t>) </a:t>
            </a:r>
            <a:r>
              <a:rPr lang="cy-GB" sz="1100" dirty="0">
                <a:latin typeface="Segoe UI"/>
                <a:cs typeface="Segoe UI"/>
              </a:rPr>
              <a:t>Mae gan y rhan fwyaf o Ymarferwyr y Blynyddoedd Cynnar rolau a chyfrifoldebau gan gynnwys</a:t>
            </a:r>
            <a:r>
              <a:rPr lang="en-GB" sz="1100" dirty="0">
                <a:latin typeface="Segoe UI"/>
                <a:cs typeface="Segoe UI"/>
              </a:rPr>
              <a:t>: </a:t>
            </a:r>
            <a:endParaRPr lang="en-US" sz="1100">
              <a:latin typeface="Segoe UI"/>
              <a:cs typeface="Segoe UI"/>
            </a:endParaRPr>
          </a:p>
          <a:p>
            <a:pPr marL="285750" indent="-285750">
              <a:buFont typeface="Symbol,Sans-Serif"/>
              <a:buChar char="•"/>
            </a:pPr>
            <a:r>
              <a:rPr lang="cy-GB" sz="1100" dirty="0">
                <a:latin typeface="Arial"/>
                <a:cs typeface="Arial"/>
              </a:rPr>
              <a:t>Arsylwi a chadw cofnod o ddatblygiad a chynnydd y babanod er mwyn cyfathrebu â rhieni a gofalwyr.</a:t>
            </a:r>
            <a:endParaRPr lang="en-US" sz="1100">
              <a:latin typeface="Arial"/>
              <a:cs typeface="Arial"/>
            </a:endParaRPr>
          </a:p>
          <a:p>
            <a:pPr marL="285750" indent="-285750">
              <a:buFont typeface="Symbol,Sans-Serif"/>
              <a:buChar char="•"/>
            </a:pPr>
            <a:r>
              <a:rPr lang="cy-GB" sz="1100" dirty="0">
                <a:latin typeface="Arial"/>
                <a:cs typeface="Arial"/>
              </a:rPr>
              <a:t>Cefnogi babanod i ddatblygu prif sgiliau gan gynnwys cyfrif a lleferydd.</a:t>
            </a:r>
            <a:endParaRPr lang="en-US" sz="1100">
              <a:latin typeface="Arial"/>
              <a:cs typeface="Arial"/>
            </a:endParaRPr>
          </a:p>
          <a:p>
            <a:pPr marL="285750" indent="-285750">
              <a:buFont typeface="Symbol,Sans-Serif"/>
              <a:buChar char="•"/>
            </a:pPr>
            <a:r>
              <a:rPr lang="cy-GB" sz="1100" dirty="0">
                <a:latin typeface="Arial"/>
                <a:cs typeface="Arial"/>
              </a:rPr>
              <a:t>Darparu amgylchedd diogel sy'n galluogi babanod i fod yn weithgar sy'n dilyn y polisïau a'r gweithdrefnau gofynnol.</a:t>
            </a:r>
            <a:endParaRPr lang="en-US" sz="1100">
              <a:latin typeface="Arial"/>
              <a:cs typeface="Arial"/>
            </a:endParaRPr>
          </a:p>
          <a:p>
            <a:pPr marL="285750" indent="-285750">
              <a:buFont typeface="Symbol,Sans-Serif"/>
              <a:buChar char="•"/>
            </a:pPr>
            <a:r>
              <a:rPr lang="cy-GB" sz="1100" dirty="0">
                <a:latin typeface="Arial"/>
                <a:cs typeface="Arial"/>
              </a:rPr>
              <a:t>Mynd â babanod a phlant bach ar ymweliadau a dyddiau allan er enghraifft y traeth, chwarae meddal a'r parc.</a:t>
            </a:r>
            <a:endParaRPr lang="en-US" sz="1100">
              <a:latin typeface="Arial"/>
              <a:cs typeface="Arial"/>
            </a:endParaRPr>
          </a:p>
          <a:p>
            <a:pPr marL="285750" indent="-285750">
              <a:buFont typeface="Symbol,Sans-Serif"/>
              <a:buChar char="•"/>
            </a:pPr>
            <a:r>
              <a:rPr lang="cy-GB" sz="1100" dirty="0">
                <a:latin typeface="Arial"/>
                <a:cs typeface="Arial"/>
              </a:rPr>
              <a:t>Cynorthwyo iechyd meddwl babanod a phlant bach trwy greu awyrgylch lle byddant yn chwilio am gefnogaeth os oes angen, gan gynnwys bod ar gael a gweithio gyda thîm amlddisgyblaethol.</a:t>
            </a:r>
            <a:endParaRPr lang="en-US" sz="1100">
              <a:latin typeface="Arial"/>
              <a:cs typeface="Arial"/>
            </a:endParaRPr>
          </a:p>
          <a:p>
            <a:pPr marL="285750" indent="-285750">
              <a:buFont typeface="Symbol,Sans-Serif"/>
              <a:buChar char="•"/>
            </a:pPr>
            <a:r>
              <a:rPr lang="cy-GB" sz="1100" dirty="0">
                <a:latin typeface="Arial"/>
                <a:cs typeface="Arial"/>
              </a:rPr>
              <a:t>Cyfrannu at sgiliau i'w helpu i ddatblygu'n gymdeithasol a chyfathrebu, gan eu galluogi i fod yn rhyngweithiol gyda'r rhai o'u cwmpas.</a:t>
            </a:r>
            <a:endParaRPr lang="en-US" sz="1100">
              <a:latin typeface="Arial"/>
              <a:cs typeface="Arial"/>
            </a:endParaRPr>
          </a:p>
          <a:p>
            <a:pPr marL="285750" indent="-285750">
              <a:buFont typeface="Symbol,Sans-Serif"/>
              <a:buChar char="•"/>
            </a:pPr>
            <a:r>
              <a:rPr lang="cy-GB" sz="1100" dirty="0">
                <a:latin typeface="Arial"/>
                <a:cs typeface="Arial"/>
              </a:rPr>
              <a:t>Helpu babanod a phlant ifanc gyda'u brwydrau neu anghenion addysgol. Gall rhai ymarferwyr feddu ar sgiliau a chymwysterau penodol i gefnogi'r anghenion hyn.</a:t>
            </a:r>
            <a:endParaRPr lang="en-US" sz="1100">
              <a:latin typeface="Arial"/>
              <a:cs typeface="Arial"/>
            </a:endParaRPr>
          </a:p>
          <a:p>
            <a:r>
              <a:rPr lang="cy-GB" sz="1100" dirty="0">
                <a:latin typeface="Segoe UI"/>
                <a:cs typeface="Segoe UI"/>
              </a:rPr>
              <a:t>                                                                                                                        (</a:t>
            </a:r>
            <a:r>
              <a:rPr lang="en-GB" sz="1100" dirty="0">
                <a:latin typeface="Segoe UI"/>
                <a:cs typeface="Segoe UI"/>
              </a:rPr>
              <a:t>Twinkl, </a:t>
            </a:r>
            <a:r>
              <a:rPr lang="en-GB" sz="1100" err="1">
                <a:latin typeface="Segoe UI"/>
                <a:cs typeface="Segoe UI"/>
              </a:rPr>
              <a:t>d.d</a:t>
            </a:r>
            <a:r>
              <a:rPr lang="en-GB" sz="1100" dirty="0">
                <a:latin typeface="Segoe UI"/>
                <a:cs typeface="Segoe UI"/>
              </a:rPr>
              <a:t>).</a:t>
            </a:r>
            <a:endParaRPr lang="cy-GB" sz="1100" dirty="0">
              <a:latin typeface="Segoe UI"/>
              <a:cs typeface="Segoe UI"/>
            </a:endParaRPr>
          </a:p>
          <a:p>
            <a:r>
              <a:rPr lang="cy-GB" sz="1100" dirty="0">
                <a:latin typeface="Segoe UI"/>
                <a:cs typeface="Segoe UI"/>
              </a:rPr>
              <a:t>Yn ogystal,  wrth esbonio bod yr adnodd hwn wedi’i gynhyrchu i roi cymorth ychwanegol i ymarferwyr ym mhob lleoliad, gan gynnwys cymorth staff i deuluoedd, i staff sy’n dysgu, gweithwyr â phartneriaethau rhwng y cartref a’r ysgol a’r timau dysgu a datblygu cymunedol (CLD) i gefnogi teuluoedd, rhieni a gofalwyr ym mhob maes o ddatblygiad eu plentyn. Gall ymarferwyr blynyddoedd cynnar ddefnyddio’r pecyn cymorth i’w cynorthwyo i gyrraedd a chynnal lefelau da o ryngweithio â rhieni a gofalwyr ochr yn ochr ag ymgysylltu pwrpasol o fewn y lleoliadau </a:t>
            </a:r>
            <a:r>
              <a:rPr lang="en-GB" sz="1100" dirty="0">
                <a:latin typeface="Segoe UI"/>
                <a:cs typeface="Segoe UI"/>
              </a:rPr>
              <a:t>(Education Scotland, 2016). </a:t>
            </a:r>
            <a:endParaRPr lang="cy-GB" sz="1100" dirty="0">
              <a:latin typeface="Segoe UI"/>
              <a:cs typeface="Segoe UI"/>
            </a:endParaRPr>
          </a:p>
          <a:p>
            <a:endParaRPr lang="cy-GB" sz="1200" dirty="0">
              <a:latin typeface="Segoe UI"/>
              <a:cs typeface="Segoe UI"/>
            </a:endParaRPr>
          </a:p>
          <a:p>
            <a:endParaRPr lang="en-US" dirty="0">
              <a:cs typeface="Calibri"/>
            </a:endParaRPr>
          </a:p>
          <a:p>
            <a:pPr algn="l"/>
            <a:endParaRPr lang="en-US" dirty="0">
              <a:cs typeface="Calibri"/>
            </a:endParaRPr>
          </a:p>
        </p:txBody>
      </p:sp>
      <p:sp>
        <p:nvSpPr>
          <p:cNvPr id="3" name="TextBox 2">
            <a:extLst>
              <a:ext uri="{FF2B5EF4-FFF2-40B4-BE49-F238E27FC236}">
                <a16:creationId xmlns:a16="http://schemas.microsoft.com/office/drawing/2014/main" id="{24A49199-DB10-2B23-D07C-737C194D6A47}"/>
              </a:ext>
            </a:extLst>
          </p:cNvPr>
          <p:cNvSpPr txBox="1"/>
          <p:nvPr/>
        </p:nvSpPr>
        <p:spPr>
          <a:xfrm>
            <a:off x="3722915" y="6498771"/>
            <a:ext cx="261257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rPr>
              <a:t>(Ffynhonnell:</a:t>
            </a:r>
            <a:r>
              <a:rPr lang="en-GB" sz="1200" dirty="0">
                <a:latin typeface="Arial Nova"/>
              </a:rPr>
              <a:t> Guy-Evans, O., 2024)</a:t>
            </a:r>
            <a:r>
              <a:rPr lang="en-GB" sz="1200" i="1" dirty="0">
                <a:latin typeface="Arial Nova"/>
              </a:rPr>
              <a:t> </a:t>
            </a:r>
            <a:endParaRPr lang="en-US">
              <a:latin typeface="Arial Nova"/>
            </a:endParaRPr>
          </a:p>
        </p:txBody>
      </p:sp>
    </p:spTree>
    <p:extLst>
      <p:ext uri="{BB962C8B-B14F-4D97-AF65-F5344CB8AC3E}">
        <p14:creationId xmlns:p14="http://schemas.microsoft.com/office/powerpoint/2010/main" val="3110173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B93BE-2C77-48AC-C584-268FDB9A0B98}"/>
              </a:ext>
            </a:extLst>
          </p:cNvPr>
          <p:cNvSpPr>
            <a:spLocks noGrp="1"/>
          </p:cNvSpPr>
          <p:nvPr>
            <p:ph type="title"/>
          </p:nvPr>
        </p:nvSpPr>
        <p:spPr>
          <a:xfrm>
            <a:off x="3271662" y="132814"/>
            <a:ext cx="7280988" cy="509135"/>
          </a:xfrm>
        </p:spPr>
        <p:txBody>
          <a:bodyPr>
            <a:normAutofit/>
          </a:bodyPr>
          <a:lstStyle/>
          <a:p>
            <a:r>
              <a:rPr lang="cy-GB" sz="1800" b="1" i="1" u="sng">
                <a:latin typeface="Arial Nova"/>
                <a:cs typeface="Times New Roman"/>
              </a:rPr>
              <a:t>Beth yw Partneriaethau Proffesiynol?</a:t>
            </a:r>
            <a:endParaRPr lang="cy-GB" sz="1800" u="sng">
              <a:latin typeface="Arial Nova"/>
            </a:endParaRPr>
          </a:p>
        </p:txBody>
      </p:sp>
      <p:sp>
        <p:nvSpPr>
          <p:cNvPr id="3" name="Content Placeholder 2">
            <a:extLst>
              <a:ext uri="{FF2B5EF4-FFF2-40B4-BE49-F238E27FC236}">
                <a16:creationId xmlns:a16="http://schemas.microsoft.com/office/drawing/2014/main" id="{8E53412D-9E36-C9ED-A9DA-2C99A9D13F10}"/>
              </a:ext>
            </a:extLst>
          </p:cNvPr>
          <p:cNvSpPr>
            <a:spLocks noGrp="1"/>
          </p:cNvSpPr>
          <p:nvPr>
            <p:ph idx="1"/>
          </p:nvPr>
        </p:nvSpPr>
        <p:spPr>
          <a:xfrm>
            <a:off x="5129871" y="4504493"/>
            <a:ext cx="6839285" cy="2223494"/>
          </a:xfrm>
        </p:spPr>
        <p:txBody>
          <a:bodyPr vert="horz" lIns="91440" tIns="45720" rIns="91440" bIns="45720" rtlCol="0" anchor="t">
            <a:normAutofit lnSpcReduction="10000"/>
          </a:bodyPr>
          <a:lstStyle/>
          <a:p>
            <a:pPr marL="0" indent="0">
              <a:buNone/>
            </a:pPr>
            <a:r>
              <a:rPr lang="en-GB" sz="1200" err="1">
                <a:latin typeface="Arial Nova"/>
                <a:ea typeface="+mn-lt"/>
                <a:cs typeface="+mn-lt"/>
              </a:rPr>
              <a:t>Dywed</a:t>
            </a:r>
            <a:r>
              <a:rPr lang="en-GB" sz="1200">
                <a:latin typeface="Arial Nova"/>
                <a:ea typeface="+mn-lt"/>
                <a:cs typeface="+mn-lt"/>
              </a:rPr>
              <a:t> Early Years Matters (2023)</a:t>
            </a:r>
            <a:r>
              <a:rPr lang="cy-GB" sz="1200">
                <a:latin typeface="Arial Nova"/>
                <a:ea typeface="+mn-lt"/>
                <a:cs typeface="+mn-lt"/>
              </a:rPr>
              <a:t> mewn lleoliadau ar gyfer blynyddoedd cynnar, mae gweithwyr proffesiynol o amrywiaeth o bartneriaethau, er enghraifft gweithio yn y sector cymdeithasol, iechyd ac addysg, yn cefnogi teuluoedd fel partneriaid i wneud yn siŵr bod gofynion pob plentyn yn cael eu bodloni ar sail unigol. Mae gwaith partneriaeth effeithiol yn cael ei lywodraethu gan ofynion rhannu data a rheolau ynghylch cyfrinachedd, sy'n golygu mai dim ond unigolion sydd angen cael gwybodaeth sy'n cael ei darparu. Yna,  d</a:t>
            </a:r>
            <a:r>
              <a:rPr lang="en-GB" sz="1200" err="1">
                <a:latin typeface="Arial Nova"/>
                <a:ea typeface="+mn-lt"/>
                <a:cs typeface="+mn-lt"/>
              </a:rPr>
              <a:t>ywed</a:t>
            </a:r>
            <a:r>
              <a:rPr lang="en-GB" sz="1200">
                <a:latin typeface="Arial Nova"/>
                <a:ea typeface="+mn-lt"/>
                <a:cs typeface="+mn-lt"/>
              </a:rPr>
              <a:t> Janet S. Arndt &amp; Mary Ellen McGuire-Schwartz (2012) </a:t>
            </a:r>
            <a:r>
              <a:rPr lang="cy-GB" sz="1200">
                <a:latin typeface="Arial Nova"/>
                <a:ea typeface="+mn-lt"/>
                <a:cs typeface="+mn-lt"/>
              </a:rPr>
              <a:t>bod </a:t>
            </a:r>
            <a:r>
              <a:rPr lang="cy-GB" sz="1200" err="1">
                <a:latin typeface="Arial Nova"/>
                <a:ea typeface="+mn-lt"/>
                <a:cs typeface="+mn-lt"/>
              </a:rPr>
              <a:t>Bronfenbrenner</a:t>
            </a:r>
            <a:r>
              <a:rPr lang="cy-GB" sz="1200">
                <a:latin typeface="Arial Nova"/>
                <a:ea typeface="+mn-lt"/>
                <a:cs typeface="+mn-lt"/>
              </a:rPr>
              <a:t> yn cytuno gyda </a:t>
            </a:r>
            <a:r>
              <a:rPr lang="cy-GB" sz="1200" err="1">
                <a:latin typeface="Arial Nova"/>
                <a:ea typeface="+mn-lt"/>
                <a:cs typeface="+mn-lt"/>
              </a:rPr>
              <a:t>Early</a:t>
            </a:r>
            <a:r>
              <a:rPr lang="cy-GB" sz="1200">
                <a:latin typeface="Arial Nova"/>
                <a:ea typeface="+mn-lt"/>
                <a:cs typeface="+mn-lt"/>
              </a:rPr>
              <a:t> </a:t>
            </a:r>
            <a:r>
              <a:rPr lang="cy-GB" sz="1200" err="1">
                <a:latin typeface="Arial Nova"/>
                <a:ea typeface="+mn-lt"/>
                <a:cs typeface="+mn-lt"/>
              </a:rPr>
              <a:t>Years</a:t>
            </a:r>
            <a:r>
              <a:rPr lang="cy-GB" sz="1200">
                <a:latin typeface="Arial Nova"/>
                <a:ea typeface="+mn-lt"/>
                <a:cs typeface="+mn-lt"/>
              </a:rPr>
              <a:t> </a:t>
            </a:r>
            <a:r>
              <a:rPr lang="cy-GB" sz="1200" err="1">
                <a:latin typeface="Arial Nova"/>
                <a:ea typeface="+mn-lt"/>
                <a:cs typeface="+mn-lt"/>
              </a:rPr>
              <a:t>Matters</a:t>
            </a:r>
            <a:r>
              <a:rPr lang="cy-GB" sz="1200">
                <a:latin typeface="Arial Nova"/>
                <a:ea typeface="+mn-lt"/>
                <a:cs typeface="+mn-lt"/>
              </a:rPr>
              <a:t> (2023) oherwydd ei fod yn credu y dylid ystyried plant wrth iddynt newid amgylcheddau a all fod yn rhan o gyfuniad o strwythurau. Mae datblygiad a thwf plant ochr yn ochr â’u teuluoedd yn cael eu ffurfio gan bartneriaethau estynedig gan gynnwys lleoliadau addysgol, teulu, ffrindiau, y llywodraeth a phartneriaethau proffesiynol eraill. Oherwydd y dull dewisol o gymhlethdodau sy'n bodoli o fewn y teuluoedd, mae angen persbectif cyffredinol o ddechrau bywyd gan ei fod yn cael ei ystyried yn hanfodol.</a:t>
            </a:r>
          </a:p>
          <a:p>
            <a:pPr marL="0" indent="0">
              <a:buNone/>
            </a:pPr>
            <a:endParaRPr lang="cy-GB" sz="1800" b="1" i="1" u="sng">
              <a:latin typeface="Arial Nova"/>
              <a:ea typeface="+mn-lt"/>
              <a:cs typeface="+mn-lt"/>
            </a:endParaRPr>
          </a:p>
          <a:p>
            <a:endParaRPr lang="cy-GB" sz="1200">
              <a:solidFill>
                <a:srgbClr val="FF0000"/>
              </a:solidFill>
              <a:latin typeface="Arial Nova"/>
              <a:ea typeface="Calibri" panose="020F0502020204030204"/>
              <a:cs typeface="Segoe UI"/>
            </a:endParaRPr>
          </a:p>
          <a:p>
            <a:pPr marL="0" indent="0">
              <a:buNone/>
            </a:pPr>
            <a:endParaRPr lang="cy-GB" sz="1200">
              <a:latin typeface="Arial Nova"/>
              <a:ea typeface="Calibri" panose="020F0502020204030204"/>
              <a:cs typeface="Segoe UI"/>
            </a:endParaRPr>
          </a:p>
          <a:p>
            <a:endParaRPr lang="cy-GB" sz="1800">
              <a:latin typeface="Arial Nova"/>
              <a:ea typeface="Calibri" panose="020F0502020204030204"/>
              <a:cs typeface="Times New Roman"/>
            </a:endParaRPr>
          </a:p>
          <a:p>
            <a:endParaRPr lang="en-US">
              <a:ea typeface="Calibri" panose="020F0502020204030204"/>
              <a:cs typeface="Calibri"/>
            </a:endParaRPr>
          </a:p>
        </p:txBody>
      </p:sp>
      <p:sp>
        <p:nvSpPr>
          <p:cNvPr id="4" name="TextBox 3">
            <a:extLst>
              <a:ext uri="{FF2B5EF4-FFF2-40B4-BE49-F238E27FC236}">
                <a16:creationId xmlns:a16="http://schemas.microsoft.com/office/drawing/2014/main" id="{769DB594-B247-1466-E628-C76A2B43F3C1}"/>
              </a:ext>
            </a:extLst>
          </p:cNvPr>
          <p:cNvSpPr txBox="1"/>
          <p:nvPr/>
        </p:nvSpPr>
        <p:spPr>
          <a:xfrm>
            <a:off x="272715" y="713873"/>
            <a:ext cx="464151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err="1">
                <a:latin typeface="Arial Nova"/>
              </a:rPr>
              <a:t>Tool</a:t>
            </a:r>
            <a:r>
              <a:rPr lang="cy-GB" sz="1200">
                <a:latin typeface="Arial Nova"/>
              </a:rPr>
              <a:t> </a:t>
            </a:r>
            <a:r>
              <a:rPr lang="cy-GB" sz="1200" err="1">
                <a:latin typeface="Arial Nova"/>
              </a:rPr>
              <a:t>Sheroo</a:t>
            </a:r>
            <a:r>
              <a:rPr lang="cy-GB" sz="1200">
                <a:latin typeface="Arial Nova"/>
              </a:rPr>
              <a:t> (2024) Mae model ecolegol </a:t>
            </a:r>
            <a:r>
              <a:rPr lang="cy-GB" sz="1200" err="1">
                <a:latin typeface="Arial Nova"/>
              </a:rPr>
              <a:t>Bronfenbrenner</a:t>
            </a:r>
            <a:r>
              <a:rPr lang="cy-GB" sz="1200">
                <a:latin typeface="Arial Nova"/>
              </a:rPr>
              <a:t> yn strwythur ar gyfer cefnogi a deall datblygiad dynol. Mae'r model yn amlygu arwyddocâd y dylanwadau a'r amgylcheddau cymdeithasol a all gael effaith ar ddatblygiad unigolyn gan gynnwys cymuned ysgol, teuluoedd, cyd-destunau hanesyddol a diwylliannol. Ochr yn ochr â hyn, mae'n amlygu bod datblygiad dynol yn broses ddeinamig a chymhleth sy'n cael ei fframio gan y </a:t>
            </a:r>
            <a:r>
              <a:rPr lang="cy-GB" sz="1200" err="1">
                <a:latin typeface="Arial Nova"/>
              </a:rPr>
              <a:t>rhyng</a:t>
            </a:r>
            <a:r>
              <a:rPr lang="cy-GB" sz="1200">
                <a:latin typeface="Arial Nova"/>
              </a:rPr>
              <a:t>-gysylltiadau o sawl lefel o ddylanwadau.</a:t>
            </a:r>
            <a:endParaRPr lang="en-US"/>
          </a:p>
        </p:txBody>
      </p:sp>
      <p:pic>
        <p:nvPicPr>
          <p:cNvPr id="5" name="Picture 4" descr="real estate puzzle">
            <a:extLst>
              <a:ext uri="{FF2B5EF4-FFF2-40B4-BE49-F238E27FC236}">
                <a16:creationId xmlns:a16="http://schemas.microsoft.com/office/drawing/2014/main" id="{C0775BD7-79A0-C184-FD69-454B5C588EFE}"/>
              </a:ext>
            </a:extLst>
          </p:cNvPr>
          <p:cNvPicPr>
            <a:picLocks noChangeAspect="1"/>
          </p:cNvPicPr>
          <p:nvPr/>
        </p:nvPicPr>
        <p:blipFill>
          <a:blip r:embed="rId2"/>
          <a:stretch>
            <a:fillRect/>
          </a:stretch>
        </p:blipFill>
        <p:spPr>
          <a:xfrm>
            <a:off x="165770" y="2885449"/>
            <a:ext cx="4855408" cy="250788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6" name="Picture 5" descr="ecological systems theory diagram">
            <a:extLst>
              <a:ext uri="{FF2B5EF4-FFF2-40B4-BE49-F238E27FC236}">
                <a16:creationId xmlns:a16="http://schemas.microsoft.com/office/drawing/2014/main" id="{4E50FDFA-BC52-979C-4C08-7C394307C8C4}"/>
              </a:ext>
            </a:extLst>
          </p:cNvPr>
          <p:cNvPicPr>
            <a:picLocks noChangeAspect="1"/>
          </p:cNvPicPr>
          <p:nvPr/>
        </p:nvPicPr>
        <p:blipFill>
          <a:blip r:embed="rId3"/>
          <a:stretch>
            <a:fillRect/>
          </a:stretch>
        </p:blipFill>
        <p:spPr>
          <a:xfrm>
            <a:off x="6791027" y="380475"/>
            <a:ext cx="4700029" cy="3523957"/>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7" name="TextBox 6">
            <a:extLst>
              <a:ext uri="{FF2B5EF4-FFF2-40B4-BE49-F238E27FC236}">
                <a16:creationId xmlns:a16="http://schemas.microsoft.com/office/drawing/2014/main" id="{2787F32D-03AB-6238-7DCE-235469FA1ACE}"/>
              </a:ext>
            </a:extLst>
          </p:cNvPr>
          <p:cNvSpPr txBox="1"/>
          <p:nvPr/>
        </p:nvSpPr>
        <p:spPr>
          <a:xfrm>
            <a:off x="9144000" y="4136571"/>
            <a:ext cx="328748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cs typeface="Arial"/>
              </a:rPr>
              <a:t>(Ffynhonnell:</a:t>
            </a:r>
            <a:r>
              <a:rPr lang="en-GB" sz="1200" dirty="0">
                <a:latin typeface="Arial Nova"/>
                <a:cs typeface="Arial"/>
              </a:rPr>
              <a:t> Practical Psychology, </a:t>
            </a:r>
            <a:r>
              <a:rPr lang="en-GB" sz="1200" dirty="0">
                <a:solidFill>
                  <a:srgbClr val="222222"/>
                </a:solidFill>
                <a:latin typeface="Arial Nova"/>
                <a:cs typeface="Arial"/>
              </a:rPr>
              <a:t>2023)</a:t>
            </a:r>
            <a:endParaRPr lang="en-US" dirty="0">
              <a:latin typeface="Arial Nova"/>
            </a:endParaRPr>
          </a:p>
        </p:txBody>
      </p:sp>
      <p:sp>
        <p:nvSpPr>
          <p:cNvPr id="8" name="TextBox 7">
            <a:extLst>
              <a:ext uri="{FF2B5EF4-FFF2-40B4-BE49-F238E27FC236}">
                <a16:creationId xmlns:a16="http://schemas.microsoft.com/office/drawing/2014/main" id="{669902E9-03B8-ECAB-1514-1479E0F6ECD8}"/>
              </a:ext>
            </a:extLst>
          </p:cNvPr>
          <p:cNvSpPr txBox="1"/>
          <p:nvPr/>
        </p:nvSpPr>
        <p:spPr>
          <a:xfrm>
            <a:off x="2797629" y="545374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cs typeface="Arial"/>
              </a:rPr>
              <a:t>(Ffynhonnell:</a:t>
            </a:r>
            <a:r>
              <a:rPr lang="en-US" sz="1200" dirty="0">
                <a:latin typeface="Arial Nova"/>
                <a:cs typeface="Arial"/>
              </a:rPr>
              <a:t> Blanton, B., 2022)</a:t>
            </a:r>
            <a:endParaRPr lang="en-US" sz="1200" dirty="0">
              <a:latin typeface="Arial Nova"/>
            </a:endParaRPr>
          </a:p>
        </p:txBody>
      </p:sp>
    </p:spTree>
    <p:extLst>
      <p:ext uri="{BB962C8B-B14F-4D97-AF65-F5344CB8AC3E}">
        <p14:creationId xmlns:p14="http://schemas.microsoft.com/office/powerpoint/2010/main" val="810040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rofessional Partnerships - Visit Santa Rosa">
            <a:extLst>
              <a:ext uri="{FF2B5EF4-FFF2-40B4-BE49-F238E27FC236}">
                <a16:creationId xmlns:a16="http://schemas.microsoft.com/office/drawing/2014/main" id="{1285B8BE-F210-90B1-EE08-BF798D2D1480}"/>
              </a:ext>
            </a:extLst>
          </p:cNvPr>
          <p:cNvPicPr>
            <a:picLocks noChangeAspect="1"/>
          </p:cNvPicPr>
          <p:nvPr/>
        </p:nvPicPr>
        <p:blipFill rotWithShape="1">
          <a:blip r:embed="rId3">
            <a:alphaModFix amt="50000"/>
          </a:blip>
          <a:srcRect t="17832" b="12508"/>
          <a:stretch/>
        </p:blipFill>
        <p:spPr>
          <a:xfrm>
            <a:off x="20" y="1"/>
            <a:ext cx="12191980" cy="6857999"/>
          </a:xfrm>
          <a:prstGeom prst="rect">
            <a:avLst/>
          </a:prstGeom>
        </p:spPr>
      </p:pic>
      <p:sp>
        <p:nvSpPr>
          <p:cNvPr id="2" name="TextBox 1">
            <a:extLst>
              <a:ext uri="{FF2B5EF4-FFF2-40B4-BE49-F238E27FC236}">
                <a16:creationId xmlns:a16="http://schemas.microsoft.com/office/drawing/2014/main" id="{2CA1816C-D208-3F07-DFD2-EDB9000E0583}"/>
              </a:ext>
            </a:extLst>
          </p:cNvPr>
          <p:cNvSpPr txBox="1"/>
          <p:nvPr/>
        </p:nvSpPr>
        <p:spPr>
          <a:xfrm>
            <a:off x="116678" y="150428"/>
            <a:ext cx="10109200" cy="30008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cy-GB" b="1" i="1" u="sng" dirty="0">
                <a:latin typeface="Arial Nova"/>
                <a:cs typeface="Arial"/>
              </a:rPr>
              <a:t>Beth yw'r Pwysigrwydd Gweithio mewn Partneriaeth?</a:t>
            </a:r>
            <a:r>
              <a:rPr lang="en-US" dirty="0">
                <a:latin typeface="Arial Nova"/>
                <a:cs typeface="Arial"/>
              </a:rPr>
              <a:t>​</a:t>
            </a:r>
          </a:p>
          <a:p>
            <a:pPr>
              <a:spcAft>
                <a:spcPts val="600"/>
              </a:spcAft>
            </a:pPr>
            <a:r>
              <a:rPr lang="cy-GB" sz="1200" dirty="0">
                <a:latin typeface="Arial Nova"/>
                <a:cs typeface="Arial"/>
              </a:rPr>
              <a:t>Mae Ymarferwyr Blynyddoedd Cynnar yn gweithio gyda babanod, plant bach a phlant sy’n symud lan i ysgol trwy helpu gyda'u hanghenion dyddiol er enghraifft cael eu bwydo, newid cewynnau a pharatoi gweithgareddau sy'n addas i'w hoedran, i gynyddu eu datblygiad cyfannol gan gynnwys addysgol, corfforol ac emosiynol. Gallent hefyd weithio mewn amrywiaeth o leoliadau gofal plant, sef meithrinfa breifat, fel gwarchodwr plant/</a:t>
            </a:r>
            <a:r>
              <a:rPr lang="cy-GB" sz="1200" dirty="0" err="1">
                <a:latin typeface="Arial Nova"/>
                <a:cs typeface="Arial"/>
              </a:rPr>
              <a:t>nani</a:t>
            </a:r>
            <a:r>
              <a:rPr lang="cy-GB" sz="1200" dirty="0">
                <a:latin typeface="Arial Nova"/>
                <a:cs typeface="Arial"/>
              </a:rPr>
              <a:t> neu mewn lleoliad gofal plant a ariennir gan awdurdod lleol (</a:t>
            </a:r>
            <a:r>
              <a:rPr lang="en-GB" sz="1200" dirty="0">
                <a:latin typeface="Arial Nova"/>
                <a:cs typeface="Arial"/>
              </a:rPr>
              <a:t>All about Children, 2023). Felly, </a:t>
            </a:r>
            <a:r>
              <a:rPr lang="en-GB" sz="1200" dirty="0" err="1">
                <a:latin typeface="Arial Nova"/>
                <a:cs typeface="Arial"/>
              </a:rPr>
              <a:t>mynna</a:t>
            </a:r>
            <a:r>
              <a:rPr lang="en-GB" sz="1200" dirty="0">
                <a:latin typeface="Arial Nova"/>
                <a:cs typeface="Arial"/>
              </a:rPr>
              <a:t> </a:t>
            </a:r>
            <a:r>
              <a:rPr lang="en-GB" sz="1200" u="sng" dirty="0" err="1">
                <a:latin typeface="Arial Nova"/>
                <a:cs typeface="Arial"/>
              </a:rPr>
              <a:t>Sadownik</a:t>
            </a:r>
            <a:r>
              <a:rPr lang="en-GB" sz="1200" dirty="0">
                <a:latin typeface="Arial Nova"/>
                <a:cs typeface="Arial"/>
              </a:rPr>
              <a:t>, A.R. a Jevtic, A.V. (2023) </a:t>
            </a:r>
            <a:r>
              <a:rPr lang="cy-GB" sz="1200" dirty="0">
                <a:latin typeface="Arial Nova"/>
                <a:cs typeface="Arial"/>
              </a:rPr>
              <a:t>mae’r ddamcaniaeth </a:t>
            </a:r>
            <a:r>
              <a:rPr lang="cy-GB" sz="1200" dirty="0" err="1">
                <a:latin typeface="Arial Nova"/>
                <a:cs typeface="Arial"/>
              </a:rPr>
              <a:t>Bronfenbrenner</a:t>
            </a:r>
            <a:r>
              <a:rPr lang="cy-GB" sz="1200" dirty="0">
                <a:latin typeface="Arial Nova"/>
                <a:cs typeface="Arial"/>
              </a:rPr>
              <a:t> hon yn cyflwyno’r cydweithio sy’n cefnogi datblygiad plant yn ystod y mil diwrnod cyntaf o fywyd a’r partneriaethau a ffurfiwyd rhwng rhieni a gofalwyr ac ymarferwyr blynyddoedd cynnar.​</a:t>
            </a:r>
          </a:p>
          <a:p>
            <a:pPr>
              <a:spcAft>
                <a:spcPts val="600"/>
              </a:spcAft>
            </a:pPr>
            <a:r>
              <a:rPr lang="en-GB" sz="1200" dirty="0">
                <a:latin typeface="Arial Nova"/>
                <a:cs typeface="Arial"/>
              </a:rPr>
              <a:t>PACEY (2017) </a:t>
            </a:r>
            <a:r>
              <a:rPr lang="cy-GB" sz="1200" dirty="0">
                <a:latin typeface="Arial Nova"/>
                <a:cs typeface="Arial"/>
              </a:rPr>
              <a:t>Mae’r fframwaith gofal plant yng Nghymru yn atgyfnerthu arwyddocâd gweithio mewn partneriaeth â lleoliadau blynyddoedd cynnar, ysgolion a rhieni a gofalwyr. Hefyd, mae'n hanfodol gwneud cysylltiadau â'r ymarferwyr perthnasol o ran amddiffyn plant neu bryderon ynghylch materion datblygiadol. Gallai plant a theuluoedd ymwneud â gweithwyr proffesiynol eisoes. Felly, gellid cael mynediad at gyngor a gwybodaeth berthnasol pan fydd angen. Mae hyn yn amlygu nad oes unrhyw unigolion yn fodlon gweithio ar eu pen eu hunain a bod yn well ganddynt gael gweithwyr proffesiynol eraill wrth eu hochr. Mae hyn yn eu galluogi i ganolbwyntio ar ddatblygiad cyfannol y plentyn er enghraifft cymdeithasol, corfforol, deallusol, cyfathrebu ac emosiynol trwy gael atebion yn gyflym ac yn fwy effeithiol.</a:t>
            </a:r>
            <a:r>
              <a:rPr lang="en-US" sz="1200" dirty="0">
                <a:latin typeface="Arial Nova"/>
                <a:cs typeface="Arial"/>
              </a:rPr>
              <a:t>​</a:t>
            </a:r>
          </a:p>
          <a:p>
            <a:pPr marL="228600" indent="-228600">
              <a:spcAft>
                <a:spcPts val="600"/>
              </a:spcAft>
              <a:buFont typeface=""/>
              <a:buChar char="•"/>
            </a:pPr>
            <a:r>
              <a:rPr lang="cy-GB" sz="1200" dirty="0">
                <a:solidFill>
                  <a:srgbClr val="FF0000"/>
                </a:solidFill>
                <a:latin typeface="Arial Nova"/>
                <a:cs typeface="Arial"/>
              </a:rPr>
              <a:t>​</a:t>
            </a:r>
          </a:p>
        </p:txBody>
      </p:sp>
      <p:sp>
        <p:nvSpPr>
          <p:cNvPr id="7" name="TextBox 6">
            <a:extLst>
              <a:ext uri="{FF2B5EF4-FFF2-40B4-BE49-F238E27FC236}">
                <a16:creationId xmlns:a16="http://schemas.microsoft.com/office/drawing/2014/main" id="{C993CC02-9081-ECD6-4E60-86AF3AC3FB1C}"/>
              </a:ext>
            </a:extLst>
          </p:cNvPr>
          <p:cNvSpPr txBox="1"/>
          <p:nvPr/>
        </p:nvSpPr>
        <p:spPr>
          <a:xfrm>
            <a:off x="74951" y="4332870"/>
            <a:ext cx="679678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a:latin typeface="Arial Nova"/>
                <a:cs typeface="Segoe UI"/>
              </a:rPr>
              <a:t>Mae ymyriadau cynnar yn strategaethau cymorth a chymorth sy'n canolbwyntio ar wella canlyniadau terfynol plant wrth leihau'r cynnydd mewn risgiau neu anghenion. Gellir cyfeirio at y rhain fel gwasanaethau ataliol </a:t>
            </a:r>
            <a:r>
              <a:rPr lang="en-GB" sz="1200">
                <a:latin typeface="Arial Nova"/>
                <a:cs typeface="Segoe UI"/>
              </a:rPr>
              <a:t>(NSPCC, 2023).</a:t>
            </a:r>
            <a:r>
              <a:rPr lang="en-US" sz="1200">
                <a:latin typeface="Arial Nova"/>
                <a:cs typeface="Segoe UI"/>
              </a:rPr>
              <a:t>​</a:t>
            </a:r>
            <a:endParaRPr lang="en-US"/>
          </a:p>
          <a:p>
            <a:r>
              <a:rPr lang="cy-GB" sz="1200">
                <a:latin typeface="Arial Nova"/>
                <a:cs typeface="Segoe UI"/>
              </a:rPr>
              <a:t>Yn ôl </a:t>
            </a:r>
            <a:r>
              <a:rPr lang="en-GB" sz="1200">
                <a:latin typeface="Arial Nova"/>
                <a:cs typeface="Segoe UI"/>
              </a:rPr>
              <a:t> Early Interventions</a:t>
            </a:r>
            <a:r>
              <a:rPr lang="cy-GB" sz="1200">
                <a:latin typeface="Arial Nova"/>
                <a:cs typeface="Segoe UI"/>
              </a:rPr>
              <a:t> (2023) mae ymyrraeth gynnar yn effeithiol a'i swyddogaeth yw atal brwydrau sy'n digwydd cyn iddynt gyflymu. Gall hefyd helpu i annog sgiliau a chryfderau'r plentyn a all fod yn baratoad da ar gyfer ei fywyd yn y dyfodol. Gall y rhain ddigwydd mewn amrywiaeth o ffyrdd gan gynnwys:</a:t>
            </a:r>
            <a:r>
              <a:rPr lang="en-US" sz="1200">
                <a:latin typeface="Arial Nova"/>
                <a:cs typeface="Segoe UI"/>
              </a:rPr>
              <a:t>​</a:t>
            </a:r>
          </a:p>
          <a:p>
            <a:pPr marL="285750" indent="-285750">
              <a:buFont typeface="Symbol,Sans-Serif"/>
              <a:buChar char="•"/>
            </a:pPr>
            <a:r>
              <a:rPr lang="cy-GB" sz="1200">
                <a:latin typeface="Arial Nova"/>
                <a:cs typeface="Arial"/>
              </a:rPr>
              <a:t>Cynlluniau ymweliadau cartref ar gyfer rhieni bregus</a:t>
            </a:r>
            <a:r>
              <a:rPr lang="en-US" sz="1200">
                <a:latin typeface="Arial Nova"/>
                <a:cs typeface="Arial"/>
              </a:rPr>
              <a:t>​</a:t>
            </a:r>
          </a:p>
          <a:p>
            <a:pPr marL="285750" indent="-285750">
              <a:buFont typeface="Symbol,Sans-Serif"/>
              <a:buChar char="•"/>
            </a:pPr>
            <a:r>
              <a:rPr lang="cy-GB" sz="1200">
                <a:latin typeface="Arial Nova"/>
                <a:cs typeface="Arial"/>
              </a:rPr>
              <a:t>Prosiectau yn yr ysgol sy'n canolbwyntio ar ddatblygiad emosiynol a chymdeithasol y plant</a:t>
            </a:r>
            <a:r>
              <a:rPr lang="en-US" sz="1200">
                <a:latin typeface="Arial Nova"/>
                <a:cs typeface="Arial"/>
              </a:rPr>
              <a:t>​</a:t>
            </a:r>
          </a:p>
          <a:p>
            <a:r>
              <a:rPr lang="cy-GB" sz="1200">
                <a:latin typeface="Arial Nova"/>
                <a:cs typeface="Segoe UI"/>
              </a:rPr>
              <a:t>                                                                                                                                                                                                                                                                                                                                                                                                        (</a:t>
            </a:r>
            <a:r>
              <a:rPr lang="en-GB" sz="1200">
                <a:latin typeface="Arial Nova"/>
                <a:cs typeface="Segoe UI"/>
              </a:rPr>
              <a:t>Early Interventions, 2023</a:t>
            </a:r>
            <a:r>
              <a:rPr lang="cy-GB" sz="1200">
                <a:latin typeface="Arial Nova"/>
                <a:cs typeface="Segoe UI"/>
              </a:rPr>
              <a:t>).</a:t>
            </a:r>
          </a:p>
        </p:txBody>
      </p:sp>
      <p:pic>
        <p:nvPicPr>
          <p:cNvPr id="3" name="Online Media 2" title="What makes a good early years practitioner?">
            <a:hlinkClick r:id="" action="ppaction://media"/>
            <a:extLst>
              <a:ext uri="{FF2B5EF4-FFF2-40B4-BE49-F238E27FC236}">
                <a16:creationId xmlns:a16="http://schemas.microsoft.com/office/drawing/2014/main" id="{B89F3E04-F574-1867-68B6-432D5A7B1DD1}"/>
              </a:ext>
            </a:extLst>
          </p:cNvPr>
          <p:cNvPicPr>
            <a:picLocks noRot="1" noChangeAspect="1"/>
          </p:cNvPicPr>
          <p:nvPr>
            <a:videoFile r:link="rId1"/>
          </p:nvPr>
        </p:nvPicPr>
        <p:blipFill>
          <a:blip r:embed="rId4"/>
          <a:stretch>
            <a:fillRect/>
          </a:stretch>
        </p:blipFill>
        <p:spPr>
          <a:xfrm>
            <a:off x="7282996" y="3810000"/>
            <a:ext cx="4648881" cy="2623457"/>
          </a:xfrm>
          <a:prstGeom prst="rect">
            <a:avLst/>
          </a:prstGeom>
        </p:spPr>
      </p:pic>
      <p:sp>
        <p:nvSpPr>
          <p:cNvPr id="5" name="TextBox 4">
            <a:extLst>
              <a:ext uri="{FF2B5EF4-FFF2-40B4-BE49-F238E27FC236}">
                <a16:creationId xmlns:a16="http://schemas.microsoft.com/office/drawing/2014/main" id="{64D5A9C8-48E3-C857-0B2B-612A80ABC653}"/>
              </a:ext>
            </a:extLst>
          </p:cNvPr>
          <p:cNvSpPr txBox="1"/>
          <p:nvPr/>
        </p:nvSpPr>
        <p:spPr>
          <a:xfrm>
            <a:off x="9405257" y="650965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rPr>
              <a:t>(Education at Manchester Met, 2023)</a:t>
            </a:r>
            <a:endParaRPr lang="en-US" sz="1200" dirty="0">
              <a:latin typeface="Arial Nova"/>
            </a:endParaRPr>
          </a:p>
        </p:txBody>
      </p:sp>
    </p:spTree>
    <p:extLst>
      <p:ext uri="{BB962C8B-B14F-4D97-AF65-F5344CB8AC3E}">
        <p14:creationId xmlns:p14="http://schemas.microsoft.com/office/powerpoint/2010/main" val="134637640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29F4FEF-3F4E-4042-8E6D-C24E201FB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E9D6DD-8755-2DA3-6154-BA10C63D35A0}"/>
              </a:ext>
            </a:extLst>
          </p:cNvPr>
          <p:cNvSpPr>
            <a:spLocks noGrp="1"/>
          </p:cNvSpPr>
          <p:nvPr>
            <p:ph type="title"/>
          </p:nvPr>
        </p:nvSpPr>
        <p:spPr>
          <a:xfrm>
            <a:off x="7747416" y="-1808449"/>
            <a:ext cx="5105400" cy="2579692"/>
          </a:xfrm>
        </p:spPr>
        <p:txBody>
          <a:bodyPr anchor="b">
            <a:normAutofit/>
          </a:bodyPr>
          <a:lstStyle/>
          <a:p>
            <a:r>
              <a:rPr lang="cy-GB" b="1" i="1" u="sng">
                <a:latin typeface="Arial Nova"/>
                <a:cs typeface="Times New Roman"/>
              </a:rPr>
              <a:t>Heriau</a:t>
            </a:r>
            <a:endParaRPr lang="cy-GB">
              <a:latin typeface="Arial Nova"/>
            </a:endParaRPr>
          </a:p>
        </p:txBody>
      </p:sp>
      <p:pic>
        <p:nvPicPr>
          <p:cNvPr id="4" name="Picture 3" descr="Parenting: Coping with loneliness | How to help your child who is always  feeling lonely">
            <a:extLst>
              <a:ext uri="{FF2B5EF4-FFF2-40B4-BE49-F238E27FC236}">
                <a16:creationId xmlns:a16="http://schemas.microsoft.com/office/drawing/2014/main" id="{3C4E5390-2432-71AB-DC3F-9769CB49AFC4}"/>
              </a:ext>
            </a:extLst>
          </p:cNvPr>
          <p:cNvPicPr>
            <a:picLocks noChangeAspect="1"/>
          </p:cNvPicPr>
          <p:nvPr/>
        </p:nvPicPr>
        <p:blipFill rotWithShape="1">
          <a:blip r:embed="rId2"/>
          <a:srcRect l="8437" r="9275" b="3"/>
          <a:stretch/>
        </p:blipFill>
        <p:spPr>
          <a:xfrm>
            <a:off x="20" y="10"/>
            <a:ext cx="6105116" cy="4191736"/>
          </a:xfrm>
          <a:custGeom>
            <a:avLst/>
            <a:gdLst/>
            <a:ahLst/>
            <a:cxnLst/>
            <a:rect l="l" t="t" r="r" b="b"/>
            <a:pathLst>
              <a:path w="6105136" h="4191746">
                <a:moveTo>
                  <a:pt x="0" y="0"/>
                </a:moveTo>
                <a:lnTo>
                  <a:pt x="5607799" y="0"/>
                </a:lnTo>
                <a:lnTo>
                  <a:pt x="5571513" y="27327"/>
                </a:lnTo>
                <a:cubicBezTo>
                  <a:pt x="5516855" y="89886"/>
                  <a:pt x="5497833" y="180727"/>
                  <a:pt x="5456712" y="261788"/>
                </a:cubicBezTo>
                <a:cubicBezTo>
                  <a:pt x="5516289" y="304550"/>
                  <a:pt x="5587520" y="313948"/>
                  <a:pt x="5651844" y="341674"/>
                </a:cubicBezTo>
                <a:cubicBezTo>
                  <a:pt x="5718760" y="370809"/>
                  <a:pt x="5718760" y="392425"/>
                  <a:pt x="5663501" y="477009"/>
                </a:cubicBezTo>
                <a:cubicBezTo>
                  <a:pt x="5807259" y="495339"/>
                  <a:pt x="5807259" y="495339"/>
                  <a:pt x="5762794" y="628324"/>
                </a:cubicBezTo>
                <a:cubicBezTo>
                  <a:pt x="5883243" y="640542"/>
                  <a:pt x="5962676" y="703511"/>
                  <a:pt x="5981237" y="841197"/>
                </a:cubicBezTo>
                <a:cubicBezTo>
                  <a:pt x="5990305" y="907926"/>
                  <a:pt x="6044700" y="939409"/>
                  <a:pt x="6105136" y="984052"/>
                </a:cubicBezTo>
                <a:cubicBezTo>
                  <a:pt x="6030022" y="1027286"/>
                  <a:pt x="5979081" y="1117509"/>
                  <a:pt x="5891443" y="1022115"/>
                </a:cubicBezTo>
                <a:cubicBezTo>
                  <a:pt x="5859498" y="987342"/>
                  <a:pt x="5862517" y="1031513"/>
                  <a:pt x="5858202" y="1044202"/>
                </a:cubicBezTo>
                <a:cubicBezTo>
                  <a:pt x="5847842" y="1075215"/>
                  <a:pt x="5869424" y="1095893"/>
                  <a:pt x="5883673" y="1119387"/>
                </a:cubicBezTo>
                <a:cubicBezTo>
                  <a:pt x="5897486" y="1142885"/>
                  <a:pt x="5913893" y="1167789"/>
                  <a:pt x="5917778" y="1194108"/>
                </a:cubicBezTo>
                <a:cubicBezTo>
                  <a:pt x="5920365" y="1212434"/>
                  <a:pt x="5907848" y="1239216"/>
                  <a:pt x="5894034" y="1252846"/>
                </a:cubicBezTo>
                <a:cubicBezTo>
                  <a:pt x="5821506" y="1324743"/>
                  <a:pt x="5864677" y="1486396"/>
                  <a:pt x="5727393" y="1507074"/>
                </a:cubicBezTo>
                <a:cubicBezTo>
                  <a:pt x="5665659" y="1516469"/>
                  <a:pt x="5635872" y="1575680"/>
                  <a:pt x="5590543" y="1608104"/>
                </a:cubicBezTo>
                <a:cubicBezTo>
                  <a:pt x="5432970" y="1721355"/>
                  <a:pt x="5327632" y="1867030"/>
                  <a:pt x="5278850" y="2067214"/>
                </a:cubicBezTo>
                <a:cubicBezTo>
                  <a:pt x="5265468" y="2122664"/>
                  <a:pt x="5214092" y="2167309"/>
                  <a:pt x="5180851" y="2216179"/>
                </a:cubicBezTo>
                <a:cubicBezTo>
                  <a:pt x="5196826" y="2251892"/>
                  <a:pt x="5284029" y="2174826"/>
                  <a:pt x="5253380" y="2268808"/>
                </a:cubicBezTo>
                <a:cubicBezTo>
                  <a:pt x="5230067" y="2339298"/>
                  <a:pt x="5170490" y="2383001"/>
                  <a:pt x="5114368" y="2424825"/>
                </a:cubicBezTo>
                <a:cubicBezTo>
                  <a:pt x="5050475" y="2472284"/>
                  <a:pt x="4979676" y="2510347"/>
                  <a:pt x="4950749" y="2598221"/>
                </a:cubicBezTo>
                <a:cubicBezTo>
                  <a:pt x="4944706" y="2617020"/>
                  <a:pt x="4925279" y="2636755"/>
                  <a:pt x="4908013" y="2644276"/>
                </a:cubicBezTo>
                <a:cubicBezTo>
                  <a:pt x="4007468" y="4190779"/>
                  <a:pt x="1790648" y="4201115"/>
                  <a:pt x="1535079" y="4190306"/>
                </a:cubicBezTo>
                <a:cubicBezTo>
                  <a:pt x="1225543" y="4176680"/>
                  <a:pt x="932844" y="4081285"/>
                  <a:pt x="645760" y="3962397"/>
                </a:cubicBezTo>
                <a:cubicBezTo>
                  <a:pt x="524448" y="3912117"/>
                  <a:pt x="411775" y="3840689"/>
                  <a:pt x="293915" y="3785239"/>
                </a:cubicBezTo>
                <a:cubicBezTo>
                  <a:pt x="212539" y="3746940"/>
                  <a:pt x="140444" y="3691254"/>
                  <a:pt x="68403" y="3637448"/>
                </a:cubicBezTo>
                <a:lnTo>
                  <a:pt x="0" y="3589272"/>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pic>
        <p:nvPicPr>
          <p:cNvPr id="6" name="Picture 5" descr="A teacher sits at a table with two toddlers sitting across from her and one on her lap. She holds out two orange crayons to one of the children. In the background of the photo, another adult is playing with a toddler as they hold a toy.">
            <a:extLst>
              <a:ext uri="{FF2B5EF4-FFF2-40B4-BE49-F238E27FC236}">
                <a16:creationId xmlns:a16="http://schemas.microsoft.com/office/drawing/2014/main" id="{D96BC193-5A8A-61D1-794B-F460D6F458E2}"/>
              </a:ext>
            </a:extLst>
          </p:cNvPr>
          <p:cNvPicPr>
            <a:picLocks noChangeAspect="1"/>
          </p:cNvPicPr>
          <p:nvPr/>
        </p:nvPicPr>
        <p:blipFill rotWithShape="1">
          <a:blip r:embed="rId3"/>
          <a:srcRect t="13573" r="5" b="15683"/>
          <a:stretch/>
        </p:blipFill>
        <p:spPr>
          <a:xfrm>
            <a:off x="-136294" y="4304418"/>
            <a:ext cx="5414116" cy="2553582"/>
          </a:xfrm>
          <a:custGeom>
            <a:avLst/>
            <a:gdLst/>
            <a:ahLst/>
            <a:cxnLst/>
            <a:rect l="l" t="t" r="r" b="b"/>
            <a:pathLst>
              <a:path w="5414116" h="2553582">
                <a:moveTo>
                  <a:pt x="158526" y="1316979"/>
                </a:moveTo>
                <a:lnTo>
                  <a:pt x="156754" y="1330318"/>
                </a:lnTo>
                <a:lnTo>
                  <a:pt x="150357" y="1343402"/>
                </a:lnTo>
                <a:cubicBezTo>
                  <a:pt x="148595" y="1346671"/>
                  <a:pt x="147784" y="1347597"/>
                  <a:pt x="148224" y="1345403"/>
                </a:cubicBezTo>
                <a:cubicBezTo>
                  <a:pt x="148536" y="1343890"/>
                  <a:pt x="150150" y="1339188"/>
                  <a:pt x="152759" y="1332109"/>
                </a:cubicBezTo>
                <a:close/>
                <a:moveTo>
                  <a:pt x="183999" y="1247985"/>
                </a:moveTo>
                <a:lnTo>
                  <a:pt x="185425" y="1249095"/>
                </a:lnTo>
                <a:lnTo>
                  <a:pt x="177909" y="1267545"/>
                </a:lnTo>
                <a:cubicBezTo>
                  <a:pt x="172543" y="1280910"/>
                  <a:pt x="167559" y="1293511"/>
                  <a:pt x="163267" y="1304542"/>
                </a:cubicBezTo>
                <a:lnTo>
                  <a:pt x="158526" y="1316979"/>
                </a:lnTo>
                <a:lnTo>
                  <a:pt x="160096" y="1305161"/>
                </a:lnTo>
                <a:cubicBezTo>
                  <a:pt x="166154" y="1273946"/>
                  <a:pt x="174799" y="1251295"/>
                  <a:pt x="183999" y="1247985"/>
                </a:cubicBezTo>
                <a:close/>
                <a:moveTo>
                  <a:pt x="2747400" y="406"/>
                </a:moveTo>
                <a:cubicBezTo>
                  <a:pt x="3035071" y="-4281"/>
                  <a:pt x="3341945" y="31161"/>
                  <a:pt x="3649095" y="133697"/>
                </a:cubicBezTo>
                <a:cubicBezTo>
                  <a:pt x="3849864" y="200721"/>
                  <a:pt x="4603144" y="576730"/>
                  <a:pt x="4698157" y="641897"/>
                </a:cubicBezTo>
                <a:cubicBezTo>
                  <a:pt x="4795794" y="709015"/>
                  <a:pt x="4865356" y="805949"/>
                  <a:pt x="4969229" y="864848"/>
                </a:cubicBezTo>
                <a:cubicBezTo>
                  <a:pt x="5024230" y="895855"/>
                  <a:pt x="5072076" y="940214"/>
                  <a:pt x="5031717" y="1024948"/>
                </a:cubicBezTo>
                <a:cubicBezTo>
                  <a:pt x="5020170" y="1048963"/>
                  <a:pt x="5029183" y="1072811"/>
                  <a:pt x="5057014" y="1071682"/>
                </a:cubicBezTo>
                <a:cubicBezTo>
                  <a:pt x="5109680" y="1069387"/>
                  <a:pt x="5118666" y="1110271"/>
                  <a:pt x="5135838" y="1143392"/>
                </a:cubicBezTo>
                <a:cubicBezTo>
                  <a:pt x="5166252" y="1202027"/>
                  <a:pt x="5193622" y="1263285"/>
                  <a:pt x="5266156" y="1289064"/>
                </a:cubicBezTo>
                <a:cubicBezTo>
                  <a:pt x="5238324" y="1323279"/>
                  <a:pt x="5215649" y="1311585"/>
                  <a:pt x="5195858" y="1298567"/>
                </a:cubicBezTo>
                <a:cubicBezTo>
                  <a:pt x="5143669" y="1263879"/>
                  <a:pt x="5093474" y="1226987"/>
                  <a:pt x="5041179" y="1192607"/>
                </a:cubicBezTo>
                <a:cubicBezTo>
                  <a:pt x="5007224" y="1170236"/>
                  <a:pt x="4975133" y="1142623"/>
                  <a:pt x="4918135" y="1145234"/>
                </a:cubicBezTo>
                <a:cubicBezTo>
                  <a:pt x="4935797" y="1231274"/>
                  <a:pt x="5007025" y="1262427"/>
                  <a:pt x="5060171" y="1300349"/>
                </a:cubicBezTo>
                <a:cubicBezTo>
                  <a:pt x="5126536" y="1347737"/>
                  <a:pt x="5152263" y="1413621"/>
                  <a:pt x="5184421" y="1487704"/>
                </a:cubicBezTo>
                <a:cubicBezTo>
                  <a:pt x="5122415" y="1489134"/>
                  <a:pt x="5103753" y="1435610"/>
                  <a:pt x="5058648" y="1427657"/>
                </a:cubicBezTo>
                <a:cubicBezTo>
                  <a:pt x="5053296" y="1435084"/>
                  <a:pt x="5045346" y="1445577"/>
                  <a:pt x="5045794" y="1446015"/>
                </a:cubicBezTo>
                <a:cubicBezTo>
                  <a:pt x="5106451" y="1496737"/>
                  <a:pt x="5117537" y="1568193"/>
                  <a:pt x="5101767" y="1647359"/>
                </a:cubicBezTo>
                <a:cubicBezTo>
                  <a:pt x="5093584" y="1688209"/>
                  <a:pt x="5115626" y="1706770"/>
                  <a:pt x="5135030" y="1731061"/>
                </a:cubicBezTo>
                <a:cubicBezTo>
                  <a:pt x="5203090" y="1816944"/>
                  <a:pt x="5278566" y="1897224"/>
                  <a:pt x="5321944" y="2003361"/>
                </a:cubicBezTo>
                <a:cubicBezTo>
                  <a:pt x="5239878" y="1971324"/>
                  <a:pt x="5191106" y="1897335"/>
                  <a:pt x="5107240" y="1850840"/>
                </a:cubicBezTo>
                <a:cubicBezTo>
                  <a:pt x="5146549" y="1965041"/>
                  <a:pt x="5224816" y="2036621"/>
                  <a:pt x="5290952" y="2116036"/>
                </a:cubicBezTo>
                <a:cubicBezTo>
                  <a:pt x="5321198" y="2152238"/>
                  <a:pt x="5345753" y="2195120"/>
                  <a:pt x="5388446" y="2220887"/>
                </a:cubicBezTo>
                <a:cubicBezTo>
                  <a:pt x="5403552" y="2230128"/>
                  <a:pt x="5428090" y="2247608"/>
                  <a:pt x="5403992" y="2273010"/>
                </a:cubicBezTo>
                <a:cubicBezTo>
                  <a:pt x="5383871" y="2294002"/>
                  <a:pt x="5363583" y="2281535"/>
                  <a:pt x="5345240" y="2269525"/>
                </a:cubicBezTo>
                <a:cubicBezTo>
                  <a:pt x="5301305" y="2240459"/>
                  <a:pt x="5249677" y="2227961"/>
                  <a:pt x="5181971" y="2212341"/>
                </a:cubicBezTo>
                <a:cubicBezTo>
                  <a:pt x="5210776" y="2304349"/>
                  <a:pt x="5323140" y="2305426"/>
                  <a:pt x="5342451" y="2399541"/>
                </a:cubicBezTo>
                <a:cubicBezTo>
                  <a:pt x="5276493" y="2399374"/>
                  <a:pt x="5240279" y="2358756"/>
                  <a:pt x="5193127" y="2341296"/>
                </a:cubicBezTo>
                <a:cubicBezTo>
                  <a:pt x="5150483" y="2325566"/>
                  <a:pt x="5134316" y="2337131"/>
                  <a:pt x="5128778" y="2384953"/>
                </a:cubicBezTo>
                <a:cubicBezTo>
                  <a:pt x="5120098" y="2459440"/>
                  <a:pt x="5082689" y="2490060"/>
                  <a:pt x="5024779" y="2455361"/>
                </a:cubicBezTo>
                <a:cubicBezTo>
                  <a:pt x="4971160" y="2423009"/>
                  <a:pt x="4955618" y="2448088"/>
                  <a:pt x="4957119" y="2492221"/>
                </a:cubicBezTo>
                <a:cubicBezTo>
                  <a:pt x="4957659" y="2508307"/>
                  <a:pt x="4955422" y="2522819"/>
                  <a:pt x="4951208" y="2536243"/>
                </a:cubicBezTo>
                <a:lnTo>
                  <a:pt x="4942986" y="2553582"/>
                </a:lnTo>
                <a:lnTo>
                  <a:pt x="0" y="2553582"/>
                </a:lnTo>
                <a:lnTo>
                  <a:pt x="10415" y="2540282"/>
                </a:lnTo>
                <a:cubicBezTo>
                  <a:pt x="21321" y="2529317"/>
                  <a:pt x="34083" y="2520126"/>
                  <a:pt x="50390" y="2514109"/>
                </a:cubicBezTo>
                <a:cubicBezTo>
                  <a:pt x="60150" y="2510393"/>
                  <a:pt x="69288" y="2504190"/>
                  <a:pt x="78593" y="2498362"/>
                </a:cubicBezTo>
                <a:cubicBezTo>
                  <a:pt x="79663" y="2490260"/>
                  <a:pt x="77016" y="2483287"/>
                  <a:pt x="68604" y="2478966"/>
                </a:cubicBezTo>
                <a:cubicBezTo>
                  <a:pt x="15119" y="2451323"/>
                  <a:pt x="33815" y="2412284"/>
                  <a:pt x="51592" y="2367344"/>
                </a:cubicBezTo>
                <a:cubicBezTo>
                  <a:pt x="73482" y="2311677"/>
                  <a:pt x="117178" y="2293901"/>
                  <a:pt x="167239" y="2281968"/>
                </a:cubicBezTo>
                <a:cubicBezTo>
                  <a:pt x="184333" y="2277976"/>
                  <a:pt x="204809" y="2283134"/>
                  <a:pt x="218700" y="2261009"/>
                </a:cubicBezTo>
                <a:cubicBezTo>
                  <a:pt x="202945" y="2233233"/>
                  <a:pt x="167661" y="2244301"/>
                  <a:pt x="144260" y="2232104"/>
                </a:cubicBezTo>
                <a:cubicBezTo>
                  <a:pt x="124982" y="2221882"/>
                  <a:pt x="89225" y="2216464"/>
                  <a:pt x="132450" y="2182200"/>
                </a:cubicBezTo>
                <a:cubicBezTo>
                  <a:pt x="145069" y="2172139"/>
                  <a:pt x="138401" y="2161211"/>
                  <a:pt x="128269" y="2157485"/>
                </a:cubicBezTo>
                <a:cubicBezTo>
                  <a:pt x="45771" y="2128357"/>
                  <a:pt x="114856" y="2054401"/>
                  <a:pt x="102768" y="2004430"/>
                </a:cubicBezTo>
                <a:cubicBezTo>
                  <a:pt x="99143" y="1990876"/>
                  <a:pt x="114661" y="1971808"/>
                  <a:pt x="128485" y="1969383"/>
                </a:cubicBezTo>
                <a:cubicBezTo>
                  <a:pt x="216478" y="1953355"/>
                  <a:pt x="255260" y="1875600"/>
                  <a:pt x="316632" y="1814867"/>
                </a:cubicBezTo>
                <a:cubicBezTo>
                  <a:pt x="286607" y="1778049"/>
                  <a:pt x="240843" y="1760915"/>
                  <a:pt x="204084" y="1732869"/>
                </a:cubicBezTo>
                <a:cubicBezTo>
                  <a:pt x="165873" y="1703815"/>
                  <a:pt x="170805" y="1689937"/>
                  <a:pt x="227085" y="1644378"/>
                </a:cubicBezTo>
                <a:cubicBezTo>
                  <a:pt x="135002" y="1609983"/>
                  <a:pt x="135002" y="1609983"/>
                  <a:pt x="194840" y="1531510"/>
                </a:cubicBezTo>
                <a:cubicBezTo>
                  <a:pt x="155738" y="1518118"/>
                  <a:pt x="147268" y="1431235"/>
                  <a:pt x="153201" y="1357062"/>
                </a:cubicBezTo>
                <a:lnTo>
                  <a:pt x="156754" y="1330318"/>
                </a:lnTo>
                <a:lnTo>
                  <a:pt x="158203" y="1327353"/>
                </a:lnTo>
                <a:cubicBezTo>
                  <a:pt x="164944" y="1313010"/>
                  <a:pt x="174305" y="1292418"/>
                  <a:pt x="183908" y="1271808"/>
                </a:cubicBezTo>
                <a:lnTo>
                  <a:pt x="192178" y="1254359"/>
                </a:lnTo>
                <a:lnTo>
                  <a:pt x="197963" y="1258870"/>
                </a:lnTo>
                <a:cubicBezTo>
                  <a:pt x="201319" y="1265759"/>
                  <a:pt x="204343" y="1269123"/>
                  <a:pt x="207082" y="1270177"/>
                </a:cubicBezTo>
                <a:cubicBezTo>
                  <a:pt x="215301" y="1273335"/>
                  <a:pt x="220953" y="1255680"/>
                  <a:pt x="225258" y="1249926"/>
                </a:cubicBezTo>
                <a:cubicBezTo>
                  <a:pt x="239225" y="1231830"/>
                  <a:pt x="229470" y="1215162"/>
                  <a:pt x="225383" y="1197822"/>
                </a:cubicBezTo>
                <a:cubicBezTo>
                  <a:pt x="223809" y="1191435"/>
                  <a:pt x="212069" y="1213060"/>
                  <a:pt x="198195" y="1241661"/>
                </a:cubicBezTo>
                <a:lnTo>
                  <a:pt x="192178" y="1254359"/>
                </a:lnTo>
                <a:lnTo>
                  <a:pt x="185425" y="1249095"/>
                </a:lnTo>
                <a:lnTo>
                  <a:pt x="194847" y="1225969"/>
                </a:lnTo>
                <a:cubicBezTo>
                  <a:pt x="218144" y="1169629"/>
                  <a:pt x="242658" y="1113997"/>
                  <a:pt x="248781" y="1110761"/>
                </a:cubicBezTo>
                <a:cubicBezTo>
                  <a:pt x="313786" y="1076283"/>
                  <a:pt x="321395" y="965784"/>
                  <a:pt x="418181" y="974220"/>
                </a:cubicBezTo>
                <a:cubicBezTo>
                  <a:pt x="461819" y="977818"/>
                  <a:pt x="495215" y="944914"/>
                  <a:pt x="532987" y="931088"/>
                </a:cubicBezTo>
                <a:cubicBezTo>
                  <a:pt x="664440" y="883526"/>
                  <a:pt x="768295" y="806734"/>
                  <a:pt x="846702" y="686183"/>
                </a:cubicBezTo>
                <a:cubicBezTo>
                  <a:pt x="868484" y="652881"/>
                  <a:pt x="913166" y="632329"/>
                  <a:pt x="946487" y="606427"/>
                </a:cubicBezTo>
                <a:cubicBezTo>
                  <a:pt x="943857" y="580742"/>
                  <a:pt x="867909" y="616319"/>
                  <a:pt x="909859" y="561037"/>
                </a:cubicBezTo>
                <a:cubicBezTo>
                  <a:pt x="941546" y="519374"/>
                  <a:pt x="991572" y="500749"/>
                  <a:pt x="1038549" y="483076"/>
                </a:cubicBezTo>
                <a:cubicBezTo>
                  <a:pt x="1092404" y="463016"/>
                  <a:pt x="1148626" y="449861"/>
                  <a:pt x="1187871" y="397948"/>
                </a:cubicBezTo>
                <a:cubicBezTo>
                  <a:pt x="1194206" y="389666"/>
                  <a:pt x="1884389" y="14461"/>
                  <a:pt x="2747400" y="406"/>
                </a:cubicBez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47203EEF-CF02-BF90-72DF-38E9597A8EE8}"/>
              </a:ext>
            </a:extLst>
          </p:cNvPr>
          <p:cNvSpPr>
            <a:spLocks noGrp="1"/>
          </p:cNvSpPr>
          <p:nvPr>
            <p:ph idx="1"/>
          </p:nvPr>
        </p:nvSpPr>
        <p:spPr>
          <a:xfrm>
            <a:off x="6248399" y="950631"/>
            <a:ext cx="5792449" cy="3052757"/>
          </a:xfrm>
        </p:spPr>
        <p:txBody>
          <a:bodyPr vert="horz" lIns="91440" tIns="45720" rIns="91440" bIns="45720" rtlCol="0" anchor="t">
            <a:noAutofit/>
          </a:bodyPr>
          <a:lstStyle/>
          <a:p>
            <a:pPr marL="0" indent="0">
              <a:buNone/>
            </a:pPr>
            <a:r>
              <a:rPr lang="cy-GB" sz="1200" dirty="0">
                <a:latin typeface="Arial Nova"/>
                <a:ea typeface="+mn-lt"/>
                <a:cs typeface="+mn-lt"/>
              </a:rPr>
              <a:t>Mae’n ymddangos bod cynnydd wedi’i wneud gan y llywodraeth mewn perthynas â gofal ac addysg blynyddoedd cynnar i fabanod a phlant. Fodd bynnag, mae wedi bod yn gyfyngedig, yn annigonol ac yn anghyson (</a:t>
            </a:r>
            <a:r>
              <a:rPr lang="cy-GB" sz="1200" dirty="0" err="1">
                <a:latin typeface="Arial Nova"/>
                <a:ea typeface="+mn-lt"/>
                <a:cs typeface="+mn-lt"/>
              </a:rPr>
              <a:t>Pacey</a:t>
            </a:r>
            <a:r>
              <a:rPr lang="cy-GB" sz="1200" dirty="0">
                <a:latin typeface="Arial Nova"/>
                <a:ea typeface="+mn-lt"/>
                <a:cs typeface="+mn-lt"/>
              </a:rPr>
              <a:t>, 2021). I ddilyn, mae yna lawer o heriau a all effeithio ar ddatblygiad babanod a phlant yn ystod 100 diwrnod cyntaf bywyd. Yn ôl UK PARLIMENT (2023) Yn ystod y pandemig, roedd gostyngiad yn natblygiad cyfannol plant. Sylwyd mai plant difreintiedig neu'r rhai ag anghenion dysgu ychwanegol sef awtistiaeth, </a:t>
            </a:r>
            <a:r>
              <a:rPr lang="cy-GB" sz="1200" dirty="0" err="1">
                <a:latin typeface="Arial Nova"/>
                <a:ea typeface="+mn-lt"/>
                <a:cs typeface="+mn-lt"/>
              </a:rPr>
              <a:t>adhd</a:t>
            </a:r>
            <a:r>
              <a:rPr lang="cy-GB" sz="1200" dirty="0">
                <a:latin typeface="Arial Nova"/>
                <a:ea typeface="+mn-lt"/>
                <a:cs typeface="+mn-lt"/>
              </a:rPr>
              <a:t> a dyslecsia sydd wedi cael eu heffeithio fwyaf negyddol. Er enghraifft, arweiniodd diffyg presenoldeb plant mewn meithrinfeydd, a gorchuddiad mewn apwyntiadau iechyd a drefnwyd, at frwydrau ynghylch iaith a materion lleferydd cynnar gan nad oeddynt wedi eu canfod fel y byddent yn y gorffennol.</a:t>
            </a:r>
            <a:endParaRPr lang="en-US" sz="1200" dirty="0">
              <a:latin typeface="Arial Nova"/>
            </a:endParaRPr>
          </a:p>
          <a:p>
            <a:pPr>
              <a:buNone/>
            </a:pPr>
            <a:r>
              <a:rPr lang="en-GB" sz="1200" dirty="0">
                <a:latin typeface="Arial Nova"/>
                <a:ea typeface="+mn-lt"/>
                <a:cs typeface="+mn-lt"/>
              </a:rPr>
              <a:t>Early Yeas Alliance</a:t>
            </a:r>
            <a:r>
              <a:rPr lang="cy-GB" sz="1200" dirty="0">
                <a:latin typeface="Arial Nova"/>
                <a:ea typeface="+mn-lt"/>
                <a:cs typeface="+mn-lt"/>
              </a:rPr>
              <a:t> (2021) Mae diffyg gallu i ddod o hyd i ymgeiswyr addas yn her ddifrifol ac enbydus i ymarferwyr blynyddoedd cynnar. Mae 60% o staff blynyddoedd cynnar yn cael amser caled ac yn ei chael hi'n anodd iawn cofrestru staff newydd pan mae 24% arall yn dweud ei bod braidd yn anodd.</a:t>
            </a:r>
            <a:endParaRPr lang="cy-GB" sz="1200" dirty="0">
              <a:latin typeface="Arial Nova"/>
            </a:endParaRPr>
          </a:p>
          <a:p>
            <a:pPr>
              <a:buNone/>
            </a:pPr>
            <a:r>
              <a:rPr lang="cy-GB" sz="1200" dirty="0">
                <a:latin typeface="Arial Nova"/>
                <a:ea typeface="+mn-lt"/>
                <a:cs typeface="+mn-lt"/>
              </a:rPr>
              <a:t>Wrth weithio mewn lleoliadau blynyddoedd cynnar, mae'n hanfodol bod yr holl staff yn dilyn y rheolau arferol a’r rheolau cymarebau staff a phlant. Mae hyn yn cyfateb i'r nifer o staff sydd eu hangen i sicrhau bod holl anghenion y babanod a'r plant yn cael eu diwallu ac i sicrhau bod eu diogelwch yn dod yn gyntaf. (Llywodraeth Cymru,2024). I ddilyn, cytunodd NSPCC </a:t>
            </a:r>
            <a:r>
              <a:rPr lang="en-GB" sz="1200" dirty="0">
                <a:latin typeface="Arial Nova"/>
                <a:ea typeface="+mn-lt"/>
                <a:cs typeface="+mn-lt"/>
              </a:rPr>
              <a:t>Learning</a:t>
            </a:r>
            <a:r>
              <a:rPr lang="cy-GB" sz="1200" dirty="0">
                <a:latin typeface="Arial Nova"/>
                <a:ea typeface="+mn-lt"/>
                <a:cs typeface="+mn-lt"/>
              </a:rPr>
              <a:t> (2023) Yn seiliedig ar allu'r babi a'r plentyn, bydd angen mwy o oedolion na'r isafswm. Fodd bynnag, mae'r cymarebau rhwng y staff a'r plant fel a ganlyn.</a:t>
            </a:r>
            <a:endParaRPr lang="cy-GB" sz="1200" dirty="0">
              <a:latin typeface="Arial Nova"/>
              <a:cs typeface="Calibri"/>
            </a:endParaRPr>
          </a:p>
          <a:p>
            <a:r>
              <a:rPr lang="cy-GB" sz="1200" dirty="0">
                <a:latin typeface="Arial Nova"/>
                <a:ea typeface="Calibri" panose="020F0502020204030204"/>
                <a:cs typeface="Arial"/>
              </a:rPr>
              <a:t>1:3 o dan 2 oed </a:t>
            </a:r>
          </a:p>
          <a:p>
            <a:r>
              <a:rPr lang="cy-GB" sz="1200" dirty="0">
                <a:latin typeface="Arial Nova"/>
                <a:ea typeface="Calibri" panose="020F0502020204030204"/>
                <a:cs typeface="Arial"/>
              </a:rPr>
              <a:t>1:4 – 2-3 oed</a:t>
            </a:r>
          </a:p>
          <a:p>
            <a:r>
              <a:rPr lang="cy-GB" sz="1200" dirty="0">
                <a:latin typeface="Arial Nova"/>
                <a:ea typeface="Calibri" panose="020F0502020204030204"/>
                <a:cs typeface="Arial"/>
              </a:rPr>
              <a:t>1:6 – 4-8 oed </a:t>
            </a:r>
          </a:p>
          <a:p>
            <a:pPr marL="0" indent="0">
              <a:buNone/>
            </a:pPr>
            <a:r>
              <a:rPr lang="en-GB" sz="1200" dirty="0">
                <a:latin typeface="Arial Nova"/>
                <a:ea typeface="Calibri" panose="020F0502020204030204"/>
                <a:cs typeface="Arial"/>
              </a:rPr>
              <a:t>                                                                                                                                                                                                                                  (NSPCC Learning, 2023)</a:t>
            </a:r>
            <a:endParaRPr lang="en-GB" sz="1200" dirty="0">
              <a:latin typeface="Arial Nova"/>
              <a:ea typeface="+mn-lt"/>
              <a:cs typeface="+mn-lt"/>
            </a:endParaRPr>
          </a:p>
          <a:p>
            <a:pPr marL="0" indent="0">
              <a:buNone/>
            </a:pPr>
            <a:endParaRPr lang="en-GB" sz="1200">
              <a:latin typeface="Arial Nova"/>
              <a:ea typeface="+mn-lt"/>
              <a:cs typeface="+mn-lt"/>
            </a:endParaRPr>
          </a:p>
          <a:p>
            <a:pPr marL="0" indent="0">
              <a:buNone/>
            </a:pPr>
            <a:endParaRPr lang="cy-GB" sz="700">
              <a:cs typeface="Calibri"/>
            </a:endParaRPr>
          </a:p>
        </p:txBody>
      </p:sp>
      <p:sp>
        <p:nvSpPr>
          <p:cNvPr id="5" name="TextBox 4">
            <a:extLst>
              <a:ext uri="{FF2B5EF4-FFF2-40B4-BE49-F238E27FC236}">
                <a16:creationId xmlns:a16="http://schemas.microsoft.com/office/drawing/2014/main" id="{9A99A750-B09A-12D4-61E6-58FC7CF56A30}"/>
              </a:ext>
            </a:extLst>
          </p:cNvPr>
          <p:cNvSpPr txBox="1"/>
          <p:nvPr/>
        </p:nvSpPr>
        <p:spPr>
          <a:xfrm>
            <a:off x="3603171" y="373380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solidFill>
                  <a:srgbClr val="222222"/>
                </a:solidFill>
                <a:latin typeface="Arial Nova"/>
                <a:cs typeface="Arial"/>
              </a:rPr>
              <a:t>(Ffynhonnell:</a:t>
            </a:r>
            <a:r>
              <a:rPr lang="en-US" sz="1200" dirty="0">
                <a:solidFill>
                  <a:srgbClr val="222222"/>
                </a:solidFill>
                <a:latin typeface="Arial Nova"/>
                <a:cs typeface="Arial"/>
              </a:rPr>
              <a:t> </a:t>
            </a:r>
            <a:r>
              <a:rPr lang="en-US" sz="1200" err="1">
                <a:solidFill>
                  <a:srgbClr val="222222"/>
                </a:solidFill>
                <a:latin typeface="Arial Nova"/>
                <a:cs typeface="Arial"/>
              </a:rPr>
              <a:t>Bearegards</a:t>
            </a:r>
            <a:r>
              <a:rPr lang="en-US" sz="1200" dirty="0">
                <a:solidFill>
                  <a:srgbClr val="222222"/>
                </a:solidFill>
                <a:latin typeface="Arial Nova"/>
                <a:cs typeface="Arial"/>
              </a:rPr>
              <a:t>, 2019)</a:t>
            </a:r>
            <a:endParaRPr lang="en-US" sz="1200" dirty="0">
              <a:latin typeface="Arial Nova"/>
            </a:endParaRPr>
          </a:p>
        </p:txBody>
      </p:sp>
      <p:sp>
        <p:nvSpPr>
          <p:cNvPr id="7" name="TextBox 6">
            <a:extLst>
              <a:ext uri="{FF2B5EF4-FFF2-40B4-BE49-F238E27FC236}">
                <a16:creationId xmlns:a16="http://schemas.microsoft.com/office/drawing/2014/main" id="{F7B95EC9-59F2-F060-5A14-55E694A18E1A}"/>
              </a:ext>
            </a:extLst>
          </p:cNvPr>
          <p:cNvSpPr txBox="1"/>
          <p:nvPr/>
        </p:nvSpPr>
        <p:spPr>
          <a:xfrm>
            <a:off x="5279571" y="650965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cs typeface="Arial"/>
              </a:rPr>
              <a:t>(Ffynhonnell:</a:t>
            </a:r>
            <a:r>
              <a:rPr lang="en-US" sz="1200" dirty="0">
                <a:latin typeface="Arial Nova"/>
                <a:cs typeface="Arial"/>
              </a:rPr>
              <a:t> </a:t>
            </a:r>
            <a:r>
              <a:rPr lang="en-US" sz="1200" dirty="0" err="1">
                <a:latin typeface="Arial Nova"/>
                <a:cs typeface="Arial"/>
              </a:rPr>
              <a:t>Brightwheel</a:t>
            </a:r>
            <a:r>
              <a:rPr lang="en-US" sz="1200" dirty="0">
                <a:solidFill>
                  <a:srgbClr val="222222"/>
                </a:solidFill>
                <a:latin typeface="Arial Nova"/>
                <a:cs typeface="Arial"/>
              </a:rPr>
              <a:t> blog, 2023)</a:t>
            </a:r>
            <a:endParaRPr lang="en-US" sz="1200" dirty="0">
              <a:latin typeface="Arial Nova"/>
            </a:endParaRPr>
          </a:p>
        </p:txBody>
      </p:sp>
    </p:spTree>
    <p:extLst>
      <p:ext uri="{BB962C8B-B14F-4D97-AF65-F5344CB8AC3E}">
        <p14:creationId xmlns:p14="http://schemas.microsoft.com/office/powerpoint/2010/main" val="4256500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Emmi Pikler approach: Compact Ultimate Guide – Ette Tete">
            <a:extLst>
              <a:ext uri="{FF2B5EF4-FFF2-40B4-BE49-F238E27FC236}">
                <a16:creationId xmlns:a16="http://schemas.microsoft.com/office/drawing/2014/main" id="{0DEC1328-2988-66CE-2A1D-CDB3FB5F985E}"/>
              </a:ext>
            </a:extLst>
          </p:cNvPr>
          <p:cNvPicPr>
            <a:picLocks noChangeAspect="1"/>
          </p:cNvPicPr>
          <p:nvPr/>
        </p:nvPicPr>
        <p:blipFill rotWithShape="1">
          <a:blip r:embed="rId2">
            <a:alphaModFix amt="40000"/>
          </a:blip>
          <a:srcRect l="22262" r="11811" b="-7"/>
          <a:stretch/>
        </p:blipFill>
        <p:spPr>
          <a:xfrm>
            <a:off x="20" y="10"/>
            <a:ext cx="8450297" cy="6857990"/>
          </a:xfrm>
          <a:prstGeom prst="rect">
            <a:avLst/>
          </a:prstGeom>
        </p:spPr>
      </p:pic>
      <p:sp>
        <p:nvSpPr>
          <p:cNvPr id="3" name="Content Placeholder 2">
            <a:extLst>
              <a:ext uri="{FF2B5EF4-FFF2-40B4-BE49-F238E27FC236}">
                <a16:creationId xmlns:a16="http://schemas.microsoft.com/office/drawing/2014/main" id="{7EC9E7CC-B6D6-3431-48CB-5B822ECEBA6D}"/>
              </a:ext>
            </a:extLst>
          </p:cNvPr>
          <p:cNvSpPr>
            <a:spLocks noGrp="1"/>
          </p:cNvSpPr>
          <p:nvPr>
            <p:ph idx="1"/>
          </p:nvPr>
        </p:nvSpPr>
        <p:spPr>
          <a:xfrm>
            <a:off x="151152" y="-3755"/>
            <a:ext cx="4894440" cy="3619899"/>
          </a:xfrm>
        </p:spPr>
        <p:txBody>
          <a:bodyPr vert="horz" lIns="91440" tIns="45720" rIns="91440" bIns="45720" rtlCol="0" anchor="t">
            <a:normAutofit/>
          </a:bodyPr>
          <a:lstStyle/>
          <a:p>
            <a:endParaRPr lang="en-US" sz="1200">
              <a:solidFill>
                <a:srgbClr val="FFFFFF"/>
              </a:solidFill>
              <a:latin typeface="Arial Nova"/>
            </a:endParaRPr>
          </a:p>
          <a:p>
            <a:pPr marL="0" indent="0">
              <a:buNone/>
            </a:pPr>
            <a:r>
              <a:rPr lang="cy-GB" sz="1200" dirty="0">
                <a:solidFill>
                  <a:srgbClr val="FFFFFF"/>
                </a:solidFill>
                <a:latin typeface="Arial Nova"/>
                <a:cs typeface="Calibri"/>
              </a:rPr>
              <a:t>Dadl </a:t>
            </a:r>
            <a:r>
              <a:rPr lang="en-GB" sz="1200" dirty="0">
                <a:solidFill>
                  <a:srgbClr val="FFFFFF"/>
                </a:solidFill>
                <a:latin typeface="Arial Nova"/>
                <a:cs typeface="Calibri"/>
              </a:rPr>
              <a:t>Carey Oppenheim </a:t>
            </a:r>
            <a:r>
              <a:rPr lang="cy-GB" sz="1200" dirty="0">
                <a:solidFill>
                  <a:srgbClr val="FFFFFF"/>
                </a:solidFill>
                <a:latin typeface="Arial Nova"/>
                <a:cs typeface="Calibri"/>
              </a:rPr>
              <a:t>(2023) gall profiadau y mae plant yn gallu wynebu cael eu heffeithio’n uniongyrchol oherwydd tlodi. Maent yn anoddach cwrdd ag anghenion cymdeithasol a hanfodol y plant gan fod gan rieni swm isel o arian. Mae’r costau cynyddol yn anffodus yn ei gwneud hi’n anoddach darparu hanfodion sylfaenol ac allweddol fel cewynnau, dillad a bwyd sydd wedi achosi llawer o bwysau a straen i deuluoedd. Yn ogystal, Er mwyn sicrhau bod babanod a phlant yn ddiogel, hapus ac yn gallu dysgu a datblygu o fewn lleoliadau blynyddoedd cynnar. </a:t>
            </a:r>
          </a:p>
          <a:p>
            <a:pPr marL="0" indent="0">
              <a:buNone/>
            </a:pPr>
            <a:r>
              <a:rPr lang="cy-GB" sz="1200" dirty="0">
                <a:solidFill>
                  <a:srgbClr val="FFFFFF"/>
                </a:solidFill>
                <a:latin typeface="Arial Nova"/>
                <a:cs typeface="Calibri"/>
              </a:rPr>
              <a:t>Awgryma </a:t>
            </a:r>
            <a:r>
              <a:rPr lang="en-GB" sz="1200" dirty="0">
                <a:solidFill>
                  <a:srgbClr val="FFFFFF"/>
                </a:solidFill>
                <a:latin typeface="Arial Nova"/>
                <a:cs typeface="Calibri"/>
              </a:rPr>
              <a:t>The Education Hub</a:t>
            </a:r>
            <a:r>
              <a:rPr lang="cy-GB" sz="1200" dirty="0">
                <a:solidFill>
                  <a:srgbClr val="FFFFFF"/>
                </a:solidFill>
                <a:latin typeface="Arial Nova"/>
                <a:cs typeface="Calibri"/>
              </a:rPr>
              <a:t> (2020) bod </a:t>
            </a:r>
            <a:r>
              <a:rPr lang="cy-GB" sz="1200" dirty="0" err="1">
                <a:solidFill>
                  <a:srgbClr val="FFFFFF"/>
                </a:solidFill>
                <a:latin typeface="Arial Nova"/>
                <a:cs typeface="Calibri"/>
              </a:rPr>
              <a:t>Pikler</a:t>
            </a:r>
            <a:r>
              <a:rPr lang="cy-GB" sz="1200" dirty="0">
                <a:solidFill>
                  <a:srgbClr val="FFFFFF"/>
                </a:solidFill>
                <a:latin typeface="Arial Nova"/>
                <a:cs typeface="Calibri"/>
              </a:rPr>
              <a:t> yn credu bod </a:t>
            </a:r>
            <a:r>
              <a:rPr lang="cy-GB" sz="1200" dirty="0" err="1">
                <a:solidFill>
                  <a:srgbClr val="FFFFFF"/>
                </a:solidFill>
                <a:latin typeface="Arial Nova"/>
                <a:cs typeface="Calibri"/>
              </a:rPr>
              <a:t>e’n</a:t>
            </a:r>
            <a:r>
              <a:rPr lang="cy-GB" sz="1200" dirty="0">
                <a:solidFill>
                  <a:srgbClr val="FFFFFF"/>
                </a:solidFill>
                <a:latin typeface="Arial Nova"/>
                <a:cs typeface="Calibri"/>
              </a:rPr>
              <a:t> hanfodol i allu ymddiried a ffydd yn y berthynas rhwng y babi a’r plentyn yr ymarferwyr sy'n gwerthfawrogi ac yn ymwybodol o'u hanghenion. Mae’n bwysig bod y staff yn ysgogi’r plentyn i arwain arferion a gweithgareddau a hefyd yn gallu cael perthnasoedd parchus a chyfforddus sy’n ei chael hi’n hawdd cyfathrebu rhwng y rhieni a’r ymarferwyr.</a:t>
            </a:r>
            <a:endParaRPr lang="en-US" sz="1200" dirty="0">
              <a:solidFill>
                <a:srgbClr val="FFFFFF"/>
              </a:solidFill>
              <a:latin typeface="Arial Nova"/>
            </a:endParaRPr>
          </a:p>
        </p:txBody>
      </p:sp>
      <p:pic>
        <p:nvPicPr>
          <p:cNvPr id="5" name="Picture 4" descr="A diagram of a triangle&#10;&#10;Description automatically generated">
            <a:extLst>
              <a:ext uri="{FF2B5EF4-FFF2-40B4-BE49-F238E27FC236}">
                <a16:creationId xmlns:a16="http://schemas.microsoft.com/office/drawing/2014/main" id="{F466CC2F-9ADC-76F8-1E5C-CE181D13E2BC}"/>
              </a:ext>
            </a:extLst>
          </p:cNvPr>
          <p:cNvPicPr>
            <a:picLocks noChangeAspect="1"/>
          </p:cNvPicPr>
          <p:nvPr/>
        </p:nvPicPr>
        <p:blipFill rotWithShape="1">
          <a:blip r:embed="rId3"/>
          <a:srcRect r="13054"/>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extBox 1">
            <a:extLst>
              <a:ext uri="{FF2B5EF4-FFF2-40B4-BE49-F238E27FC236}">
                <a16:creationId xmlns:a16="http://schemas.microsoft.com/office/drawing/2014/main" id="{4A1EBB72-A6C8-9E13-3E56-4A8CBDBD4EFA}"/>
              </a:ext>
            </a:extLst>
          </p:cNvPr>
          <p:cNvSpPr txBox="1"/>
          <p:nvPr/>
        </p:nvSpPr>
        <p:spPr>
          <a:xfrm>
            <a:off x="9764485" y="6520542"/>
            <a:ext cx="225334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cs typeface="Arial"/>
              </a:rPr>
              <a:t>(Ffynhonnell:</a:t>
            </a:r>
            <a:r>
              <a:rPr lang="en-US" sz="1200" dirty="0">
                <a:latin typeface="Arial Nova"/>
                <a:cs typeface="Arial"/>
              </a:rPr>
              <a:t> Tomco, E., 2024)</a:t>
            </a:r>
            <a:endParaRPr lang="en-US" sz="1200" dirty="0">
              <a:latin typeface="Arial Nova"/>
            </a:endParaRPr>
          </a:p>
        </p:txBody>
      </p:sp>
      <p:sp>
        <p:nvSpPr>
          <p:cNvPr id="6" name="TextBox 5">
            <a:extLst>
              <a:ext uri="{FF2B5EF4-FFF2-40B4-BE49-F238E27FC236}">
                <a16:creationId xmlns:a16="http://schemas.microsoft.com/office/drawing/2014/main" id="{29021DAB-A905-FD9E-6118-397EFAB2DC4F}"/>
              </a:ext>
            </a:extLst>
          </p:cNvPr>
          <p:cNvSpPr txBox="1"/>
          <p:nvPr/>
        </p:nvSpPr>
        <p:spPr>
          <a:xfrm>
            <a:off x="4931229" y="646611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solidFill>
                  <a:schemeClr val="bg1"/>
                </a:solidFill>
                <a:latin typeface="Arial Nova"/>
                <a:cs typeface="Arial"/>
              </a:rPr>
              <a:t>(Ffynhonnell:</a:t>
            </a:r>
            <a:r>
              <a:rPr lang="en-US" sz="1200" dirty="0">
                <a:solidFill>
                  <a:schemeClr val="bg1"/>
                </a:solidFill>
                <a:latin typeface="Arial Nova"/>
                <a:cs typeface="Arial"/>
              </a:rPr>
              <a:t> Ette Tete, 2024)</a:t>
            </a:r>
            <a:endParaRPr lang="en-US" sz="1200" dirty="0">
              <a:solidFill>
                <a:schemeClr val="bg1"/>
              </a:solidFill>
              <a:latin typeface="Arial Nova"/>
            </a:endParaRPr>
          </a:p>
        </p:txBody>
      </p:sp>
    </p:spTree>
    <p:extLst>
      <p:ext uri="{BB962C8B-B14F-4D97-AF65-F5344CB8AC3E}">
        <p14:creationId xmlns:p14="http://schemas.microsoft.com/office/powerpoint/2010/main" val="32161567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213FB-AF18-2D1E-6E57-3C36D3DEBEF8}"/>
              </a:ext>
            </a:extLst>
          </p:cNvPr>
          <p:cNvSpPr>
            <a:spLocks noGrp="1"/>
          </p:cNvSpPr>
          <p:nvPr>
            <p:ph type="title"/>
          </p:nvPr>
        </p:nvSpPr>
        <p:spPr>
          <a:xfrm>
            <a:off x="48463" y="48450"/>
            <a:ext cx="4282380" cy="865744"/>
          </a:xfrm>
        </p:spPr>
        <p:txBody>
          <a:bodyPr vert="horz" lIns="91440" tIns="45720" rIns="91440" bIns="45720" rtlCol="0" anchor="ctr">
            <a:normAutofit/>
          </a:bodyPr>
          <a:lstStyle/>
          <a:p>
            <a:r>
              <a:rPr lang="cy-GB" sz="1800" b="1" u="sng" kern="1200" dirty="0">
                <a:solidFill>
                  <a:schemeClr val="tx1">
                    <a:lumMod val="85000"/>
                    <a:lumOff val="15000"/>
                  </a:schemeClr>
                </a:solidFill>
                <a:latin typeface="Arial Nova"/>
              </a:rPr>
              <a:t>Gweithgareddau</a:t>
            </a:r>
            <a:endParaRPr lang="cy-GB" sz="1800" b="1" u="sng" kern="1200" dirty="0">
              <a:solidFill>
                <a:schemeClr val="tx1">
                  <a:lumMod val="85000"/>
                  <a:lumOff val="15000"/>
                </a:schemeClr>
              </a:solidFill>
              <a:latin typeface="Arial Nova"/>
              <a:cs typeface="Calibri Light"/>
            </a:endParaRPr>
          </a:p>
        </p:txBody>
      </p:sp>
      <p:pic>
        <p:nvPicPr>
          <p:cNvPr id="11" name="Picture 10" descr="Best Montessori Nursery Preschool Classroom Layout Examples Templates -  Cowboy">
            <a:extLst>
              <a:ext uri="{FF2B5EF4-FFF2-40B4-BE49-F238E27FC236}">
                <a16:creationId xmlns:a16="http://schemas.microsoft.com/office/drawing/2014/main" id="{36E1E64E-9EA6-3007-A740-2E9A4D3A5B54}"/>
              </a:ext>
            </a:extLst>
          </p:cNvPr>
          <p:cNvPicPr>
            <a:picLocks noChangeAspect="1"/>
          </p:cNvPicPr>
          <p:nvPr/>
        </p:nvPicPr>
        <p:blipFill rotWithShape="1">
          <a:blip r:embed="rId2"/>
          <a:srcRect t="6068" r="3" b="3"/>
          <a:stretch/>
        </p:blipFill>
        <p:spPr>
          <a:xfrm>
            <a:off x="5702185" y="1"/>
            <a:ext cx="6489823" cy="3472544"/>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10" name="Picture 9" descr="Benefits of Loose Parts Play">
            <a:extLst>
              <a:ext uri="{FF2B5EF4-FFF2-40B4-BE49-F238E27FC236}">
                <a16:creationId xmlns:a16="http://schemas.microsoft.com/office/drawing/2014/main" id="{88B6F2C6-E47B-7F67-F45B-812CD4FEE110}"/>
              </a:ext>
            </a:extLst>
          </p:cNvPr>
          <p:cNvPicPr>
            <a:picLocks noChangeAspect="1"/>
          </p:cNvPicPr>
          <p:nvPr/>
        </p:nvPicPr>
        <p:blipFill rotWithShape="1">
          <a:blip r:embed="rId3"/>
          <a:srcRect t="9990" r="-1" b="-1"/>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
        <p:nvSpPr>
          <p:cNvPr id="12" name="TextBox 11">
            <a:extLst>
              <a:ext uri="{FF2B5EF4-FFF2-40B4-BE49-F238E27FC236}">
                <a16:creationId xmlns:a16="http://schemas.microsoft.com/office/drawing/2014/main" id="{20A43A9F-BDBF-7FA7-4870-C5231C639E62}"/>
              </a:ext>
            </a:extLst>
          </p:cNvPr>
          <p:cNvSpPr txBox="1"/>
          <p:nvPr/>
        </p:nvSpPr>
        <p:spPr>
          <a:xfrm>
            <a:off x="97971" y="759278"/>
            <a:ext cx="5456462" cy="58631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solidFill>
                  <a:schemeClr val="tx1">
                    <a:lumMod val="85000"/>
                    <a:lumOff val="15000"/>
                  </a:schemeClr>
                </a:solidFill>
                <a:latin typeface="Arial Nova"/>
                <a:cs typeface="Segoe UI"/>
              </a:rPr>
              <a:t>Yn ôl </a:t>
            </a:r>
            <a:r>
              <a:rPr lang="en-GB" sz="1200" dirty="0">
                <a:solidFill>
                  <a:schemeClr val="tx1">
                    <a:lumMod val="85000"/>
                    <a:lumOff val="15000"/>
                  </a:schemeClr>
                </a:solidFill>
                <a:latin typeface="Arial Nova"/>
                <a:cs typeface="Segoe UI"/>
              </a:rPr>
              <a:t>Navarra </a:t>
            </a:r>
            <a:r>
              <a:rPr lang="cy-GB" sz="1200" dirty="0">
                <a:solidFill>
                  <a:schemeClr val="tx1">
                    <a:lumMod val="85000"/>
                    <a:lumOff val="15000"/>
                  </a:schemeClr>
                </a:solidFill>
                <a:latin typeface="Arial Nova"/>
                <a:cs typeface="Segoe UI"/>
              </a:rPr>
              <a:t>(2019) mae </a:t>
            </a:r>
            <a:r>
              <a:rPr lang="en-GB" sz="1200" dirty="0">
                <a:solidFill>
                  <a:schemeClr val="tx1">
                    <a:lumMod val="85000"/>
                    <a:lumOff val="15000"/>
                  </a:schemeClr>
                </a:solidFill>
                <a:latin typeface="Arial Nova"/>
                <a:cs typeface="Segoe UI"/>
              </a:rPr>
              <a:t>Montessori </a:t>
            </a:r>
            <a:r>
              <a:rPr lang="cy-GB" sz="1200" dirty="0">
                <a:solidFill>
                  <a:schemeClr val="tx1">
                    <a:lumMod val="85000"/>
                    <a:lumOff val="15000"/>
                  </a:schemeClr>
                </a:solidFill>
                <a:latin typeface="Arial Nova"/>
                <a:cs typeface="Segoe UI"/>
              </a:rPr>
              <a:t>yn tynnu sylw at ddysgu sy’n cael ei arwain gan blant, lle mae babanod a phlant yn cael cyfleoedd i ddatblygu’n ddysgwyr atebol yn y dyfodol. Credai </a:t>
            </a:r>
            <a:r>
              <a:rPr lang="en-GB" sz="1200" dirty="0">
                <a:solidFill>
                  <a:schemeClr val="tx1">
                    <a:lumMod val="85000"/>
                    <a:lumOff val="15000"/>
                  </a:schemeClr>
                </a:solidFill>
                <a:latin typeface="Arial Nova"/>
                <a:cs typeface="Segoe UI"/>
              </a:rPr>
              <a:t>Montessori </a:t>
            </a:r>
            <a:r>
              <a:rPr lang="cy-GB" sz="1200" dirty="0">
                <a:solidFill>
                  <a:schemeClr val="tx1">
                    <a:lumMod val="85000"/>
                    <a:lumOff val="15000"/>
                  </a:schemeClr>
                </a:solidFill>
                <a:latin typeface="Arial Nova"/>
                <a:cs typeface="Segoe UI"/>
              </a:rPr>
              <a:t>dylai plentyn gael ei addysgu mewn ffordd sy’n bodloni ei ddiddordebau a’i anghenion unigol. Mae’r dull hwn wedi cyfrannu at lwyddiant cymdeithasol, emosiynol ac academaidd plant. Mae hyn oherwydd, os ydynt yn ymddiddori ac yn mwynhau wrth ddysgu, mae’n debygol y byddant am barhau i ddysgu ac os ydynt yn gwneud camgymeriadau, byddant yn hapus ac yn bodloni ei datrys (MSCA, 2022). Yna, dangoswyd </a:t>
            </a:r>
            <a:r>
              <a:rPr lang="en-GB" sz="1200" dirty="0">
                <a:solidFill>
                  <a:schemeClr val="tx1">
                    <a:lumMod val="85000"/>
                    <a:lumOff val="15000"/>
                  </a:schemeClr>
                </a:solidFill>
                <a:latin typeface="Arial Nova"/>
                <a:cs typeface="Segoe UI"/>
              </a:rPr>
              <a:t>Tovey </a:t>
            </a:r>
            <a:r>
              <a:rPr lang="cy-GB" sz="1200" dirty="0">
                <a:solidFill>
                  <a:schemeClr val="tx1">
                    <a:lumMod val="85000"/>
                    <a:lumOff val="15000"/>
                  </a:schemeClr>
                </a:solidFill>
                <a:latin typeface="Arial Nova"/>
                <a:cs typeface="Segoe UI"/>
              </a:rPr>
              <a:t>(2022) bod cytunodd</a:t>
            </a:r>
            <a:r>
              <a:rPr lang="en-GB" sz="1200" dirty="0">
                <a:solidFill>
                  <a:schemeClr val="tx1">
                    <a:lumMod val="85000"/>
                    <a:lumOff val="15000"/>
                  </a:schemeClr>
                </a:solidFill>
                <a:latin typeface="Arial Nova"/>
                <a:cs typeface="Segoe UI"/>
              </a:rPr>
              <a:t> Froebel </a:t>
            </a:r>
            <a:r>
              <a:rPr lang="cy-GB" sz="1200" dirty="0">
                <a:solidFill>
                  <a:schemeClr val="tx1">
                    <a:lumMod val="85000"/>
                    <a:lumOff val="15000"/>
                  </a:schemeClr>
                </a:solidFill>
                <a:latin typeface="Arial Nova"/>
                <a:cs typeface="Segoe UI"/>
              </a:rPr>
              <a:t>â </a:t>
            </a:r>
            <a:r>
              <a:rPr lang="en-GB" sz="1200" dirty="0">
                <a:solidFill>
                  <a:schemeClr val="tx1">
                    <a:lumMod val="85000"/>
                    <a:lumOff val="15000"/>
                  </a:schemeClr>
                </a:solidFill>
                <a:latin typeface="Arial Nova"/>
                <a:cs typeface="Segoe UI"/>
              </a:rPr>
              <a:t>Montessori </a:t>
            </a:r>
            <a:r>
              <a:rPr lang="cy-GB" sz="1200" dirty="0">
                <a:solidFill>
                  <a:schemeClr val="tx1">
                    <a:lumMod val="85000"/>
                    <a:lumOff val="15000"/>
                  </a:schemeClr>
                </a:solidFill>
                <a:latin typeface="Arial Nova"/>
                <a:cs typeface="Segoe UI"/>
              </a:rPr>
              <a:t>gan ei fod yn gweld babanod a phlant yn ddysgwyr creadigol, gweithredol a chwilfrydig sy’n llwyddo fwyaf trwy chwarae, siarad, bod yn egnïol a hunan-</a:t>
            </a:r>
            <a:r>
              <a:rPr lang="cy-GB" sz="1200" dirty="0" err="1">
                <a:solidFill>
                  <a:schemeClr val="tx1">
                    <a:lumMod val="85000"/>
                    <a:lumOff val="15000"/>
                  </a:schemeClr>
                </a:solidFill>
                <a:latin typeface="Arial Nova"/>
                <a:cs typeface="Segoe UI"/>
              </a:rPr>
              <a:t>ffyrfio</a:t>
            </a:r>
            <a:r>
              <a:rPr lang="cy-GB" sz="1200" dirty="0">
                <a:solidFill>
                  <a:schemeClr val="tx1">
                    <a:lumMod val="85000"/>
                    <a:lumOff val="15000"/>
                  </a:schemeClr>
                </a:solidFill>
                <a:latin typeface="Arial Nova"/>
                <a:cs typeface="Segoe UI"/>
              </a:rPr>
              <a:t>. Roedd yn cydnabod y mil diwrnod cyntaf fel yr amser pwysicaf ar gyfer twf gan mai chwarae yw’r brif ffurf ar ddatblygiad. </a:t>
            </a:r>
            <a:endParaRPr lang="en-US" sz="1200">
              <a:solidFill>
                <a:schemeClr val="tx1">
                  <a:lumMod val="85000"/>
                  <a:lumOff val="15000"/>
                </a:schemeClr>
              </a:solidFill>
              <a:latin typeface="Arial Nova"/>
              <a:cs typeface="Segoe UI"/>
            </a:endParaRPr>
          </a:p>
          <a:p>
            <a:r>
              <a:rPr lang="cy-GB" sz="1200" dirty="0">
                <a:solidFill>
                  <a:srgbClr val="202124"/>
                </a:solidFill>
                <a:latin typeface="Arial Nova"/>
                <a:cs typeface="Segoe UI"/>
              </a:rPr>
              <a:t>Awgrymodd Nicholson fod cynnwys rhannau rhydd mewn meithrinfeydd yn annog creadigedd. Nododd hefyd, os mai’r gofyniad yw galluogi babanod a phlant i wneud cynnydd yn y modd hwn, mae’n bwysig cynnig y gweithgareddau hyn y gellir eu cario, eu gosod mewn rhes, eu pentyrru a’u tebyg heb unrhyw reolau na chyfarwyddiadau</a:t>
            </a:r>
            <a:r>
              <a:rPr lang="en-US" sz="1200" dirty="0">
                <a:solidFill>
                  <a:schemeClr val="tx1">
                    <a:lumMod val="85000"/>
                    <a:lumOff val="15000"/>
                  </a:schemeClr>
                </a:solidFill>
                <a:latin typeface="Arial Nova"/>
                <a:cs typeface="Segoe UI"/>
              </a:rPr>
              <a:t> (NDNA, 2022).</a:t>
            </a:r>
          </a:p>
          <a:p>
            <a:endParaRPr lang="cy-GB" sz="1200" dirty="0">
              <a:solidFill>
                <a:srgbClr val="202124"/>
              </a:solidFill>
              <a:latin typeface="Arial Nova"/>
              <a:cs typeface="Segoe UI"/>
            </a:endParaRPr>
          </a:p>
          <a:p>
            <a:r>
              <a:rPr lang="cy-GB" sz="1200" dirty="0">
                <a:solidFill>
                  <a:srgbClr val="202124"/>
                </a:solidFill>
                <a:latin typeface="Arial Nova"/>
                <a:cs typeface="Segoe UI"/>
              </a:rPr>
              <a:t>Dywed The Apple </a:t>
            </a:r>
            <a:r>
              <a:rPr lang="en-GB" sz="1200" dirty="0">
                <a:solidFill>
                  <a:srgbClr val="202124"/>
                </a:solidFill>
                <a:latin typeface="Arial Nova"/>
                <a:cs typeface="Segoe UI"/>
              </a:rPr>
              <a:t>Tree (</a:t>
            </a:r>
            <a:r>
              <a:rPr lang="en-GB" sz="1200" err="1">
                <a:solidFill>
                  <a:srgbClr val="202124"/>
                </a:solidFill>
                <a:latin typeface="Arial Nova"/>
                <a:cs typeface="Segoe UI"/>
              </a:rPr>
              <a:t>d.d</a:t>
            </a:r>
            <a:r>
              <a:rPr lang="en-GB" sz="1200" dirty="0">
                <a:solidFill>
                  <a:srgbClr val="202124"/>
                </a:solidFill>
                <a:latin typeface="Arial Nova"/>
                <a:cs typeface="Segoe UI"/>
              </a:rPr>
              <a:t>) </a:t>
            </a:r>
            <a:r>
              <a:rPr lang="cy-GB" sz="1200" dirty="0">
                <a:solidFill>
                  <a:srgbClr val="202124"/>
                </a:solidFill>
                <a:latin typeface="Arial Nova"/>
                <a:cs typeface="Segoe UI"/>
              </a:rPr>
              <a:t>fod canlyniad cadarnhaol y math hwn o chwarae yn cynnwys:</a:t>
            </a:r>
            <a:endParaRPr lang="en-US" sz="1200" dirty="0">
              <a:solidFill>
                <a:srgbClr val="202124"/>
              </a:solidFill>
              <a:latin typeface="Arial Nova"/>
              <a:cs typeface="Segoe UI"/>
            </a:endParaRPr>
          </a:p>
          <a:p>
            <a:pPr marL="285750" indent="-285750">
              <a:buFont typeface="Symbol"/>
              <a:buChar char="•"/>
            </a:pPr>
            <a:r>
              <a:rPr lang="cy-GB" sz="1200" dirty="0">
                <a:solidFill>
                  <a:srgbClr val="202124"/>
                </a:solidFill>
                <a:latin typeface="Arial Nova"/>
                <a:ea typeface="Verdana"/>
                <a:cs typeface="Calibri"/>
              </a:rPr>
              <a:t>Annibyniaeth</a:t>
            </a:r>
            <a:endParaRPr lang="en-US" sz="1200" dirty="0">
              <a:solidFill>
                <a:srgbClr val="202124"/>
              </a:solidFill>
              <a:latin typeface="Arial Nova"/>
              <a:ea typeface="Verdana"/>
              <a:cs typeface="Calibri"/>
            </a:endParaRPr>
          </a:p>
          <a:p>
            <a:pPr marL="285750" indent="-285750">
              <a:buFont typeface="Symbol"/>
              <a:buChar char="•"/>
            </a:pPr>
            <a:r>
              <a:rPr lang="cy-GB" sz="1200" dirty="0">
                <a:solidFill>
                  <a:srgbClr val="202124"/>
                </a:solidFill>
                <a:latin typeface="Arial Nova"/>
                <a:ea typeface="Verdana"/>
                <a:cs typeface="Calibri"/>
              </a:rPr>
              <a:t>Canolbwyntio gwell</a:t>
            </a:r>
            <a:endParaRPr lang="en-US" sz="1200" dirty="0">
              <a:solidFill>
                <a:srgbClr val="202124"/>
              </a:solidFill>
              <a:latin typeface="Arial Nova"/>
              <a:ea typeface="Verdana"/>
              <a:cs typeface="Calibri"/>
            </a:endParaRPr>
          </a:p>
          <a:p>
            <a:pPr marL="285750" indent="-285750">
              <a:buFont typeface="Symbol"/>
              <a:buChar char="•"/>
            </a:pPr>
            <a:r>
              <a:rPr lang="cy-GB" sz="1200" dirty="0">
                <a:solidFill>
                  <a:srgbClr val="202124"/>
                </a:solidFill>
                <a:latin typeface="Arial Nova"/>
                <a:ea typeface="Verdana"/>
                <a:cs typeface="Calibri"/>
              </a:rPr>
              <a:t>Datblygu sgiliau echddygol manwl a bras</a:t>
            </a:r>
            <a:endParaRPr lang="en-US" sz="1200" dirty="0">
              <a:solidFill>
                <a:srgbClr val="202124"/>
              </a:solidFill>
              <a:latin typeface="Arial Nova"/>
              <a:ea typeface="Verdana"/>
              <a:cs typeface="Calibri"/>
            </a:endParaRPr>
          </a:p>
          <a:p>
            <a:pPr marL="285750" indent="-285750">
              <a:buFont typeface="Symbol"/>
              <a:buChar char="•"/>
            </a:pPr>
            <a:r>
              <a:rPr lang="cy-GB" sz="1200" dirty="0">
                <a:solidFill>
                  <a:srgbClr val="202124"/>
                </a:solidFill>
                <a:latin typeface="Arial Nova"/>
                <a:ea typeface="Verdana"/>
                <a:cs typeface="Calibri"/>
              </a:rPr>
              <a:t>Datblygu geirfa ac iaith</a:t>
            </a:r>
            <a:r>
              <a:rPr lang="cy-GB" sz="1200" dirty="0">
                <a:solidFill>
                  <a:schemeClr val="tx1">
                    <a:lumMod val="85000"/>
                    <a:lumOff val="15000"/>
                  </a:schemeClr>
                </a:solidFill>
                <a:latin typeface="Arial Nova"/>
                <a:ea typeface="Verdana"/>
                <a:cs typeface="Calibri"/>
              </a:rPr>
              <a:t> </a:t>
            </a:r>
            <a:endParaRPr lang="en-US" sz="1200" dirty="0">
              <a:solidFill>
                <a:schemeClr val="tx1">
                  <a:lumMod val="85000"/>
                  <a:lumOff val="15000"/>
                </a:schemeClr>
              </a:solidFill>
              <a:latin typeface="Arial Nova"/>
              <a:ea typeface="Verdana"/>
              <a:cs typeface="Calibri"/>
            </a:endParaRPr>
          </a:p>
          <a:p>
            <a:r>
              <a:rPr lang="cy-GB" sz="1200" dirty="0">
                <a:solidFill>
                  <a:schemeClr val="tx1">
                    <a:lumMod val="85000"/>
                    <a:lumOff val="15000"/>
                  </a:schemeClr>
                </a:solidFill>
                <a:latin typeface="Arial Nova"/>
                <a:cs typeface="Segoe UI"/>
              </a:rPr>
              <a:t>                                                </a:t>
            </a:r>
            <a:r>
              <a:rPr lang="en-US" sz="1200" dirty="0">
                <a:solidFill>
                  <a:schemeClr val="tx1">
                    <a:lumMod val="85000"/>
                    <a:lumOff val="15000"/>
                  </a:schemeClr>
                </a:solidFill>
                <a:latin typeface="Arial Nova"/>
                <a:cs typeface="Segoe UI"/>
              </a:rPr>
              <a:t>                   </a:t>
            </a:r>
            <a:r>
              <a:rPr lang="en-GB" sz="1200" dirty="0">
                <a:solidFill>
                  <a:schemeClr val="tx1">
                    <a:lumMod val="85000"/>
                    <a:lumOff val="15000"/>
                  </a:schemeClr>
                </a:solidFill>
                <a:latin typeface="Arial Nova"/>
                <a:cs typeface="Segoe UI"/>
              </a:rPr>
              <a:t>(The Apple Tree, </a:t>
            </a:r>
            <a:r>
              <a:rPr lang="en-GB" sz="1200" dirty="0" err="1">
                <a:solidFill>
                  <a:schemeClr val="tx1">
                    <a:lumMod val="85000"/>
                    <a:lumOff val="15000"/>
                  </a:schemeClr>
                </a:solidFill>
                <a:latin typeface="Arial Nova"/>
                <a:cs typeface="Segoe UI"/>
              </a:rPr>
              <a:t>d.d</a:t>
            </a:r>
            <a:r>
              <a:rPr lang="en-GB" sz="1200" dirty="0">
                <a:solidFill>
                  <a:schemeClr val="tx1">
                    <a:lumMod val="85000"/>
                    <a:lumOff val="15000"/>
                  </a:schemeClr>
                </a:solidFill>
                <a:latin typeface="Arial Nova"/>
                <a:cs typeface="Segoe UI"/>
              </a:rPr>
              <a:t>)</a:t>
            </a:r>
          </a:p>
          <a:p>
            <a:endParaRPr lang="en-US" sz="1200" dirty="0">
              <a:solidFill>
                <a:schemeClr val="tx1">
                  <a:lumMod val="85000"/>
                  <a:lumOff val="15000"/>
                </a:schemeClr>
              </a:solidFill>
              <a:latin typeface="Arial Nova"/>
              <a:cs typeface="Segoe UI"/>
            </a:endParaRPr>
          </a:p>
          <a:p>
            <a:pPr marL="57150">
              <a:lnSpc>
                <a:spcPct val="90000"/>
              </a:lnSpc>
              <a:spcAft>
                <a:spcPts val="600"/>
              </a:spcAft>
            </a:pPr>
            <a:endParaRPr lang="en-US" sz="1200" dirty="0">
              <a:solidFill>
                <a:schemeClr val="tx1">
                  <a:lumMod val="85000"/>
                  <a:lumOff val="15000"/>
                </a:schemeClr>
              </a:solidFill>
              <a:latin typeface="Arial Nova"/>
              <a:cs typeface="Calibri"/>
            </a:endParaRPr>
          </a:p>
          <a:p>
            <a:pPr marL="285750" indent="-228600">
              <a:lnSpc>
                <a:spcPct val="90000"/>
              </a:lnSpc>
              <a:spcAft>
                <a:spcPts val="600"/>
              </a:spcAft>
              <a:buFont typeface="Arial"/>
              <a:buChar char="•"/>
            </a:pPr>
            <a:endParaRPr lang="en-US" sz="800" dirty="0">
              <a:solidFill>
                <a:srgbClr val="262626"/>
              </a:solidFill>
              <a:cs typeface="Calibri"/>
            </a:endParaRPr>
          </a:p>
          <a:p>
            <a:pPr algn="l"/>
            <a:endParaRPr lang="en-US" dirty="0">
              <a:cs typeface="Calibri"/>
            </a:endParaRPr>
          </a:p>
        </p:txBody>
      </p:sp>
      <p:sp>
        <p:nvSpPr>
          <p:cNvPr id="3" name="TextBox 2">
            <a:extLst>
              <a:ext uri="{FF2B5EF4-FFF2-40B4-BE49-F238E27FC236}">
                <a16:creationId xmlns:a16="http://schemas.microsoft.com/office/drawing/2014/main" id="{9C2B69B9-DD43-F441-33D6-7737F23C3B2B}"/>
              </a:ext>
            </a:extLst>
          </p:cNvPr>
          <p:cNvSpPr txBox="1"/>
          <p:nvPr/>
        </p:nvSpPr>
        <p:spPr>
          <a:xfrm>
            <a:off x="9982200" y="315685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Arial Nova"/>
                <a:cs typeface="Arial"/>
              </a:rPr>
              <a:t>(</a:t>
            </a:r>
            <a:r>
              <a:rPr lang="cy-GB" sz="1200" b="1" dirty="0">
                <a:latin typeface="Arial Nova"/>
                <a:cs typeface="Arial"/>
              </a:rPr>
              <a:t>Ffynhonnell:</a:t>
            </a:r>
            <a:r>
              <a:rPr lang="en-US" sz="1200" b="1" dirty="0">
                <a:latin typeface="Arial Nova"/>
                <a:cs typeface="Arial"/>
              </a:rPr>
              <a:t> Cowboy, </a:t>
            </a:r>
            <a:r>
              <a:rPr lang="en-US" sz="1200" b="1" err="1">
                <a:latin typeface="Arial Nova"/>
                <a:cs typeface="Arial"/>
              </a:rPr>
              <a:t>d.d.</a:t>
            </a:r>
            <a:r>
              <a:rPr lang="en-US" sz="1200" b="1" dirty="0">
                <a:latin typeface="Arial Nova"/>
                <a:cs typeface="Arial"/>
              </a:rPr>
              <a:t>)</a:t>
            </a:r>
            <a:endParaRPr lang="en-US" sz="1200" b="1" dirty="0">
              <a:latin typeface="Arial Nova"/>
            </a:endParaRPr>
          </a:p>
        </p:txBody>
      </p:sp>
      <p:sp>
        <p:nvSpPr>
          <p:cNvPr id="4" name="TextBox 3">
            <a:extLst>
              <a:ext uri="{FF2B5EF4-FFF2-40B4-BE49-F238E27FC236}">
                <a16:creationId xmlns:a16="http://schemas.microsoft.com/office/drawing/2014/main" id="{0813D038-9157-B7CF-0080-28B849020361}"/>
              </a:ext>
            </a:extLst>
          </p:cNvPr>
          <p:cNvSpPr txBox="1"/>
          <p:nvPr/>
        </p:nvSpPr>
        <p:spPr>
          <a:xfrm>
            <a:off x="9622971" y="6564086"/>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solidFill>
                  <a:srgbClr val="0D0D0D"/>
                </a:solidFill>
                <a:latin typeface="Arial Nova"/>
                <a:cs typeface="Arial"/>
              </a:rPr>
              <a:t>(Ffynhonnell:</a:t>
            </a:r>
            <a:r>
              <a:rPr lang="en-US" sz="1200" dirty="0">
                <a:solidFill>
                  <a:srgbClr val="0D0D0D"/>
                </a:solidFill>
                <a:latin typeface="Arial Nova"/>
                <a:cs typeface="Arial"/>
              </a:rPr>
              <a:t> The Apple Tree, </a:t>
            </a:r>
            <a:r>
              <a:rPr lang="en-US" sz="1200" dirty="0" err="1">
                <a:latin typeface="Arial Nova"/>
                <a:cs typeface="Arial"/>
              </a:rPr>
              <a:t>d.d.</a:t>
            </a:r>
            <a:r>
              <a:rPr lang="en-US" sz="1200" dirty="0">
                <a:solidFill>
                  <a:srgbClr val="0D0D0D"/>
                </a:solidFill>
                <a:latin typeface="Arial Nova"/>
                <a:cs typeface="Arial"/>
              </a:rPr>
              <a:t>)</a:t>
            </a:r>
            <a:endParaRPr lang="en-US" sz="1200" dirty="0">
              <a:latin typeface="Arial Nova"/>
            </a:endParaRPr>
          </a:p>
        </p:txBody>
      </p:sp>
    </p:spTree>
    <p:extLst>
      <p:ext uri="{BB962C8B-B14F-4D97-AF65-F5344CB8AC3E}">
        <p14:creationId xmlns:p14="http://schemas.microsoft.com/office/powerpoint/2010/main" val="2271353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ursery Equipment: Forest School - In the thick of it | Nursery World">
            <a:extLst>
              <a:ext uri="{FF2B5EF4-FFF2-40B4-BE49-F238E27FC236}">
                <a16:creationId xmlns:a16="http://schemas.microsoft.com/office/drawing/2014/main" id="{D99FA402-A844-9381-2843-D81EFA90EABF}"/>
              </a:ext>
            </a:extLst>
          </p:cNvPr>
          <p:cNvPicPr>
            <a:picLocks noChangeAspect="1"/>
          </p:cNvPicPr>
          <p:nvPr/>
        </p:nvPicPr>
        <p:blipFill rotWithShape="1">
          <a:blip r:embed="rId3">
            <a:alphaModFix amt="35000"/>
          </a:blip>
          <a:srcRect t="180" b="15550"/>
          <a:stretch/>
        </p:blipFill>
        <p:spPr>
          <a:xfrm>
            <a:off x="20" y="10"/>
            <a:ext cx="12191980" cy="6857990"/>
          </a:xfrm>
          <a:prstGeom prst="rect">
            <a:avLst/>
          </a:prstGeom>
        </p:spPr>
      </p:pic>
      <p:sp>
        <p:nvSpPr>
          <p:cNvPr id="6" name="TextBox 5">
            <a:extLst>
              <a:ext uri="{FF2B5EF4-FFF2-40B4-BE49-F238E27FC236}">
                <a16:creationId xmlns:a16="http://schemas.microsoft.com/office/drawing/2014/main" id="{D3479EB3-253F-67BD-EEA6-52B47B45D2EB}"/>
              </a:ext>
            </a:extLst>
          </p:cNvPr>
          <p:cNvSpPr txBox="1"/>
          <p:nvPr/>
        </p:nvSpPr>
        <p:spPr>
          <a:xfrm>
            <a:off x="185057" y="65314"/>
            <a:ext cx="406037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cy-GB" sz="2800" b="1" i="1" u="sng" dirty="0">
                <a:latin typeface="Arial Nova"/>
              </a:rPr>
              <a:t>Dulliau Rhyngwladol</a:t>
            </a:r>
            <a:endParaRPr lang="en-US" sz="2800" dirty="0"/>
          </a:p>
        </p:txBody>
      </p:sp>
      <p:sp>
        <p:nvSpPr>
          <p:cNvPr id="7" name="TextBox 6">
            <a:extLst>
              <a:ext uri="{FF2B5EF4-FFF2-40B4-BE49-F238E27FC236}">
                <a16:creationId xmlns:a16="http://schemas.microsoft.com/office/drawing/2014/main" id="{B8A9D372-A0E8-A4B0-B07E-B7D297FD066C}"/>
              </a:ext>
            </a:extLst>
          </p:cNvPr>
          <p:cNvSpPr txBox="1"/>
          <p:nvPr/>
        </p:nvSpPr>
        <p:spPr>
          <a:xfrm>
            <a:off x="6389915" y="4256314"/>
            <a:ext cx="5682342" cy="22002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rPr>
              <a:t>Gall ysgolion coedwig helpu babanod a phlant ifanc i baratoi ar gyfer y cwricwlwm newydd yng Nghymru. Ers mis Medi 2022, mae lleoliadau blynyddoedd cynnar wedi bod yn defnyddio cwricwlwm newydd Cymru yn unol â’r fframwaith cyfnod sylfaen Cymru bresennol sydd â phedwar diben, ac un o’r rhain yw y bydd pob dysgwr ifanc yn hyderus ac yn iach ac yn gallu cael bywydau llwyddiannus a chael eu gwerthfawrogi. fewn cymdeithas (Sarah </a:t>
            </a:r>
            <a:r>
              <a:rPr lang="cy-GB" sz="1200" dirty="0" err="1">
                <a:latin typeface="Arial Nova"/>
              </a:rPr>
              <a:t>Munsun</a:t>
            </a:r>
            <a:r>
              <a:rPr lang="cy-GB" sz="1200" dirty="0">
                <a:latin typeface="Arial Nova"/>
              </a:rPr>
              <a:t>, 2024). Felly, yn bositif, yn ôl Menter a </a:t>
            </a:r>
            <a:r>
              <a:rPr lang="cy-GB" sz="1200" dirty="0" err="1">
                <a:latin typeface="Arial Nova"/>
              </a:rPr>
              <a:t>Tiplady</a:t>
            </a:r>
            <a:r>
              <a:rPr lang="cy-GB" sz="1200" dirty="0">
                <a:latin typeface="Arial Nova"/>
              </a:rPr>
              <a:t> (</a:t>
            </a:r>
            <a:r>
              <a:rPr lang="cy-GB" sz="1200" dirty="0" err="1">
                <a:latin typeface="Arial Nova"/>
              </a:rPr>
              <a:t>d.d</a:t>
            </a:r>
            <a:r>
              <a:rPr lang="cy-GB" sz="1200" dirty="0">
                <a:latin typeface="Arial Nova"/>
              </a:rPr>
              <a:t>.) Mae ysgolion coedwig yn cyrraedd yr anghenion gofynnol a gydnabyddir o fewn babanod a phlant. Gall yr anghenion hyn gynnwys cael anawsterau mewn lleoliadau cymdeithasol, profi pryder a straen a chael anawsterau gydag iechyd meddwl gan gynnwys trawma o amgylch digwyddiadau bywyd. Sy'n dangos bod ysgolion coedwig yn dilyn y cwricwlwm newydd.​</a:t>
            </a:r>
            <a:endParaRPr lang="en-US" sz="1200" dirty="0">
              <a:latin typeface="Arial Nova"/>
            </a:endParaRPr>
          </a:p>
        </p:txBody>
      </p:sp>
      <p:sp>
        <p:nvSpPr>
          <p:cNvPr id="8" name="TextBox 7">
            <a:extLst>
              <a:ext uri="{FF2B5EF4-FFF2-40B4-BE49-F238E27FC236}">
                <a16:creationId xmlns:a16="http://schemas.microsoft.com/office/drawing/2014/main" id="{80D66AA0-0FC7-8F25-8493-779C2C25176F}"/>
              </a:ext>
            </a:extLst>
          </p:cNvPr>
          <p:cNvSpPr txBox="1"/>
          <p:nvPr/>
        </p:nvSpPr>
        <p:spPr>
          <a:xfrm>
            <a:off x="130629" y="664029"/>
            <a:ext cx="583474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cs typeface="Segoe UI"/>
              </a:rPr>
              <a:t>Forest</a:t>
            </a:r>
            <a:r>
              <a:rPr lang="en-GB" sz="1200" dirty="0">
                <a:latin typeface="Arial Nova"/>
                <a:cs typeface="Segoe UI"/>
              </a:rPr>
              <a:t> School Association (</a:t>
            </a:r>
            <a:r>
              <a:rPr lang="en-GB" sz="1200" dirty="0" err="1">
                <a:latin typeface="Arial Nova"/>
                <a:cs typeface="Segoe UI"/>
              </a:rPr>
              <a:t>d.d</a:t>
            </a:r>
            <a:r>
              <a:rPr lang="cy-GB" sz="1200" dirty="0">
                <a:latin typeface="Arial Nova"/>
                <a:cs typeface="Segoe UI"/>
              </a:rPr>
              <a:t>) Ar ôl ymweliad yn Denmarc ym 1993, roedd staff y feithrinfa o </a:t>
            </a:r>
            <a:r>
              <a:rPr lang="cy-GB" sz="1200" dirty="0" err="1">
                <a:latin typeface="Arial Nova"/>
                <a:cs typeface="Segoe UI"/>
              </a:rPr>
              <a:t>Summerset</a:t>
            </a:r>
            <a:r>
              <a:rPr lang="cy-GB" sz="1200" dirty="0">
                <a:latin typeface="Arial Nova"/>
                <a:cs typeface="Segoe UI"/>
              </a:rPr>
              <a:t> yn edrych ar y system cyn-ysgol a oedd yn seiliedig yn bennaf ar y </a:t>
            </a:r>
            <a:r>
              <a:rPr lang="en-GB" sz="1200" dirty="0">
                <a:latin typeface="Arial Nova"/>
                <a:cs typeface="Segoe UI"/>
              </a:rPr>
              <a:t>“largely outdoor, child-centred/play-based pedagogy”</a:t>
            </a:r>
            <a:r>
              <a:rPr lang="cy-GB" sz="1200" dirty="0">
                <a:latin typeface="Arial Nova"/>
                <a:cs typeface="Segoe UI"/>
              </a:rPr>
              <a:t> yn bennaf. Yn y cyfamser, arweiniodd hyn at sefydlu eu ‘hysgol goedwig’ eu hunain.​ Mae ysgolion coedwig bellach ar gael drwyddi draw'r DU. Mynna Cyfoeth Naturiol Cymru (2015) mae ysgolion coedwig yn broses sy'n ysbrydoli ac yn rhoi cyfleoedd strwythuredig i blant cyflawni a thyfu hunanhyder trwy ddefnyddio profiadau sy'n ymarferol mewn amgylchedd cyfagos yn y goedwig. Ar ben hynny, gall ysgolion coedwig helpu i ymlacio ac anghofio straen o'r byd tu allan. ​​</a:t>
            </a:r>
          </a:p>
          <a:p>
            <a:r>
              <a:rPr lang="cy-GB" sz="1200" dirty="0">
                <a:latin typeface="Arial Nova"/>
                <a:cs typeface="Segoe UI"/>
              </a:rPr>
              <a:t>​</a:t>
            </a:r>
          </a:p>
        </p:txBody>
      </p:sp>
      <p:pic>
        <p:nvPicPr>
          <p:cNvPr id="14" name="Online Media 13" title="What is Forest School">
            <a:hlinkClick r:id="" action="ppaction://media"/>
            <a:extLst>
              <a:ext uri="{FF2B5EF4-FFF2-40B4-BE49-F238E27FC236}">
                <a16:creationId xmlns:a16="http://schemas.microsoft.com/office/drawing/2014/main" id="{AB64BA5B-0F2B-09C5-295F-6D4BD87E5C5A}"/>
              </a:ext>
            </a:extLst>
          </p:cNvPr>
          <p:cNvPicPr>
            <a:picLocks noRot="1" noChangeAspect="1"/>
          </p:cNvPicPr>
          <p:nvPr>
            <a:videoFile r:link="rId1"/>
          </p:nvPr>
        </p:nvPicPr>
        <p:blipFill>
          <a:blip r:embed="rId4"/>
          <a:stretch>
            <a:fillRect/>
          </a:stretch>
        </p:blipFill>
        <p:spPr>
          <a:xfrm>
            <a:off x="185511" y="4071255"/>
            <a:ext cx="4061053" cy="2307773"/>
          </a:xfrm>
          <a:prstGeom prst="rect">
            <a:avLst/>
          </a:prstGeom>
        </p:spPr>
      </p:pic>
      <p:sp>
        <p:nvSpPr>
          <p:cNvPr id="2" name="TextBox 1">
            <a:extLst>
              <a:ext uri="{FF2B5EF4-FFF2-40B4-BE49-F238E27FC236}">
                <a16:creationId xmlns:a16="http://schemas.microsoft.com/office/drawing/2014/main" id="{D0FEA468-B913-5E5B-420E-42D0A1616BBA}"/>
              </a:ext>
            </a:extLst>
          </p:cNvPr>
          <p:cNvSpPr txBox="1"/>
          <p:nvPr/>
        </p:nvSpPr>
        <p:spPr>
          <a:xfrm>
            <a:off x="9405257" y="645522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cs typeface="Arial"/>
              </a:rPr>
              <a:t>(Ffynhonnell:</a:t>
            </a:r>
            <a:r>
              <a:rPr lang="en-US" sz="1200" dirty="0">
                <a:latin typeface="Arial Nova"/>
                <a:cs typeface="Arial"/>
              </a:rPr>
              <a:t> Thompson, R., 2016)</a:t>
            </a:r>
            <a:endParaRPr lang="en-US" sz="1200" dirty="0">
              <a:latin typeface="Arial Nova"/>
            </a:endParaRPr>
          </a:p>
        </p:txBody>
      </p:sp>
      <p:sp>
        <p:nvSpPr>
          <p:cNvPr id="3" name="TextBox 2">
            <a:extLst>
              <a:ext uri="{FF2B5EF4-FFF2-40B4-BE49-F238E27FC236}">
                <a16:creationId xmlns:a16="http://schemas.microsoft.com/office/drawing/2014/main" id="{83B924C6-6B82-EA62-5015-3014C1CDDF2A}"/>
              </a:ext>
            </a:extLst>
          </p:cNvPr>
          <p:cNvSpPr txBox="1"/>
          <p:nvPr/>
        </p:nvSpPr>
        <p:spPr>
          <a:xfrm>
            <a:off x="2220686" y="6455229"/>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rPr>
              <a:t>(Woodland Classroom, 2015)</a:t>
            </a:r>
            <a:endParaRPr lang="en-US" sz="1200" dirty="0">
              <a:latin typeface="Arial Nova"/>
            </a:endParaRPr>
          </a:p>
        </p:txBody>
      </p:sp>
    </p:spTree>
    <p:extLst>
      <p:ext uri="{BB962C8B-B14F-4D97-AF65-F5344CB8AC3E}">
        <p14:creationId xmlns:p14="http://schemas.microsoft.com/office/powerpoint/2010/main" val="251430354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C4706C3-DFEF-9586-5D4A-A7111BACAF5B}"/>
              </a:ext>
            </a:extLst>
          </p:cNvPr>
          <p:cNvSpPr txBox="1"/>
          <p:nvPr/>
        </p:nvSpPr>
        <p:spPr>
          <a:xfrm>
            <a:off x="1028700" y="1967266"/>
            <a:ext cx="2628900" cy="2547257"/>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b="1" i="1" u="sng" kern="1200" dirty="0">
                <a:solidFill>
                  <a:srgbClr val="FFFFFF"/>
                </a:solidFill>
                <a:latin typeface="+mj-lt"/>
                <a:ea typeface="+mj-ea"/>
                <a:cs typeface="+mj-cs"/>
              </a:rPr>
              <a:t>Pam </a:t>
            </a:r>
            <a:r>
              <a:rPr lang="en-US" sz="3600" b="1" i="1" u="sng" kern="1200" dirty="0" err="1">
                <a:solidFill>
                  <a:srgbClr val="FFFFFF"/>
                </a:solidFill>
                <a:latin typeface="+mj-lt"/>
                <a:ea typeface="+mj-ea"/>
                <a:cs typeface="+mj-cs"/>
              </a:rPr>
              <a:t>mae</a:t>
            </a:r>
            <a:r>
              <a:rPr lang="en-US" sz="3600" b="1" i="1" u="sng" kern="1200" dirty="0">
                <a:solidFill>
                  <a:srgbClr val="FFFFFF"/>
                </a:solidFill>
                <a:latin typeface="+mj-lt"/>
                <a:ea typeface="+mj-ea"/>
                <a:cs typeface="+mj-cs"/>
              </a:rPr>
              <a:t> </a:t>
            </a:r>
            <a:r>
              <a:rPr lang="en-US" sz="3600" b="1" i="1" u="sng" kern="1200" dirty="0" err="1">
                <a:solidFill>
                  <a:srgbClr val="FFFFFF"/>
                </a:solidFill>
                <a:latin typeface="+mj-lt"/>
                <a:ea typeface="+mj-ea"/>
                <a:cs typeface="+mj-cs"/>
              </a:rPr>
              <a:t>Ysgolion</a:t>
            </a:r>
            <a:r>
              <a:rPr lang="en-US" sz="3600" b="1" i="1" u="sng" kern="1200" dirty="0">
                <a:solidFill>
                  <a:srgbClr val="FFFFFF"/>
                </a:solidFill>
                <a:latin typeface="+mj-lt"/>
                <a:ea typeface="+mj-ea"/>
                <a:cs typeface="+mj-cs"/>
              </a:rPr>
              <a:t> </a:t>
            </a:r>
            <a:r>
              <a:rPr lang="en-US" sz="3600" b="1" i="1" u="sng" kern="1200" dirty="0" err="1">
                <a:solidFill>
                  <a:srgbClr val="FFFFFF"/>
                </a:solidFill>
                <a:latin typeface="+mj-lt"/>
                <a:ea typeface="+mj-ea"/>
                <a:cs typeface="+mj-cs"/>
              </a:rPr>
              <a:t>coedwig</a:t>
            </a:r>
            <a:r>
              <a:rPr lang="en-US" sz="3600" b="1" i="1" u="sng" kern="1200" dirty="0">
                <a:solidFill>
                  <a:srgbClr val="FFFFFF"/>
                </a:solidFill>
                <a:latin typeface="+mj-lt"/>
                <a:ea typeface="+mj-ea"/>
                <a:cs typeface="+mj-cs"/>
              </a:rPr>
              <a:t> </a:t>
            </a:r>
            <a:r>
              <a:rPr lang="en-US" sz="3600" b="1" i="1" u="sng" kern="1200" dirty="0" err="1">
                <a:solidFill>
                  <a:srgbClr val="FFFFFF"/>
                </a:solidFill>
                <a:latin typeface="+mj-lt"/>
                <a:ea typeface="+mj-ea"/>
                <a:cs typeface="+mj-cs"/>
              </a:rPr>
              <a:t>yn</a:t>
            </a:r>
            <a:r>
              <a:rPr lang="en-US" sz="3600" b="1" i="1" u="sng" kern="1200" dirty="0">
                <a:solidFill>
                  <a:srgbClr val="FFFFFF"/>
                </a:solidFill>
                <a:latin typeface="+mj-lt"/>
                <a:ea typeface="+mj-ea"/>
                <a:cs typeface="+mj-cs"/>
              </a:rPr>
              <a:t> </a:t>
            </a:r>
            <a:r>
              <a:rPr lang="en-US" sz="3600" b="1" i="1" u="sng" kern="1200" dirty="0" err="1">
                <a:solidFill>
                  <a:srgbClr val="FFFFFF"/>
                </a:solidFill>
                <a:latin typeface="+mj-lt"/>
                <a:ea typeface="+mj-ea"/>
                <a:cs typeface="+mj-cs"/>
              </a:rPr>
              <a:t>bwysig</a:t>
            </a:r>
            <a:r>
              <a:rPr lang="en-US" sz="3600" b="1" i="1" u="sng" kern="1200" dirty="0">
                <a:solidFill>
                  <a:srgbClr val="FFFFFF"/>
                </a:solidFill>
                <a:latin typeface="+mj-lt"/>
                <a:ea typeface="+mj-ea"/>
                <a:cs typeface="+mj-cs"/>
              </a:rPr>
              <a:t>?</a:t>
            </a:r>
            <a:endParaRPr lang="en-US" sz="3600" b="1" kern="1200" dirty="0">
              <a:solidFill>
                <a:srgbClr val="FFFFFF"/>
              </a:solidFill>
              <a:latin typeface="+mj-lt"/>
              <a:ea typeface="+mj-ea"/>
              <a:cs typeface="+mj-cs"/>
            </a:endParaRPr>
          </a:p>
        </p:txBody>
      </p:sp>
      <p:pic>
        <p:nvPicPr>
          <p:cNvPr id="4" name="Online Media 3" title="Why Kids LOVE Forest School &amp; Outdoor Play">
            <a:hlinkClick r:id="" action="ppaction://media"/>
            <a:extLst>
              <a:ext uri="{FF2B5EF4-FFF2-40B4-BE49-F238E27FC236}">
                <a16:creationId xmlns:a16="http://schemas.microsoft.com/office/drawing/2014/main" id="{EA55C37D-417F-71CE-8851-685987BCC29E}"/>
              </a:ext>
            </a:extLst>
          </p:cNvPr>
          <p:cNvPicPr>
            <a:picLocks noRot="1" noChangeAspect="1"/>
          </p:cNvPicPr>
          <p:nvPr>
            <a:videoFile r:link="rId1"/>
          </p:nvPr>
        </p:nvPicPr>
        <p:blipFill>
          <a:blip r:embed="rId3"/>
          <a:stretch>
            <a:fillRect/>
          </a:stretch>
        </p:blipFill>
        <p:spPr>
          <a:xfrm>
            <a:off x="4777316" y="1512288"/>
            <a:ext cx="6780700" cy="3831095"/>
          </a:xfrm>
          <a:prstGeom prst="rect">
            <a:avLst/>
          </a:prstGeom>
        </p:spPr>
      </p:pic>
      <p:sp>
        <p:nvSpPr>
          <p:cNvPr id="2" name="TextBox 1">
            <a:extLst>
              <a:ext uri="{FF2B5EF4-FFF2-40B4-BE49-F238E27FC236}">
                <a16:creationId xmlns:a16="http://schemas.microsoft.com/office/drawing/2014/main" id="{4BB8D0EF-260B-8A18-5B54-FABF4C1F577A}"/>
              </a:ext>
            </a:extLst>
          </p:cNvPr>
          <p:cNvSpPr txBox="1"/>
          <p:nvPr/>
        </p:nvSpPr>
        <p:spPr>
          <a:xfrm>
            <a:off x="9797143" y="5475514"/>
            <a:ext cx="229688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rPr>
              <a:t>(Woodland Classroom, 2015)</a:t>
            </a:r>
            <a:endParaRPr lang="en-US" sz="1200" dirty="0">
              <a:latin typeface="Arial Nova"/>
            </a:endParaRPr>
          </a:p>
        </p:txBody>
      </p:sp>
    </p:spTree>
    <p:extLst>
      <p:ext uri="{BB962C8B-B14F-4D97-AF65-F5344CB8AC3E}">
        <p14:creationId xmlns:p14="http://schemas.microsoft.com/office/powerpoint/2010/main" val="3648947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A7459-EABB-2039-86AD-DD0A3C95F115}"/>
              </a:ext>
            </a:extLst>
          </p:cNvPr>
          <p:cNvSpPr>
            <a:spLocks noGrp="1"/>
          </p:cNvSpPr>
          <p:nvPr>
            <p:ph type="title"/>
          </p:nvPr>
        </p:nvSpPr>
        <p:spPr>
          <a:xfrm>
            <a:off x="83374" y="180809"/>
            <a:ext cx="10359737" cy="243178"/>
          </a:xfrm>
        </p:spPr>
        <p:txBody>
          <a:bodyPr>
            <a:normAutofit fontScale="90000"/>
          </a:bodyPr>
          <a:lstStyle/>
          <a:p>
            <a:r>
              <a:rPr lang="cy-GB" sz="1800" b="1" i="1" u="sng" dirty="0">
                <a:latin typeface="Arial Nova"/>
                <a:cs typeface="Calibri Light"/>
              </a:rPr>
              <a:t>Cyfeirnodi</a:t>
            </a:r>
            <a:endParaRPr lang="cy-GB" sz="1800" b="1" u="sng" dirty="0">
              <a:latin typeface="Arial Nova"/>
            </a:endParaRPr>
          </a:p>
        </p:txBody>
      </p:sp>
      <p:sp>
        <p:nvSpPr>
          <p:cNvPr id="6" name="TextBox 5">
            <a:extLst>
              <a:ext uri="{FF2B5EF4-FFF2-40B4-BE49-F238E27FC236}">
                <a16:creationId xmlns:a16="http://schemas.microsoft.com/office/drawing/2014/main" id="{2939E84A-E2B4-325B-02B5-8D7A60B8457C}"/>
              </a:ext>
            </a:extLst>
          </p:cNvPr>
          <p:cNvSpPr txBox="1"/>
          <p:nvPr/>
        </p:nvSpPr>
        <p:spPr>
          <a:xfrm>
            <a:off x="84116" y="494805"/>
            <a:ext cx="12022528"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Nova"/>
                <a:cs typeface="Segoe UI"/>
              </a:rPr>
              <a:t>All About Children. (2023) </a:t>
            </a:r>
            <a:r>
              <a:rPr lang="en-GB" sz="1200" i="1" dirty="0">
                <a:latin typeface="Arial Nova"/>
                <a:cs typeface="Segoe UI"/>
              </a:rPr>
              <a:t>What Is an Early Years Practitioner?</a:t>
            </a:r>
            <a:r>
              <a:rPr lang="en-GB" sz="1200" dirty="0">
                <a:latin typeface="Arial Nova"/>
                <a:cs typeface="Segoe UI"/>
              </a:rPr>
              <a:t> </a:t>
            </a:r>
            <a:r>
              <a:rPr lang="cy-GB" sz="1200" dirty="0">
                <a:latin typeface="Arial Nova"/>
                <a:cs typeface="Segoe UI"/>
              </a:rPr>
              <a:t>Ar gael o:</a:t>
            </a:r>
            <a:r>
              <a:rPr lang="cy-GB" sz="1200" b="1" dirty="0">
                <a:latin typeface="Arial Nova"/>
                <a:cs typeface="Segoe UI"/>
              </a:rPr>
              <a:t> </a:t>
            </a:r>
            <a:r>
              <a:rPr lang="cy-GB" sz="1200" b="1" u="sng" dirty="0">
                <a:latin typeface="Arial Nova"/>
                <a:cs typeface="Segoe UI"/>
                <a:hlinkClick r:id="rId2"/>
              </a:rPr>
              <a:t>https://allaboutchildren.co.uk/news/what-is-an-early-years-practitioner/</a:t>
            </a:r>
            <a:r>
              <a:rPr lang="cy-GB" sz="1200" b="1" dirty="0">
                <a:latin typeface="Arial Nova"/>
                <a:cs typeface="Segoe UI"/>
              </a:rPr>
              <a:t> </a:t>
            </a:r>
            <a:r>
              <a:rPr lang="cy-GB" sz="1200" dirty="0">
                <a:latin typeface="Arial Nova"/>
                <a:cs typeface="Segoe UI"/>
              </a:rPr>
              <a:t> (Darllenwyd: 15 Ionawr 2024).</a:t>
            </a:r>
            <a:endParaRPr lang="en-US" sz="1200" dirty="0">
              <a:solidFill>
                <a:srgbClr val="0D0D0D"/>
              </a:solidFill>
              <a:latin typeface="Arial Nova"/>
              <a:cs typeface="Segoe UI"/>
            </a:endParaRPr>
          </a:p>
          <a:p>
            <a:r>
              <a:rPr lang="en-GB" sz="1200" dirty="0">
                <a:solidFill>
                  <a:srgbClr val="0D0D0D"/>
                </a:solidFill>
                <a:latin typeface="Arial Nova"/>
                <a:cs typeface="Segoe UI"/>
              </a:rPr>
              <a:t>Abhilasha, V. (2023) </a:t>
            </a:r>
            <a:r>
              <a:rPr lang="en-GB" sz="1200" i="1" dirty="0">
                <a:solidFill>
                  <a:srgbClr val="0D0D0D"/>
                </a:solidFill>
                <a:latin typeface="Arial Nova"/>
                <a:cs typeface="Segoe UI"/>
              </a:rPr>
              <a:t>Food For Pregnancy</a:t>
            </a:r>
            <a:r>
              <a:rPr lang="en-GB" sz="1200" dirty="0">
                <a:solidFill>
                  <a:srgbClr val="0D0D0D"/>
                </a:solidFill>
                <a:latin typeface="Arial Nova"/>
                <a:cs typeface="Segoe UI"/>
              </a:rPr>
              <a:t>. </a:t>
            </a:r>
            <a:r>
              <a:rPr lang="cy-GB" sz="1200" dirty="0">
                <a:solidFill>
                  <a:srgbClr val="0D0D0D"/>
                </a:solidFill>
                <a:latin typeface="Arial Nova"/>
                <a:cs typeface="Segoe UI"/>
              </a:rPr>
              <a:t>[Ar-lein]. Ar gael o:</a:t>
            </a:r>
            <a:r>
              <a:rPr lang="en-GB" sz="1200" dirty="0">
                <a:solidFill>
                  <a:srgbClr val="0563C1"/>
                </a:solidFill>
                <a:latin typeface="Arial Nova"/>
                <a:cs typeface="Segoe UI"/>
              </a:rPr>
              <a:t> </a:t>
            </a:r>
            <a:r>
              <a:rPr lang="en-GB" sz="1200" u="sng" dirty="0">
                <a:latin typeface="Arial Nova"/>
                <a:cs typeface="Segoe UI"/>
                <a:hlinkClick r:id="rId3"/>
              </a:rPr>
              <a:t>https://www.cloudninecare.com/blog/nutrition-in-the-first-1000-days</a:t>
            </a:r>
            <a:r>
              <a:rPr lang="en-GB" sz="1200" dirty="0">
                <a:latin typeface="Arial Nova"/>
                <a:cs typeface="Segoe UI"/>
                <a:hlinkClick r:id="rId3"/>
              </a:rPr>
              <a:t> </a:t>
            </a:r>
            <a:r>
              <a:rPr lang="cy-GB" sz="1200" dirty="0">
                <a:solidFill>
                  <a:srgbClr val="0D0D0D"/>
                </a:solidFill>
                <a:latin typeface="Arial Nova"/>
                <a:cs typeface="Segoe UI"/>
              </a:rPr>
              <a:t>(Darllenwyd: 3 Chwefror 2024).</a:t>
            </a:r>
            <a:endParaRPr lang="en-US" sz="1200">
              <a:solidFill>
                <a:srgbClr val="0D0D0D"/>
              </a:solidFill>
              <a:latin typeface="Arial Nova"/>
              <a:cs typeface="Segoe UI"/>
            </a:endParaRPr>
          </a:p>
          <a:p>
            <a:r>
              <a:rPr lang="en-GB" sz="1200" dirty="0">
                <a:solidFill>
                  <a:srgbClr val="0D0D0D"/>
                </a:solidFill>
                <a:latin typeface="Arial Nova"/>
                <a:cs typeface="Segoe UI"/>
              </a:rPr>
              <a:t>Arndt, J.S. &amp; McGuire-Schwartz, M.E. (2012) </a:t>
            </a:r>
            <a:r>
              <a:rPr lang="en-GB" sz="1200" i="1" dirty="0">
                <a:latin typeface="Arial Nova"/>
                <a:cs typeface="Segoe UI"/>
              </a:rPr>
              <a:t>Early Childhood School Success: Recognizing Families as Integral Partners. </a:t>
            </a:r>
            <a:r>
              <a:rPr lang="cy-GB" sz="1200" dirty="0">
                <a:latin typeface="Arial Nova"/>
                <a:cs typeface="Segoe UI"/>
              </a:rPr>
              <a:t>Ar gael o: </a:t>
            </a:r>
            <a:r>
              <a:rPr lang="en-GB" sz="1200" u="sng" dirty="0">
                <a:latin typeface="Arial Nova"/>
                <a:cs typeface="Segoe UI"/>
                <a:hlinkClick r:id="rId4"/>
              </a:rPr>
              <a:t>https://mnprek-3.wdfiles.com/local--files/engaged-families/EC%20School%20Success%20-%20Recognizing%20Families.pdf</a:t>
            </a:r>
            <a:r>
              <a:rPr lang="en-GB" sz="1200" dirty="0">
                <a:latin typeface="Arial Nova"/>
                <a:cs typeface="Segoe UI"/>
              </a:rPr>
              <a:t> </a:t>
            </a:r>
            <a:r>
              <a:rPr lang="cy-GB" sz="1200" dirty="0">
                <a:latin typeface="Arial Nova"/>
                <a:cs typeface="Segoe UI"/>
              </a:rPr>
              <a:t>(Darllenwyd: 20 Ionawr 2024).</a:t>
            </a:r>
            <a:endParaRPr lang="en-US" sz="1200" dirty="0">
              <a:latin typeface="Arial Nova"/>
              <a:cs typeface="Segoe UI"/>
            </a:endParaRPr>
          </a:p>
          <a:p>
            <a:r>
              <a:rPr lang="en-GB" sz="1200" dirty="0" err="1">
                <a:latin typeface="Arial Nova"/>
                <a:cs typeface="Segoe UI"/>
              </a:rPr>
              <a:t>A</a:t>
            </a:r>
            <a:r>
              <a:rPr lang="en-GB" sz="1200" dirty="0" err="1">
                <a:solidFill>
                  <a:srgbClr val="0D0D0D"/>
                </a:solidFill>
                <a:latin typeface="Arial Nova"/>
                <a:cs typeface="Segoe UI"/>
              </a:rPr>
              <a:t>ptamil</a:t>
            </a:r>
            <a:r>
              <a:rPr lang="en-GB" sz="1200" dirty="0">
                <a:solidFill>
                  <a:srgbClr val="0D0D0D"/>
                </a:solidFill>
                <a:latin typeface="Arial Nova"/>
                <a:cs typeface="Segoe UI"/>
              </a:rPr>
              <a:t>. (</a:t>
            </a:r>
            <a:r>
              <a:rPr lang="en-GB" sz="1200" dirty="0" err="1">
                <a:solidFill>
                  <a:srgbClr val="0D0D0D"/>
                </a:solidFill>
                <a:latin typeface="Arial Nova"/>
                <a:cs typeface="Segoe UI"/>
              </a:rPr>
              <a:t>d.d</a:t>
            </a:r>
            <a:r>
              <a:rPr lang="en-GB" sz="1200" dirty="0">
                <a:solidFill>
                  <a:srgbClr val="0D0D0D"/>
                </a:solidFill>
                <a:latin typeface="Arial Nova"/>
                <a:cs typeface="Segoe UI"/>
              </a:rPr>
              <a:t>) </a:t>
            </a:r>
            <a:r>
              <a:rPr lang="en-GB" sz="1200" i="1" dirty="0">
                <a:solidFill>
                  <a:srgbClr val="0D0D0D"/>
                </a:solidFill>
                <a:latin typeface="Arial Nova"/>
                <a:cs typeface="Segoe UI"/>
              </a:rPr>
              <a:t>How to talk to your baby prebirth.</a:t>
            </a:r>
            <a:r>
              <a:rPr lang="en-GB" sz="1200" dirty="0">
                <a:solidFill>
                  <a:srgbClr val="0D0D0D"/>
                </a:solidFill>
                <a:latin typeface="Arial Nova"/>
                <a:cs typeface="Segoe UI"/>
              </a:rPr>
              <a:t> </a:t>
            </a:r>
            <a:r>
              <a:rPr lang="cy-GB" sz="1200" dirty="0">
                <a:solidFill>
                  <a:srgbClr val="0D0D0D"/>
                </a:solidFill>
                <a:latin typeface="Arial Nova"/>
                <a:cs typeface="Segoe UI"/>
              </a:rPr>
              <a:t>[Ar-lein]. Ar gael o:</a:t>
            </a:r>
            <a:r>
              <a:rPr lang="en-GB" sz="1200" dirty="0">
                <a:solidFill>
                  <a:srgbClr val="0563C1"/>
                </a:solidFill>
                <a:latin typeface="Arial Nova"/>
                <a:cs typeface="Segoe UI"/>
              </a:rPr>
              <a:t> </a:t>
            </a:r>
            <a:r>
              <a:rPr lang="en-GB" sz="1200" u="sng" dirty="0">
                <a:latin typeface="Arial Nova"/>
                <a:cs typeface="Segoe UI"/>
                <a:hlinkClick r:id="rId5"/>
              </a:rPr>
              <a:t>https://www.aptaclub.co.uk/pregnancy/bonding-and-development.html</a:t>
            </a:r>
            <a:r>
              <a:rPr lang="en-GB" sz="1200" u="sng" dirty="0">
                <a:solidFill>
                  <a:srgbClr val="0563C1"/>
                </a:solidFill>
                <a:latin typeface="Arial Nova"/>
                <a:cs typeface="Segoe UI"/>
              </a:rPr>
              <a:t> </a:t>
            </a:r>
            <a:r>
              <a:rPr lang="cy-GB" sz="1200" dirty="0">
                <a:solidFill>
                  <a:srgbClr val="0D0D0D"/>
                </a:solidFill>
                <a:latin typeface="Arial Nova"/>
                <a:cs typeface="Segoe UI"/>
              </a:rPr>
              <a:t>(Darllenwyd: 3 Chwefror 2024)</a:t>
            </a:r>
            <a:r>
              <a:rPr lang="en-GB" sz="1200" dirty="0">
                <a:solidFill>
                  <a:srgbClr val="0D0D0D"/>
                </a:solidFill>
                <a:latin typeface="Arial Nova"/>
                <a:cs typeface="Segoe UI"/>
              </a:rPr>
              <a:t>.</a:t>
            </a:r>
            <a:endParaRPr lang="en-US" sz="1200">
              <a:solidFill>
                <a:srgbClr val="0D0D0D"/>
              </a:solidFill>
              <a:latin typeface="Arial Nova"/>
              <a:cs typeface="Segoe UI"/>
            </a:endParaRPr>
          </a:p>
          <a:p>
            <a:r>
              <a:rPr lang="en-GB" sz="1200" dirty="0" err="1">
                <a:solidFill>
                  <a:srgbClr val="0D0D0D"/>
                </a:solidFill>
                <a:latin typeface="Arial Nova"/>
                <a:cs typeface="Segoe UI"/>
              </a:rPr>
              <a:t>Bearegards</a:t>
            </a:r>
            <a:r>
              <a:rPr lang="en-GB" sz="1200" dirty="0">
                <a:solidFill>
                  <a:srgbClr val="0D0D0D"/>
                </a:solidFill>
                <a:latin typeface="Arial Nova"/>
                <a:cs typeface="Segoe UI"/>
              </a:rPr>
              <a:t>. (2019) </a:t>
            </a:r>
            <a:r>
              <a:rPr lang="en-GB" sz="1200" i="1" dirty="0">
                <a:solidFill>
                  <a:srgbClr val="0D0D0D"/>
                </a:solidFill>
                <a:latin typeface="Arial Nova"/>
                <a:cs typeface="Segoe UI"/>
              </a:rPr>
              <a:t>Importance of Stuffed Animals in Child Development.</a:t>
            </a:r>
            <a:r>
              <a:rPr lang="en-GB" sz="1200" dirty="0">
                <a:solidFill>
                  <a:srgbClr val="0D0D0D"/>
                </a:solidFill>
                <a:latin typeface="Arial Nova"/>
                <a:cs typeface="Segoe UI"/>
              </a:rPr>
              <a:t> </a:t>
            </a:r>
            <a:r>
              <a:rPr lang="cy-GB" sz="1200" dirty="0">
                <a:solidFill>
                  <a:srgbClr val="0D0D0D"/>
                </a:solidFill>
                <a:latin typeface="Arial Nova"/>
                <a:cs typeface="Segoe UI"/>
              </a:rPr>
              <a:t>[Ar-lein]. Ar gael o</a:t>
            </a:r>
            <a:r>
              <a:rPr lang="cy-GB" sz="1200" dirty="0">
                <a:solidFill>
                  <a:srgbClr val="0563C1"/>
                </a:solidFill>
                <a:latin typeface="Arial Nova"/>
                <a:cs typeface="Segoe UI"/>
              </a:rPr>
              <a:t>: </a:t>
            </a:r>
            <a:r>
              <a:rPr lang="en-GB" sz="1200" u="sng" dirty="0">
                <a:latin typeface="Arial Nova"/>
                <a:cs typeface="Segoe UI"/>
                <a:hlinkClick r:id="rId6"/>
              </a:rPr>
              <a:t>https://bearegards.com/blogs/news/stuffed-animals-and-childhttps://bearegards.com/blogs/news/stuffed-animals-and-child-developmentdevelopment</a:t>
            </a:r>
            <a:r>
              <a:rPr lang="en-GB" sz="1200" dirty="0">
                <a:latin typeface="Arial Nova"/>
                <a:cs typeface="Segoe UI"/>
                <a:hlinkClick r:id="rId6"/>
              </a:rPr>
              <a:t> </a:t>
            </a:r>
            <a:r>
              <a:rPr lang="en-GB" sz="1200" dirty="0">
                <a:solidFill>
                  <a:srgbClr val="222222"/>
                </a:solidFill>
                <a:latin typeface="Arial Nova"/>
                <a:cs typeface="Segoe UI"/>
              </a:rPr>
              <a:t> </a:t>
            </a:r>
            <a:r>
              <a:rPr lang="en-GB" sz="1200" dirty="0">
                <a:solidFill>
                  <a:srgbClr val="0D0D0D"/>
                </a:solidFill>
                <a:latin typeface="Arial Nova"/>
                <a:cs typeface="Segoe UI"/>
              </a:rPr>
              <a:t>(</a:t>
            </a:r>
            <a:r>
              <a:rPr lang="cy-GB" sz="1200" dirty="0">
                <a:solidFill>
                  <a:srgbClr val="0D0D0D"/>
                </a:solidFill>
                <a:latin typeface="Arial Nova"/>
                <a:cs typeface="Segoe UI"/>
              </a:rPr>
              <a:t>Darllenwyd: 4 Chwefror 2024).</a:t>
            </a:r>
          </a:p>
          <a:p>
            <a:r>
              <a:rPr lang="en-GB" sz="1200" err="1">
                <a:latin typeface="Arial Nova"/>
                <a:cs typeface="Segoe UI"/>
              </a:rPr>
              <a:t>Bernados</a:t>
            </a:r>
            <a:r>
              <a:rPr lang="en-GB" sz="1200" dirty="0">
                <a:latin typeface="Arial Nova"/>
                <a:cs typeface="Segoe UI"/>
              </a:rPr>
              <a:t>. (2016) </a:t>
            </a:r>
            <a:r>
              <a:rPr lang="en-GB" sz="1200" i="1" dirty="0">
                <a:latin typeface="Arial Nova"/>
                <a:cs typeface="Segoe UI"/>
              </a:rPr>
              <a:t>The Key Person Approach.</a:t>
            </a:r>
            <a:r>
              <a:rPr lang="cy-GB" sz="1200" i="1" dirty="0">
                <a:latin typeface="Arial Nova"/>
                <a:cs typeface="Segoe UI"/>
              </a:rPr>
              <a:t> </a:t>
            </a:r>
            <a:r>
              <a:rPr lang="cy-GB" sz="1200" dirty="0">
                <a:latin typeface="Arial Nova"/>
                <a:cs typeface="Segoe UI"/>
              </a:rPr>
              <a:t>Ar gael o:</a:t>
            </a:r>
            <a:r>
              <a:rPr lang="cy-GB" sz="1200" b="1" dirty="0">
                <a:latin typeface="Arial Nova"/>
                <a:cs typeface="Segoe UI"/>
              </a:rPr>
              <a:t> </a:t>
            </a:r>
            <a:r>
              <a:rPr lang="cy-GB" sz="1200" u="sng" dirty="0">
                <a:latin typeface="Arial Nova"/>
                <a:cs typeface="Segoe UI"/>
                <a:hlinkClick r:id="rId7"/>
              </a:rPr>
              <a:t>https://www.limerickchildcare.ie/wp-content/uploads/2015/06/Barnardos-Key-Person-Booklet.pdf</a:t>
            </a:r>
            <a:r>
              <a:rPr lang="cy-GB" sz="1200" dirty="0">
                <a:latin typeface="Arial Nova"/>
                <a:cs typeface="Segoe UI"/>
              </a:rPr>
              <a:t> (Darllenwyd: 14 Ionawr 2024).</a:t>
            </a:r>
            <a:endParaRPr lang="en-US" sz="1200" dirty="0">
              <a:latin typeface="Arial Nova"/>
              <a:cs typeface="Segoe UI"/>
            </a:endParaRPr>
          </a:p>
          <a:p>
            <a:r>
              <a:rPr lang="en-GB" sz="1200" dirty="0">
                <a:latin typeface="Arial Nova"/>
                <a:cs typeface="Segoe UI"/>
              </a:rPr>
              <a:t>Blanton, B. (2022) </a:t>
            </a:r>
            <a:r>
              <a:rPr lang="en-GB" sz="1200" i="1" dirty="0">
                <a:latin typeface="Arial Nova"/>
                <a:cs typeface="Segoe UI"/>
              </a:rPr>
              <a:t>Seek Professional Partnerships to Advance and Broaden Your Property Management Career. </a:t>
            </a:r>
            <a:r>
              <a:rPr lang="cy-GB" sz="1200" dirty="0">
                <a:solidFill>
                  <a:srgbClr val="0D0D0D"/>
                </a:solidFill>
                <a:latin typeface="Arial Nova"/>
                <a:cs typeface="Segoe UI"/>
              </a:rPr>
              <a:t>[Ar-lein].  Ar gael o:</a:t>
            </a:r>
            <a:r>
              <a:rPr lang="en-GB" sz="1200" dirty="0">
                <a:solidFill>
                  <a:srgbClr val="2F5496"/>
                </a:solidFill>
                <a:latin typeface="Arial Nova"/>
                <a:cs typeface="Segoe UI"/>
              </a:rPr>
              <a:t> </a:t>
            </a:r>
            <a:r>
              <a:rPr lang="en-GB" sz="1200" u="sng" dirty="0">
                <a:latin typeface="Arial Nova"/>
                <a:cs typeface="Segoe UI"/>
                <a:hlinkClick r:id="rId8"/>
              </a:rPr>
              <a:t>https://www.wealthmanagement.com/property-management/seek-professional</a:t>
            </a:r>
            <a:r>
              <a:rPr lang="en-GB" sz="1200" u="sng" dirty="0">
                <a:solidFill>
                  <a:srgbClr val="2F5496"/>
                </a:solidFill>
                <a:latin typeface="Arial Nova"/>
                <a:cs typeface="Segoe UI"/>
              </a:rPr>
              <a:t> </a:t>
            </a:r>
            <a:r>
              <a:rPr lang="cy-GB" sz="1200" dirty="0">
                <a:solidFill>
                  <a:srgbClr val="0D0D0D"/>
                </a:solidFill>
                <a:latin typeface="Arial Nova"/>
                <a:cs typeface="Segoe UI"/>
              </a:rPr>
              <a:t>(Darllenwyd: 3 Chwefror 2024)</a:t>
            </a:r>
            <a:r>
              <a:rPr lang="en-GB" sz="1200" dirty="0">
                <a:solidFill>
                  <a:srgbClr val="0D0D0D"/>
                </a:solidFill>
                <a:latin typeface="Arial Nova"/>
                <a:cs typeface="Segoe UI"/>
              </a:rPr>
              <a:t>.</a:t>
            </a:r>
            <a:endParaRPr lang="en-US" sz="1200" dirty="0">
              <a:solidFill>
                <a:srgbClr val="0D0D0D"/>
              </a:solidFill>
              <a:latin typeface="Arial Nova"/>
              <a:cs typeface="Segoe UI"/>
            </a:endParaRPr>
          </a:p>
          <a:p>
            <a:r>
              <a:rPr lang="en-GB" sz="1200" dirty="0" err="1">
                <a:solidFill>
                  <a:srgbClr val="0D0D0D"/>
                </a:solidFill>
                <a:latin typeface="Arial Nova"/>
                <a:cs typeface="Segoe UI"/>
              </a:rPr>
              <a:t>Brightwheel</a:t>
            </a:r>
            <a:r>
              <a:rPr lang="en-GB" sz="1200" dirty="0">
                <a:solidFill>
                  <a:srgbClr val="0D0D0D"/>
                </a:solidFill>
                <a:latin typeface="Arial Nova"/>
                <a:cs typeface="Segoe UI"/>
              </a:rPr>
              <a:t> blog. (2023) </a:t>
            </a:r>
            <a:r>
              <a:rPr lang="en-GB" sz="1200" i="1" dirty="0">
                <a:solidFill>
                  <a:srgbClr val="0D0D0D"/>
                </a:solidFill>
                <a:latin typeface="Arial Nova"/>
                <a:cs typeface="Segoe UI"/>
              </a:rPr>
              <a:t>personalized learning</a:t>
            </a:r>
            <a:r>
              <a:rPr lang="en-GB" sz="1200" dirty="0">
                <a:solidFill>
                  <a:srgbClr val="0D0D0D"/>
                </a:solidFill>
                <a:latin typeface="Arial Nova"/>
                <a:cs typeface="Segoe UI"/>
              </a:rPr>
              <a:t> </a:t>
            </a:r>
            <a:r>
              <a:rPr lang="cy-GB" sz="1200" dirty="0">
                <a:solidFill>
                  <a:srgbClr val="0D0D0D"/>
                </a:solidFill>
                <a:latin typeface="Arial Nova"/>
                <a:cs typeface="Segoe UI"/>
              </a:rPr>
              <a:t>[Ar-lein]. Ar gael o:</a:t>
            </a:r>
            <a:r>
              <a:rPr lang="en-GB" sz="1200" dirty="0">
                <a:solidFill>
                  <a:srgbClr val="0563C1"/>
                </a:solidFill>
                <a:latin typeface="Arial Nova"/>
                <a:cs typeface="Segoe UI"/>
              </a:rPr>
              <a:t> </a:t>
            </a:r>
            <a:r>
              <a:rPr lang="en-GB" sz="1200" u="sng" dirty="0">
                <a:latin typeface="Arial Nova"/>
                <a:cs typeface="Segoe UI"/>
                <a:hlinkClick r:id="rId9"/>
              </a:rPr>
              <a:t>https://mybrightwheel.com/blog/childcare-ratios</a:t>
            </a:r>
            <a:r>
              <a:rPr lang="en-GB" sz="1200" dirty="0">
                <a:latin typeface="Arial Nova"/>
                <a:cs typeface="Segoe UI"/>
                <a:hlinkClick r:id="rId9"/>
              </a:rPr>
              <a:t> </a:t>
            </a:r>
            <a:r>
              <a:rPr lang="cy-GB" sz="1200" dirty="0">
                <a:solidFill>
                  <a:srgbClr val="0D0D0D"/>
                </a:solidFill>
                <a:latin typeface="Arial Nova"/>
                <a:cs typeface="Segoe UI"/>
              </a:rPr>
              <a:t>(Darllenwyd: 4 Chwefror 2024).</a:t>
            </a:r>
          </a:p>
          <a:p>
            <a:r>
              <a:rPr lang="en-GB" sz="1200" dirty="0">
                <a:latin typeface="Arial Nova"/>
                <a:cs typeface="Segoe UI"/>
              </a:rPr>
              <a:t>Callanan, M. </a:t>
            </a:r>
            <a:r>
              <a:rPr lang="en-GB" sz="1200" i="1" dirty="0">
                <a:latin typeface="Arial Nova"/>
                <a:cs typeface="Segoe UI"/>
              </a:rPr>
              <a:t>et al.</a:t>
            </a:r>
            <a:r>
              <a:rPr lang="en-GB" sz="1200" dirty="0">
                <a:latin typeface="Arial Nova"/>
                <a:cs typeface="Segoe UI"/>
              </a:rPr>
              <a:t> (2017) </a:t>
            </a:r>
            <a:r>
              <a:rPr lang="en-GB" sz="1200" i="1" dirty="0">
                <a:latin typeface="Arial Nova"/>
                <a:cs typeface="Segoe UI"/>
              </a:rPr>
              <a:t>Study of Early Education and Development: Good Practice in Early.</a:t>
            </a:r>
            <a:r>
              <a:rPr lang="cy-GB" sz="1200" i="1" dirty="0">
                <a:latin typeface="Arial Nova"/>
                <a:cs typeface="Segoe UI"/>
              </a:rPr>
              <a:t> </a:t>
            </a:r>
            <a:r>
              <a:rPr lang="cy-GB" sz="1200" dirty="0">
                <a:latin typeface="Arial Nova"/>
                <a:cs typeface="Segoe UI"/>
              </a:rPr>
              <a:t>Ar gael o: </a:t>
            </a:r>
            <a:r>
              <a:rPr lang="cy-GB" sz="1200" u="sng" dirty="0">
                <a:latin typeface="Arial Nova"/>
                <a:cs typeface="Segoe UI"/>
                <a:hlinkClick r:id="rId10"/>
              </a:rPr>
              <a:t>https://assets.publishing.service.gov.uk/media/5a8061f4ed915d74e622e223/SEED__Good_Practice_in_Early_Education_-_RR553.pdf</a:t>
            </a:r>
            <a:r>
              <a:rPr lang="cy-GB" sz="1200" dirty="0">
                <a:latin typeface="Arial Nova"/>
                <a:cs typeface="Segoe UI"/>
              </a:rPr>
              <a:t> (Darllenwyd: 13 Ionawr 2024).</a:t>
            </a:r>
            <a:endParaRPr lang="en-US" sz="1200" dirty="0">
              <a:latin typeface="Arial Nova"/>
              <a:cs typeface="Segoe UI"/>
            </a:endParaRPr>
          </a:p>
          <a:p>
            <a:r>
              <a:rPr lang="en-GB" sz="1200" dirty="0">
                <a:solidFill>
                  <a:srgbClr val="0D0D0D"/>
                </a:solidFill>
                <a:latin typeface="Arial Nova"/>
                <a:cs typeface="Segoe UI"/>
              </a:rPr>
              <a:t>Cowboy. (</a:t>
            </a:r>
            <a:r>
              <a:rPr lang="en-GB" sz="1200" dirty="0" err="1">
                <a:solidFill>
                  <a:srgbClr val="0D0D0D"/>
                </a:solidFill>
                <a:latin typeface="Arial Nova"/>
                <a:cs typeface="Segoe UI"/>
              </a:rPr>
              <a:t>d.d.</a:t>
            </a:r>
            <a:r>
              <a:rPr lang="en-GB" sz="1200" dirty="0">
                <a:solidFill>
                  <a:srgbClr val="0D0D0D"/>
                </a:solidFill>
                <a:latin typeface="Arial Nova"/>
                <a:cs typeface="Segoe UI"/>
              </a:rPr>
              <a:t>) </a:t>
            </a:r>
            <a:r>
              <a:rPr lang="en-GB" sz="1200" i="1" dirty="0">
                <a:solidFill>
                  <a:srgbClr val="0D0D0D"/>
                </a:solidFill>
                <a:latin typeface="Arial Nova"/>
                <a:cs typeface="Segoe UI"/>
              </a:rPr>
              <a:t>Preschool classroom furniture.</a:t>
            </a:r>
            <a:r>
              <a:rPr lang="en-GB" sz="1200" dirty="0">
                <a:solidFill>
                  <a:srgbClr val="0D0D0D"/>
                </a:solidFill>
                <a:latin typeface="Arial Nova"/>
                <a:cs typeface="Segoe UI"/>
              </a:rPr>
              <a:t> </a:t>
            </a:r>
            <a:r>
              <a:rPr lang="cy-GB" sz="1200" dirty="0">
                <a:solidFill>
                  <a:srgbClr val="0D0D0D"/>
                </a:solidFill>
                <a:latin typeface="Arial Nova"/>
                <a:cs typeface="Segoe UI"/>
              </a:rPr>
              <a:t>[Ar-lein]. Ar gael o:</a:t>
            </a:r>
            <a:r>
              <a:rPr lang="en-GB" sz="1200" dirty="0">
                <a:solidFill>
                  <a:srgbClr val="0D0D0D"/>
                </a:solidFill>
                <a:latin typeface="Arial Nova"/>
                <a:cs typeface="Segoe UI"/>
              </a:rPr>
              <a:t> </a:t>
            </a:r>
            <a:r>
              <a:rPr lang="en-GB" sz="1200" u="sng" dirty="0">
                <a:latin typeface="Arial Nova"/>
                <a:cs typeface="Segoe UI"/>
                <a:hlinkClick r:id="rId11"/>
              </a:rPr>
              <a:t>https://cowboy-play.com/product/best-montessori-nursery-preschool-classroom-layout-exampleshttps://cowboy-play.com/product/best-montessori-nursery-preschool-classroom-layout-examples-templates/templates/</a:t>
            </a:r>
            <a:r>
              <a:rPr lang="en-GB" sz="1200" dirty="0">
                <a:solidFill>
                  <a:srgbClr val="0D0D0D"/>
                </a:solidFill>
                <a:latin typeface="Arial Nova"/>
                <a:cs typeface="Segoe UI"/>
              </a:rPr>
              <a:t> (</a:t>
            </a:r>
            <a:r>
              <a:rPr lang="cy-GB" sz="1200" dirty="0">
                <a:solidFill>
                  <a:srgbClr val="0D0D0D"/>
                </a:solidFill>
                <a:latin typeface="Arial Nova"/>
                <a:cs typeface="Segoe UI"/>
              </a:rPr>
              <a:t>Darllenwyd: 4 Chwefror</a:t>
            </a:r>
            <a:r>
              <a:rPr lang="en-GB" sz="1200" dirty="0">
                <a:solidFill>
                  <a:srgbClr val="0D0D0D"/>
                </a:solidFill>
                <a:latin typeface="Arial Nova"/>
                <a:cs typeface="Segoe UI"/>
              </a:rPr>
              <a:t> 2024).</a:t>
            </a:r>
            <a:endParaRPr lang="en-US" sz="1200" dirty="0">
              <a:solidFill>
                <a:srgbClr val="0D0D0D"/>
              </a:solidFill>
              <a:latin typeface="Arial Nova"/>
              <a:cs typeface="Segoe UI"/>
            </a:endParaRPr>
          </a:p>
          <a:p>
            <a:r>
              <a:rPr lang="cy-GB" sz="1200" dirty="0">
                <a:latin typeface="Arial Nova"/>
                <a:cs typeface="Segoe UI"/>
              </a:rPr>
              <a:t>Cyfoeth Naturiol Cymru</a:t>
            </a:r>
            <a:r>
              <a:rPr lang="en-GB" sz="1200" dirty="0">
                <a:latin typeface="Arial Nova"/>
                <a:cs typeface="Segoe UI"/>
              </a:rPr>
              <a:t>. (2015) </a:t>
            </a:r>
            <a:r>
              <a:rPr lang="en-GB" sz="1200" i="1" dirty="0">
                <a:latin typeface="Arial Nova"/>
                <a:cs typeface="Segoe UI"/>
              </a:rPr>
              <a:t>A guide to Forest School in Wales</a:t>
            </a:r>
            <a:r>
              <a:rPr lang="en-GB" sz="1200" dirty="0">
                <a:latin typeface="Arial Nova"/>
                <a:cs typeface="Segoe UI"/>
              </a:rPr>
              <a:t>. </a:t>
            </a:r>
            <a:r>
              <a:rPr lang="cy-GB" sz="1200" dirty="0">
                <a:latin typeface="Arial Nova"/>
                <a:cs typeface="Segoe UI"/>
              </a:rPr>
              <a:t>Ar gael o:</a:t>
            </a:r>
            <a:r>
              <a:rPr lang="en-GB" sz="1200" dirty="0">
                <a:latin typeface="Arial Nova"/>
                <a:cs typeface="Segoe UI"/>
              </a:rPr>
              <a:t> </a:t>
            </a:r>
            <a:r>
              <a:rPr lang="en-GB" sz="1200" u="sng" dirty="0">
                <a:latin typeface="Arial Nova"/>
                <a:cs typeface="Segoe UI"/>
                <a:hlinkClick r:id="rId12"/>
              </a:rPr>
              <a:t>https://cdn.cyfoethnaturiol.cymru/media/696065/guide-to-forest-school-booklet-engfinal.pdf</a:t>
            </a:r>
            <a:r>
              <a:rPr lang="en-GB" sz="1200" dirty="0">
                <a:latin typeface="Arial Nova"/>
                <a:cs typeface="Segoe UI"/>
              </a:rPr>
              <a:t> </a:t>
            </a:r>
            <a:r>
              <a:rPr lang="cy-GB" sz="1200" dirty="0">
                <a:latin typeface="Arial Nova"/>
                <a:cs typeface="Segoe UI"/>
              </a:rPr>
              <a:t>(Darllenwyd: 3 Chwefror 2024).</a:t>
            </a:r>
            <a:endParaRPr lang="en-US" sz="1200" dirty="0">
              <a:latin typeface="Arial Nova"/>
              <a:cs typeface="Segoe UI"/>
            </a:endParaRPr>
          </a:p>
          <a:p>
            <a:r>
              <a:rPr lang="en-GB" sz="1200" dirty="0">
                <a:latin typeface="Segoe UI"/>
                <a:cs typeface="Segoe UI"/>
              </a:rPr>
              <a:t>Early Yeas Alliance. (2021) </a:t>
            </a:r>
            <a:r>
              <a:rPr lang="en-GB" sz="1200" i="1" dirty="0">
                <a:latin typeface="Segoe UI"/>
                <a:cs typeface="Segoe UI"/>
              </a:rPr>
              <a:t>Breaking Point</a:t>
            </a:r>
            <a:r>
              <a:rPr lang="en-GB" sz="1200" dirty="0">
                <a:latin typeface="Segoe UI"/>
                <a:cs typeface="Segoe UI"/>
              </a:rPr>
              <a:t>. </a:t>
            </a:r>
            <a:r>
              <a:rPr lang="cy-GB" sz="1200" dirty="0">
                <a:latin typeface="Segoe UI"/>
                <a:cs typeface="Segoe UI"/>
              </a:rPr>
              <a:t>Ar gael o: </a:t>
            </a:r>
            <a:r>
              <a:rPr lang="en-GB" sz="1200" dirty="0">
                <a:latin typeface="Segoe UI"/>
                <a:cs typeface="Segoe UI"/>
                <a:hlinkClick r:id="rId13"/>
              </a:rPr>
              <a:t>https://www.eyalliance.org.uk/sites/default/files/breaking_point_report_early_years_alliance_2_december_2021.pdf</a:t>
            </a:r>
            <a:r>
              <a:rPr lang="en-GB" sz="1200" dirty="0">
                <a:latin typeface="Segoe UI"/>
                <a:cs typeface="Segoe UI"/>
              </a:rPr>
              <a:t> </a:t>
            </a:r>
            <a:r>
              <a:rPr lang="cy-GB" sz="1200" dirty="0">
                <a:latin typeface="Segoe UI"/>
                <a:cs typeface="Segoe UI"/>
              </a:rPr>
              <a:t>(Darllenwyd: 20 Ionawr 2024).</a:t>
            </a:r>
            <a:endParaRPr lang="en-US" sz="1200" dirty="0">
              <a:latin typeface="Segoe UI"/>
              <a:cs typeface="Segoe UI"/>
            </a:endParaRPr>
          </a:p>
          <a:p>
            <a:r>
              <a:rPr lang="en-GB" sz="1200" dirty="0">
                <a:latin typeface="Segoe UI"/>
                <a:cs typeface="Segoe UI"/>
              </a:rPr>
              <a:t>Early Years Matters. (2008) </a:t>
            </a:r>
            <a:r>
              <a:rPr lang="en-GB" sz="1200" i="1" dirty="0">
                <a:latin typeface="Segoe UI"/>
                <a:cs typeface="Segoe UI"/>
              </a:rPr>
              <a:t>Practice Guidance for the Early Years Foundation Stage.</a:t>
            </a:r>
            <a:r>
              <a:rPr lang="cy-GB" sz="1200" i="1" dirty="0">
                <a:latin typeface="Segoe UI"/>
                <a:cs typeface="Segoe UI"/>
              </a:rPr>
              <a:t> </a:t>
            </a:r>
            <a:r>
              <a:rPr lang="cy-GB" sz="1200" dirty="0">
                <a:latin typeface="Segoe UI"/>
                <a:cs typeface="Segoe UI"/>
              </a:rPr>
              <a:t>Ar gael o:</a:t>
            </a:r>
            <a:r>
              <a:rPr lang="cy-GB" sz="1200" i="1" dirty="0">
                <a:latin typeface="Segoe UI"/>
                <a:cs typeface="Segoe UI"/>
              </a:rPr>
              <a:t> </a:t>
            </a:r>
            <a:r>
              <a:rPr lang="cy-GB" sz="1200" dirty="0">
                <a:latin typeface="Segoe UI"/>
                <a:cs typeface="Segoe UI"/>
                <a:hlinkClick r:id="rId14"/>
              </a:rPr>
              <a:t>https://www.earlyyearsmatters.co.uk/wp-content/uploads/2011/01/Practice-Guidance-for-the-Early-Years-Foundation-Stage-EYM.pdf</a:t>
            </a:r>
            <a:r>
              <a:rPr lang="cy-GB" sz="1200" dirty="0">
                <a:latin typeface="Segoe UI"/>
                <a:cs typeface="Segoe UI"/>
              </a:rPr>
              <a:t> (Darllenwyd: 13 Ionawr 2024).</a:t>
            </a:r>
            <a:endParaRPr lang="en-US" sz="1200" dirty="0">
              <a:latin typeface="Segoe UI"/>
              <a:cs typeface="Segoe UI"/>
            </a:endParaRPr>
          </a:p>
          <a:p>
            <a:r>
              <a:rPr lang="en-GB" sz="1200" dirty="0">
                <a:latin typeface="Segoe UI"/>
                <a:cs typeface="Segoe UI"/>
              </a:rPr>
              <a:t>Early Years Matters. (2023) </a:t>
            </a:r>
            <a:r>
              <a:rPr lang="en-GB" sz="1200" i="1" dirty="0">
                <a:latin typeface="Segoe UI"/>
                <a:cs typeface="Segoe UI"/>
              </a:rPr>
              <a:t>Working in Partnership.</a:t>
            </a:r>
            <a:r>
              <a:rPr lang="cy-GB" sz="1200" i="1" dirty="0">
                <a:latin typeface="Segoe UI"/>
                <a:cs typeface="Segoe UI"/>
              </a:rPr>
              <a:t> </a:t>
            </a:r>
            <a:r>
              <a:rPr lang="cy-GB" sz="1200" dirty="0">
                <a:latin typeface="Segoe UI"/>
                <a:cs typeface="Segoe UI"/>
              </a:rPr>
              <a:t>Ar gael o: </a:t>
            </a:r>
            <a:r>
              <a:rPr lang="cy-GB" sz="1200" dirty="0">
                <a:latin typeface="Segoe UI"/>
                <a:cs typeface="Segoe UI"/>
                <a:hlinkClick r:id="rId15"/>
              </a:rPr>
              <a:t>https://www.earlyyearsmatters.co.uk/eyfs/positive-relationships/working-in-partnership/</a:t>
            </a:r>
            <a:r>
              <a:rPr lang="cy-GB" sz="1200" dirty="0">
                <a:latin typeface="Segoe UI"/>
                <a:cs typeface="Segoe UI"/>
              </a:rPr>
              <a:t> (Darllenwyd: 16 Ionawr 2024)</a:t>
            </a:r>
            <a:endParaRPr lang="en-US" sz="1200" dirty="0">
              <a:latin typeface="Segoe UI"/>
              <a:cs typeface="Segoe UI"/>
            </a:endParaRPr>
          </a:p>
          <a:p>
            <a:r>
              <a:rPr lang="en-GB" sz="1200" dirty="0">
                <a:latin typeface="Segoe UI"/>
                <a:cs typeface="Segoe UI"/>
              </a:rPr>
              <a:t>Early Intervention Foundation. (2024) </a:t>
            </a:r>
            <a:r>
              <a:rPr lang="en-GB" sz="1200" i="1" dirty="0">
                <a:latin typeface="Segoe UI"/>
                <a:cs typeface="Segoe UI"/>
              </a:rPr>
              <a:t>What is early intervention?</a:t>
            </a:r>
            <a:r>
              <a:rPr lang="cy-GB" sz="1200" dirty="0">
                <a:latin typeface="Segoe UI"/>
                <a:cs typeface="Segoe UI"/>
              </a:rPr>
              <a:t> Ar gael o: </a:t>
            </a:r>
            <a:r>
              <a:rPr lang="cy-GB" sz="1200" dirty="0">
                <a:latin typeface="Segoe UI"/>
                <a:cs typeface="Segoe UI"/>
                <a:hlinkClick r:id="rId16"/>
              </a:rPr>
              <a:t>https://www.eif.org.uk/why-it-matters/what-is-early-intervention</a:t>
            </a:r>
            <a:r>
              <a:rPr lang="cy-GB" sz="1200" dirty="0">
                <a:latin typeface="Segoe UI"/>
                <a:cs typeface="Segoe UI"/>
              </a:rPr>
              <a:t> (Darllenwyd: 17 Ionawr 2024).</a:t>
            </a:r>
            <a:endParaRPr lang="en-US" sz="1200" dirty="0">
              <a:latin typeface="Segoe UI"/>
              <a:cs typeface="Segoe UI"/>
            </a:endParaRPr>
          </a:p>
          <a:p>
            <a:r>
              <a:rPr lang="en-GB" sz="1200" dirty="0">
                <a:latin typeface="Segoe UI"/>
                <a:cs typeface="Segoe UI"/>
              </a:rPr>
              <a:t>Education at Manchester Met. (2023) </a:t>
            </a:r>
            <a:r>
              <a:rPr lang="en-GB" sz="1200" i="1" dirty="0">
                <a:latin typeface="Segoe UI"/>
                <a:cs typeface="Segoe UI"/>
              </a:rPr>
              <a:t>What makes a good early years practitioner? [video].</a:t>
            </a:r>
            <a:r>
              <a:rPr lang="en-GB" sz="1200" dirty="0">
                <a:latin typeface="Segoe UI"/>
                <a:cs typeface="Segoe UI"/>
              </a:rPr>
              <a:t> </a:t>
            </a:r>
            <a:r>
              <a:rPr lang="cy-GB" sz="1200" dirty="0">
                <a:latin typeface="Segoe UI"/>
                <a:cs typeface="Segoe UI"/>
              </a:rPr>
              <a:t>Ar gael o:</a:t>
            </a:r>
            <a:r>
              <a:rPr lang="en-GB" sz="1200" dirty="0">
                <a:latin typeface="Segoe UI"/>
                <a:cs typeface="Segoe UI"/>
              </a:rPr>
              <a:t> </a:t>
            </a:r>
            <a:r>
              <a:rPr lang="en-GB" sz="1200" dirty="0">
                <a:latin typeface="Segoe UI"/>
                <a:cs typeface="Segoe UI"/>
                <a:hlinkClick r:id="rId17"/>
              </a:rPr>
              <a:t>What makes a good early years practitioner? (youtube.com)</a:t>
            </a:r>
            <a:r>
              <a:rPr lang="en-GB" sz="1200" dirty="0">
                <a:latin typeface="Segoe UI"/>
                <a:cs typeface="Segoe UI"/>
              </a:rPr>
              <a:t> </a:t>
            </a:r>
            <a:r>
              <a:rPr lang="cy-GB" sz="1200" dirty="0">
                <a:solidFill>
                  <a:srgbClr val="0D0D0D"/>
                </a:solidFill>
                <a:latin typeface="Segoe UI"/>
                <a:cs typeface="Segoe UI"/>
              </a:rPr>
              <a:t>(Cyrchwyd: 4 Chwefror 2024).</a:t>
            </a:r>
            <a:endParaRPr lang="en-US" sz="1200" dirty="0">
              <a:solidFill>
                <a:srgbClr val="0D0D0D"/>
              </a:solidFill>
              <a:latin typeface="Segoe UI"/>
              <a:cs typeface="Segoe UI"/>
            </a:endParaRPr>
          </a:p>
          <a:p>
            <a:r>
              <a:rPr lang="en-GB" sz="1200" dirty="0">
                <a:latin typeface="Segoe UI"/>
                <a:cs typeface="Segoe UI"/>
              </a:rPr>
              <a:t>Education Scotland. (</a:t>
            </a:r>
            <a:r>
              <a:rPr lang="en-GB" sz="1200" dirty="0" err="1">
                <a:latin typeface="Segoe UI"/>
                <a:cs typeface="Segoe UI"/>
              </a:rPr>
              <a:t>d.d</a:t>
            </a:r>
            <a:r>
              <a:rPr lang="en-GB" sz="1200" dirty="0">
                <a:latin typeface="Segoe UI"/>
                <a:cs typeface="Segoe UI"/>
              </a:rPr>
              <a:t>) </a:t>
            </a:r>
            <a:r>
              <a:rPr lang="en-GB" sz="1200" i="1" dirty="0">
                <a:latin typeface="Segoe UI"/>
                <a:cs typeface="Segoe UI"/>
              </a:rPr>
              <a:t>Engaging parents and families.</a:t>
            </a:r>
            <a:r>
              <a:rPr lang="cy-GB" sz="1200" i="1" dirty="0">
                <a:latin typeface="Segoe UI"/>
                <a:cs typeface="Segoe UI"/>
              </a:rPr>
              <a:t> </a:t>
            </a:r>
            <a:r>
              <a:rPr lang="cy-GB" sz="1200" dirty="0">
                <a:latin typeface="Segoe UI"/>
                <a:cs typeface="Segoe UI"/>
              </a:rPr>
              <a:t>Ar gael o:  </a:t>
            </a:r>
            <a:r>
              <a:rPr lang="cy-GB" sz="1200" dirty="0">
                <a:latin typeface="Segoe UI"/>
                <a:cs typeface="Segoe UI"/>
                <a:hlinkClick r:id="rId18"/>
              </a:rPr>
              <a:t>https://education.gov.scot/media/xpfdxi4k/par2-engaging-parents-toolkit-section3-060416.pdf</a:t>
            </a:r>
            <a:r>
              <a:rPr lang="cy-GB" sz="1200" dirty="0">
                <a:latin typeface="Segoe UI"/>
                <a:cs typeface="Segoe UI"/>
              </a:rPr>
              <a:t> (Darllenwyd: 15 Ionawr 2024).</a:t>
            </a:r>
            <a:endParaRPr lang="en-US" sz="1200" dirty="0">
              <a:latin typeface="Segoe UI"/>
              <a:cs typeface="Segoe UI"/>
            </a:endParaRPr>
          </a:p>
          <a:p>
            <a:endParaRPr lang="cy-GB" sz="1200" dirty="0">
              <a:latin typeface="Arial Nova"/>
              <a:cs typeface="Segoe UI"/>
            </a:endParaRPr>
          </a:p>
          <a:p>
            <a:endParaRPr lang="cy-GB" dirty="0">
              <a:cs typeface="Calibri" panose="020F0502020204030204"/>
            </a:endParaRPr>
          </a:p>
        </p:txBody>
      </p:sp>
    </p:spTree>
    <p:extLst>
      <p:ext uri="{BB962C8B-B14F-4D97-AF65-F5344CB8AC3E}">
        <p14:creationId xmlns:p14="http://schemas.microsoft.com/office/powerpoint/2010/main" val="33565699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DA8BDC-2AF9-9950-7A52-FFDF4314F0B7}"/>
              </a:ext>
            </a:extLst>
          </p:cNvPr>
          <p:cNvSpPr txBox="1"/>
          <p:nvPr/>
        </p:nvSpPr>
        <p:spPr>
          <a:xfrm>
            <a:off x="84425" y="400483"/>
            <a:ext cx="1183048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Arial Nova"/>
                <a:cs typeface="Segoe UI"/>
              </a:rPr>
              <a:t>EFCNI. (2018) </a:t>
            </a:r>
            <a:r>
              <a:rPr lang="en-GB" sz="1200" i="1" dirty="0">
                <a:latin typeface="Arial Nova"/>
                <a:cs typeface="Segoe UI"/>
              </a:rPr>
              <a:t>Why the first 1000 days of life matter</a:t>
            </a:r>
            <a:r>
              <a:rPr lang="cy-GB" sz="1200" i="1" dirty="0">
                <a:latin typeface="Arial Nova"/>
                <a:cs typeface="Segoe UI"/>
              </a:rPr>
              <a:t>. </a:t>
            </a:r>
            <a:r>
              <a:rPr lang="cy-GB" sz="1200" dirty="0">
                <a:latin typeface="Arial Nova"/>
                <a:cs typeface="Segoe UI"/>
              </a:rPr>
              <a:t>Ar gael o: </a:t>
            </a:r>
            <a:r>
              <a:rPr lang="cy-GB" sz="1200" u="sng" dirty="0">
                <a:latin typeface="Arial Nova"/>
                <a:cs typeface="Segoe UI"/>
                <a:hlinkClick r:id="rId2"/>
              </a:rPr>
              <a:t>https://www.efcni.org/wp-content/uploads/2018/05/2018_04_23_EFCNI_1000Tage_Factsheet_web.pdf</a:t>
            </a:r>
            <a:r>
              <a:rPr lang="cy-GB" sz="1200" dirty="0">
                <a:latin typeface="Arial Nova"/>
                <a:cs typeface="Segoe UI"/>
              </a:rPr>
              <a:t> (Darllenwyd: 10 Ionawr 2024).</a:t>
            </a:r>
            <a:endParaRPr lang="en-US" sz="1200">
              <a:latin typeface="Arial Nova"/>
              <a:cs typeface="Segoe UI"/>
            </a:endParaRPr>
          </a:p>
          <a:p>
            <a:r>
              <a:rPr lang="en-GB" sz="1200" err="1">
                <a:latin typeface="Arial Nova"/>
                <a:cs typeface="Segoe UI"/>
              </a:rPr>
              <a:t>EFCNIwecare</a:t>
            </a:r>
            <a:r>
              <a:rPr lang="en-GB" sz="1200" dirty="0">
                <a:latin typeface="Arial Nova"/>
                <a:cs typeface="Segoe UI"/>
              </a:rPr>
              <a:t>. (2023) </a:t>
            </a:r>
            <a:r>
              <a:rPr lang="en-GB" sz="1200" i="1" dirty="0">
                <a:latin typeface="Arial Nova"/>
                <a:cs typeface="Segoe UI"/>
              </a:rPr>
              <a:t>Full expert statement on nutritional choices before, during, and after pregnancy [video].</a:t>
            </a:r>
            <a:r>
              <a:rPr lang="en-GB" sz="1200" dirty="0">
                <a:latin typeface="Arial Nova"/>
                <a:cs typeface="Segoe UI"/>
              </a:rPr>
              <a:t> </a:t>
            </a:r>
            <a:r>
              <a:rPr lang="cy-GB" sz="1200" dirty="0">
                <a:latin typeface="Arial Nova"/>
                <a:cs typeface="Segoe UI"/>
              </a:rPr>
              <a:t>Ar gael o: </a:t>
            </a:r>
            <a:r>
              <a:rPr lang="en-GB" sz="1200" u="sng" dirty="0">
                <a:latin typeface="Arial Nova"/>
                <a:cs typeface="Segoe UI"/>
                <a:hlinkClick r:id="rId3"/>
              </a:rPr>
              <a:t>Full expert statement on nutritional choices before, during, and after pregnancy - YouTube</a:t>
            </a:r>
            <a:r>
              <a:rPr lang="en-GB" sz="1200" dirty="0">
                <a:latin typeface="Arial Nova"/>
                <a:cs typeface="Segoe UI"/>
              </a:rPr>
              <a:t> </a:t>
            </a:r>
            <a:r>
              <a:rPr lang="cy-GB" sz="1200" dirty="0">
                <a:solidFill>
                  <a:srgbClr val="0D0D0D"/>
                </a:solidFill>
                <a:latin typeface="Arial Nova"/>
                <a:cs typeface="Segoe UI"/>
              </a:rPr>
              <a:t>(Cyrchwyd: 4 Chwefror 2024).</a:t>
            </a:r>
            <a:endParaRPr lang="en-US" sz="1200">
              <a:solidFill>
                <a:srgbClr val="0D0D0D"/>
              </a:solidFill>
              <a:latin typeface="Arial Nova"/>
              <a:cs typeface="Segoe UI"/>
            </a:endParaRPr>
          </a:p>
          <a:p>
            <a:r>
              <a:rPr lang="en-GB" sz="1200" dirty="0">
                <a:solidFill>
                  <a:srgbClr val="0D0D0D"/>
                </a:solidFill>
                <a:latin typeface="Arial Nova"/>
                <a:cs typeface="Segoe UI"/>
              </a:rPr>
              <a:t>First 1000 Days. (</a:t>
            </a:r>
            <a:r>
              <a:rPr lang="en-GB" sz="1200" err="1">
                <a:solidFill>
                  <a:srgbClr val="0D0D0D"/>
                </a:solidFill>
                <a:latin typeface="Arial Nova"/>
                <a:cs typeface="Segoe UI"/>
              </a:rPr>
              <a:t>d.d.</a:t>
            </a:r>
            <a:r>
              <a:rPr lang="en-GB" sz="1200" dirty="0">
                <a:solidFill>
                  <a:srgbClr val="0D0D0D"/>
                </a:solidFill>
                <a:latin typeface="Arial Nova"/>
                <a:cs typeface="Segoe UI"/>
              </a:rPr>
              <a:t>) </a:t>
            </a:r>
            <a:r>
              <a:rPr lang="en-GB" sz="1200" i="1" dirty="0">
                <a:solidFill>
                  <a:srgbClr val="0D0D0D"/>
                </a:solidFill>
                <a:latin typeface="Arial Nova"/>
                <a:cs typeface="Segoe UI"/>
              </a:rPr>
              <a:t>1000 Days. </a:t>
            </a:r>
            <a:r>
              <a:rPr lang="cy-GB" sz="1200" dirty="0">
                <a:solidFill>
                  <a:srgbClr val="0D0D0D"/>
                </a:solidFill>
                <a:latin typeface="Arial Nova"/>
                <a:cs typeface="Segoe UI"/>
              </a:rPr>
              <a:t>[Ar-lein]. Ar gael o:</a:t>
            </a:r>
            <a:r>
              <a:rPr lang="en-GB" sz="1200" dirty="0">
                <a:solidFill>
                  <a:srgbClr val="0D0D0D"/>
                </a:solidFill>
                <a:latin typeface="Arial Nova"/>
                <a:cs typeface="Segoe UI"/>
              </a:rPr>
              <a:t> </a:t>
            </a:r>
            <a:r>
              <a:rPr lang="en-GB" sz="1200" u="sng" dirty="0">
                <a:solidFill>
                  <a:srgbClr val="0563C1"/>
                </a:solidFill>
                <a:latin typeface="Arial Nova"/>
                <a:cs typeface="Segoe UI"/>
              </a:rPr>
              <a:t>First 1000 First 100 days </a:t>
            </a:r>
            <a:r>
              <a:rPr lang="en-GB" sz="1200" u="sng" dirty="0">
                <a:latin typeface="Arial Nova"/>
                <a:cs typeface="Segoe UI"/>
                <a:hlinkClick r:id="rId4"/>
              </a:rPr>
              <a:t>https://www.first1000days.ie/</a:t>
            </a:r>
            <a:r>
              <a:rPr lang="cy-GB" sz="1200" dirty="0">
                <a:solidFill>
                  <a:srgbClr val="0563C1"/>
                </a:solidFill>
                <a:latin typeface="Arial Nova"/>
                <a:cs typeface="Segoe UI"/>
              </a:rPr>
              <a:t> </a:t>
            </a:r>
            <a:r>
              <a:rPr lang="cy-GB" sz="1200" dirty="0">
                <a:solidFill>
                  <a:srgbClr val="0D0D0D"/>
                </a:solidFill>
                <a:latin typeface="Arial Nova"/>
                <a:cs typeface="Segoe UI"/>
              </a:rPr>
              <a:t>(Darllenwyd: 3 Chwefror 2024).</a:t>
            </a:r>
            <a:endParaRPr lang="en-US" sz="1200">
              <a:solidFill>
                <a:srgbClr val="0D0D0D"/>
              </a:solidFill>
              <a:latin typeface="Arial Nova"/>
              <a:cs typeface="Segoe UI"/>
            </a:endParaRPr>
          </a:p>
          <a:p>
            <a:r>
              <a:rPr lang="en-GB" sz="1200" dirty="0">
                <a:solidFill>
                  <a:srgbClr val="0D0D0D"/>
                </a:solidFill>
                <a:latin typeface="Arial Nova"/>
                <a:cs typeface="Segoe UI"/>
              </a:rPr>
              <a:t>Ette Tete. (2024) </a:t>
            </a:r>
            <a:r>
              <a:rPr lang="en-GB" sz="1200" i="1" dirty="0">
                <a:solidFill>
                  <a:srgbClr val="0D0D0D"/>
                </a:solidFill>
                <a:latin typeface="Arial Nova"/>
                <a:cs typeface="Segoe UI"/>
              </a:rPr>
              <a:t>The Emmi Pikler approach: Compact Ultimate Guide.</a:t>
            </a:r>
            <a:r>
              <a:rPr lang="en-GB" sz="1200" dirty="0">
                <a:solidFill>
                  <a:srgbClr val="0D0D0D"/>
                </a:solidFill>
                <a:latin typeface="Arial Nova"/>
                <a:cs typeface="Segoe UI"/>
              </a:rPr>
              <a:t> [</a:t>
            </a:r>
            <a:r>
              <a:rPr lang="cy-GB" sz="1200" dirty="0">
                <a:solidFill>
                  <a:srgbClr val="0D0D0D"/>
                </a:solidFill>
                <a:latin typeface="Arial Nova"/>
                <a:cs typeface="Segoe UI"/>
              </a:rPr>
              <a:t>Ar-lein]</a:t>
            </a:r>
            <a:r>
              <a:rPr lang="en-GB" sz="1200" dirty="0">
                <a:solidFill>
                  <a:srgbClr val="0D0D0D"/>
                </a:solidFill>
                <a:latin typeface="Arial Nova"/>
                <a:cs typeface="Segoe UI"/>
              </a:rPr>
              <a:t>. </a:t>
            </a:r>
            <a:r>
              <a:rPr lang="cy-GB" sz="1200" dirty="0">
                <a:latin typeface="Arial Nova"/>
                <a:cs typeface="Segoe UI"/>
              </a:rPr>
              <a:t>Ar gael o: </a:t>
            </a:r>
            <a:r>
              <a:rPr lang="en-GB" sz="1200" u="sng" dirty="0">
                <a:latin typeface="Arial Nova"/>
                <a:cs typeface="Segoe UI"/>
                <a:hlinkClick r:id="rId5"/>
              </a:rPr>
              <a:t>https://ettetete.com/blogs/news/ultimate-article-about-emmi-pikler-apporach-andhttps://ettetete.com/blogs/news/ultimate-article-about-emmi-pikler-apporach-and-principlesprinciples</a:t>
            </a:r>
            <a:r>
              <a:rPr lang="en-GB" sz="1200" dirty="0">
                <a:solidFill>
                  <a:srgbClr val="0D0D0D"/>
                </a:solidFill>
                <a:latin typeface="Arial Nova"/>
                <a:cs typeface="Segoe UI"/>
              </a:rPr>
              <a:t> </a:t>
            </a:r>
            <a:r>
              <a:rPr lang="cy-GB" sz="1200" dirty="0">
                <a:solidFill>
                  <a:srgbClr val="0D0D0D"/>
                </a:solidFill>
                <a:latin typeface="Arial Nova"/>
                <a:cs typeface="Segoe UI"/>
              </a:rPr>
              <a:t>(Darllenwyd: 4 Chwefror 2024).</a:t>
            </a:r>
            <a:endParaRPr lang="en-US" sz="1200">
              <a:solidFill>
                <a:srgbClr val="0D0D0D"/>
              </a:solidFill>
              <a:latin typeface="Arial Nova"/>
              <a:cs typeface="Segoe UI"/>
            </a:endParaRPr>
          </a:p>
          <a:p>
            <a:r>
              <a:rPr lang="en-GB" sz="1200" dirty="0">
                <a:latin typeface="Arial Nova"/>
                <a:cs typeface="Segoe UI"/>
              </a:rPr>
              <a:t>Gooden, C. a Kearns, J. (2013)</a:t>
            </a:r>
            <a:r>
              <a:rPr lang="en-GB" sz="1200" b="1" dirty="0">
                <a:latin typeface="Arial Nova"/>
                <a:cs typeface="Segoe UI"/>
              </a:rPr>
              <a:t> </a:t>
            </a:r>
            <a:r>
              <a:rPr lang="en-GB" sz="1200" i="1" dirty="0">
                <a:latin typeface="Arial Nova"/>
                <a:cs typeface="Segoe UI"/>
              </a:rPr>
              <a:t>The Importance of Communication Skills in Young Children. </a:t>
            </a:r>
            <a:r>
              <a:rPr lang="cy-GB" sz="1200" dirty="0">
                <a:latin typeface="Arial Nova"/>
                <a:cs typeface="Segoe UI"/>
              </a:rPr>
              <a:t>Ar gael o: </a:t>
            </a:r>
            <a:r>
              <a:rPr lang="cy-GB" sz="1200" u="sng" dirty="0">
                <a:latin typeface="Arial Nova"/>
                <a:cs typeface="Segoe UI"/>
                <a:hlinkClick r:id="rId6"/>
              </a:rPr>
              <a:t>https://files.eric.ed.gov/fulltext/ED574738.pdf</a:t>
            </a:r>
            <a:r>
              <a:rPr lang="cy-GB" sz="1200" dirty="0">
                <a:latin typeface="Arial Nova"/>
                <a:cs typeface="Segoe UI"/>
              </a:rPr>
              <a:t> (Darllenwyd: 12 Ionawr 2024).</a:t>
            </a:r>
            <a:endParaRPr lang="en-US" sz="1200">
              <a:latin typeface="Arial Nova"/>
              <a:cs typeface="Segoe UI"/>
            </a:endParaRPr>
          </a:p>
          <a:p>
            <a:r>
              <a:rPr lang="en-GB" sz="1200" dirty="0">
                <a:solidFill>
                  <a:srgbClr val="0D0D0D"/>
                </a:solidFill>
                <a:latin typeface="Arial Nova"/>
                <a:cs typeface="Segoe UI"/>
              </a:rPr>
              <a:t>Guardian News. (2018)</a:t>
            </a:r>
            <a:r>
              <a:rPr lang="en-GB" sz="1200" dirty="0">
                <a:solidFill>
                  <a:srgbClr val="2F5496"/>
                </a:solidFill>
                <a:latin typeface="Arial Nova"/>
                <a:cs typeface="Segoe UI"/>
              </a:rPr>
              <a:t> </a:t>
            </a:r>
            <a:r>
              <a:rPr lang="en-GB" sz="1200" i="1" dirty="0">
                <a:solidFill>
                  <a:srgbClr val="0F0F0F"/>
                </a:solidFill>
                <a:latin typeface="Arial Nova"/>
                <a:cs typeface="Segoe UI"/>
              </a:rPr>
              <a:t>The first 1,000 days: their impact on a child's future [video]. </a:t>
            </a:r>
            <a:r>
              <a:rPr lang="cy-GB" sz="1200" dirty="0">
                <a:solidFill>
                  <a:srgbClr val="0F0F0F"/>
                </a:solidFill>
                <a:latin typeface="Arial Nova"/>
                <a:cs typeface="Segoe UI"/>
              </a:rPr>
              <a:t>Ar gael o: </a:t>
            </a:r>
            <a:r>
              <a:rPr lang="cy-GB" sz="1200" u="sng" dirty="0">
                <a:solidFill>
                  <a:srgbClr val="2F5496"/>
                </a:solidFill>
                <a:latin typeface="Arial Nova"/>
                <a:cs typeface="Segoe UI"/>
                <a:hlinkClick r:id="rId7"/>
              </a:rPr>
              <a:t>https://www.youtube.com/watch?v=e2DN2iUnvI4</a:t>
            </a:r>
            <a:r>
              <a:rPr lang="cy-GB" sz="1200" dirty="0">
                <a:solidFill>
                  <a:srgbClr val="2F5496"/>
                </a:solidFill>
                <a:latin typeface="Arial Nova"/>
                <a:cs typeface="Segoe UI"/>
              </a:rPr>
              <a:t> </a:t>
            </a:r>
            <a:r>
              <a:rPr lang="cy-GB" sz="1200" dirty="0">
                <a:solidFill>
                  <a:srgbClr val="0D0D0D"/>
                </a:solidFill>
                <a:latin typeface="Arial Nova"/>
                <a:cs typeface="Segoe UI"/>
              </a:rPr>
              <a:t>(Cyrchwyd: 4 Chwefror 2024).</a:t>
            </a:r>
            <a:endParaRPr lang="en-US" sz="1200">
              <a:solidFill>
                <a:srgbClr val="0D0D0D"/>
              </a:solidFill>
              <a:latin typeface="Arial Nova"/>
              <a:cs typeface="Segoe UI"/>
            </a:endParaRPr>
          </a:p>
          <a:p>
            <a:r>
              <a:rPr lang="en-GB" sz="1200" dirty="0">
                <a:solidFill>
                  <a:srgbClr val="0D0D0D"/>
                </a:solidFill>
                <a:latin typeface="Arial Nova"/>
                <a:cs typeface="Segoe UI"/>
              </a:rPr>
              <a:t>Guy-Evans, O. (2024)</a:t>
            </a:r>
            <a:r>
              <a:rPr lang="en-GB" sz="1200" i="1" dirty="0">
                <a:solidFill>
                  <a:srgbClr val="0D0D0D"/>
                </a:solidFill>
                <a:latin typeface="Arial Nova"/>
                <a:cs typeface="Segoe UI"/>
              </a:rPr>
              <a:t> Attachment Styles </a:t>
            </a:r>
            <a:r>
              <a:rPr lang="cy-GB" sz="1200" dirty="0">
                <a:solidFill>
                  <a:srgbClr val="0D0D0D"/>
                </a:solidFill>
                <a:latin typeface="Arial Nova"/>
                <a:cs typeface="Segoe UI"/>
              </a:rPr>
              <a:t>[Ar-lein].  Ar gael o:</a:t>
            </a:r>
            <a:r>
              <a:rPr lang="en-GB" sz="1200" dirty="0">
                <a:solidFill>
                  <a:srgbClr val="0563C1"/>
                </a:solidFill>
                <a:latin typeface="Arial Nova"/>
                <a:cs typeface="Segoe UI"/>
              </a:rPr>
              <a:t> </a:t>
            </a:r>
            <a:r>
              <a:rPr lang="en-GB" sz="1200" u="sng" dirty="0">
                <a:latin typeface="Arial Nova"/>
                <a:cs typeface="Segoe UI"/>
                <a:hlinkClick r:id="rId8"/>
              </a:rPr>
              <a:t>https://www.simplypsychology.org/attachment.html</a:t>
            </a:r>
            <a:r>
              <a:rPr lang="en-GB" sz="1200" dirty="0">
                <a:latin typeface="Arial Nova"/>
                <a:cs typeface="Segoe UI"/>
                <a:hlinkClick r:id="rId8"/>
              </a:rPr>
              <a:t> </a:t>
            </a:r>
            <a:r>
              <a:rPr lang="en-GB" sz="1200" dirty="0">
                <a:latin typeface="Arial Nova"/>
                <a:cs typeface="Segoe UI"/>
              </a:rPr>
              <a:t> </a:t>
            </a:r>
            <a:r>
              <a:rPr lang="cy-GB" sz="1200" dirty="0">
                <a:solidFill>
                  <a:srgbClr val="0D0D0D"/>
                </a:solidFill>
                <a:latin typeface="Arial Nova"/>
                <a:cs typeface="Segoe UI"/>
              </a:rPr>
              <a:t>(Darllenwyd: 3 Chwefror 2024)</a:t>
            </a:r>
            <a:r>
              <a:rPr lang="en-GB" sz="1200" dirty="0">
                <a:solidFill>
                  <a:srgbClr val="0D0D0D"/>
                </a:solidFill>
                <a:latin typeface="Arial Nova"/>
                <a:cs typeface="Segoe UI"/>
              </a:rPr>
              <a:t>.</a:t>
            </a:r>
            <a:endParaRPr lang="en-US" sz="1200">
              <a:solidFill>
                <a:srgbClr val="0D0D0D"/>
              </a:solidFill>
              <a:latin typeface="Arial Nova"/>
              <a:cs typeface="Segoe UI"/>
            </a:endParaRPr>
          </a:p>
          <a:p>
            <a:r>
              <a:rPr lang="en-GB" sz="1200" dirty="0">
                <a:latin typeface="Arial Nova"/>
                <a:cs typeface="Segoe UI"/>
              </a:rPr>
              <a:t>House of Commons. (2019) </a:t>
            </a:r>
            <a:r>
              <a:rPr lang="en-GB" sz="1200" i="1" dirty="0">
                <a:latin typeface="Arial Nova"/>
                <a:cs typeface="Segoe UI"/>
              </a:rPr>
              <a:t>First 1000 days of life Thirteenth Report of Session </a:t>
            </a:r>
            <a:r>
              <a:rPr lang="cy-GB" sz="1200" i="1" dirty="0">
                <a:latin typeface="Arial Nova"/>
                <a:cs typeface="Segoe UI"/>
              </a:rPr>
              <a:t>2017-19. </a:t>
            </a:r>
            <a:r>
              <a:rPr lang="cy-GB" sz="1200" dirty="0">
                <a:latin typeface="Arial Nova"/>
                <a:cs typeface="Segoe UI"/>
              </a:rPr>
              <a:t>Ar gael o: </a:t>
            </a:r>
            <a:r>
              <a:rPr lang="cy-GB" sz="1200" u="sng" dirty="0">
                <a:latin typeface="Arial Nova"/>
                <a:cs typeface="Segoe UI"/>
                <a:hlinkClick r:id="rId9"/>
              </a:rPr>
              <a:t>https://publications.parliament.uk/pa/cm201719/cmselect/cmhealth/1496/1496.pdf</a:t>
            </a:r>
            <a:r>
              <a:rPr lang="cy-GB" sz="1200" dirty="0">
                <a:latin typeface="Arial Nova"/>
                <a:cs typeface="Segoe UI"/>
              </a:rPr>
              <a:t> (Darllenwyd: 10 Ionawr 2024).</a:t>
            </a:r>
            <a:endParaRPr lang="en-US" sz="1200">
              <a:latin typeface="Arial Nova"/>
              <a:cs typeface="Segoe UI"/>
            </a:endParaRPr>
          </a:p>
          <a:p>
            <a:r>
              <a:rPr lang="en-GB" sz="1200" dirty="0">
                <a:latin typeface="Arial Nova"/>
                <a:cs typeface="Segoe UI"/>
              </a:rPr>
              <a:t>GOV.UK. (2024) </a:t>
            </a:r>
            <a:r>
              <a:rPr lang="en-GB" sz="1200" i="1" dirty="0">
                <a:latin typeface="Arial Nova"/>
                <a:cs typeface="Segoe UI"/>
              </a:rPr>
              <a:t>Qualifications and ratios</a:t>
            </a:r>
            <a:r>
              <a:rPr lang="en-GB" sz="1200" dirty="0">
                <a:latin typeface="Arial Nova"/>
                <a:cs typeface="Segoe UI"/>
              </a:rPr>
              <a:t>. </a:t>
            </a:r>
            <a:r>
              <a:rPr lang="cy-GB" sz="1200" dirty="0">
                <a:latin typeface="Arial Nova"/>
                <a:cs typeface="Segoe UI"/>
              </a:rPr>
              <a:t>Ar gael o: </a:t>
            </a:r>
            <a:r>
              <a:rPr lang="cy-GB" sz="1200" u="sng" dirty="0">
                <a:latin typeface="Arial Nova"/>
                <a:cs typeface="Segoe UI"/>
                <a:hlinkClick r:id="rId10"/>
              </a:rPr>
              <a:t>https://www.gov.uk/government/publications/early-years-qualifications-and-ratios/early-years-qualifications-and-ratios</a:t>
            </a:r>
            <a:r>
              <a:rPr lang="cy-GB" sz="1200" dirty="0">
                <a:latin typeface="Arial Nova"/>
                <a:cs typeface="Segoe UI"/>
              </a:rPr>
              <a:t> (Darllenwyd: 21 Ionawr 2024).</a:t>
            </a:r>
            <a:endParaRPr lang="en-US" sz="1200">
              <a:latin typeface="Arial Nova"/>
              <a:cs typeface="Segoe UI"/>
            </a:endParaRPr>
          </a:p>
          <a:p>
            <a:r>
              <a:rPr lang="en-GB" sz="1200" dirty="0" err="1">
                <a:latin typeface="Segoe UI"/>
                <a:cs typeface="Segoe UI"/>
              </a:rPr>
              <a:t>Karakochuk</a:t>
            </a:r>
            <a:r>
              <a:rPr lang="en-GB" sz="1200" dirty="0">
                <a:latin typeface="Segoe UI"/>
                <a:cs typeface="Segoe UI"/>
              </a:rPr>
              <a:t>, C.D. </a:t>
            </a:r>
            <a:r>
              <a:rPr lang="en-GB" sz="1200" i="1" dirty="0">
                <a:latin typeface="Segoe UI"/>
                <a:cs typeface="Segoe UI"/>
              </a:rPr>
              <a:t>et al.</a:t>
            </a:r>
            <a:r>
              <a:rPr lang="en-GB" sz="1200" dirty="0">
                <a:latin typeface="Segoe UI"/>
                <a:cs typeface="Segoe UI"/>
              </a:rPr>
              <a:t> (2018) </a:t>
            </a:r>
            <a:r>
              <a:rPr lang="en-GB" sz="1200" i="1" dirty="0">
                <a:latin typeface="Segoe UI"/>
                <a:cs typeface="Segoe UI"/>
              </a:rPr>
              <a:t>The Biology of the First 1,000 Days.</a:t>
            </a:r>
            <a:r>
              <a:rPr lang="cy-GB" sz="1200" i="1" dirty="0">
                <a:latin typeface="Segoe UI"/>
                <a:cs typeface="Segoe UI"/>
              </a:rPr>
              <a:t> </a:t>
            </a:r>
            <a:r>
              <a:rPr lang="cy-GB" sz="1200" dirty="0">
                <a:latin typeface="Segoe UI"/>
                <a:cs typeface="Segoe UI"/>
              </a:rPr>
              <a:t>Ar gael o: </a:t>
            </a:r>
            <a:r>
              <a:rPr lang="cy-GB" sz="1200" dirty="0">
                <a:latin typeface="Segoe UI"/>
                <a:cs typeface="Segoe UI"/>
                <a:hlinkClick r:id="rId11"/>
              </a:rPr>
              <a:t>file:///C:/Users/Student/Downloads/CrystalDKarakochukKy_2018_TheBiologyoftheFirst1000Days.pdf</a:t>
            </a:r>
            <a:r>
              <a:rPr lang="cy-GB" sz="1200" dirty="0">
                <a:latin typeface="Segoe UI"/>
                <a:cs typeface="Segoe UI"/>
              </a:rPr>
              <a:t> (Darllenwyd: 10 Ionawr 2024).</a:t>
            </a:r>
            <a:endParaRPr lang="en-US" sz="1200" dirty="0">
              <a:latin typeface="Segoe UI"/>
              <a:cs typeface="Segoe UI"/>
            </a:endParaRPr>
          </a:p>
          <a:p>
            <a:r>
              <a:rPr lang="en-GB" sz="1200" dirty="0">
                <a:solidFill>
                  <a:srgbClr val="0D0D0D"/>
                </a:solidFill>
                <a:latin typeface="Segoe UI"/>
                <a:cs typeface="Segoe UI"/>
              </a:rPr>
              <a:t>Kids Planet. (2023) </a:t>
            </a:r>
            <a:r>
              <a:rPr lang="en-GB" sz="1200" i="1" dirty="0">
                <a:solidFill>
                  <a:srgbClr val="0D0D0D"/>
                </a:solidFill>
                <a:latin typeface="Segoe UI"/>
                <a:cs typeface="Segoe UI"/>
              </a:rPr>
              <a:t>What are the positive benefits of a nursery?</a:t>
            </a:r>
            <a:r>
              <a:rPr lang="en-GB" sz="1200" dirty="0">
                <a:solidFill>
                  <a:srgbClr val="0D0D0D"/>
                </a:solidFill>
                <a:latin typeface="Segoe UI"/>
                <a:cs typeface="Segoe UI"/>
              </a:rPr>
              <a:t> </a:t>
            </a:r>
            <a:r>
              <a:rPr lang="cy-GB" sz="1200" dirty="0">
                <a:solidFill>
                  <a:srgbClr val="0D0D0D"/>
                </a:solidFill>
                <a:latin typeface="Segoe UI"/>
                <a:cs typeface="Segoe UI"/>
              </a:rPr>
              <a:t>[Ar-lein]</a:t>
            </a:r>
            <a:r>
              <a:rPr lang="en-GB" sz="1200" dirty="0">
                <a:solidFill>
                  <a:srgbClr val="0D0D0D"/>
                </a:solidFill>
                <a:latin typeface="Segoe UI"/>
                <a:cs typeface="Segoe UI"/>
              </a:rPr>
              <a:t>. </a:t>
            </a:r>
            <a:r>
              <a:rPr lang="cy-GB" sz="1200" dirty="0">
                <a:solidFill>
                  <a:srgbClr val="0D0D0D"/>
                </a:solidFill>
                <a:latin typeface="Segoe UI"/>
                <a:cs typeface="Segoe UI"/>
              </a:rPr>
              <a:t>Ar gael o:</a:t>
            </a:r>
            <a:r>
              <a:rPr lang="en-GB" sz="1200" dirty="0">
                <a:solidFill>
                  <a:srgbClr val="0563C1"/>
                </a:solidFill>
                <a:latin typeface="Segoe UI"/>
                <a:cs typeface="Segoe UI"/>
              </a:rPr>
              <a:t> </a:t>
            </a:r>
            <a:r>
              <a:rPr lang="en-GB" sz="1200" dirty="0">
                <a:latin typeface="Segoe UI"/>
                <a:cs typeface="Segoe UI"/>
                <a:hlinkClick r:id="rId12"/>
              </a:rPr>
              <a:t>https://www.kidsplanetdaynurseries.co.uk/news-and-events/positive-benefits-of-nursery/</a:t>
            </a:r>
            <a:r>
              <a:rPr lang="en-GB" sz="1200" dirty="0">
                <a:solidFill>
                  <a:srgbClr val="6FAC47"/>
                </a:solidFill>
                <a:latin typeface="Segoe UI"/>
                <a:cs typeface="Segoe UI"/>
              </a:rPr>
              <a:t> </a:t>
            </a:r>
            <a:r>
              <a:rPr lang="en-GB" sz="1200" dirty="0">
                <a:solidFill>
                  <a:srgbClr val="0D0D0D"/>
                </a:solidFill>
                <a:latin typeface="Segoe UI"/>
                <a:cs typeface="Segoe UI"/>
              </a:rPr>
              <a:t>(</a:t>
            </a:r>
            <a:r>
              <a:rPr lang="cy-GB" sz="1200" dirty="0">
                <a:solidFill>
                  <a:srgbClr val="0D0D0D"/>
                </a:solidFill>
                <a:latin typeface="Segoe UI"/>
                <a:cs typeface="Segoe UI"/>
              </a:rPr>
              <a:t>Darllenwyd: 4 Chwefror</a:t>
            </a:r>
            <a:r>
              <a:rPr lang="en-GB" sz="1200" dirty="0">
                <a:solidFill>
                  <a:srgbClr val="0D0D0D"/>
                </a:solidFill>
                <a:latin typeface="Segoe UI"/>
                <a:cs typeface="Segoe UI"/>
              </a:rPr>
              <a:t> 2024).</a:t>
            </a:r>
            <a:endParaRPr lang="en-US" sz="1200" dirty="0">
              <a:solidFill>
                <a:srgbClr val="0D0D0D"/>
              </a:solidFill>
              <a:latin typeface="Segoe UI"/>
              <a:cs typeface="Segoe UI"/>
            </a:endParaRPr>
          </a:p>
          <a:p>
            <a:r>
              <a:rPr lang="cy-GB" sz="1200" dirty="0">
                <a:latin typeface="Segoe UI"/>
                <a:cs typeface="Segoe UI"/>
              </a:rPr>
              <a:t>Llywodraeth Cymru. (2017)</a:t>
            </a:r>
            <a:r>
              <a:rPr lang="cy-GB" sz="1200" b="1" dirty="0">
                <a:solidFill>
                  <a:srgbClr val="FF0000"/>
                </a:solidFill>
                <a:latin typeface="Segoe UI"/>
                <a:cs typeface="Segoe UI"/>
              </a:rPr>
              <a:t> </a:t>
            </a:r>
            <a:r>
              <a:rPr lang="en-GB" sz="1200" i="1" dirty="0">
                <a:latin typeface="Segoe UI"/>
                <a:cs typeface="Segoe UI"/>
              </a:rPr>
              <a:t>Tips for Parents of Young Children.</a:t>
            </a:r>
            <a:r>
              <a:rPr lang="cy-GB" sz="1200" i="1" dirty="0">
                <a:latin typeface="Segoe UI"/>
                <a:cs typeface="Segoe UI"/>
              </a:rPr>
              <a:t> </a:t>
            </a:r>
            <a:r>
              <a:rPr lang="cy-GB" sz="1200" dirty="0">
                <a:latin typeface="Segoe UI"/>
                <a:cs typeface="Segoe UI"/>
              </a:rPr>
              <a:t>Ar gael o: </a:t>
            </a:r>
            <a:r>
              <a:rPr lang="cy-GB" sz="1200" b="1" dirty="0">
                <a:latin typeface="Segoe UI"/>
                <a:cs typeface="Segoe UI"/>
                <a:hlinkClick r:id="rId13"/>
              </a:rPr>
              <a:t>https://www.gov.wales/sites/default/files/inline-documents/2019-05/170623-brain-development-en.pdf</a:t>
            </a:r>
            <a:r>
              <a:rPr lang="cy-GB" sz="1200" b="1" dirty="0">
                <a:solidFill>
                  <a:srgbClr val="FF0000"/>
                </a:solidFill>
                <a:latin typeface="Segoe UI"/>
                <a:cs typeface="Segoe UI"/>
              </a:rPr>
              <a:t> </a:t>
            </a:r>
            <a:r>
              <a:rPr lang="cy-GB" sz="1200" dirty="0">
                <a:latin typeface="Segoe UI"/>
                <a:cs typeface="Segoe UI"/>
              </a:rPr>
              <a:t>(Darllenwyd: 11 Ionawr 2024).</a:t>
            </a:r>
            <a:endParaRPr lang="en-US" sz="1200" dirty="0">
              <a:latin typeface="Segoe UI"/>
              <a:cs typeface="Segoe UI"/>
            </a:endParaRPr>
          </a:p>
          <a:p>
            <a:r>
              <a:rPr lang="cy-GB" sz="1200" dirty="0">
                <a:latin typeface="Segoe UI"/>
                <a:cs typeface="Segoe UI"/>
              </a:rPr>
              <a:t>Main, P. (2023) </a:t>
            </a:r>
            <a:r>
              <a:rPr lang="en-GB" sz="1200" i="1" dirty="0">
                <a:latin typeface="Segoe UI"/>
                <a:cs typeface="Segoe UI"/>
              </a:rPr>
              <a:t>Bowlby’s Attachment Theory.</a:t>
            </a:r>
            <a:r>
              <a:rPr lang="cy-GB" sz="1200" i="1" dirty="0">
                <a:latin typeface="Segoe UI"/>
                <a:cs typeface="Segoe UI"/>
              </a:rPr>
              <a:t> </a:t>
            </a:r>
            <a:r>
              <a:rPr lang="cy-GB" sz="1200" dirty="0">
                <a:latin typeface="Segoe UI"/>
                <a:cs typeface="Segoe UI"/>
              </a:rPr>
              <a:t>Ar gael o: </a:t>
            </a:r>
            <a:r>
              <a:rPr lang="cy-GB" sz="1200" dirty="0">
                <a:latin typeface="Segoe UI"/>
                <a:cs typeface="Segoe UI"/>
                <a:hlinkClick r:id="rId14"/>
              </a:rPr>
              <a:t>https://www.structural-learning.com/post/bowlbys-attachment-theory#:~:text=This%20theory%20proposes%20that%20the,serves%20as%20a%20survival%20strategy</a:t>
            </a:r>
            <a:r>
              <a:rPr lang="cy-GB" sz="1200" dirty="0">
                <a:latin typeface="Segoe UI"/>
                <a:cs typeface="Segoe UI"/>
              </a:rPr>
              <a:t> (Darllenwyd: 14 Ionawr 2024).</a:t>
            </a:r>
            <a:endParaRPr lang="en-US" sz="1200" dirty="0">
              <a:latin typeface="Segoe UI"/>
              <a:cs typeface="Segoe UI"/>
            </a:endParaRPr>
          </a:p>
          <a:p>
            <a:r>
              <a:rPr lang="en-GB" sz="1200" dirty="0">
                <a:latin typeface="Segoe UI"/>
                <a:cs typeface="Segoe UI"/>
              </a:rPr>
              <a:t>Menter, H. and Tiplady, L. (</a:t>
            </a:r>
            <a:r>
              <a:rPr lang="en-GB" sz="1200" dirty="0" err="1">
                <a:latin typeface="Segoe UI"/>
                <a:cs typeface="Segoe UI"/>
              </a:rPr>
              <a:t>d.d.</a:t>
            </a:r>
            <a:r>
              <a:rPr lang="en-GB" sz="1200" dirty="0">
                <a:latin typeface="Segoe UI"/>
                <a:cs typeface="Segoe UI"/>
              </a:rPr>
              <a:t>) </a:t>
            </a:r>
            <a:r>
              <a:rPr lang="en-GB" sz="1200" i="1" dirty="0">
                <a:latin typeface="Segoe UI"/>
                <a:cs typeface="Segoe UI"/>
              </a:rPr>
              <a:t>Forest School for Wellbeing</a:t>
            </a:r>
            <a:r>
              <a:rPr lang="en-GB" sz="1200" dirty="0">
                <a:latin typeface="Segoe UI"/>
                <a:cs typeface="Segoe UI"/>
              </a:rPr>
              <a:t>. </a:t>
            </a:r>
            <a:r>
              <a:rPr lang="cy-GB" sz="1200" dirty="0">
                <a:latin typeface="Segoe UI"/>
                <a:cs typeface="Segoe UI"/>
              </a:rPr>
              <a:t>Ar gael o:</a:t>
            </a:r>
            <a:r>
              <a:rPr lang="en-GB" sz="1200" dirty="0">
                <a:latin typeface="Segoe UI"/>
                <a:cs typeface="Segoe UI"/>
              </a:rPr>
              <a:t> </a:t>
            </a:r>
            <a:r>
              <a:rPr lang="en-GB" sz="1200" dirty="0">
                <a:latin typeface="Segoe UI"/>
                <a:cs typeface="Segoe UI"/>
                <a:hlinkClick r:id="rId15"/>
              </a:rPr>
              <a:t>https://www.ncl.ac.uk/media/wwwnclacuk/socialjustice/files/forestschool-for-wellbeing.pdf</a:t>
            </a:r>
            <a:r>
              <a:rPr lang="en-GB" sz="1200" dirty="0">
                <a:latin typeface="Segoe UI"/>
                <a:cs typeface="Segoe UI"/>
              </a:rPr>
              <a:t> </a:t>
            </a:r>
            <a:r>
              <a:rPr lang="cy-GB" sz="1200" dirty="0">
                <a:latin typeface="Segoe UI"/>
                <a:cs typeface="Segoe UI"/>
              </a:rPr>
              <a:t>(Darllenwyd: 2 Chwefror 2024).</a:t>
            </a:r>
            <a:endParaRPr lang="en-US" sz="1200" dirty="0">
              <a:latin typeface="Segoe UI"/>
              <a:cs typeface="Segoe UI"/>
            </a:endParaRPr>
          </a:p>
          <a:p>
            <a:r>
              <a:rPr lang="en-GB" sz="1200" dirty="0">
                <a:solidFill>
                  <a:srgbClr val="0D0D0D"/>
                </a:solidFill>
                <a:latin typeface="Segoe UI"/>
                <a:cs typeface="Segoe UI"/>
              </a:rPr>
              <a:t>MSCA. (2022) </a:t>
            </a:r>
            <a:r>
              <a:rPr lang="en-GB" sz="1200" i="1" dirty="0">
                <a:solidFill>
                  <a:srgbClr val="0D0D0D"/>
                </a:solidFill>
                <a:latin typeface="Segoe UI"/>
                <a:cs typeface="Segoe UI"/>
              </a:rPr>
              <a:t>What is Maria Montessori Theory? </a:t>
            </a:r>
            <a:r>
              <a:rPr lang="cy-GB" sz="1200" dirty="0">
                <a:latin typeface="Segoe UI"/>
                <a:cs typeface="Segoe UI"/>
              </a:rPr>
              <a:t>Ar gael o </a:t>
            </a:r>
            <a:r>
              <a:rPr lang="en-GB" sz="1200" dirty="0">
                <a:latin typeface="Segoe UI"/>
                <a:cs typeface="Segoe UI"/>
                <a:hlinkClick r:id="rId16"/>
              </a:rPr>
              <a:t>https://rms.wa.edu.au/what-is-maria-montessori-theory/</a:t>
            </a:r>
            <a:r>
              <a:rPr lang="en-GB" sz="1200" dirty="0">
                <a:latin typeface="Segoe UI"/>
                <a:cs typeface="Segoe UI"/>
              </a:rPr>
              <a:t> </a:t>
            </a:r>
            <a:r>
              <a:rPr lang="cy-GB" sz="1200" dirty="0">
                <a:latin typeface="Segoe UI"/>
                <a:cs typeface="Segoe UI"/>
              </a:rPr>
              <a:t>(Darllenwyd: 1 Chwefror 2024).</a:t>
            </a:r>
            <a:endParaRPr lang="en-US" sz="1200" dirty="0">
              <a:latin typeface="Segoe UI"/>
              <a:cs typeface="Segoe UI"/>
            </a:endParaRPr>
          </a:p>
          <a:p>
            <a:r>
              <a:rPr lang="en-GB" sz="1200" dirty="0" err="1">
                <a:latin typeface="Segoe UI"/>
                <a:cs typeface="Segoe UI"/>
              </a:rPr>
              <a:t>Munsun</a:t>
            </a:r>
            <a:r>
              <a:rPr lang="en-GB" sz="1200" dirty="0">
                <a:latin typeface="Segoe UI"/>
                <a:cs typeface="Segoe UI"/>
              </a:rPr>
              <a:t>, S. (2024) </a:t>
            </a:r>
            <a:r>
              <a:rPr lang="en-GB" sz="1200" i="1" dirty="0">
                <a:latin typeface="Segoe UI"/>
                <a:cs typeface="Segoe UI"/>
              </a:rPr>
              <a:t>Curriculum for Wales: Early Years</a:t>
            </a:r>
            <a:r>
              <a:rPr lang="en-GB" sz="1200" dirty="0">
                <a:latin typeface="Segoe UI"/>
                <a:cs typeface="Segoe UI"/>
              </a:rPr>
              <a:t>. </a:t>
            </a:r>
            <a:r>
              <a:rPr lang="cy-GB" sz="1200" dirty="0">
                <a:latin typeface="Segoe UI"/>
                <a:cs typeface="Segoe UI"/>
              </a:rPr>
              <a:t>Ar gael o:</a:t>
            </a:r>
            <a:r>
              <a:rPr lang="en-GB" sz="1200" dirty="0">
                <a:latin typeface="Segoe UI"/>
                <a:cs typeface="Segoe UI"/>
              </a:rPr>
              <a:t> </a:t>
            </a:r>
            <a:r>
              <a:rPr lang="en-GB" sz="1200" dirty="0">
                <a:latin typeface="Segoe UI"/>
                <a:cs typeface="Segoe UI"/>
                <a:hlinkClick r:id="rId17"/>
              </a:rPr>
              <a:t>https://www.daynurseries.co.uk/advice/curriculum-for-wales-early-years#:~:text=Under%20the%20new%20Curriculum%20for,in%20play%20and%20learning%20resources</a:t>
            </a:r>
            <a:r>
              <a:rPr lang="en-GB" sz="1200" dirty="0">
                <a:latin typeface="Segoe UI"/>
                <a:cs typeface="Segoe UI"/>
              </a:rPr>
              <a:t> </a:t>
            </a:r>
            <a:r>
              <a:rPr lang="cy-GB" sz="1200" dirty="0">
                <a:latin typeface="Segoe UI"/>
                <a:cs typeface="Segoe UI"/>
              </a:rPr>
              <a:t>(Darllenwyd: 3 Chwefror 2024).</a:t>
            </a:r>
            <a:endParaRPr lang="en-US" sz="1200">
              <a:latin typeface="Segoe UI"/>
              <a:cs typeface="Segoe UI"/>
            </a:endParaRPr>
          </a:p>
          <a:p>
            <a:r>
              <a:rPr lang="en-GB" sz="1200" dirty="0">
                <a:latin typeface="Segoe UI"/>
                <a:cs typeface="Segoe UI"/>
              </a:rPr>
              <a:t>Navarra, I. (2019) </a:t>
            </a:r>
            <a:r>
              <a:rPr lang="en-GB" sz="1200" i="1" dirty="0">
                <a:latin typeface="Segoe UI"/>
                <a:cs typeface="Segoe UI"/>
              </a:rPr>
              <a:t>The Montessori Approach to Early Childhood Education: Benefits and Challenges of Mixed-Age Classrooms as an Essential Montessori Schools</a:t>
            </a:r>
            <a:r>
              <a:rPr lang="en-GB" sz="1200" dirty="0">
                <a:latin typeface="Segoe UI"/>
                <a:cs typeface="Segoe UI"/>
              </a:rPr>
              <a:t> </a:t>
            </a:r>
            <a:r>
              <a:rPr lang="en-GB" sz="1200" i="1" dirty="0">
                <a:latin typeface="Segoe UI"/>
                <a:cs typeface="Segoe UI"/>
              </a:rPr>
              <a:t>Feature</a:t>
            </a:r>
            <a:r>
              <a:rPr lang="en-GB" sz="1200" dirty="0">
                <a:latin typeface="Segoe UI"/>
                <a:cs typeface="Segoe UI"/>
              </a:rPr>
              <a:t>. </a:t>
            </a:r>
            <a:r>
              <a:rPr lang="cy-GB" sz="1200" dirty="0">
                <a:latin typeface="Segoe UI"/>
                <a:cs typeface="Segoe UI"/>
              </a:rPr>
              <a:t>Ar gael o</a:t>
            </a:r>
            <a:r>
              <a:rPr lang="en-GB" sz="1200" dirty="0">
                <a:latin typeface="Segoe UI"/>
                <a:cs typeface="Segoe UI"/>
              </a:rPr>
              <a:t>:  </a:t>
            </a:r>
            <a:r>
              <a:rPr lang="en-GB" sz="1200" dirty="0">
                <a:latin typeface="Segoe UI"/>
                <a:cs typeface="Segoe UI"/>
                <a:hlinkClick r:id="rId18"/>
              </a:rPr>
              <a:t>https://conference.pixelonline.net/files/foe/ed0009/FP/5653-SED3840-FP-FOE9.pdf</a:t>
            </a:r>
            <a:r>
              <a:rPr lang="en-GB" sz="1200" dirty="0">
                <a:latin typeface="Segoe UI"/>
                <a:cs typeface="Segoe UI"/>
              </a:rPr>
              <a:t> </a:t>
            </a:r>
            <a:r>
              <a:rPr lang="cy-GB" sz="1200" dirty="0">
                <a:latin typeface="Segoe UI"/>
                <a:cs typeface="Segoe UI"/>
              </a:rPr>
              <a:t>(Darllenwyd: 23 Ionawr 2024).</a:t>
            </a:r>
            <a:endParaRPr lang="cy-GB" dirty="0"/>
          </a:p>
          <a:p>
            <a:endParaRPr lang="cy-GB" sz="1200" dirty="0">
              <a:latin typeface="Arial Nova"/>
              <a:cs typeface="Segoe UI"/>
            </a:endParaRPr>
          </a:p>
          <a:p>
            <a:endParaRPr lang="cy-GB" sz="1200" dirty="0">
              <a:latin typeface="Arial Nova"/>
              <a:cs typeface="Segoe UI"/>
            </a:endParaRPr>
          </a:p>
          <a:p>
            <a:endParaRPr lang="en-US" sz="1200" dirty="0">
              <a:latin typeface="Arial Nova"/>
              <a:cs typeface="Calibri"/>
            </a:endParaRPr>
          </a:p>
        </p:txBody>
      </p:sp>
    </p:spTree>
    <p:extLst>
      <p:ext uri="{BB962C8B-B14F-4D97-AF65-F5344CB8AC3E}">
        <p14:creationId xmlns:p14="http://schemas.microsoft.com/office/powerpoint/2010/main" val="2332185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D27104-7AB4-A76D-D219-B587F438ABAF}"/>
              </a:ext>
            </a:extLst>
          </p:cNvPr>
          <p:cNvSpPr txBox="1"/>
          <p:nvPr/>
        </p:nvSpPr>
        <p:spPr>
          <a:xfrm>
            <a:off x="99579" y="430790"/>
            <a:ext cx="11992840"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rgbClr val="000000"/>
                </a:solidFill>
                <a:latin typeface="Segoe UI"/>
                <a:cs typeface="Segoe UI"/>
              </a:rPr>
              <a:t>NDNA. (2022) </a:t>
            </a:r>
            <a:r>
              <a:rPr lang="en-GB" sz="1200" i="1" dirty="0">
                <a:solidFill>
                  <a:srgbClr val="000000"/>
                </a:solidFill>
                <a:latin typeface="Segoe UI"/>
                <a:cs typeface="Segoe UI"/>
              </a:rPr>
              <a:t>A Brief Introduction to ‘Loose Parts Play’</a:t>
            </a:r>
            <a:r>
              <a:rPr lang="en-GB" sz="1200" dirty="0">
                <a:solidFill>
                  <a:srgbClr val="000000"/>
                </a:solidFill>
                <a:latin typeface="Segoe UI"/>
                <a:cs typeface="Segoe UI"/>
              </a:rPr>
              <a:t>. </a:t>
            </a:r>
            <a:r>
              <a:rPr lang="cy-GB" sz="1200" dirty="0">
                <a:solidFill>
                  <a:srgbClr val="000000"/>
                </a:solidFill>
                <a:latin typeface="Segoe UI"/>
                <a:cs typeface="Segoe UI"/>
              </a:rPr>
              <a:t>Ar gael o:</a:t>
            </a:r>
            <a:r>
              <a:rPr lang="en-GB" sz="1200" dirty="0">
                <a:solidFill>
                  <a:srgbClr val="000000"/>
                </a:solidFill>
                <a:latin typeface="Segoe UI"/>
                <a:cs typeface="Segoe UI"/>
              </a:rPr>
              <a:t> </a:t>
            </a:r>
            <a:r>
              <a:rPr lang="en-GB" sz="1200" dirty="0">
                <a:solidFill>
                  <a:srgbClr val="000000"/>
                </a:solidFill>
                <a:latin typeface="Segoe UI"/>
                <a:cs typeface="Segoe UI"/>
                <a:hlinkClick r:id="rId2"/>
              </a:rPr>
              <a:t>https://ndna.org.uk/wp-content/uploads/2022/07/WalesIntroduction-to-Loose-Parts-Play-Factsheet.pdf</a:t>
            </a:r>
            <a:r>
              <a:rPr lang="en-GB" sz="1200" dirty="0">
                <a:solidFill>
                  <a:srgbClr val="000000"/>
                </a:solidFill>
                <a:latin typeface="Segoe UI"/>
                <a:cs typeface="Segoe UI"/>
              </a:rPr>
              <a:t> </a:t>
            </a:r>
            <a:r>
              <a:rPr lang="cy-GB" sz="1200" dirty="0">
                <a:solidFill>
                  <a:srgbClr val="000000"/>
                </a:solidFill>
                <a:latin typeface="Segoe UI"/>
                <a:cs typeface="Segoe UI"/>
              </a:rPr>
              <a:t>(Darllenwyd: 1 Chwefror 2024).</a:t>
            </a:r>
            <a:endParaRPr lang="en-US" sz="1200" dirty="0">
              <a:solidFill>
                <a:srgbClr val="000000"/>
              </a:solidFill>
              <a:latin typeface="Segoe UI"/>
              <a:cs typeface="Segoe UI"/>
            </a:endParaRPr>
          </a:p>
          <a:p>
            <a:r>
              <a:rPr lang="en-GB" sz="1200" dirty="0">
                <a:solidFill>
                  <a:srgbClr val="000000"/>
                </a:solidFill>
                <a:latin typeface="Segoe UI"/>
                <a:cs typeface="Segoe UI"/>
              </a:rPr>
              <a:t>NHS. (2023) </a:t>
            </a:r>
            <a:r>
              <a:rPr lang="en-GB" sz="1200" i="1" dirty="0">
                <a:solidFill>
                  <a:srgbClr val="212B32"/>
                </a:solidFill>
                <a:latin typeface="Segoe UI"/>
                <a:cs typeface="Segoe UI"/>
              </a:rPr>
              <a:t>Your antenatal care.</a:t>
            </a:r>
            <a:r>
              <a:rPr lang="cy-GB" sz="1200" i="1" dirty="0">
                <a:solidFill>
                  <a:srgbClr val="212B32"/>
                </a:solidFill>
                <a:latin typeface="Segoe UI"/>
                <a:cs typeface="Segoe UI"/>
              </a:rPr>
              <a:t> </a:t>
            </a:r>
            <a:r>
              <a:rPr lang="cy-GB" sz="1200" dirty="0">
                <a:solidFill>
                  <a:srgbClr val="000000"/>
                </a:solidFill>
                <a:latin typeface="Segoe UI"/>
                <a:cs typeface="Segoe UI"/>
              </a:rPr>
              <a:t>Ar gael o:</a:t>
            </a:r>
            <a:r>
              <a:rPr lang="cy-GB" sz="1200" dirty="0">
                <a:solidFill>
                  <a:srgbClr val="212B32"/>
                </a:solidFill>
                <a:latin typeface="Segoe UI"/>
                <a:cs typeface="Segoe UI"/>
              </a:rPr>
              <a:t> </a:t>
            </a:r>
            <a:r>
              <a:rPr lang="cy-GB" sz="1200" dirty="0">
                <a:solidFill>
                  <a:srgbClr val="000000"/>
                </a:solidFill>
                <a:latin typeface="Segoe UI"/>
                <a:cs typeface="Segoe UI"/>
                <a:hlinkClick r:id="rId3"/>
              </a:rPr>
              <a:t>https://www.nhs.uk/pregnancy/your-pregnancy-care/your-antenatal-care/</a:t>
            </a:r>
            <a:r>
              <a:rPr lang="cy-GB" sz="1200" dirty="0">
                <a:solidFill>
                  <a:srgbClr val="000000"/>
                </a:solidFill>
                <a:latin typeface="Segoe UI"/>
                <a:cs typeface="Segoe UI"/>
              </a:rPr>
              <a:t> (Darllenwyd: 11 Ionawr 2024).</a:t>
            </a:r>
            <a:endParaRPr lang="en-US" sz="1200" dirty="0">
              <a:solidFill>
                <a:srgbClr val="000000"/>
              </a:solidFill>
              <a:latin typeface="Segoe UI"/>
              <a:cs typeface="Segoe UI"/>
            </a:endParaRPr>
          </a:p>
          <a:p>
            <a:r>
              <a:rPr lang="cy-GB" sz="1200" dirty="0">
                <a:solidFill>
                  <a:srgbClr val="000000"/>
                </a:solidFill>
                <a:latin typeface="Segoe UI"/>
                <a:cs typeface="Segoe UI"/>
              </a:rPr>
              <a:t>NSPCC. (2023) </a:t>
            </a:r>
            <a:r>
              <a:rPr lang="en-GB" sz="1200" i="1" dirty="0">
                <a:solidFill>
                  <a:srgbClr val="000000"/>
                </a:solidFill>
                <a:latin typeface="Segoe UI"/>
                <a:cs typeface="Segoe UI"/>
              </a:rPr>
              <a:t>Early help and early intervention.</a:t>
            </a:r>
            <a:r>
              <a:rPr lang="cy-GB" sz="1200" i="1" dirty="0">
                <a:solidFill>
                  <a:srgbClr val="000000"/>
                </a:solidFill>
                <a:latin typeface="Segoe UI"/>
                <a:cs typeface="Segoe UI"/>
              </a:rPr>
              <a:t> </a:t>
            </a:r>
            <a:r>
              <a:rPr lang="cy-GB" sz="1200" dirty="0">
                <a:solidFill>
                  <a:srgbClr val="000000"/>
                </a:solidFill>
                <a:latin typeface="Segoe UI"/>
                <a:cs typeface="Segoe UI"/>
              </a:rPr>
              <a:t>Ar gael o: </a:t>
            </a:r>
            <a:r>
              <a:rPr lang="cy-GB" sz="1200" dirty="0">
                <a:solidFill>
                  <a:srgbClr val="000000"/>
                </a:solidFill>
                <a:latin typeface="Segoe UI"/>
                <a:cs typeface="Segoe UI"/>
                <a:hlinkClick r:id="rId4"/>
              </a:rPr>
              <a:t>https://learning.nspcc.org.uk/safeguarding-child-protection/early-help-and-early-intervention</a:t>
            </a:r>
            <a:r>
              <a:rPr lang="cy-GB" sz="1200" dirty="0">
                <a:solidFill>
                  <a:srgbClr val="2F5496"/>
                </a:solidFill>
                <a:latin typeface="Segoe UI"/>
                <a:cs typeface="Segoe UI"/>
              </a:rPr>
              <a:t> </a:t>
            </a:r>
            <a:r>
              <a:rPr lang="cy-GB" sz="1200" dirty="0">
                <a:solidFill>
                  <a:srgbClr val="000000"/>
                </a:solidFill>
                <a:latin typeface="Segoe UI"/>
                <a:cs typeface="Segoe UI"/>
              </a:rPr>
              <a:t>(Darllenwyd: 16 Ionawr 2024).</a:t>
            </a:r>
          </a:p>
          <a:p>
            <a:r>
              <a:rPr lang="en-GB" sz="1200" dirty="0">
                <a:solidFill>
                  <a:srgbClr val="0D0D0D"/>
                </a:solidFill>
                <a:latin typeface="Calibri"/>
                <a:cs typeface="Calibri"/>
              </a:rPr>
              <a:t>NSPCC Learning. (2023) </a:t>
            </a:r>
            <a:r>
              <a:rPr lang="en-GB" sz="1200" i="1" dirty="0">
                <a:solidFill>
                  <a:srgbClr val="000000"/>
                </a:solidFill>
                <a:latin typeface="Calibri"/>
                <a:cs typeface="Calibri"/>
              </a:rPr>
              <a:t>Recommended adult to child ratios for working with children</a:t>
            </a:r>
            <a:r>
              <a:rPr lang="en-GB" sz="1200" dirty="0">
                <a:solidFill>
                  <a:srgbClr val="000000"/>
                </a:solidFill>
                <a:latin typeface="Calibri"/>
                <a:cs typeface="Calibri"/>
              </a:rPr>
              <a:t>. </a:t>
            </a:r>
            <a:r>
              <a:rPr lang="cy-GB" sz="1200" dirty="0">
                <a:solidFill>
                  <a:srgbClr val="000000"/>
                </a:solidFill>
                <a:latin typeface="Calibri"/>
                <a:cs typeface="Calibri"/>
              </a:rPr>
              <a:t>Ar gael o: </a:t>
            </a:r>
            <a:r>
              <a:rPr lang="cy-GB" sz="1200" dirty="0">
                <a:solidFill>
                  <a:srgbClr val="000000"/>
                </a:solidFill>
                <a:latin typeface="Segoe UI"/>
                <a:cs typeface="Segoe UI"/>
                <a:hlinkClick r:id="rId5"/>
              </a:rPr>
              <a:t>https://learning.nspcc.org.uk/research-resources/briefings/recommended-adult-child-ratios-working-with-children/#:~:text=We%20recommend%20having%20at%20least,one%20adult%20to%20four%20children</a:t>
            </a:r>
            <a:r>
              <a:rPr lang="cy-GB" sz="1200" dirty="0">
                <a:solidFill>
                  <a:srgbClr val="000000"/>
                </a:solidFill>
                <a:latin typeface="Calibri"/>
                <a:cs typeface="Calibri"/>
              </a:rPr>
              <a:t> (Darllenwyd: 21 Ionawr 2024).</a:t>
            </a:r>
          </a:p>
          <a:p>
            <a:r>
              <a:rPr lang="en-GB" sz="1200" dirty="0">
                <a:solidFill>
                  <a:srgbClr val="0D0D0D"/>
                </a:solidFill>
                <a:latin typeface="Arial Nova"/>
                <a:cs typeface="Segoe UI"/>
              </a:rPr>
              <a:t>NSPCC Learning. (2023) </a:t>
            </a:r>
            <a:r>
              <a:rPr lang="en-GB" sz="1200" i="1" dirty="0">
                <a:latin typeface="Arial Nova"/>
                <a:cs typeface="Segoe UI"/>
              </a:rPr>
              <a:t>Recommended adult to child ratios for working with children</a:t>
            </a:r>
            <a:r>
              <a:rPr lang="en-GB" sz="1200" dirty="0">
                <a:latin typeface="Arial Nova"/>
                <a:cs typeface="Segoe UI"/>
              </a:rPr>
              <a:t>. </a:t>
            </a:r>
            <a:r>
              <a:rPr lang="cy-GB" sz="1200" dirty="0">
                <a:latin typeface="Arial Nova"/>
                <a:cs typeface="Segoe UI"/>
              </a:rPr>
              <a:t>Ar gael o: </a:t>
            </a:r>
            <a:r>
              <a:rPr lang="cy-GB" sz="1200" u="sng" dirty="0">
                <a:latin typeface="Arial Nova"/>
                <a:cs typeface="Segoe UI"/>
                <a:hlinkClick r:id="rId5"/>
              </a:rPr>
              <a:t>https://learning.nspcc.org.uk/research-resources/briefings/recommended-adult-child-ratios-working-with-children/#:~:text=We%20recommend%20having%20at%20least,one%20adult%20to%20four%20children</a:t>
            </a:r>
            <a:r>
              <a:rPr lang="cy-GB" sz="1200" dirty="0">
                <a:latin typeface="Arial Nova"/>
                <a:cs typeface="Segoe UI"/>
              </a:rPr>
              <a:t> (Darllenwyd: 21 Ionawr 2024).</a:t>
            </a:r>
            <a:endParaRPr lang="en-US" sz="1200">
              <a:latin typeface="Arial Nova"/>
              <a:cs typeface="Segoe UI"/>
            </a:endParaRPr>
          </a:p>
          <a:p>
            <a:r>
              <a:rPr lang="en-GB" sz="1200" dirty="0">
                <a:solidFill>
                  <a:srgbClr val="0D0D0D"/>
                </a:solidFill>
                <a:latin typeface="Arial Nova"/>
                <a:cs typeface="Segoe UI"/>
              </a:rPr>
              <a:t>Nuffield Foundation. (2021) </a:t>
            </a:r>
            <a:r>
              <a:rPr lang="en-GB" sz="1200" i="1" dirty="0">
                <a:solidFill>
                  <a:srgbClr val="0D0D0D"/>
                </a:solidFill>
                <a:latin typeface="Arial Nova"/>
                <a:cs typeface="Segoe UI"/>
              </a:rPr>
              <a:t>The role of early childhood education and care in shaping life chances.</a:t>
            </a:r>
            <a:r>
              <a:rPr lang="cy-GB" sz="1200" i="1" dirty="0">
                <a:solidFill>
                  <a:srgbClr val="0D0D0D"/>
                </a:solidFill>
                <a:latin typeface="Arial Nova"/>
                <a:cs typeface="Segoe UI"/>
              </a:rPr>
              <a:t> </a:t>
            </a:r>
            <a:r>
              <a:rPr lang="cy-GB" sz="1200" dirty="0">
                <a:solidFill>
                  <a:srgbClr val="0D0D0D"/>
                </a:solidFill>
                <a:latin typeface="Arial Nova"/>
                <a:cs typeface="Segoe UI"/>
              </a:rPr>
              <a:t>Ar gael o:</a:t>
            </a:r>
            <a:r>
              <a:rPr lang="cy-GB" sz="1200" dirty="0">
                <a:latin typeface="Arial Nova"/>
                <a:cs typeface="Segoe UI"/>
              </a:rPr>
              <a:t> </a:t>
            </a:r>
            <a:r>
              <a:rPr lang="cy-GB" sz="1200" u="sng" dirty="0">
                <a:latin typeface="Arial Nova"/>
                <a:cs typeface="Segoe UI"/>
                <a:hlinkClick r:id="rId6"/>
              </a:rPr>
              <a:t>https://www.nuffieldfoundation.org/wp-content/uploads/2021/10/Role-early-childhood-education-care-life-chances-Nuffield-Foundation.pdf</a:t>
            </a:r>
            <a:r>
              <a:rPr lang="cy-GB" sz="1200" dirty="0">
                <a:latin typeface="Arial Nova"/>
                <a:cs typeface="Segoe UI"/>
              </a:rPr>
              <a:t> (Darllenwyd: 14 Ionawr 2024).</a:t>
            </a:r>
            <a:endParaRPr lang="en-US" sz="1200">
              <a:latin typeface="Arial Nova"/>
              <a:cs typeface="Segoe UI"/>
            </a:endParaRPr>
          </a:p>
          <a:p>
            <a:r>
              <a:rPr lang="en-GB" sz="1200" dirty="0">
                <a:solidFill>
                  <a:srgbClr val="0D0D0D"/>
                </a:solidFill>
                <a:latin typeface="Arial Nova"/>
                <a:cs typeface="Segoe UI"/>
              </a:rPr>
              <a:t>Oates, J., Karmiloff-Smith, A. a Johnson, M.H. (2012) </a:t>
            </a:r>
            <a:r>
              <a:rPr lang="en-GB" sz="1200" i="1" dirty="0">
                <a:solidFill>
                  <a:srgbClr val="0D0D0D"/>
                </a:solidFill>
                <a:latin typeface="Arial Nova"/>
                <a:cs typeface="Segoe UI"/>
              </a:rPr>
              <a:t>Developing Brains</a:t>
            </a:r>
            <a:r>
              <a:rPr lang="cy-GB" sz="1200" i="1" dirty="0">
                <a:solidFill>
                  <a:srgbClr val="0D0D0D"/>
                </a:solidFill>
                <a:latin typeface="Arial Nova"/>
                <a:cs typeface="Segoe UI"/>
              </a:rPr>
              <a:t>. </a:t>
            </a:r>
            <a:r>
              <a:rPr lang="cy-GB" sz="1200" dirty="0">
                <a:solidFill>
                  <a:srgbClr val="0D0D0D"/>
                </a:solidFill>
                <a:latin typeface="Arial Nova"/>
                <a:cs typeface="Segoe UI"/>
              </a:rPr>
              <a:t>Ar gael o: </a:t>
            </a:r>
            <a:r>
              <a:rPr lang="cy-GB" sz="1200" u="sng" dirty="0">
                <a:solidFill>
                  <a:srgbClr val="2F5496"/>
                </a:solidFill>
                <a:latin typeface="Arial Nova"/>
                <a:cs typeface="Segoe UI"/>
                <a:hlinkClick r:id="rId7"/>
              </a:rPr>
              <a:t>https://cbcd.bbk.ac.uk/sites/default/files/cbcd/files/people/scientificstaff/teodora/DevelopingBrains.pdf</a:t>
            </a:r>
            <a:r>
              <a:rPr lang="cy-GB" sz="1200" dirty="0">
                <a:solidFill>
                  <a:srgbClr val="2F5496"/>
                </a:solidFill>
                <a:latin typeface="Arial Nova"/>
                <a:cs typeface="Segoe UI"/>
              </a:rPr>
              <a:t> </a:t>
            </a:r>
            <a:r>
              <a:rPr lang="cy-GB" sz="1200" dirty="0">
                <a:latin typeface="Arial Nova"/>
                <a:cs typeface="Segoe UI"/>
              </a:rPr>
              <a:t>(Darllenwyd: 12 Ionawr 2024).</a:t>
            </a:r>
            <a:endParaRPr lang="en-US" sz="1200" dirty="0">
              <a:latin typeface="Arial Nova"/>
              <a:cs typeface="Segoe UI"/>
            </a:endParaRPr>
          </a:p>
          <a:p>
            <a:r>
              <a:rPr lang="en-GB" sz="1200" dirty="0">
                <a:latin typeface="Arial Nova"/>
                <a:cs typeface="Segoe UI"/>
              </a:rPr>
              <a:t>Oppenheim, C. (2023) </a:t>
            </a:r>
            <a:r>
              <a:rPr lang="en-GB" sz="1200" i="1" dirty="0">
                <a:latin typeface="Arial Nova"/>
                <a:cs typeface="Segoe UI"/>
              </a:rPr>
              <a:t>The impact of poverty on early childhood</a:t>
            </a:r>
            <a:r>
              <a:rPr lang="en-GB" sz="1200" dirty="0">
                <a:latin typeface="Arial Nova"/>
                <a:cs typeface="Segoe UI"/>
              </a:rPr>
              <a:t>. </a:t>
            </a:r>
            <a:r>
              <a:rPr lang="cy-GB" sz="1200" dirty="0">
                <a:latin typeface="Arial Nova"/>
                <a:cs typeface="Segoe UI"/>
              </a:rPr>
              <a:t>Ar gael o: </a:t>
            </a:r>
            <a:r>
              <a:rPr lang="cy-GB" sz="1200" u="sng" dirty="0">
                <a:solidFill>
                  <a:srgbClr val="2F5496"/>
                </a:solidFill>
                <a:latin typeface="Arial Nova"/>
                <a:cs typeface="Segoe UI"/>
                <a:hlinkClick r:id="rId8"/>
              </a:rPr>
              <a:t>https://centreforearlychildhood.org/latest-learnings/essays/impact-poverty-early-childhood/#:~:text=Poverty%20affects%20young%20children's%20experiences,acute%20pressure%20for%20many%20families</a:t>
            </a:r>
            <a:r>
              <a:rPr lang="cy-GB" sz="1200" dirty="0">
                <a:latin typeface="Arial Nova"/>
                <a:cs typeface="Segoe UI"/>
              </a:rPr>
              <a:t> (Darllenwyd: 22 Ionawr 2024).</a:t>
            </a:r>
            <a:endParaRPr lang="en-US" sz="1200" dirty="0">
              <a:latin typeface="Arial Nova"/>
              <a:cs typeface="Segoe UI"/>
            </a:endParaRPr>
          </a:p>
          <a:p>
            <a:r>
              <a:rPr lang="cy-GB" sz="1200" dirty="0">
                <a:solidFill>
                  <a:srgbClr val="0D0D0D"/>
                </a:solidFill>
                <a:latin typeface="Arial Nova"/>
                <a:cs typeface="Segoe UI"/>
              </a:rPr>
              <a:t>PACEY. (2017) </a:t>
            </a:r>
            <a:r>
              <a:rPr lang="en-GB" sz="1200" i="1" dirty="0">
                <a:solidFill>
                  <a:srgbClr val="0D0D0D"/>
                </a:solidFill>
                <a:latin typeface="Arial Nova"/>
                <a:cs typeface="Segoe UI"/>
              </a:rPr>
              <a:t>Working With Other Professionals.</a:t>
            </a:r>
            <a:r>
              <a:rPr lang="en-GB" sz="1200" dirty="0">
                <a:solidFill>
                  <a:srgbClr val="0D0D0D"/>
                </a:solidFill>
                <a:latin typeface="Arial Nova"/>
                <a:cs typeface="Segoe UI"/>
              </a:rPr>
              <a:t> </a:t>
            </a:r>
            <a:r>
              <a:rPr lang="cy-GB" sz="1200" dirty="0">
                <a:solidFill>
                  <a:srgbClr val="0D0D0D"/>
                </a:solidFill>
                <a:latin typeface="Arial Nova"/>
                <a:cs typeface="Segoe UI"/>
              </a:rPr>
              <a:t>Ar gael o:</a:t>
            </a:r>
            <a:r>
              <a:rPr lang="cy-GB" sz="1200" dirty="0">
                <a:solidFill>
                  <a:srgbClr val="2F5496"/>
                </a:solidFill>
                <a:latin typeface="Arial Nova"/>
                <a:cs typeface="Segoe UI"/>
              </a:rPr>
              <a:t> </a:t>
            </a:r>
            <a:r>
              <a:rPr lang="cy-GB" sz="1200" u="sng" dirty="0">
                <a:solidFill>
                  <a:srgbClr val="2F5496"/>
                </a:solidFill>
                <a:latin typeface="Arial Nova"/>
                <a:cs typeface="Segoe UI"/>
                <a:hlinkClick r:id="rId9"/>
              </a:rPr>
              <a:t>https://www.pacey.org.uk/Pacey/media/Website-files/PACEY%20member%20practice%20guides%20(PDFs)/PG18-Working-with-others.pdf</a:t>
            </a:r>
            <a:r>
              <a:rPr lang="cy-GB" sz="1200" dirty="0">
                <a:solidFill>
                  <a:srgbClr val="2F5496"/>
                </a:solidFill>
                <a:latin typeface="Arial Nova"/>
                <a:cs typeface="Segoe UI"/>
              </a:rPr>
              <a:t> </a:t>
            </a:r>
            <a:r>
              <a:rPr lang="cy-GB" sz="1200" dirty="0">
                <a:solidFill>
                  <a:srgbClr val="0D0D0D"/>
                </a:solidFill>
                <a:latin typeface="Arial Nova"/>
                <a:cs typeface="Segoe UI"/>
              </a:rPr>
              <a:t>(Darllenwyd: 18 Ionawr 2024)</a:t>
            </a:r>
            <a:r>
              <a:rPr lang="cy-GB" sz="1200" b="1" dirty="0">
                <a:solidFill>
                  <a:srgbClr val="0D0D0D"/>
                </a:solidFill>
                <a:latin typeface="Arial Nova"/>
                <a:cs typeface="Segoe UI"/>
              </a:rPr>
              <a:t>.</a:t>
            </a:r>
            <a:endParaRPr lang="en-US" sz="1200" dirty="0">
              <a:solidFill>
                <a:srgbClr val="0D0D0D"/>
              </a:solidFill>
              <a:latin typeface="Arial Nova"/>
              <a:cs typeface="Segoe UI"/>
            </a:endParaRPr>
          </a:p>
          <a:p>
            <a:r>
              <a:rPr lang="en-GB" sz="1200" dirty="0">
                <a:latin typeface="Arial Nova"/>
                <a:cs typeface="Segoe UI"/>
                <a:hlinkClick r:id="rId10"/>
              </a:rPr>
              <a:t>Practical Psychology</a:t>
            </a:r>
            <a:r>
              <a:rPr lang="en-GB" sz="1200" dirty="0">
                <a:solidFill>
                  <a:srgbClr val="0D0D0D"/>
                </a:solidFill>
                <a:latin typeface="Arial Nova"/>
                <a:cs typeface="Segoe UI"/>
              </a:rPr>
              <a:t>.</a:t>
            </a:r>
            <a:r>
              <a:rPr lang="en-GB" sz="1200" u="sng" dirty="0">
                <a:solidFill>
                  <a:srgbClr val="0D0D0D"/>
                </a:solidFill>
                <a:latin typeface="Arial Nova"/>
                <a:cs typeface="Segoe UI"/>
              </a:rPr>
              <a:t> </a:t>
            </a:r>
            <a:r>
              <a:rPr lang="en-GB" sz="1200" dirty="0">
                <a:solidFill>
                  <a:srgbClr val="0D0D0D"/>
                </a:solidFill>
                <a:latin typeface="Arial Nova"/>
                <a:cs typeface="Segoe UI"/>
              </a:rPr>
              <a:t>(2023) </a:t>
            </a:r>
            <a:r>
              <a:rPr lang="en-GB" sz="1200" i="1" dirty="0">
                <a:solidFill>
                  <a:srgbClr val="0D0D0D"/>
                </a:solidFill>
                <a:latin typeface="Arial Nova"/>
                <a:cs typeface="Segoe UI"/>
              </a:rPr>
              <a:t>Ecological Systems Theory</a:t>
            </a:r>
            <a:r>
              <a:rPr lang="en-GB" sz="1200" dirty="0">
                <a:solidFill>
                  <a:srgbClr val="0D0D0D"/>
                </a:solidFill>
                <a:latin typeface="Arial Nova"/>
                <a:cs typeface="Segoe UI"/>
              </a:rPr>
              <a:t>. [</a:t>
            </a:r>
            <a:r>
              <a:rPr lang="cy-GB" sz="1200" dirty="0">
                <a:solidFill>
                  <a:srgbClr val="0D0D0D"/>
                </a:solidFill>
                <a:latin typeface="Arial Nova"/>
                <a:cs typeface="Segoe UI"/>
              </a:rPr>
              <a:t>Ar-lein].  Ar gael o:</a:t>
            </a:r>
            <a:r>
              <a:rPr lang="en-GB" sz="1200" dirty="0">
                <a:solidFill>
                  <a:srgbClr val="0563C1"/>
                </a:solidFill>
                <a:latin typeface="Arial Nova"/>
                <a:cs typeface="Segoe UI"/>
              </a:rPr>
              <a:t> </a:t>
            </a:r>
            <a:r>
              <a:rPr lang="en-GB" sz="1200" u="sng" dirty="0">
                <a:latin typeface="Arial Nova"/>
                <a:cs typeface="Segoe UI"/>
                <a:hlinkClick r:id="rId11"/>
              </a:rPr>
              <a:t>https://practicalpie.com/urie-bronfenbrenner/</a:t>
            </a:r>
            <a:r>
              <a:rPr lang="en-GB" sz="1200" dirty="0">
                <a:latin typeface="Arial Nova"/>
                <a:cs typeface="Segoe UI"/>
                <a:hlinkClick r:id="rId11"/>
              </a:rPr>
              <a:t> </a:t>
            </a:r>
            <a:r>
              <a:rPr lang="cy-GB" sz="1200" dirty="0">
                <a:solidFill>
                  <a:srgbClr val="0D0D0D"/>
                </a:solidFill>
                <a:latin typeface="Arial Nova"/>
                <a:cs typeface="Segoe UI"/>
              </a:rPr>
              <a:t>(Darllenwyd: 4 Chwefror 2024).</a:t>
            </a:r>
            <a:endParaRPr lang="en-US" sz="1200">
              <a:solidFill>
                <a:srgbClr val="0D0D0D"/>
              </a:solidFill>
              <a:latin typeface="Arial Nova"/>
              <a:cs typeface="Segoe UI"/>
            </a:endParaRPr>
          </a:p>
          <a:p>
            <a:r>
              <a:rPr lang="en-GB" sz="1200" u="sng" err="1">
                <a:latin typeface="Arial Nova"/>
                <a:cs typeface="Segoe UI"/>
              </a:rPr>
              <a:t>Sadownik</a:t>
            </a:r>
            <a:r>
              <a:rPr lang="en-GB" sz="1200" dirty="0">
                <a:latin typeface="Arial Nova"/>
                <a:cs typeface="Segoe UI"/>
              </a:rPr>
              <a:t>, A.R. a Jevtic, A.V. (2023) </a:t>
            </a:r>
            <a:r>
              <a:rPr lang="en-GB" sz="1200" i="1" dirty="0">
                <a:latin typeface="Arial Nova"/>
                <a:cs typeface="Segoe UI"/>
              </a:rPr>
              <a:t>(Re)theorising More-than-parental Involvement in Early Childhood Education and Care. </a:t>
            </a:r>
            <a:r>
              <a:rPr lang="en-GB" sz="1200" dirty="0">
                <a:latin typeface="Arial Nova"/>
                <a:cs typeface="Segoe UI"/>
              </a:rPr>
              <a:t>New York: Springer-Verlag</a:t>
            </a:r>
            <a:endParaRPr lang="en-US" sz="1200" dirty="0">
              <a:latin typeface="Arial Nova"/>
              <a:cs typeface="Segoe UI"/>
            </a:endParaRPr>
          </a:p>
          <a:p>
            <a:r>
              <a:rPr lang="en-GB" sz="1200" dirty="0">
                <a:solidFill>
                  <a:srgbClr val="0D0D0D"/>
                </a:solidFill>
                <a:latin typeface="Arial Nova"/>
                <a:ea typeface="+mn-lt"/>
                <a:cs typeface="+mn-lt"/>
              </a:rPr>
              <a:t>Professional Partnerships. (</a:t>
            </a:r>
            <a:r>
              <a:rPr lang="en-GB" sz="1200" err="1">
                <a:solidFill>
                  <a:srgbClr val="0D0D0D"/>
                </a:solidFill>
                <a:latin typeface="Arial Nova"/>
                <a:ea typeface="+mn-lt"/>
                <a:cs typeface="+mn-lt"/>
              </a:rPr>
              <a:t>d.d</a:t>
            </a:r>
            <a:r>
              <a:rPr lang="en-GB" sz="1200" dirty="0">
                <a:solidFill>
                  <a:srgbClr val="0D0D0D"/>
                </a:solidFill>
                <a:latin typeface="Arial Nova"/>
                <a:ea typeface="+mn-lt"/>
                <a:cs typeface="+mn-lt"/>
              </a:rPr>
              <a:t>) </a:t>
            </a:r>
            <a:r>
              <a:rPr lang="en-GB" sz="1200" i="1" dirty="0">
                <a:solidFill>
                  <a:srgbClr val="0D0D0D"/>
                </a:solidFill>
                <a:latin typeface="Arial Nova"/>
                <a:ea typeface="+mn-lt"/>
                <a:cs typeface="+mn-lt"/>
              </a:rPr>
              <a:t>Professional Partnerships. </a:t>
            </a:r>
            <a:r>
              <a:rPr lang="cy-GB" sz="1200" dirty="0">
                <a:solidFill>
                  <a:srgbClr val="0D0D0D"/>
                </a:solidFill>
                <a:latin typeface="Arial Nova"/>
                <a:ea typeface="+mn-lt"/>
                <a:cs typeface="+mn-lt"/>
              </a:rPr>
              <a:t>[Ar-lein]. Ar gael o: </a:t>
            </a:r>
            <a:r>
              <a:rPr lang="cy-GB" sz="1200" u="sng" dirty="0">
                <a:solidFill>
                  <a:srgbClr val="000000"/>
                </a:solidFill>
                <a:latin typeface="Arial Nova"/>
                <a:cs typeface="Segoe UI"/>
                <a:hlinkClick r:id="rId12"/>
              </a:rPr>
              <a:t>https://www.visitsantarosa.com/professional-partnerships/index.html</a:t>
            </a:r>
            <a:r>
              <a:rPr lang="cy-GB" sz="1200" dirty="0">
                <a:solidFill>
                  <a:srgbClr val="0D0D0D"/>
                </a:solidFill>
                <a:latin typeface="Arial Nova"/>
                <a:ea typeface="+mn-lt"/>
                <a:cs typeface="+mn-lt"/>
              </a:rPr>
              <a:t> (Darllenwyd: 4 Chwefror 2024).</a:t>
            </a:r>
            <a:endParaRPr lang="en-GB" sz="1200" dirty="0">
              <a:solidFill>
                <a:srgbClr val="0D0D0D"/>
              </a:solidFill>
              <a:latin typeface="Arial Nova"/>
              <a:ea typeface="+mn-lt"/>
              <a:cs typeface="+mn-lt"/>
            </a:endParaRPr>
          </a:p>
          <a:p>
            <a:r>
              <a:rPr lang="en-GB" sz="1200" dirty="0">
                <a:solidFill>
                  <a:srgbClr val="0D0D0D"/>
                </a:solidFill>
                <a:latin typeface="Segoe UI"/>
                <a:cs typeface="Segoe UI"/>
              </a:rPr>
              <a:t>The Apple Tree. (</a:t>
            </a:r>
            <a:r>
              <a:rPr lang="en-GB" sz="1200" dirty="0" err="1">
                <a:solidFill>
                  <a:srgbClr val="0D0D0D"/>
                </a:solidFill>
                <a:latin typeface="Segoe UI"/>
                <a:cs typeface="Segoe UI"/>
              </a:rPr>
              <a:t>d.d.</a:t>
            </a:r>
            <a:r>
              <a:rPr lang="en-GB" sz="1200" dirty="0">
                <a:solidFill>
                  <a:srgbClr val="0D0D0D"/>
                </a:solidFill>
                <a:latin typeface="Segoe UI"/>
                <a:cs typeface="Segoe UI"/>
              </a:rPr>
              <a:t>) </a:t>
            </a:r>
            <a:r>
              <a:rPr lang="en-GB" sz="1200" i="1" dirty="0">
                <a:solidFill>
                  <a:srgbClr val="0D0D0D"/>
                </a:solidFill>
                <a:latin typeface="Segoe UI"/>
                <a:cs typeface="Segoe UI"/>
              </a:rPr>
              <a:t>10 Benefits of Loose Parts Play.</a:t>
            </a:r>
            <a:r>
              <a:rPr lang="en-GB" sz="1200" dirty="0">
                <a:solidFill>
                  <a:srgbClr val="0D0D0D"/>
                </a:solidFill>
                <a:latin typeface="Segoe UI"/>
                <a:cs typeface="Segoe UI"/>
              </a:rPr>
              <a:t> </a:t>
            </a:r>
            <a:r>
              <a:rPr lang="cy-GB" sz="1200" dirty="0">
                <a:solidFill>
                  <a:srgbClr val="0D0D0D"/>
                </a:solidFill>
                <a:latin typeface="Segoe UI"/>
                <a:cs typeface="Segoe UI"/>
              </a:rPr>
              <a:t>Ar gael</a:t>
            </a:r>
            <a:r>
              <a:rPr lang="cy-GB" sz="1200" dirty="0">
                <a:solidFill>
                  <a:srgbClr val="000000"/>
                </a:solidFill>
                <a:latin typeface="Segoe UI"/>
                <a:cs typeface="Segoe UI"/>
              </a:rPr>
              <a:t> o:</a:t>
            </a:r>
            <a:r>
              <a:rPr lang="en-GB" sz="1200" dirty="0">
                <a:solidFill>
                  <a:srgbClr val="000000"/>
                </a:solidFill>
                <a:latin typeface="Segoe UI"/>
                <a:cs typeface="Segoe UI"/>
              </a:rPr>
              <a:t> </a:t>
            </a:r>
            <a:r>
              <a:rPr lang="en-GB" sz="1200" dirty="0">
                <a:solidFill>
                  <a:srgbClr val="000000"/>
                </a:solidFill>
                <a:latin typeface="Segoe UI"/>
                <a:cs typeface="Segoe UI"/>
                <a:hlinkClick r:id="rId13"/>
              </a:rPr>
              <a:t>https://appletreekindergarten.com/blog/benefits-of-looseparts-play/</a:t>
            </a:r>
            <a:r>
              <a:rPr lang="en-GB" sz="1200" dirty="0">
                <a:solidFill>
                  <a:srgbClr val="000000"/>
                </a:solidFill>
                <a:latin typeface="Segoe UI"/>
                <a:cs typeface="Segoe UI"/>
              </a:rPr>
              <a:t> </a:t>
            </a:r>
            <a:r>
              <a:rPr lang="cy-GB" sz="1200" dirty="0">
                <a:solidFill>
                  <a:srgbClr val="000000"/>
                </a:solidFill>
                <a:latin typeface="Segoe UI"/>
                <a:cs typeface="Segoe UI"/>
              </a:rPr>
              <a:t>(Darllenwyd: 2 Chwefror 2024).</a:t>
            </a:r>
            <a:endParaRPr lang="en-US" sz="1200" dirty="0">
              <a:solidFill>
                <a:srgbClr val="000000"/>
              </a:solidFill>
              <a:latin typeface="Segoe UI"/>
              <a:cs typeface="Segoe UI"/>
            </a:endParaRPr>
          </a:p>
          <a:p>
            <a:r>
              <a:rPr lang="en-GB" sz="1200" dirty="0">
                <a:solidFill>
                  <a:srgbClr val="000000"/>
                </a:solidFill>
                <a:latin typeface="Segoe UI"/>
                <a:cs typeface="Segoe UI"/>
              </a:rPr>
              <a:t>The education hub. (2020) </a:t>
            </a:r>
            <a:r>
              <a:rPr lang="en-GB" sz="1200" i="1" dirty="0">
                <a:solidFill>
                  <a:srgbClr val="000000"/>
                </a:solidFill>
                <a:latin typeface="Segoe UI"/>
                <a:cs typeface="Segoe UI"/>
              </a:rPr>
              <a:t>The Pikler/Resources for Infant </a:t>
            </a:r>
            <a:r>
              <a:rPr lang="en-GB" sz="1200" i="1" dirty="0" err="1">
                <a:solidFill>
                  <a:srgbClr val="000000"/>
                </a:solidFill>
                <a:latin typeface="Segoe UI"/>
                <a:cs typeface="Segoe UI"/>
              </a:rPr>
              <a:t>Educarers</a:t>
            </a:r>
            <a:r>
              <a:rPr lang="en-GB" sz="1200" i="1" dirty="0">
                <a:solidFill>
                  <a:srgbClr val="000000"/>
                </a:solidFill>
                <a:latin typeface="Segoe UI"/>
                <a:cs typeface="Segoe UI"/>
              </a:rPr>
              <a:t> approach</a:t>
            </a:r>
            <a:r>
              <a:rPr lang="en-GB" sz="1200" dirty="0">
                <a:solidFill>
                  <a:srgbClr val="000000"/>
                </a:solidFill>
                <a:latin typeface="Segoe UI"/>
                <a:cs typeface="Segoe UI"/>
              </a:rPr>
              <a:t>. </a:t>
            </a:r>
            <a:r>
              <a:rPr lang="cy-GB" sz="1200" dirty="0">
                <a:solidFill>
                  <a:srgbClr val="000000"/>
                </a:solidFill>
                <a:latin typeface="Segoe UI"/>
                <a:cs typeface="Segoe UI"/>
              </a:rPr>
              <a:t>Ar gael o</a:t>
            </a:r>
            <a:r>
              <a:rPr lang="en-GB" sz="1200" dirty="0">
                <a:solidFill>
                  <a:srgbClr val="000000"/>
                </a:solidFill>
                <a:latin typeface="Segoe UI"/>
                <a:cs typeface="Segoe UI"/>
              </a:rPr>
              <a:t>: </a:t>
            </a:r>
            <a:r>
              <a:rPr lang="en-GB" sz="1200" dirty="0">
                <a:solidFill>
                  <a:srgbClr val="000000"/>
                </a:solidFill>
                <a:latin typeface="Segoe UI"/>
                <a:cs typeface="Segoe UI"/>
                <a:hlinkClick r:id="rId14"/>
              </a:rPr>
              <a:t>https://theeducationhub.org.nz/the-pikler-resources-for-infant-educarers-approach-2/</a:t>
            </a:r>
            <a:r>
              <a:rPr lang="en-GB" sz="1200" dirty="0">
                <a:solidFill>
                  <a:srgbClr val="000000"/>
                </a:solidFill>
                <a:latin typeface="Segoe UI"/>
                <a:cs typeface="Segoe UI"/>
              </a:rPr>
              <a:t> </a:t>
            </a:r>
            <a:r>
              <a:rPr lang="cy-GB" sz="1200" dirty="0">
                <a:solidFill>
                  <a:srgbClr val="000000"/>
                </a:solidFill>
                <a:latin typeface="Segoe UI"/>
                <a:cs typeface="Segoe UI"/>
              </a:rPr>
              <a:t>(Darllenwyd: 23 Ionawr 2024).</a:t>
            </a:r>
            <a:endParaRPr lang="en-US" sz="1200" dirty="0">
              <a:solidFill>
                <a:srgbClr val="000000"/>
              </a:solidFill>
              <a:latin typeface="Segoe UI"/>
              <a:cs typeface="Segoe UI"/>
            </a:endParaRPr>
          </a:p>
          <a:p>
            <a:r>
              <a:rPr lang="en-GB" sz="1200" dirty="0">
                <a:solidFill>
                  <a:srgbClr val="0D0D0D"/>
                </a:solidFill>
                <a:latin typeface="Segoe UI"/>
                <a:cs typeface="Segoe UI"/>
              </a:rPr>
              <a:t>Thompson, R. (2016) </a:t>
            </a:r>
            <a:r>
              <a:rPr lang="en-GB" sz="1200" i="1" dirty="0">
                <a:solidFill>
                  <a:srgbClr val="0D0D0D"/>
                </a:solidFill>
                <a:latin typeface="Segoe UI"/>
                <a:cs typeface="Segoe UI"/>
              </a:rPr>
              <a:t>Nursery Equipment: Forest School - In the thick of it.</a:t>
            </a:r>
            <a:r>
              <a:rPr lang="en-GB" sz="1200" dirty="0">
                <a:solidFill>
                  <a:srgbClr val="0D0D0D"/>
                </a:solidFill>
                <a:latin typeface="Segoe UI"/>
                <a:cs typeface="Segoe UI"/>
              </a:rPr>
              <a:t> </a:t>
            </a:r>
            <a:r>
              <a:rPr lang="cy-GB" sz="1200" dirty="0">
                <a:solidFill>
                  <a:srgbClr val="0D0D0D"/>
                </a:solidFill>
                <a:latin typeface="Segoe UI"/>
                <a:cs typeface="Segoe UI"/>
              </a:rPr>
              <a:t>[Ar-lein]. Ar gael o:</a:t>
            </a:r>
            <a:r>
              <a:rPr lang="en-GB" sz="1200" dirty="0">
                <a:solidFill>
                  <a:srgbClr val="0D0D0D"/>
                </a:solidFill>
                <a:latin typeface="Segoe UI"/>
                <a:cs typeface="Segoe UI"/>
              </a:rPr>
              <a:t> </a:t>
            </a:r>
            <a:r>
              <a:rPr lang="en-GB" sz="1200" dirty="0">
                <a:solidFill>
                  <a:srgbClr val="000000"/>
                </a:solidFill>
                <a:latin typeface="Segoe UI"/>
                <a:cs typeface="Segoe UI"/>
                <a:hlinkClick r:id="rId15"/>
              </a:rPr>
              <a:t>https://www.nurseryworld.co.uk/features/article/nursery-equipment-foresthttps://www.nurseryworld.co.uk/features/article/nursery-equipment-forest-school-in-the-thick-of-itschool-in-the-thick-of-it</a:t>
            </a:r>
            <a:r>
              <a:rPr lang="en-GB" sz="1200" dirty="0">
                <a:solidFill>
                  <a:srgbClr val="0D0D0D"/>
                </a:solidFill>
                <a:latin typeface="Segoe UI"/>
                <a:cs typeface="Segoe UI"/>
              </a:rPr>
              <a:t> (</a:t>
            </a:r>
            <a:r>
              <a:rPr lang="cy-GB" sz="1200" dirty="0">
                <a:solidFill>
                  <a:srgbClr val="0D0D0D"/>
                </a:solidFill>
                <a:latin typeface="Segoe UI"/>
                <a:cs typeface="Segoe UI"/>
              </a:rPr>
              <a:t>Darllenwyd: 4 Chwefror</a:t>
            </a:r>
            <a:r>
              <a:rPr lang="en-GB" sz="1200" dirty="0">
                <a:solidFill>
                  <a:srgbClr val="0D0D0D"/>
                </a:solidFill>
                <a:latin typeface="Segoe UI"/>
                <a:cs typeface="Segoe UI"/>
              </a:rPr>
              <a:t> 2024).</a:t>
            </a:r>
            <a:endParaRPr lang="en-US" sz="1200">
              <a:solidFill>
                <a:srgbClr val="0D0D0D"/>
              </a:solidFill>
              <a:latin typeface="Segoe UI"/>
              <a:cs typeface="Segoe UI"/>
            </a:endParaRPr>
          </a:p>
          <a:p>
            <a:r>
              <a:rPr lang="en-GB" sz="1200" dirty="0">
                <a:solidFill>
                  <a:srgbClr val="000000"/>
                </a:solidFill>
                <a:latin typeface="Segoe UI"/>
                <a:cs typeface="Segoe UI"/>
              </a:rPr>
              <a:t>Thrive Early Learning Centres. (2023) </a:t>
            </a:r>
            <a:r>
              <a:rPr lang="en-GB" sz="1200" i="1" dirty="0">
                <a:solidFill>
                  <a:srgbClr val="000000"/>
                </a:solidFill>
                <a:latin typeface="Segoe UI"/>
                <a:cs typeface="Segoe UI"/>
              </a:rPr>
              <a:t>What is the circle of security?</a:t>
            </a:r>
            <a:r>
              <a:rPr lang="cy-GB" sz="1200" i="1" dirty="0">
                <a:solidFill>
                  <a:srgbClr val="000000"/>
                </a:solidFill>
                <a:latin typeface="Segoe UI"/>
                <a:cs typeface="Segoe UI"/>
              </a:rPr>
              <a:t> </a:t>
            </a:r>
            <a:r>
              <a:rPr lang="cy-GB" sz="1200" dirty="0">
                <a:solidFill>
                  <a:srgbClr val="000000"/>
                </a:solidFill>
                <a:latin typeface="Segoe UI"/>
                <a:cs typeface="Segoe UI"/>
              </a:rPr>
              <a:t>Ar gael o: </a:t>
            </a:r>
            <a:r>
              <a:rPr lang="cy-GB" sz="1200" dirty="0">
                <a:solidFill>
                  <a:srgbClr val="000000"/>
                </a:solidFill>
                <a:latin typeface="Segoe UI"/>
                <a:cs typeface="Segoe UI"/>
                <a:hlinkClick r:id="rId16"/>
              </a:rPr>
              <a:t>https://www.thrive.edu.au/circle-of-security/#:~:text=Bowlby%20believes%20that%20attachments%20to,are%20essential%20to%20brain%20development</a:t>
            </a:r>
            <a:r>
              <a:rPr lang="cy-GB" sz="1200" dirty="0">
                <a:solidFill>
                  <a:srgbClr val="2F5496"/>
                </a:solidFill>
                <a:latin typeface="Segoe UI"/>
                <a:cs typeface="Segoe UI"/>
              </a:rPr>
              <a:t> (Darllenwyd: 14 Ionawr 2024</a:t>
            </a:r>
            <a:r>
              <a:rPr lang="cy-GB" sz="1200" dirty="0">
                <a:solidFill>
                  <a:srgbClr val="000000"/>
                </a:solidFill>
                <a:latin typeface="Segoe UI"/>
                <a:cs typeface="Segoe UI"/>
              </a:rPr>
              <a:t>)</a:t>
            </a:r>
            <a:r>
              <a:rPr lang="cy-GB" sz="1200" b="1" dirty="0">
                <a:solidFill>
                  <a:srgbClr val="000000"/>
                </a:solidFill>
                <a:latin typeface="Segoe UI"/>
                <a:cs typeface="Segoe UI"/>
              </a:rPr>
              <a:t>.</a:t>
            </a:r>
            <a:endParaRPr lang="en-US" sz="1200">
              <a:solidFill>
                <a:srgbClr val="000000"/>
              </a:solidFill>
              <a:latin typeface="Segoe UI"/>
              <a:cs typeface="Segoe UI"/>
            </a:endParaRPr>
          </a:p>
          <a:p>
            <a:r>
              <a:rPr lang="en-GB" sz="1200" dirty="0">
                <a:solidFill>
                  <a:srgbClr val="000000"/>
                </a:solidFill>
                <a:latin typeface="Segoe UI"/>
                <a:cs typeface="Segoe UI"/>
              </a:rPr>
              <a:t>Tierney, A.L. a Nelson, C.A. (2013</a:t>
            </a:r>
            <a:r>
              <a:rPr lang="en-GB" sz="1200" dirty="0">
                <a:solidFill>
                  <a:srgbClr val="2F5496"/>
                </a:solidFill>
                <a:latin typeface="Segoe UI"/>
                <a:cs typeface="Segoe UI"/>
              </a:rPr>
              <a:t>) ‘</a:t>
            </a:r>
            <a:r>
              <a:rPr lang="en-GB" sz="1200" dirty="0">
                <a:solidFill>
                  <a:srgbClr val="000000"/>
                </a:solidFill>
                <a:latin typeface="Segoe UI"/>
                <a:cs typeface="Segoe UI"/>
              </a:rPr>
              <a:t>Brain Development and the Role of Experience in the Early Years’, </a:t>
            </a:r>
            <a:r>
              <a:rPr lang="en-GB" sz="1200" i="1" dirty="0">
                <a:solidFill>
                  <a:srgbClr val="000000"/>
                </a:solidFill>
                <a:latin typeface="Segoe UI"/>
                <a:cs typeface="Segoe UI"/>
              </a:rPr>
              <a:t>National Library of Medicine, </a:t>
            </a:r>
            <a:r>
              <a:rPr lang="en-GB" sz="1200" dirty="0">
                <a:solidFill>
                  <a:srgbClr val="000000"/>
                </a:solidFill>
                <a:latin typeface="Segoe UI"/>
                <a:cs typeface="Segoe UI"/>
              </a:rPr>
              <a:t>30(2), pp. 9-13.</a:t>
            </a:r>
            <a:endParaRPr lang="en-US" sz="1200" dirty="0">
              <a:solidFill>
                <a:srgbClr val="000000"/>
              </a:solidFill>
              <a:latin typeface="Segoe UI"/>
              <a:cs typeface="Segoe UI"/>
            </a:endParaRPr>
          </a:p>
          <a:p>
            <a:r>
              <a:rPr lang="en-GB" sz="1200" dirty="0">
                <a:solidFill>
                  <a:srgbClr val="0D0D0D"/>
                </a:solidFill>
                <a:latin typeface="Segoe UI"/>
                <a:cs typeface="Segoe UI"/>
              </a:rPr>
              <a:t>Tomco, E. (2024) </a:t>
            </a:r>
            <a:r>
              <a:rPr lang="en-GB" sz="1200" i="1" dirty="0">
                <a:solidFill>
                  <a:srgbClr val="0D0D0D"/>
                </a:solidFill>
                <a:latin typeface="Segoe UI"/>
                <a:cs typeface="Segoe UI"/>
              </a:rPr>
              <a:t>What is the Pikler Approach?</a:t>
            </a:r>
            <a:r>
              <a:rPr lang="en-GB" sz="1200" dirty="0">
                <a:solidFill>
                  <a:srgbClr val="0D0D0D"/>
                </a:solidFill>
                <a:latin typeface="Segoe UI"/>
                <a:cs typeface="Segoe UI"/>
              </a:rPr>
              <a:t> </a:t>
            </a:r>
            <a:r>
              <a:rPr lang="cy-GB" sz="1200" dirty="0">
                <a:solidFill>
                  <a:srgbClr val="0D0D0D"/>
                </a:solidFill>
                <a:latin typeface="Segoe UI"/>
                <a:cs typeface="Segoe UI"/>
              </a:rPr>
              <a:t>[Ar-lein].  Ar gael o</a:t>
            </a:r>
            <a:r>
              <a:rPr lang="en-GB" sz="1200" dirty="0">
                <a:solidFill>
                  <a:srgbClr val="0D0D0D"/>
                </a:solidFill>
                <a:latin typeface="Segoe UI"/>
                <a:cs typeface="Segoe UI"/>
              </a:rPr>
              <a:t>:</a:t>
            </a:r>
            <a:r>
              <a:rPr lang="en-GB" sz="1200" dirty="0">
                <a:solidFill>
                  <a:srgbClr val="0563C1"/>
                </a:solidFill>
                <a:latin typeface="Segoe UI"/>
                <a:cs typeface="Segoe UI"/>
              </a:rPr>
              <a:t> </a:t>
            </a:r>
            <a:r>
              <a:rPr lang="en-GB" sz="1200" dirty="0">
                <a:solidFill>
                  <a:srgbClr val="000000"/>
                </a:solidFill>
                <a:latin typeface="Segoe UI"/>
                <a:cs typeface="Segoe UI"/>
                <a:hlinkClick r:id="rId17"/>
              </a:rPr>
              <a:t>https://sprout-kids.com/blogs/sprouting-ideas/what-is-the-pikler-approach</a:t>
            </a:r>
            <a:r>
              <a:rPr lang="en-GB" sz="1200" dirty="0">
                <a:solidFill>
                  <a:srgbClr val="0D0D0D"/>
                </a:solidFill>
                <a:latin typeface="Segoe UI"/>
                <a:cs typeface="Segoe UI"/>
              </a:rPr>
              <a:t> (</a:t>
            </a:r>
            <a:r>
              <a:rPr lang="cy-GB" sz="1200" dirty="0">
                <a:solidFill>
                  <a:srgbClr val="0D0D0D"/>
                </a:solidFill>
                <a:latin typeface="Segoe UI"/>
                <a:cs typeface="Segoe UI"/>
              </a:rPr>
              <a:t>Darllenwyd: 4 Chwefror</a:t>
            </a:r>
            <a:r>
              <a:rPr lang="en-GB" sz="1200" dirty="0">
                <a:solidFill>
                  <a:srgbClr val="0D0D0D"/>
                </a:solidFill>
                <a:latin typeface="Segoe UI"/>
                <a:cs typeface="Segoe UI"/>
              </a:rPr>
              <a:t> 2024).</a:t>
            </a:r>
            <a:endParaRPr lang="en-US" sz="1200" dirty="0">
              <a:solidFill>
                <a:srgbClr val="0D0D0D"/>
              </a:solidFill>
              <a:latin typeface="Segoe UI"/>
              <a:cs typeface="Segoe UI"/>
            </a:endParaRPr>
          </a:p>
          <a:p>
            <a:endParaRPr lang="cy-GB" sz="1200" dirty="0">
              <a:solidFill>
                <a:srgbClr val="0D0D0D"/>
              </a:solidFill>
              <a:latin typeface="Arial Nova"/>
              <a:cs typeface="Calibri"/>
            </a:endParaRPr>
          </a:p>
          <a:p>
            <a:endParaRPr lang="en-US" sz="1200" dirty="0">
              <a:latin typeface="Arial Nova"/>
              <a:cs typeface="Calibri"/>
            </a:endParaRPr>
          </a:p>
        </p:txBody>
      </p:sp>
    </p:spTree>
    <p:extLst>
      <p:ext uri="{BB962C8B-B14F-4D97-AF65-F5344CB8AC3E}">
        <p14:creationId xmlns:p14="http://schemas.microsoft.com/office/powerpoint/2010/main" val="4268754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551B99-F723-9C55-4F0B-A3267595AA75}"/>
              </a:ext>
            </a:extLst>
          </p:cNvPr>
          <p:cNvSpPr txBox="1"/>
          <p:nvPr/>
        </p:nvSpPr>
        <p:spPr>
          <a:xfrm>
            <a:off x="110402" y="158028"/>
            <a:ext cx="1176553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err="1">
                <a:solidFill>
                  <a:srgbClr val="0D0D0D"/>
                </a:solidFill>
                <a:latin typeface="Segoe UI"/>
                <a:cs typeface="Segoe UI"/>
              </a:rPr>
              <a:t>Toolshero</a:t>
            </a:r>
            <a:r>
              <a:rPr lang="cy-GB" sz="1200" dirty="0">
                <a:solidFill>
                  <a:srgbClr val="0D0D0D"/>
                </a:solidFill>
                <a:latin typeface="Segoe UI"/>
                <a:cs typeface="Segoe UI"/>
              </a:rPr>
              <a:t>. (2024)</a:t>
            </a:r>
            <a:r>
              <a:rPr lang="cy-GB" sz="1200" dirty="0">
                <a:solidFill>
                  <a:srgbClr val="2F5496"/>
                </a:solidFill>
                <a:latin typeface="Segoe UI"/>
                <a:cs typeface="Segoe UI"/>
              </a:rPr>
              <a:t> </a:t>
            </a:r>
            <a:r>
              <a:rPr lang="en-GB" sz="1200" i="1" dirty="0">
                <a:solidFill>
                  <a:srgbClr val="171717"/>
                </a:solidFill>
                <a:latin typeface="Segoe UI"/>
                <a:cs typeface="Segoe UI"/>
              </a:rPr>
              <a:t>Bronfenbrenner Ecological</a:t>
            </a:r>
            <a:r>
              <a:rPr lang="cy-GB" sz="1200" i="1" dirty="0">
                <a:solidFill>
                  <a:srgbClr val="171717"/>
                </a:solidFill>
                <a:latin typeface="Segoe UI"/>
                <a:cs typeface="Segoe UI"/>
              </a:rPr>
              <a:t> Model. </a:t>
            </a:r>
            <a:r>
              <a:rPr lang="cy-GB" sz="1200" dirty="0">
                <a:solidFill>
                  <a:srgbClr val="171717"/>
                </a:solidFill>
                <a:latin typeface="Segoe UI"/>
                <a:cs typeface="Segoe UI"/>
              </a:rPr>
              <a:t>Ar gael o:</a:t>
            </a:r>
            <a:endParaRPr lang="en-US" sz="1200">
              <a:solidFill>
                <a:srgbClr val="171717"/>
              </a:solidFill>
              <a:latin typeface="Segoe UI"/>
              <a:cs typeface="Segoe UI"/>
            </a:endParaRPr>
          </a:p>
          <a:p>
            <a:r>
              <a:rPr lang="cy-GB" sz="1200" dirty="0">
                <a:latin typeface="Segoe UI"/>
                <a:cs typeface="Segoe UI"/>
              </a:rPr>
              <a:t> </a:t>
            </a:r>
            <a:r>
              <a:rPr lang="cy-GB" sz="1200" dirty="0">
                <a:latin typeface="Segoe UI"/>
                <a:cs typeface="Segoe UI"/>
                <a:hlinkClick r:id="rId2"/>
              </a:rPr>
              <a:t>https://www.toolshero.com/psychology/bronfenbrenner-ecological-model/</a:t>
            </a:r>
            <a:r>
              <a:rPr lang="cy-GB" sz="1200" dirty="0">
                <a:latin typeface="Segoe UI"/>
                <a:cs typeface="Segoe UI"/>
              </a:rPr>
              <a:t> (Darllenwyd: 18 Ionawr 2024).</a:t>
            </a:r>
            <a:endParaRPr lang="en-US" sz="1200" dirty="0">
              <a:latin typeface="Segoe UI"/>
              <a:cs typeface="Segoe UI"/>
            </a:endParaRPr>
          </a:p>
          <a:p>
            <a:r>
              <a:rPr lang="en-GB" sz="1200" dirty="0">
                <a:solidFill>
                  <a:srgbClr val="0D0D0D"/>
                </a:solidFill>
                <a:latin typeface="Segoe UI"/>
                <a:cs typeface="Segoe UI"/>
              </a:rPr>
              <a:t>Tovey, H. (2022) </a:t>
            </a:r>
            <a:r>
              <a:rPr lang="en-GB" sz="1200" i="1" dirty="0">
                <a:solidFill>
                  <a:srgbClr val="0D0D0D"/>
                </a:solidFill>
                <a:latin typeface="Segoe UI"/>
                <a:cs typeface="Segoe UI"/>
              </a:rPr>
              <a:t>Froebel’s principles and practice today</a:t>
            </a:r>
            <a:r>
              <a:rPr lang="en-GB" sz="1200" dirty="0">
                <a:solidFill>
                  <a:srgbClr val="0D0D0D"/>
                </a:solidFill>
                <a:latin typeface="Segoe UI"/>
                <a:cs typeface="Segoe UI"/>
              </a:rPr>
              <a:t>. </a:t>
            </a:r>
            <a:r>
              <a:rPr lang="cy-GB" sz="1200" dirty="0">
                <a:solidFill>
                  <a:srgbClr val="0D0D0D"/>
                </a:solidFill>
                <a:latin typeface="Segoe UI"/>
                <a:cs typeface="Segoe UI"/>
              </a:rPr>
              <a:t>Ar gael</a:t>
            </a:r>
            <a:r>
              <a:rPr lang="cy-GB" sz="1200" dirty="0">
                <a:latin typeface="Segoe UI"/>
                <a:cs typeface="Segoe UI"/>
              </a:rPr>
              <a:t> o:</a:t>
            </a:r>
            <a:r>
              <a:rPr lang="en-GB" sz="1200" dirty="0">
                <a:latin typeface="Segoe UI"/>
                <a:cs typeface="Segoe UI"/>
              </a:rPr>
              <a:t> </a:t>
            </a:r>
            <a:r>
              <a:rPr lang="en-GB" sz="1200" dirty="0">
                <a:latin typeface="Segoe UI"/>
                <a:cs typeface="Segoe UI"/>
                <a:hlinkClick r:id="rId3"/>
              </a:rPr>
              <a:t>https://www.froebel.org.uk/uploads/documents/FTFroebels-principles-and-practice-today.pdf</a:t>
            </a:r>
            <a:r>
              <a:rPr lang="en-GB" sz="1200" dirty="0">
                <a:latin typeface="Segoe UI"/>
                <a:cs typeface="Segoe UI"/>
              </a:rPr>
              <a:t> </a:t>
            </a:r>
            <a:r>
              <a:rPr lang="cy-GB" sz="1200" dirty="0">
                <a:latin typeface="Segoe UI"/>
                <a:cs typeface="Segoe UI"/>
              </a:rPr>
              <a:t>(Darllenwyd: 1 Chwefror 2024).</a:t>
            </a:r>
            <a:endParaRPr lang="en-US" sz="1200" dirty="0">
              <a:latin typeface="Segoe UI"/>
              <a:cs typeface="Segoe UI"/>
            </a:endParaRPr>
          </a:p>
          <a:p>
            <a:r>
              <a:rPr lang="en-GB" sz="1200" dirty="0">
                <a:latin typeface="Segoe UI"/>
                <a:cs typeface="Segoe UI"/>
              </a:rPr>
              <a:t>Twinkl. (</a:t>
            </a:r>
            <a:r>
              <a:rPr lang="en-GB" sz="1200" dirty="0" err="1">
                <a:latin typeface="Segoe UI"/>
                <a:cs typeface="Segoe UI"/>
              </a:rPr>
              <a:t>d.d</a:t>
            </a:r>
            <a:r>
              <a:rPr lang="en-GB" sz="1200" dirty="0">
                <a:latin typeface="Segoe UI"/>
                <a:cs typeface="Segoe UI"/>
              </a:rPr>
              <a:t>) </a:t>
            </a:r>
            <a:r>
              <a:rPr lang="en-GB" sz="1200" i="1" dirty="0">
                <a:latin typeface="Segoe UI"/>
                <a:cs typeface="Segoe UI"/>
              </a:rPr>
              <a:t>What is an Early Years Practitioner?</a:t>
            </a:r>
            <a:r>
              <a:rPr lang="cy-GB" sz="1200" i="1" dirty="0">
                <a:latin typeface="Segoe UI"/>
                <a:cs typeface="Segoe UI"/>
              </a:rPr>
              <a:t> </a:t>
            </a:r>
            <a:r>
              <a:rPr lang="cy-GB" sz="1200" dirty="0">
                <a:latin typeface="Segoe UI"/>
                <a:cs typeface="Segoe UI"/>
              </a:rPr>
              <a:t>Ar gael o: </a:t>
            </a:r>
            <a:r>
              <a:rPr lang="cy-GB" sz="1200" i="1" dirty="0">
                <a:latin typeface="Segoe UI"/>
                <a:cs typeface="Segoe UI"/>
              </a:rPr>
              <a:t> </a:t>
            </a:r>
            <a:r>
              <a:rPr lang="cy-GB" sz="1200" dirty="0">
                <a:latin typeface="Segoe UI"/>
                <a:cs typeface="Segoe UI"/>
                <a:hlinkClick r:id="rId4"/>
              </a:rPr>
              <a:t>https://www.twinkl.co.uk/teaching-wiki/early-years-practitioner</a:t>
            </a:r>
            <a:r>
              <a:rPr lang="cy-GB" sz="1200" dirty="0">
                <a:latin typeface="Segoe UI"/>
                <a:cs typeface="Segoe UI"/>
              </a:rPr>
              <a:t> (Darllenwyd: 15 Ionawr 2024).</a:t>
            </a:r>
            <a:endParaRPr lang="en-US" sz="1200" dirty="0">
              <a:latin typeface="Segoe UI"/>
              <a:cs typeface="Segoe UI"/>
            </a:endParaRPr>
          </a:p>
          <a:p>
            <a:r>
              <a:rPr lang="en-GB" sz="1200" dirty="0">
                <a:latin typeface="Segoe UI"/>
                <a:cs typeface="Segoe UI"/>
              </a:rPr>
              <a:t>University of Bristol. (2017) </a:t>
            </a:r>
            <a:r>
              <a:rPr lang="en-GB" sz="1200" i="1" dirty="0">
                <a:latin typeface="Segoe UI"/>
                <a:cs typeface="Segoe UI"/>
              </a:rPr>
              <a:t>Good practice in early education.</a:t>
            </a:r>
            <a:r>
              <a:rPr lang="cy-GB" sz="1200" i="1" dirty="0">
                <a:latin typeface="Segoe UI"/>
                <a:cs typeface="Segoe UI"/>
              </a:rPr>
              <a:t> </a:t>
            </a:r>
            <a:r>
              <a:rPr lang="cy-GB" sz="1200" dirty="0">
                <a:latin typeface="Segoe UI"/>
                <a:cs typeface="Segoe UI"/>
              </a:rPr>
              <a:t>Ar gael o:</a:t>
            </a:r>
            <a:r>
              <a:rPr lang="cy-GB" sz="1200" i="1" dirty="0">
                <a:latin typeface="Segoe UI"/>
                <a:cs typeface="Segoe UI"/>
              </a:rPr>
              <a:t> </a:t>
            </a:r>
            <a:r>
              <a:rPr lang="cy-GB" sz="1200" dirty="0">
                <a:latin typeface="Segoe UI"/>
                <a:cs typeface="Segoe UI"/>
                <a:hlinkClick r:id="rId5"/>
              </a:rPr>
              <a:t>https://my.chartered.college/wp-content/uploads/2021/10/Good-practice-in-early-years.pdf</a:t>
            </a:r>
            <a:r>
              <a:rPr lang="cy-GB" sz="1200" dirty="0">
                <a:latin typeface="Segoe UI"/>
                <a:cs typeface="Segoe UI"/>
              </a:rPr>
              <a:t> (Darllenwyd: 12 Ionawr 2024).</a:t>
            </a:r>
            <a:endParaRPr lang="en-US" sz="1200" dirty="0">
              <a:latin typeface="Segoe UI"/>
              <a:cs typeface="Segoe UI"/>
            </a:endParaRPr>
          </a:p>
          <a:p>
            <a:r>
              <a:rPr lang="en-GB" sz="1200" dirty="0">
                <a:latin typeface="Segoe UI"/>
                <a:cs typeface="Segoe UI"/>
              </a:rPr>
              <a:t>UK Parliament. (2023) </a:t>
            </a:r>
            <a:r>
              <a:rPr lang="en-GB" sz="1200" i="1" dirty="0">
                <a:latin typeface="Segoe UI"/>
                <a:cs typeface="Segoe UI"/>
              </a:rPr>
              <a:t>Early years education: Trends, issues and the impact</a:t>
            </a:r>
            <a:r>
              <a:rPr lang="cy-GB" sz="1200" i="1" dirty="0">
                <a:latin typeface="Segoe UI"/>
                <a:cs typeface="Segoe UI"/>
              </a:rPr>
              <a:t> of Covid-19. </a:t>
            </a:r>
            <a:r>
              <a:rPr lang="cy-GB" sz="1200" dirty="0">
                <a:latin typeface="Segoe UI"/>
                <a:cs typeface="Segoe UI"/>
              </a:rPr>
              <a:t>Ar gael o: </a:t>
            </a:r>
            <a:r>
              <a:rPr lang="cy-GB" sz="1200" dirty="0">
                <a:latin typeface="Segoe UI"/>
                <a:cs typeface="Segoe UI"/>
                <a:hlinkClick r:id="rId6"/>
              </a:rPr>
              <a:t>https://lordslibrary.parliament.uk/early-years-education-trends-issues-and-the-impact-of-covid-19/#:~:text=During%20the%20pandemic%2C%20children's%20absence,language%20development%20is%20still%20affected</a:t>
            </a:r>
            <a:r>
              <a:rPr lang="cy-GB" sz="1200" dirty="0">
                <a:latin typeface="Segoe UI"/>
                <a:cs typeface="Segoe UI"/>
              </a:rPr>
              <a:t> (Darllenwyd: 19 Ionawr 2024).</a:t>
            </a:r>
            <a:endParaRPr lang="en-US" sz="1200" dirty="0">
              <a:latin typeface="Segoe UI"/>
              <a:cs typeface="Segoe UI"/>
            </a:endParaRPr>
          </a:p>
          <a:p>
            <a:r>
              <a:rPr lang="en-GB" sz="1200" dirty="0">
                <a:solidFill>
                  <a:srgbClr val="0D0D0D"/>
                </a:solidFill>
                <a:latin typeface="Segoe UI"/>
                <a:cs typeface="Segoe UI"/>
              </a:rPr>
              <a:t>Weleda. (2024) </a:t>
            </a:r>
            <a:r>
              <a:rPr lang="en-GB" sz="1200" i="1" dirty="0">
                <a:solidFill>
                  <a:srgbClr val="0D0D0D"/>
                </a:solidFill>
                <a:latin typeface="Segoe UI"/>
                <a:cs typeface="Segoe UI"/>
              </a:rPr>
              <a:t>The need for touch and closeness.</a:t>
            </a:r>
            <a:r>
              <a:rPr lang="cy-GB" sz="1200" i="1" dirty="0">
                <a:solidFill>
                  <a:srgbClr val="0D0D0D"/>
                </a:solidFill>
                <a:latin typeface="Segoe UI"/>
                <a:cs typeface="Segoe UI"/>
              </a:rPr>
              <a:t> </a:t>
            </a:r>
            <a:r>
              <a:rPr lang="cy-GB" sz="1200" dirty="0">
                <a:solidFill>
                  <a:srgbClr val="0D0D0D"/>
                </a:solidFill>
                <a:latin typeface="Segoe UI"/>
                <a:cs typeface="Segoe UI"/>
              </a:rPr>
              <a:t>[Ar-lein]. Ar gael o: </a:t>
            </a:r>
            <a:r>
              <a:rPr lang="en-GB" sz="1200" dirty="0">
                <a:latin typeface="Segoe UI"/>
                <a:cs typeface="Segoe UI"/>
              </a:rPr>
              <a:t> </a:t>
            </a:r>
            <a:r>
              <a:rPr lang="en-GB" sz="1200" u="sng" dirty="0">
                <a:solidFill>
                  <a:srgbClr val="0563C1"/>
                </a:solidFill>
                <a:latin typeface="Segoe UI"/>
                <a:cs typeface="Segoe UI"/>
              </a:rPr>
              <a:t>https://www.weleda.co.za/magazine/family/why-touch-and-closeness-are-important-for-babies</a:t>
            </a:r>
            <a:r>
              <a:rPr lang="en-GB" sz="1200" dirty="0">
                <a:latin typeface="Segoe UI"/>
                <a:cs typeface="Segoe UI"/>
                <a:hlinkClick r:id="rId7"/>
              </a:rPr>
              <a:t>babies </a:t>
            </a:r>
            <a:r>
              <a:rPr lang="cy-GB" sz="1200" dirty="0">
                <a:solidFill>
                  <a:srgbClr val="0D0D0D"/>
                </a:solidFill>
                <a:latin typeface="Segoe UI"/>
                <a:cs typeface="Segoe UI"/>
              </a:rPr>
              <a:t>(Darllenwyd: 3 Chwefror 2024).</a:t>
            </a:r>
            <a:endParaRPr lang="en-US" sz="1200" dirty="0">
              <a:solidFill>
                <a:srgbClr val="0D0D0D"/>
              </a:solidFill>
              <a:latin typeface="Segoe UI"/>
              <a:cs typeface="Segoe UI"/>
            </a:endParaRPr>
          </a:p>
          <a:p>
            <a:r>
              <a:rPr lang="en-GB" sz="1200" dirty="0">
                <a:latin typeface="Segoe UI"/>
                <a:cs typeface="Segoe UI"/>
              </a:rPr>
              <a:t>Woodland Classroom. (2015) </a:t>
            </a:r>
            <a:r>
              <a:rPr lang="en-GB" sz="1200" i="1" dirty="0">
                <a:latin typeface="Segoe UI"/>
                <a:cs typeface="Segoe UI"/>
              </a:rPr>
              <a:t>What is Forest School?</a:t>
            </a:r>
            <a:r>
              <a:rPr lang="cy-GB" sz="1200" dirty="0">
                <a:solidFill>
                  <a:srgbClr val="0D0D0D"/>
                </a:solidFill>
                <a:latin typeface="Segoe UI"/>
                <a:cs typeface="Segoe UI"/>
              </a:rPr>
              <a:t> [</a:t>
            </a:r>
            <a:r>
              <a:rPr lang="en-GB" sz="1200" dirty="0">
                <a:solidFill>
                  <a:srgbClr val="0D0D0D"/>
                </a:solidFill>
                <a:latin typeface="Segoe UI"/>
                <a:cs typeface="Segoe UI"/>
              </a:rPr>
              <a:t>video</a:t>
            </a:r>
            <a:r>
              <a:rPr lang="cy-GB" sz="1200" dirty="0">
                <a:solidFill>
                  <a:srgbClr val="0D0D0D"/>
                </a:solidFill>
                <a:latin typeface="Segoe UI"/>
                <a:cs typeface="Segoe UI"/>
              </a:rPr>
              <a:t>]. Ar gael o:</a:t>
            </a:r>
            <a:r>
              <a:rPr lang="en-GB" sz="1200" dirty="0">
                <a:latin typeface="Segoe UI"/>
                <a:cs typeface="Segoe UI"/>
              </a:rPr>
              <a:t> </a:t>
            </a:r>
            <a:r>
              <a:rPr lang="en-GB" sz="1200" dirty="0">
                <a:latin typeface="Segoe UI"/>
                <a:cs typeface="Segoe UI"/>
                <a:hlinkClick r:id="rId8"/>
              </a:rPr>
              <a:t>What is Forest School (youtube.com)</a:t>
            </a:r>
            <a:r>
              <a:rPr lang="en-GB" sz="1200" dirty="0">
                <a:latin typeface="Segoe UI"/>
                <a:cs typeface="Segoe UI"/>
              </a:rPr>
              <a:t> </a:t>
            </a:r>
            <a:r>
              <a:rPr lang="en-GB" sz="1200" dirty="0">
                <a:latin typeface="Segoe UI"/>
                <a:cs typeface="Segoe UI"/>
                <a:hlinkClick r:id="rId9"/>
              </a:rPr>
              <a:t>What makes a good early years practitioner? (youtube.com)</a:t>
            </a:r>
            <a:r>
              <a:rPr lang="en-GB" sz="1200" dirty="0">
                <a:latin typeface="Segoe UI"/>
                <a:cs typeface="Segoe UI"/>
              </a:rPr>
              <a:t> </a:t>
            </a:r>
            <a:r>
              <a:rPr lang="cy-GB" sz="1200" dirty="0">
                <a:solidFill>
                  <a:srgbClr val="0D0D0D"/>
                </a:solidFill>
                <a:latin typeface="Segoe UI"/>
                <a:cs typeface="Segoe UI"/>
              </a:rPr>
              <a:t>(Cyrchwyd: 4 Chwefror 2024).</a:t>
            </a:r>
            <a:endParaRPr lang="en-US" sz="1200" dirty="0">
              <a:solidFill>
                <a:srgbClr val="0D0D0D"/>
              </a:solidFill>
              <a:latin typeface="Segoe UI"/>
              <a:cs typeface="Segoe UI"/>
            </a:endParaRPr>
          </a:p>
          <a:p>
            <a:r>
              <a:rPr lang="en-GB" sz="1200" dirty="0">
                <a:latin typeface="Segoe UI"/>
                <a:cs typeface="Segoe UI"/>
              </a:rPr>
              <a:t>Woodland Classroom. (2015) </a:t>
            </a:r>
            <a:r>
              <a:rPr lang="en-GB" sz="1200" i="1" dirty="0">
                <a:latin typeface="Segoe UI"/>
                <a:cs typeface="Segoe UI"/>
              </a:rPr>
              <a:t>Why Kids LOVE Forest School &amp; Outdoor Play</a:t>
            </a:r>
            <a:r>
              <a:rPr lang="en-GB" sz="1200" dirty="0">
                <a:latin typeface="Segoe UI"/>
                <a:cs typeface="Segoe UI"/>
              </a:rPr>
              <a:t>. [video]. </a:t>
            </a:r>
            <a:r>
              <a:rPr lang="cy-GB" sz="1200" dirty="0">
                <a:latin typeface="Segoe UI"/>
                <a:cs typeface="Segoe UI"/>
              </a:rPr>
              <a:t> Ar gael o:</a:t>
            </a:r>
            <a:r>
              <a:rPr lang="en-GB" sz="1200" dirty="0">
                <a:latin typeface="Segoe UI"/>
                <a:cs typeface="Segoe UI"/>
              </a:rPr>
              <a:t> </a:t>
            </a:r>
            <a:r>
              <a:rPr lang="en-GB" sz="1200" dirty="0">
                <a:latin typeface="Segoe UI"/>
                <a:cs typeface="Segoe UI"/>
                <a:hlinkClick r:id="rId10"/>
              </a:rPr>
              <a:t>Intro Lite English (youtube.com)</a:t>
            </a:r>
            <a:r>
              <a:rPr lang="en-GB" sz="1200" dirty="0">
                <a:latin typeface="Segoe UI"/>
                <a:cs typeface="Segoe UI"/>
              </a:rPr>
              <a:t> </a:t>
            </a:r>
            <a:r>
              <a:rPr lang="cy-GB" sz="1200" dirty="0">
                <a:solidFill>
                  <a:srgbClr val="0D0D0D"/>
                </a:solidFill>
                <a:latin typeface="Segoe UI"/>
                <a:cs typeface="Segoe UI"/>
              </a:rPr>
              <a:t>(Cyrchwyd: 4 Chwefror 2024).</a:t>
            </a:r>
            <a:endParaRPr lang="en-US" sz="1200" dirty="0">
              <a:solidFill>
                <a:srgbClr val="0D0D0D"/>
              </a:solidFill>
              <a:latin typeface="Segoe UI"/>
              <a:cs typeface="Segoe UI"/>
            </a:endParaRPr>
          </a:p>
          <a:p>
            <a:pPr algn="l"/>
            <a:endParaRPr lang="en-US" dirty="0">
              <a:cs typeface="Calibri"/>
            </a:endParaRPr>
          </a:p>
        </p:txBody>
      </p:sp>
    </p:spTree>
    <p:extLst>
      <p:ext uri="{BB962C8B-B14F-4D97-AF65-F5344CB8AC3E}">
        <p14:creationId xmlns:p14="http://schemas.microsoft.com/office/powerpoint/2010/main" val="172355872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  Llyfr Llofion Y Mil Diwrnod Cyntaf</vt:lpstr>
      <vt:lpstr>PowerPoint Presentation</vt:lpstr>
      <vt:lpstr>Yr Ymennydd</vt:lpstr>
      <vt:lpstr>PowerPoint Presentation</vt:lpstr>
      <vt:lpstr>PowerPoint Presentation</vt:lpstr>
      <vt:lpstr>Beth yw Partneriaethau Proffesiynol?</vt:lpstr>
      <vt:lpstr>PowerPoint Presentation</vt:lpstr>
      <vt:lpstr>Heriau</vt:lpstr>
      <vt:lpstr>PowerPoint Presentation</vt:lpstr>
      <vt:lpstr>Gweithgareddau</vt:lpstr>
      <vt:lpstr>PowerPoint Presentation</vt:lpstr>
      <vt:lpstr>PowerPoint Presentation</vt:lpstr>
      <vt:lpstr>Cyfeirnodi</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523</cp:revision>
  <dcterms:created xsi:type="dcterms:W3CDTF">2024-01-08T22:14:54Z</dcterms:created>
  <dcterms:modified xsi:type="dcterms:W3CDTF">2024-02-04T20:32:14Z</dcterms:modified>
</cp:coreProperties>
</file>