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" dt="2026-10-02T19:18:15.517"/>
    <p1510:client id="{DA2AC1CC-E85D-CAC5-06E9-979E8E81946F}" v="524" dt="2026-10-02T19:30:28.6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ia Cazac (2538200)" userId="S::2538200@student.uwtsd.ac.uk::cc8550d1-66cc-47ed-99ba-cd3ab6648c7f" providerId="AD" clId="Web-{00000000-0000-0000-0000-000000000000}"/>
    <pc:docChg chg="modSld">
      <pc:chgData name="Stefania Cazac (2538200)" userId="S::2538200@student.uwtsd.ac.uk::cc8550d1-66cc-47ed-99ba-cd3ab6648c7f" providerId="AD" clId="Web-{00000000-0000-0000-0000-000000000000}" dt="2026-10-02T19:18:15.517" v="1"/>
      <pc:docMkLst>
        <pc:docMk/>
      </pc:docMkLst>
      <pc:sldChg chg="addSp delSp modSp">
        <pc:chgData name="Stefania Cazac (2538200)" userId="S::2538200@student.uwtsd.ac.uk::cc8550d1-66cc-47ed-99ba-cd3ab6648c7f" providerId="AD" clId="Web-{00000000-0000-0000-0000-000000000000}" dt="2026-10-02T19:18:15.517" v="1"/>
        <pc:sldMkLst>
          <pc:docMk/>
          <pc:sldMk cId="3034529080" sldId="257"/>
        </pc:sldMkLst>
        <pc:picChg chg="add del mod">
          <ac:chgData name="Stefania Cazac (2538200)" userId="S::2538200@student.uwtsd.ac.uk::cc8550d1-66cc-47ed-99ba-cd3ab6648c7f" providerId="AD" clId="Web-{00000000-0000-0000-0000-000000000000}" dt="2026-10-02T19:18:15.517" v="1"/>
          <ac:picMkLst>
            <pc:docMk/>
            <pc:sldMk cId="3034529080" sldId="257"/>
            <ac:picMk id="4" creationId="{95FC8367-E71A-BC2E-2ACE-5D5B93C74CAB}"/>
          </ac:picMkLst>
        </pc:picChg>
      </pc:sldChg>
    </pc:docChg>
  </pc:docChgLst>
  <pc:docChgLst>
    <pc:chgData name="Stefania Cazac (2538200)" userId="S::2538200@student.uwtsd.ac.uk::cc8550d1-66cc-47ed-99ba-cd3ab6648c7f" providerId="AD" clId="Web-{DA2AC1CC-E85D-CAC5-06E9-979E8E81946F}"/>
    <pc:docChg chg="mod addSld modSld addMainMaster delMainMaster">
      <pc:chgData name="Stefania Cazac (2538200)" userId="S::2538200@student.uwtsd.ac.uk::cc8550d1-66cc-47ed-99ba-cd3ab6648c7f" providerId="AD" clId="Web-{DA2AC1CC-E85D-CAC5-06E9-979E8E81946F}" dt="2026-10-02T19:30:28.689" v="475" actId="20577"/>
      <pc:docMkLst>
        <pc:docMk/>
      </pc:docMkLst>
      <pc:sldChg chg="modSp mod modClrScheme chgLayout">
        <pc:chgData name="Stefania Cazac (2538200)" userId="S::2538200@student.uwtsd.ac.uk::cc8550d1-66cc-47ed-99ba-cd3ab6648c7f" providerId="AD" clId="Web-{DA2AC1CC-E85D-CAC5-06E9-979E8E81946F}" dt="2026-10-02T19:13:34.012" v="310"/>
        <pc:sldMkLst>
          <pc:docMk/>
          <pc:sldMk cId="109857222" sldId="256"/>
        </pc:sldMkLst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Stefania Cazac (2538200)" userId="S::2538200@student.uwtsd.ac.uk::cc8550d1-66cc-47ed-99ba-cd3ab6648c7f" providerId="AD" clId="Web-{DA2AC1CC-E85D-CAC5-06E9-979E8E81946F}" dt="2026-10-02T19:19:12.639" v="343"/>
        <pc:sldMkLst>
          <pc:docMk/>
          <pc:sldMk cId="3034529080" sldId="257"/>
        </pc:sldMkLst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3034529080" sldId="257"/>
            <ac:spMk id="2" creationId="{8E25FC6D-480F-F1EB-2636-0D37412607AC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3034529080" sldId="257"/>
            <ac:spMk id="3" creationId="{4B27BB8E-EDDF-A73E-5D18-07163A5EF411}"/>
          </ac:spMkLst>
        </pc:spChg>
        <pc:picChg chg="add del mod">
          <ac:chgData name="Stefania Cazac (2538200)" userId="S::2538200@student.uwtsd.ac.uk::cc8550d1-66cc-47ed-99ba-cd3ab6648c7f" providerId="AD" clId="Web-{DA2AC1CC-E85D-CAC5-06E9-979E8E81946F}" dt="2026-10-02T19:19:12.639" v="343"/>
          <ac:picMkLst>
            <pc:docMk/>
            <pc:sldMk cId="3034529080" sldId="257"/>
            <ac:picMk id="4" creationId="{F0ABB29A-3AD4-6A38-B0E5-CB81204730D7}"/>
          </ac:picMkLst>
        </pc:picChg>
      </pc:sldChg>
      <pc:sldChg chg="modSp new mod modClrScheme chgLayout">
        <pc:chgData name="Stefania Cazac (2538200)" userId="S::2538200@student.uwtsd.ac.uk::cc8550d1-66cc-47ed-99ba-cd3ab6648c7f" providerId="AD" clId="Web-{DA2AC1CC-E85D-CAC5-06E9-979E8E81946F}" dt="2026-10-02T19:28:26.515" v="447" actId="20577"/>
        <pc:sldMkLst>
          <pc:docMk/>
          <pc:sldMk cId="3341159610" sldId="258"/>
        </pc:sldMkLst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3341159610" sldId="258"/>
            <ac:spMk id="2" creationId="{A711A8A9-56A1-4025-A0CE-EBEDBABF5967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28:26.515" v="447" actId="20577"/>
          <ac:spMkLst>
            <pc:docMk/>
            <pc:sldMk cId="3341159610" sldId="258"/>
            <ac:spMk id="3" creationId="{EA638BA6-6B6E-4653-82F8-E8FD4BA90BE4}"/>
          </ac:spMkLst>
        </pc:spChg>
      </pc:sldChg>
      <pc:sldChg chg="addSp modSp new mod modClrScheme chgLayout">
        <pc:chgData name="Stefania Cazac (2538200)" userId="S::2538200@student.uwtsd.ac.uk::cc8550d1-66cc-47ed-99ba-cd3ab6648c7f" providerId="AD" clId="Web-{DA2AC1CC-E85D-CAC5-06E9-979E8E81946F}" dt="2026-10-02T19:29:06.954" v="464" actId="20577"/>
        <pc:sldMkLst>
          <pc:docMk/>
          <pc:sldMk cId="1915852086" sldId="259"/>
        </pc:sldMkLst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1915852086" sldId="259"/>
            <ac:spMk id="2" creationId="{BA6E21DA-4882-92F9-B4A3-A663532BA751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29:06.954" v="464" actId="20577"/>
          <ac:spMkLst>
            <pc:docMk/>
            <pc:sldMk cId="1915852086" sldId="259"/>
            <ac:spMk id="3" creationId="{043CF889-CB30-5947-F50F-ED78AC5BCCF9}"/>
          </ac:spMkLst>
        </pc:spChg>
        <pc:spChg chg="add mod">
          <ac:chgData name="Stefania Cazac (2538200)" userId="S::2538200@student.uwtsd.ac.uk::cc8550d1-66cc-47ed-99ba-cd3ab6648c7f" providerId="AD" clId="Web-{DA2AC1CC-E85D-CAC5-06E9-979E8E81946F}" dt="2026-10-02T19:23:11.992" v="383" actId="20577"/>
          <ac:spMkLst>
            <pc:docMk/>
            <pc:sldMk cId="1915852086" sldId="259"/>
            <ac:spMk id="4" creationId="{B22D2ED3-9918-AC51-3FC7-92CF32637FBA}"/>
          </ac:spMkLst>
        </pc:spChg>
      </pc:sldChg>
      <pc:sldChg chg="addSp modSp new mod modClrScheme chgLayout">
        <pc:chgData name="Stefania Cazac (2538200)" userId="S::2538200@student.uwtsd.ac.uk::cc8550d1-66cc-47ed-99ba-cd3ab6648c7f" providerId="AD" clId="Web-{DA2AC1CC-E85D-CAC5-06E9-979E8E81946F}" dt="2026-10-02T19:30:28.689" v="475" actId="20577"/>
        <pc:sldMkLst>
          <pc:docMk/>
          <pc:sldMk cId="1924504654" sldId="260"/>
        </pc:sldMkLst>
        <pc:spChg chg="mod ord">
          <ac:chgData name="Stefania Cazac (2538200)" userId="S::2538200@student.uwtsd.ac.uk::cc8550d1-66cc-47ed-99ba-cd3ab6648c7f" providerId="AD" clId="Web-{DA2AC1CC-E85D-CAC5-06E9-979E8E81946F}" dt="2026-10-02T19:14:54.999" v="329" actId="1076"/>
          <ac:spMkLst>
            <pc:docMk/>
            <pc:sldMk cId="1924504654" sldId="260"/>
            <ac:spMk id="2" creationId="{2D954B3D-4316-5ACB-056F-E7093FB36496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30:28.689" v="475" actId="20577"/>
          <ac:spMkLst>
            <pc:docMk/>
            <pc:sldMk cId="1924504654" sldId="260"/>
            <ac:spMk id="3" creationId="{29A505B0-1031-36E5-7E2D-E7EB00A9CB04}"/>
          </ac:spMkLst>
        </pc:spChg>
        <pc:spChg chg="add mod">
          <ac:chgData name="Stefania Cazac (2538200)" userId="S::2538200@student.uwtsd.ac.uk::cc8550d1-66cc-47ed-99ba-cd3ab6648c7f" providerId="AD" clId="Web-{DA2AC1CC-E85D-CAC5-06E9-979E8E81946F}" dt="2026-10-02T19:27:46.140" v="445" actId="1076"/>
          <ac:spMkLst>
            <pc:docMk/>
            <pc:sldMk cId="1924504654" sldId="260"/>
            <ac:spMk id="4" creationId="{D82C5D20-FCB4-2281-BFEF-F03F74899297}"/>
          </ac:spMkLst>
        </pc:spChg>
      </pc:sldChg>
      <pc:sldChg chg="modSp new mod modClrScheme chgLayout">
        <pc:chgData name="Stefania Cazac (2538200)" userId="S::2538200@student.uwtsd.ac.uk::cc8550d1-66cc-47ed-99ba-cd3ab6648c7f" providerId="AD" clId="Web-{DA2AC1CC-E85D-CAC5-06E9-979E8E81946F}" dt="2026-10-02T19:24:15.665" v="396" actId="1076"/>
        <pc:sldMkLst>
          <pc:docMk/>
          <pc:sldMk cId="2960206187" sldId="261"/>
        </pc:sldMkLst>
        <pc:spChg chg="mod ord">
          <ac:chgData name="Stefania Cazac (2538200)" userId="S::2538200@student.uwtsd.ac.uk::cc8550d1-66cc-47ed-99ba-cd3ab6648c7f" providerId="AD" clId="Web-{DA2AC1CC-E85D-CAC5-06E9-979E8E81946F}" dt="2026-10-02T19:24:08.447" v="395" actId="1076"/>
          <ac:spMkLst>
            <pc:docMk/>
            <pc:sldMk cId="2960206187" sldId="261"/>
            <ac:spMk id="2" creationId="{C181195C-E63D-CDBD-AEAB-DCA8CC28DC09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24:15.665" v="396" actId="1076"/>
          <ac:spMkLst>
            <pc:docMk/>
            <pc:sldMk cId="2960206187" sldId="261"/>
            <ac:spMk id="3" creationId="{E6415767-43FC-B0B8-0E46-9FDE61456233}"/>
          </ac:spMkLst>
        </pc:spChg>
      </pc:sldChg>
      <pc:sldChg chg="addSp delSp modSp new mod modClrScheme chgLayout">
        <pc:chgData name="Stefania Cazac (2538200)" userId="S::2538200@student.uwtsd.ac.uk::cc8550d1-66cc-47ed-99ba-cd3ab6648c7f" providerId="AD" clId="Web-{DA2AC1CC-E85D-CAC5-06E9-979E8E81946F}" dt="2026-10-02T19:26:17.606" v="430" actId="20577"/>
        <pc:sldMkLst>
          <pc:docMk/>
          <pc:sldMk cId="2721853108" sldId="262"/>
        </pc:sldMkLst>
        <pc:spChg chg="mod ord">
          <ac:chgData name="Stefania Cazac (2538200)" userId="S::2538200@student.uwtsd.ac.uk::cc8550d1-66cc-47ed-99ba-cd3ab6648c7f" providerId="AD" clId="Web-{DA2AC1CC-E85D-CAC5-06E9-979E8E81946F}" dt="2026-10-02T19:25:13.199" v="405" actId="1076"/>
          <ac:spMkLst>
            <pc:docMk/>
            <pc:sldMk cId="2721853108" sldId="262"/>
            <ac:spMk id="2" creationId="{634E9CCB-21FB-BFF7-DADB-417A9CAF5C6C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26:17.606" v="430" actId="20577"/>
          <ac:spMkLst>
            <pc:docMk/>
            <pc:sldMk cId="2721853108" sldId="262"/>
            <ac:spMk id="3" creationId="{6316D024-EF05-AC38-2A05-FAF5B2CFE420}"/>
          </ac:spMkLst>
        </pc:spChg>
        <pc:spChg chg="add del">
          <ac:chgData name="Stefania Cazac (2538200)" userId="S::2538200@student.uwtsd.ac.uk::cc8550d1-66cc-47ed-99ba-cd3ab6648c7f" providerId="AD" clId="Web-{DA2AC1CC-E85D-CAC5-06E9-979E8E81946F}" dt="2026-10-02T19:01:25.790" v="245"/>
          <ac:spMkLst>
            <pc:docMk/>
            <pc:sldMk cId="2721853108" sldId="262"/>
            <ac:spMk id="4" creationId="{289546D8-8AD5-7C85-AD77-9CDBF36FBA9A}"/>
          </ac:spMkLst>
        </pc:spChg>
        <pc:spChg chg="add mod">
          <ac:chgData name="Stefania Cazac (2538200)" userId="S::2538200@student.uwtsd.ac.uk::cc8550d1-66cc-47ed-99ba-cd3ab6648c7f" providerId="AD" clId="Web-{DA2AC1CC-E85D-CAC5-06E9-979E8E81946F}" dt="2026-10-02T19:25:33.293" v="409" actId="1076"/>
          <ac:spMkLst>
            <pc:docMk/>
            <pc:sldMk cId="2721853108" sldId="262"/>
            <ac:spMk id="5" creationId="{409BF1B8-9E90-94E2-CC16-3DA1B391A7B1}"/>
          </ac:spMkLst>
        </pc:spChg>
      </pc:sldChg>
      <pc:sldChg chg="modSp new mod modClrScheme chgLayout">
        <pc:chgData name="Stefania Cazac (2538200)" userId="S::2538200@student.uwtsd.ac.uk::cc8550d1-66cc-47ed-99ba-cd3ab6648c7f" providerId="AD" clId="Web-{DA2AC1CC-E85D-CAC5-06E9-979E8E81946F}" dt="2026-10-02T19:13:34.012" v="310"/>
        <pc:sldMkLst>
          <pc:docMk/>
          <pc:sldMk cId="3616960794" sldId="263"/>
        </pc:sldMkLst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3616960794" sldId="263"/>
            <ac:spMk id="2" creationId="{4A06F5F4-9A3E-2D03-84A5-8B5E6D663984}"/>
          </ac:spMkLst>
        </pc:spChg>
        <pc:spChg chg="mod ord">
          <ac:chgData name="Stefania Cazac (2538200)" userId="S::2538200@student.uwtsd.ac.uk::cc8550d1-66cc-47ed-99ba-cd3ab6648c7f" providerId="AD" clId="Web-{DA2AC1CC-E85D-CAC5-06E9-979E8E81946F}" dt="2026-10-02T19:13:34.012" v="310"/>
          <ac:spMkLst>
            <pc:docMk/>
            <pc:sldMk cId="3616960794" sldId="263"/>
            <ac:spMk id="3" creationId="{3D77CE51-5E22-3E78-E97E-BD1A999AB8FB}"/>
          </ac:spMkLst>
        </pc:spChg>
      </pc:sldChg>
      <pc:sldChg chg="addSp delSp modSp new mod setBg modClrScheme delDesignElem chgLayout">
        <pc:chgData name="Stefania Cazac (2538200)" userId="S::2538200@student.uwtsd.ac.uk::cc8550d1-66cc-47ed-99ba-cd3ab6648c7f" providerId="AD" clId="Web-{DA2AC1CC-E85D-CAC5-06E9-979E8E81946F}" dt="2026-10-02T19:13:34.012" v="310"/>
        <pc:sldMkLst>
          <pc:docMk/>
          <pc:sldMk cId="2026699287" sldId="264"/>
        </pc:sldMkLst>
        <pc:spChg chg="del">
          <ac:chgData name="Stefania Cazac (2538200)" userId="S::2538200@student.uwtsd.ac.uk::cc8550d1-66cc-47ed-99ba-cd3ab6648c7f" providerId="AD" clId="Web-{DA2AC1CC-E85D-CAC5-06E9-979E8E81946F}" dt="2026-10-02T19:12:40.776" v="308"/>
          <ac:spMkLst>
            <pc:docMk/>
            <pc:sldMk cId="2026699287" sldId="264"/>
            <ac:spMk id="2" creationId="{05189E63-DB79-FF3E-6B7A-4799959F4D01}"/>
          </ac:spMkLst>
        </pc:spChg>
        <pc:spChg chg="del">
          <ac:chgData name="Stefania Cazac (2538200)" userId="S::2538200@student.uwtsd.ac.uk::cc8550d1-66cc-47ed-99ba-cd3ab6648c7f" providerId="AD" clId="Web-{DA2AC1CC-E85D-CAC5-06E9-979E8E81946F}" dt="2026-10-02T19:12:36.135" v="307"/>
          <ac:spMkLst>
            <pc:docMk/>
            <pc:sldMk cId="2026699287" sldId="264"/>
            <ac:spMk id="3" creationId="{F06EE4BC-BE4E-AAB9-6C84-0001D3BD9439}"/>
          </ac:spMkLst>
        </pc:spChg>
        <pc:spChg chg="add del">
          <ac:chgData name="Stefania Cazac (2538200)" userId="S::2538200@student.uwtsd.ac.uk::cc8550d1-66cc-47ed-99ba-cd3ab6648c7f" providerId="AD" clId="Web-{DA2AC1CC-E85D-CAC5-06E9-979E8E81946F}" dt="2026-10-02T19:13:29.622" v="309"/>
          <ac:spMkLst>
            <pc:docMk/>
            <pc:sldMk cId="2026699287" sldId="264"/>
            <ac:spMk id="9" creationId="{42A4FC2C-047E-45A5-965D-8E1E3BF09BC6}"/>
          </ac:spMkLst>
        </pc:spChg>
        <pc:picChg chg="add mod ord">
          <ac:chgData name="Stefania Cazac (2538200)" userId="S::2538200@student.uwtsd.ac.uk::cc8550d1-66cc-47ed-99ba-cd3ab6648c7f" providerId="AD" clId="Web-{DA2AC1CC-E85D-CAC5-06E9-979E8E81946F}" dt="2026-10-02T19:13:34.012" v="310"/>
          <ac:picMkLst>
            <pc:docMk/>
            <pc:sldMk cId="2026699287" sldId="264"/>
            <ac:picMk id="4" creationId="{67D61DC6-FCD0-9AA1-7A50-1CC00FC3D1F3}"/>
          </ac:picMkLst>
        </pc:picChg>
      </pc:sldChg>
      <pc:sldChg chg="modSp new">
        <pc:chgData name="Stefania Cazac (2538200)" userId="S::2538200@student.uwtsd.ac.uk::cc8550d1-66cc-47ed-99ba-cd3ab6648c7f" providerId="AD" clId="Web-{DA2AC1CC-E85D-CAC5-06E9-979E8E81946F}" dt="2026-10-02T19:14:31.452" v="328" actId="20577"/>
        <pc:sldMkLst>
          <pc:docMk/>
          <pc:sldMk cId="2475887228" sldId="265"/>
        </pc:sldMkLst>
        <pc:spChg chg="mod">
          <ac:chgData name="Stefania Cazac (2538200)" userId="S::2538200@student.uwtsd.ac.uk::cc8550d1-66cc-47ed-99ba-cd3ab6648c7f" providerId="AD" clId="Web-{DA2AC1CC-E85D-CAC5-06E9-979E8E81946F}" dt="2026-10-02T19:14:31.452" v="328" actId="20577"/>
          <ac:spMkLst>
            <pc:docMk/>
            <pc:sldMk cId="2475887228" sldId="265"/>
            <ac:spMk id="3" creationId="{2AFA0ED6-1CAA-94D9-94B2-46DA9EA096DD}"/>
          </ac:spMkLst>
        </pc:spChg>
      </pc:sldChg>
      <pc:sldMasterChg chg="del delSldLayout">
        <pc:chgData name="Stefania Cazac (2538200)" userId="S::2538200@student.uwtsd.ac.uk::cc8550d1-66cc-47ed-99ba-cd3ab6648c7f" providerId="AD" clId="Web-{DA2AC1CC-E85D-CAC5-06E9-979E8E81946F}" dt="2026-10-02T19:13:29.622" v="309"/>
        <pc:sldMasterMkLst>
          <pc:docMk/>
          <pc:sldMasterMk cId="2460954070" sldId="2147483660"/>
        </pc:sldMasterMkLst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tefania Cazac (2538200)" userId="S::2538200@student.uwtsd.ac.uk::cc8550d1-66cc-47ed-99ba-cd3ab6648c7f" providerId="AD" clId="Web-{DA2AC1CC-E85D-CAC5-06E9-979E8E81946F}" dt="2026-10-02T19:13:29.622" v="30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tefania Cazac (2538200)" userId="S::2538200@student.uwtsd.ac.uk::cc8550d1-66cc-47ed-99ba-cd3ab6648c7f" providerId="AD" clId="Web-{DA2AC1CC-E85D-CAC5-06E9-979E8E81946F}" dt="2026-10-02T19:13:34.012" v="310"/>
        <pc:sldMasterMkLst>
          <pc:docMk/>
          <pc:sldMasterMk cId="1082224317" sldId="2147483672"/>
        </pc:sldMasterMkLst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116405587" sldId="2147483673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1331190349" sldId="2147483674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3811719923" sldId="2147483675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3682286927" sldId="2147483676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2630715080" sldId="2147483677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2334705643" sldId="2147483678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1127602490" sldId="2147483679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573463528" sldId="2147483680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3412119740" sldId="2147483681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928465359" sldId="2147483682"/>
          </pc:sldLayoutMkLst>
        </pc:sldLayoutChg>
        <pc:sldLayoutChg chg="add del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082224317" sldId="2147483672"/>
            <pc:sldLayoutMk cId="1340381577" sldId="2147483683"/>
          </pc:sldLayoutMkLst>
        </pc:sldLayoutChg>
      </pc:sldMasterChg>
      <pc:sldMasterChg chg="add addSldLayout modSldLayout">
        <pc:chgData name="Stefania Cazac (2538200)" userId="S::2538200@student.uwtsd.ac.uk::cc8550d1-66cc-47ed-99ba-cd3ab6648c7f" providerId="AD" clId="Web-{DA2AC1CC-E85D-CAC5-06E9-979E8E81946F}" dt="2026-10-02T19:13:34.012" v="310"/>
        <pc:sldMasterMkLst>
          <pc:docMk/>
          <pc:sldMasterMk cId="1929940220" sldId="2147483684"/>
        </pc:sldMasterMkLst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992956612" sldId="2147483685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67021101" sldId="2147483686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4247399425" sldId="2147483687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884842275" sldId="2147483688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827024041" sldId="2147483689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61183949" sldId="2147483690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691053225" sldId="2147483691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869831048" sldId="2147483692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219802801" sldId="2147483693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429446390" sldId="2147483694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914231093" sldId="2147483695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4208721377" sldId="2147483696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799904284" sldId="2147483697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3458005827" sldId="2147483698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626334064" sldId="2147483699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3810965756" sldId="2147483700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209172251" sldId="2147483701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199204726" sldId="2147483702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837161810" sldId="2147483703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4207962237" sldId="2147483704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3049657555" sldId="2147483705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213917540" sldId="2147483706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883781066" sldId="2147483707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008629521" sldId="2147483708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2583021132" sldId="2147483709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3400871669" sldId="2147483710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152187089" sldId="2147483711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3996539848" sldId="2147483712"/>
          </pc:sldLayoutMkLst>
        </pc:sldLayoutChg>
        <pc:sldLayoutChg chg="add mod replId">
          <pc:chgData name="Stefania Cazac (2538200)" userId="S::2538200@student.uwtsd.ac.uk::cc8550d1-66cc-47ed-99ba-cd3ab6648c7f" providerId="AD" clId="Web-{DA2AC1CC-E85D-CAC5-06E9-979E8E81946F}" dt="2026-10-02T19:13:34.012" v="310"/>
          <pc:sldLayoutMkLst>
            <pc:docMk/>
            <pc:sldMasterMk cId="1929940220" sldId="2147483684"/>
            <pc:sldLayoutMk cId="1177905138" sldId="214748371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B8170F-0370-4A38-8BF3-83D69476AE62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29566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FigureOut">
              <a:rPr lang="en-US" dirty="0"/>
              <a:t>10/2/2026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021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BD5D1244-0536-4076-95F8-65E3144966FF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73994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F94E15-B448-489B-871D-A40527BFA7B7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4842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994A23-0EFF-404D-A2C5-6B54939039AD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7024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FigureOut">
              <a:rPr lang="en-US" dirty="0"/>
              <a:t>10/2/2026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1839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948C47DC-C479-4517-B1B0-94DB01BA76E7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053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F92C9D0B-C1A3-434D-9CF9-A666A14DD8A1}" type="datetimeFigureOut">
              <a:rPr lang="en-US" dirty="0"/>
              <a:t>10/2/2026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9831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742A22FE-7CAA-4561-B3B2-F8D8C37BE3D2}" type="datetimeFigureOut">
              <a:rPr lang="en-US" dirty="0"/>
              <a:t>10/2/2026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0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491FA625-EDE8-4CCD-93F2-36B8EAED6AA1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446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5824A7B9-17B9-4425-9158-739F678A55EB}" type="datetimeFigureOut">
              <a:rPr lang="en-US" dirty="0"/>
              <a:t>10/2/2026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42310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28E8FF4C-7F6A-4962-9270-F797B8959287}" type="datetimeFigureOut">
              <a:rPr lang="en-US" dirty="0"/>
              <a:t>10/2/2026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87213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064F86E1-145A-4683-AD05-97E7E41B4995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9042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96B14CE5-CB23-4F24-AF40-FFA10F25B799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8005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939A3FF-4925-4C53-B6D9-F2B1807D4179}" type="datetimeFigureOut">
              <a:rPr lang="en-US" dirty="0"/>
              <a:t>10/2/2026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334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220747AD-BB60-464B-B16B-6CC7DCEAA31E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0965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40F08F-40FA-4D3B-96CF-F8FAF483E9A7}" type="datetimeFigureOut">
              <a:rPr lang="en-US" dirty="0"/>
              <a:t>10/2/2026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91722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EB5EDF0F-3515-4895-B663-882304741893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92047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B29ED0-7871-4976-8402-1756C1FAC1EA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7161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453B8C54-B76A-4DD8-BD0B-11200408342B}" type="datetimeFigureOut">
              <a:rPr lang="en-US" dirty="0"/>
              <a:t>10/2/2026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9622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448BDD-274C-4BED-8350-833672089118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96575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527F-9C49-4481-A18C-80BA2EA99E79}" type="datetimeFigureOut">
              <a:rPr lang="en-US" dirty="0"/>
              <a:t>10/2/2026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9175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039EB-95FD-42A0-BF06-87A9D15142C9}" type="datetimeFigureOut">
              <a:rPr lang="en-US" dirty="0"/>
              <a:t>10/2/2026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37810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9701D-AA71-4F6F-B74A-236E07E9ABE4}" type="datetimeFigureOut">
              <a:rPr lang="en-US" dirty="0"/>
              <a:t>10/2/2026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6295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6D589-8B08-4190-9F3B-BA01ED2999CB}" type="datetimeFigureOut">
              <a:rPr lang="en-US" dirty="0"/>
              <a:t>10/2/2026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0211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A08923-D58E-4822-B554-6A1173FCE25D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00871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F50BF9E0-60DA-4D6D-8F14-825F152220D6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2187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5398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905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18A4B20A-718A-4149-B5D2-676E857EB828}" type="datetimeFigureOut">
              <a:rPr lang="en-US" dirty="0"/>
              <a:t>10/2/2026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43C14-E680-3360-0E4D-DA502AF50E85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1929940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  <p:sldLayoutId id="2147483704" r:id="rId20"/>
    <p:sldLayoutId id="2147483705" r:id="rId21"/>
    <p:sldLayoutId id="2147483706" r:id="rId22"/>
    <p:sldLayoutId id="2147483707" r:id="rId23"/>
    <p:sldLayoutId id="2147483708" r:id="rId24"/>
    <p:sldLayoutId id="2147483709" r:id="rId25"/>
    <p:sldLayoutId id="2147483710" r:id="rId26"/>
    <p:sldLayoutId id="2147483711" r:id="rId27"/>
    <p:sldLayoutId id="2147483712" r:id="rId28"/>
    <p:sldLayoutId id="2147483713" r:id="rId29"/>
  </p:sldLayoutIdLst>
  <p:hf hdr="0"/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6982" y="504137"/>
            <a:ext cx="10898036" cy="2416354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BASIL'S BAKERY PRESENTATION</a:t>
            </a:r>
            <a:endParaRPr lang="en-US"/>
          </a:p>
          <a:p>
            <a:r>
              <a:rPr lang="en-GB">
                <a:ea typeface="+mj-lt"/>
                <a:cs typeface="+mj-lt"/>
              </a:rPr>
              <a:t>STUDENT NAME :Stefania Cazac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" y="2926303"/>
            <a:ext cx="12292640" cy="24608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ID STUDENT:2538200</a:t>
            </a:r>
            <a:endParaRPr lang="en-US"/>
          </a:p>
          <a:p>
            <a:r>
              <a:rPr lang="en-GB">
                <a:ea typeface="+mn-lt"/>
                <a:cs typeface="+mn-lt"/>
              </a:rPr>
              <a:t>LECTURES NAME Rebecca Stewart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MODULE CODE:LCLM 4004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Module name: Problem Solving and Decision-Making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Component one Basil's Bakery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5FC6D-480F-F1EB-2636-0D3741260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7BB8E-EDDF-A73E-5D18-07163A5EF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Background of Basil Bakery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Key Challenges Facing the Business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PESTEL Analysis – Critique and Application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Cause-and-Effect Diagram – Critique and Application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Key Findings and Recommendations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29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1A8A9-56A1-4025-A0CE-EBEDBABF5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 of basil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38BA6-6B6E-4653-82F8-E8FD4BA90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Independent artisan bakery and café, specialising in freshly baked bread, pastries, cakes, and light meals.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Located on a local high street, operating in a competitive market alongside supermarkets and chain cafés.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Established before 2020, building its reputation through high-quality products and friendly customer service.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Developed a loyal local customer base and experienced steady growth before the COVID-19 pandemic.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Adapted after 2020 to changes in customer behaviour and the wider retail and hospitality environment.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Currently focused on maintaining competitiveness while responding to changing market conditions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159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E21DA-4882-92F9-B4A3-A663532BA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Insight into the Problems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CF889-CB30-5947-F50F-ED78AC5BC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3739"/>
            <a:ext cx="5052204" cy="44232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Root Problem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Declining business performance caused by rising operating costs and changing customer demand.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Internal Issues (Basil Bakery has some control)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Limited marketing and online presence (High control)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Reliance on in-store sales and local footfall (Medium–High control)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Staffing and day-to-day operational pressures (Medium control)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2D2ED3-9918-AC51-3FC7-92CF32637FBA}"/>
              </a:ext>
            </a:extLst>
          </p:cNvPr>
          <p:cNvSpPr txBox="1"/>
          <p:nvPr/>
        </p:nvSpPr>
        <p:spPr>
          <a:xfrm>
            <a:off x="6397353" y="1750440"/>
            <a:ext cx="4955127" cy="2620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 External Issues (Basil Bakery has little or no control)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Rising ingredient, energy, and supplier costs (Low control)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Changing customer spending habits due to the cost-of-living crisis (Low control) </a:t>
            </a:r>
            <a:r>
              <a:rPr lang="en-GB" err="1"/>
              <a:t>ncreased</a:t>
            </a:r>
            <a:r>
              <a:rPr lang="en-GB"/>
              <a:t> competition from supermarkets and large café chains (Very low control)</a:t>
            </a: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852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54B3D-4316-5ACB-056F-E7093FB36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746" y="566704"/>
            <a:ext cx="11253668" cy="665690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PESTEL Framework: Explanation + </a:t>
            </a:r>
            <a:endParaRPr lang="en-US"/>
          </a:p>
          <a:p>
            <a:r>
              <a:rPr lang="en-GB">
                <a:ea typeface="+mj-lt"/>
                <a:cs typeface="+mj-lt"/>
              </a:rPr>
              <a:t>Critique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505B0-1031-36E5-7E2D-E7EB00A9C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1230313"/>
            <a:ext cx="5241131" cy="441086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ea typeface="+mn-lt"/>
                <a:cs typeface="+mn-lt"/>
              </a:rPr>
              <a:t>PESTEL Framework</a:t>
            </a:r>
            <a:endParaRPr lang="en-GB" sz="1400"/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What?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A strategic tool used to analyse the external environment affecting a business.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Examines Political, Economic, Social, Technological,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Environmental, and Legal factors.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Helps businesses identify external opportunities and threats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(Johnson, Scholes &amp; Whittington, 2020).</a:t>
            </a:r>
            <a:endParaRPr lang="en-GB" sz="1400"/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Why is it used?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Supports strategic planning and decision-making.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Helps businesses understand how external changes may affect performance.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Often used when organisations face uncertain or changing market conditions. </a:t>
            </a:r>
            <a:endParaRPr lang="en-GB" sz="1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2C5D20-FCB4-2281-BFEF-F03F74899297}"/>
              </a:ext>
            </a:extLst>
          </p:cNvPr>
          <p:cNvSpPr txBox="1"/>
          <p:nvPr/>
        </p:nvSpPr>
        <p:spPr>
          <a:xfrm>
            <a:off x="6101607" y="1519504"/>
            <a:ext cx="5246605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Advantages</a:t>
            </a:r>
            <a:endParaRPr lang="en-US" sz="1600"/>
          </a:p>
          <a:p>
            <a:r>
              <a:rPr lang="en-GB" sz="1600">
                <a:ea typeface="+mn-lt"/>
                <a:cs typeface="+mn-lt"/>
              </a:rPr>
              <a:t>• Provides a clear and structured way to analyse the external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environment.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Helps businesses identify trends, opportunities, and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potential risks early.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Limitations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• Only focuses on external factors and ignores internal business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issues.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Does not prioritise which factors are most important.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Information can become outdated quickly because the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business environment changes rapidly.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924504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1195C-E63D-CDBD-AEAB-DCA8CC28D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161892"/>
            <a:ext cx="11253668" cy="665690"/>
          </a:xfrm>
        </p:spPr>
        <p:txBody>
          <a:bodyPr>
            <a:normAutofit/>
          </a:bodyPr>
          <a:lstStyle/>
          <a:p>
            <a:r>
              <a:rPr lang="en-GB"/>
              <a:t>Application of PESTEL to Basil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15767-43FC-B0B8-0E46-9FDE61456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826519"/>
            <a:ext cx="11253668" cy="48483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/>
              <a:t>PESTEL Factor – Application to basil bakery</a:t>
            </a:r>
          </a:p>
          <a:p>
            <a:r>
              <a:rPr lang="en-GB" sz="1600"/>
              <a:t>Political - Increases in the National Living Wage and government employment policies have raised staffing costs for the  bakery (UK Government, 2024).</a:t>
            </a:r>
            <a:endParaRPr lang="en-US" sz="1600"/>
          </a:p>
          <a:p>
            <a:r>
              <a:rPr lang="en-GB" sz="1600"/>
              <a:t>Economic - Inflation and the UK cost-of-living crisis have increased the price of ingredients, energy, and supplies while reducing customer spending (ONS, 2024).</a:t>
            </a:r>
          </a:p>
          <a:p>
            <a:r>
              <a:rPr lang="en-GB" sz="1600"/>
              <a:t>Social - customers are changing their buying habits, looking for greater value and convenience, which affects demand for premium bakery products (Mintel, 2024).</a:t>
            </a:r>
          </a:p>
          <a:p>
            <a:r>
              <a:rPr lang="en-GB" sz="1600"/>
              <a:t>Technological - Growth in online ordering, delivery apps, and social media marketing means Basil Bakery must compete with businesses using digital platforms (Statista, 2024).</a:t>
            </a:r>
          </a:p>
          <a:p>
            <a:r>
              <a:rPr lang="en-GB" sz="1600"/>
              <a:t>Environmental - Rising energy costs and pressure to use sustainable packaging increase operating expenses and influence purchasing decisions (WRAP, 2023).</a:t>
            </a:r>
          </a:p>
          <a:p>
            <a:r>
              <a:rPr lang="en-GB" sz="1600"/>
              <a:t>Legal - Food hygiene regulations and allergen labelling requirements increase compliance responsibilities and operational costs (Food Standards Agency, 2024).</a:t>
            </a:r>
            <a:endParaRPr lang="en-GB" sz="16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(UK Government, 2024; ONS, 2024; Mintel, 2024; Statista, 2024; WRAP, </a:t>
            </a:r>
            <a:endParaRPr lang="en-GB" sz="1600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2023; Food Standards Agency, 2024)</a:t>
            </a:r>
            <a:endParaRPr lang="en-GB" sz="1600"/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960206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E9CCB-21FB-BFF7-DADB-417A9CAF5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28" y="602423"/>
            <a:ext cx="11253668" cy="665690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Critique of Cause-and-Effect Model </a:t>
            </a:r>
            <a:endParaRPr lang="en-US"/>
          </a:p>
          <a:p>
            <a:r>
              <a:rPr lang="en-GB">
                <a:ea typeface="+mj-lt"/>
                <a:cs typeface="+mj-lt"/>
              </a:rPr>
              <a:t>(Fishbone Diagram)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6D024-EF05-AC38-2A05-FAF5B2CFE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919" y="1266032"/>
            <a:ext cx="5598318" cy="44465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What is the Cause-and-Effect (Fishbone) Diagram?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A structured tool used to identify and organise the root causes of a problem.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Developed by Kaoru Ishikawa in the 1960s to improve quality management in organisations.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Also known as the Ishikawa or Fishbone Diagram because of its visual structure. </a:t>
            </a:r>
            <a:endParaRPr lang="en-GB" sz="1600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Why is it used?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Helps businesses break down a complex problem into smaller contributing causes.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Used to identify root causes rather than symptoms.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Commonly applied in quality management and operational problem-solving.</a:t>
            </a:r>
            <a:endParaRPr lang="en-GB" sz="1600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9BF1B8-9E90-94E2-CC16-3DA1B391A7B1}"/>
              </a:ext>
            </a:extLst>
          </p:cNvPr>
          <p:cNvSpPr txBox="1"/>
          <p:nvPr/>
        </p:nvSpPr>
        <p:spPr>
          <a:xfrm>
            <a:off x="6036468" y="1262062"/>
            <a:ext cx="5476876" cy="3277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Advantages </a:t>
            </a:r>
          </a:p>
          <a:p>
            <a:pPr marL="285750" indent="-285750">
              <a:buFont typeface="Arial"/>
              <a:buChar char="•"/>
            </a:pPr>
            <a:r>
              <a:rPr lang="en-US" sz="1500"/>
              <a:t>Provides a clear visual structure for </a:t>
            </a:r>
            <a:r>
              <a:rPr lang="en-US" sz="1500" err="1"/>
              <a:t>analysing</a:t>
            </a:r>
            <a:r>
              <a:rPr lang="en-US" sz="1500"/>
              <a:t> problems.</a:t>
            </a:r>
          </a:p>
          <a:p>
            <a:pPr marL="285750" indent="-285750">
              <a:buFont typeface="Arial"/>
              <a:buChar char="•"/>
            </a:pPr>
            <a:r>
              <a:rPr lang="en-US" sz="1500"/>
              <a:t> Encourages deeper thinking by identifying multiple potential causes.</a:t>
            </a:r>
          </a:p>
          <a:p>
            <a:pPr marL="285750" indent="-285750">
              <a:buFont typeface="Arial"/>
              <a:buChar char="•"/>
            </a:pPr>
            <a:r>
              <a:rPr lang="en-US" sz="1500"/>
              <a:t> Helps teams collaborate and </a:t>
            </a:r>
            <a:r>
              <a:rPr lang="en-US" sz="1500" err="1"/>
              <a:t>organise</a:t>
            </a:r>
            <a:r>
              <a:rPr lang="en-US" sz="1500"/>
              <a:t> ideas logically. </a:t>
            </a:r>
          </a:p>
          <a:p>
            <a:r>
              <a:rPr lang="en-US"/>
              <a:t>Limitations </a:t>
            </a:r>
          </a:p>
          <a:p>
            <a:pPr marL="285750" indent="-285750">
              <a:buFont typeface="Arial"/>
              <a:buChar char="•"/>
            </a:pPr>
            <a:r>
              <a:rPr lang="en-US" sz="1500"/>
              <a:t> Does not show which causes are most important or have the greatest impact.</a:t>
            </a:r>
          </a:p>
          <a:p>
            <a:pPr marL="285750" indent="-285750">
              <a:buFont typeface="Arial"/>
              <a:buChar char="•"/>
            </a:pPr>
            <a:r>
              <a:rPr lang="en-US" sz="1500"/>
              <a:t> Relies heavily on user judgement, which can lead to incomplete or biased analysis. </a:t>
            </a:r>
          </a:p>
          <a:p>
            <a:pPr marL="285750" indent="-285750">
              <a:buFont typeface="Arial"/>
              <a:buChar char="•"/>
            </a:pPr>
            <a:r>
              <a:rPr lang="en-US" sz="1500"/>
              <a:t>Does not provide solutions—only identifies possible causes. </a:t>
            </a:r>
          </a:p>
          <a:p>
            <a:r>
              <a:rPr lang="en-US"/>
              <a:t> (Ishikawa, 1986; Slack &amp; Brandon-Jones, 2022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85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D61DC6-FCD0-9AA1-7A50-1CC00FC3D1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699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6F5F4-9A3E-2D03-84A5-8B5E6D663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Bullet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7CE51-5E22-3E78-E97E-BD1A999AB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The bakery is strongly influenced by economic pressure (rising ingredient and energy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costs), which reduces profit margins and limits pricing flexibility.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Consumer demand is shifting toward healthier and premium products, creating pressure to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adapt the product range to maintain competitiveness.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Operational issues identified in the Fishbone analysis show inconsistency in production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processes and staffing levels, affecting product quality and service speed.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External competition from supermarkets and chain bakeries is a key market threat,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increasing price competition and reducing customer loyalty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960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ADDC8-5481-D3D1-A261-C22BAEB50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A0ED6-1CAA-94D9-94B2-46DA9EA0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8000"/>
              <a:t>Thank you for listening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C92E2-B3EB-A276-2202-A1CBF2543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1DA90-37C2-4A62-8794-5D548A92117B}" type="datetime1">
              <a:t>10/2/2026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25513-8D07-666E-F0C4-D1E3D0057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810044-DF5C-DACD-8E2D-54E392C08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887228"/>
      </p:ext>
    </p:extLst>
  </p:cSld>
  <p:clrMapOvr>
    <a:masterClrMapping/>
  </p:clrMapOvr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Editorial">
      <a:majorFont>
        <a:latin typeface="Haettenschweiler" panose="020B0706040902060204"/>
        <a:ea typeface=""/>
        <a:cs typeface=""/>
      </a:majorFont>
      <a:minorFont>
        <a:latin typeface="Trade Gothic Next Light"/>
        <a:ea typeface=""/>
        <a:cs typeface=""/>
      </a:minorFont>
    </a:fontScheme>
    <a:fmtScheme name="Editorial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2F21523F-1450-4BBE-8D19-3F14BB3ECA64}" vid="{44B8AA04-B608-4B8B-B4C4-CA5F4F453F5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Editorial</vt:lpstr>
      <vt:lpstr>BASIL'S BAKERY PRESENTATION STUDENT NAME :Stefania Cazac</vt:lpstr>
      <vt:lpstr>Overview</vt:lpstr>
      <vt:lpstr>Background of basil bakery</vt:lpstr>
      <vt:lpstr>Insight into the Problems</vt:lpstr>
      <vt:lpstr>PESTEL Framework: Explanation +  Critique</vt:lpstr>
      <vt:lpstr>Application of PESTEL to Basil Bakery</vt:lpstr>
      <vt:lpstr>Critique of Cause-and-Effect Model  (Fishbone Diagram)</vt:lpstr>
      <vt:lpstr>PowerPoint Presentation</vt:lpstr>
      <vt:lpstr>Bullet points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2026-10-02T18:42:32Z</dcterms:created>
  <dcterms:modified xsi:type="dcterms:W3CDTF">2026-10-02T19:30:50Z</dcterms:modified>
</cp:coreProperties>
</file>