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8" r:id="rId5"/>
    <p:sldId id="269" r:id="rId6"/>
    <p:sldId id="271" r:id="rId7"/>
    <p:sldId id="259" r:id="rId8"/>
    <p:sldId id="264" r:id="rId9"/>
    <p:sldId id="272" r:id="rId10"/>
    <p:sldId id="265" r:id="rId11"/>
    <p:sldId id="273" r:id="rId12"/>
    <p:sldId id="283" r:id="rId13"/>
    <p:sldId id="274" r:id="rId14"/>
    <p:sldId id="266" r:id="rId15"/>
    <p:sldId id="289" r:id="rId16"/>
    <p:sldId id="260" r:id="rId17"/>
    <p:sldId id="270" r:id="rId18"/>
    <p:sldId id="261" r:id="rId19"/>
    <p:sldId id="278" r:id="rId20"/>
    <p:sldId id="282" r:id="rId21"/>
    <p:sldId id="262" r:id="rId22"/>
    <p:sldId id="279" r:id="rId23"/>
    <p:sldId id="284" r:id="rId24"/>
    <p:sldId id="285" r:id="rId25"/>
    <p:sldId id="281" r:id="rId26"/>
    <p:sldId id="277" r:id="rId27"/>
    <p:sldId id="286" r:id="rId28"/>
    <p:sldId id="263" r:id="rId29"/>
    <p:sldId id="287" r:id="rId30"/>
    <p:sldId id="288" r:id="rId31"/>
    <p:sldId id="275" r:id="rId32"/>
    <p:sldId id="276" r:id="rId33"/>
    <p:sldId id="280" r:id="rId34"/>
    <p:sldId id="290" r:id="rId3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276EAF-D90C-D99F-338A-C104C1308C73}" v="53" dt="2025-07-31T08:16:38.563"/>
    <p1510:client id="{420FFB98-A943-851B-2088-7AFABAE0DA21}" v="676" dt="2025-07-31T00:45:46.812"/>
    <p1510:client id="{7C507891-E073-B22D-9CC1-AD14CC122E17}" v="109" dt="2025-07-31T10:50:20.682"/>
    <p1510:client id="{B65F29B7-A0F9-F0BC-21DE-9B8660E030F9}" v="857" dt="2025-07-31T09:22:21.837"/>
    <p1510:client id="{D67A829D-50B1-E5D8-08D0-B6248A8C6497}" v="64" dt="2025-07-31T08:01:01.931"/>
    <p1510:client id="{EC20FD0C-E916-DD2D-C4EC-4E3C21179748}" v="3213" dt="2025-07-31T02:34:04.1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ke Penhalagan (2103261)" userId="S::2103261@student.uwtsd.ac.uk::7bfa7083-cf41-40ca-b671-169dd0cef92a" providerId="AD" clId="Web-{7C507891-E073-B22D-9CC1-AD14CC122E17}"/>
    <pc:docChg chg="addSld delSld modSld">
      <pc:chgData name="Luke Penhalagan (2103261)" userId="S::2103261@student.uwtsd.ac.uk::7bfa7083-cf41-40ca-b671-169dd0cef92a" providerId="AD" clId="Web-{7C507891-E073-B22D-9CC1-AD14CC122E17}" dt="2025-07-31T10:50:20.838" v="111"/>
      <pc:docMkLst>
        <pc:docMk/>
      </pc:docMkLst>
      <pc:sldChg chg="modSp">
        <pc:chgData name="Luke Penhalagan (2103261)" userId="S::2103261@student.uwtsd.ac.uk::7bfa7083-cf41-40ca-b671-169dd0cef92a" providerId="AD" clId="Web-{7C507891-E073-B22D-9CC1-AD14CC122E17}" dt="2025-07-31T10:48:11.883" v="105" actId="20577"/>
        <pc:sldMkLst>
          <pc:docMk/>
          <pc:sldMk cId="2991917840" sldId="261"/>
        </pc:sldMkLst>
        <pc:spChg chg="mod">
          <ac:chgData name="Luke Penhalagan (2103261)" userId="S::2103261@student.uwtsd.ac.uk::7bfa7083-cf41-40ca-b671-169dd0cef92a" providerId="AD" clId="Web-{7C507891-E073-B22D-9CC1-AD14CC122E17}" dt="2025-07-31T10:48:11.883" v="105" actId="20577"/>
          <ac:spMkLst>
            <pc:docMk/>
            <pc:sldMk cId="2991917840" sldId="261"/>
            <ac:spMk id="3" creationId="{A296BC22-C9DC-3746-E58B-2023331FE255}"/>
          </ac:spMkLst>
        </pc:spChg>
      </pc:sldChg>
      <pc:sldChg chg="modSp">
        <pc:chgData name="Luke Penhalagan (2103261)" userId="S::2103261@student.uwtsd.ac.uk::7bfa7083-cf41-40ca-b671-169dd0cef92a" providerId="AD" clId="Web-{7C507891-E073-B22D-9CC1-AD14CC122E17}" dt="2025-07-31T10:38:06.897" v="52" actId="20577"/>
        <pc:sldMkLst>
          <pc:docMk/>
          <pc:sldMk cId="38113023" sldId="264"/>
        </pc:sldMkLst>
        <pc:spChg chg="mod">
          <ac:chgData name="Luke Penhalagan (2103261)" userId="S::2103261@student.uwtsd.ac.uk::7bfa7083-cf41-40ca-b671-169dd0cef92a" providerId="AD" clId="Web-{7C507891-E073-B22D-9CC1-AD14CC122E17}" dt="2025-07-31T10:38:06.897" v="52" actId="20577"/>
          <ac:spMkLst>
            <pc:docMk/>
            <pc:sldMk cId="38113023" sldId="264"/>
            <ac:spMk id="3" creationId="{82E81ABC-A63D-DED0-2665-F36803334CFF}"/>
          </ac:spMkLst>
        </pc:spChg>
      </pc:sldChg>
      <pc:sldChg chg="addSp modSp mod setBg">
        <pc:chgData name="Luke Penhalagan (2103261)" userId="S::2103261@student.uwtsd.ac.uk::7bfa7083-cf41-40ca-b671-169dd0cef92a" providerId="AD" clId="Web-{7C507891-E073-B22D-9CC1-AD14CC122E17}" dt="2025-07-31T10:42:48.133" v="95"/>
        <pc:sldMkLst>
          <pc:docMk/>
          <pc:sldMk cId="4025137687" sldId="265"/>
        </pc:sldMkLst>
        <pc:spChg chg="mod">
          <ac:chgData name="Luke Penhalagan (2103261)" userId="S::2103261@student.uwtsd.ac.uk::7bfa7083-cf41-40ca-b671-169dd0cef92a" providerId="AD" clId="Web-{7C507891-E073-B22D-9CC1-AD14CC122E17}" dt="2025-07-31T10:42:48.133" v="95"/>
          <ac:spMkLst>
            <pc:docMk/>
            <pc:sldMk cId="4025137687" sldId="265"/>
            <ac:spMk id="2" creationId="{E80A50EC-03B3-C404-A125-C26DD8EC8AE7}"/>
          </ac:spMkLst>
        </pc:spChg>
        <pc:spChg chg="mod">
          <ac:chgData name="Luke Penhalagan (2103261)" userId="S::2103261@student.uwtsd.ac.uk::7bfa7083-cf41-40ca-b671-169dd0cef92a" providerId="AD" clId="Web-{7C507891-E073-B22D-9CC1-AD14CC122E17}" dt="2025-07-31T10:42:48.133" v="95"/>
          <ac:spMkLst>
            <pc:docMk/>
            <pc:sldMk cId="4025137687" sldId="265"/>
            <ac:spMk id="3" creationId="{06B1F022-002D-2005-DA21-C6A80A4836F8}"/>
          </ac:spMkLst>
        </pc:spChg>
        <pc:spChg chg="add">
          <ac:chgData name="Luke Penhalagan (2103261)" userId="S::2103261@student.uwtsd.ac.uk::7bfa7083-cf41-40ca-b671-169dd0cef92a" providerId="AD" clId="Web-{7C507891-E073-B22D-9CC1-AD14CC122E17}" dt="2025-07-31T10:42:48.133" v="95"/>
          <ac:spMkLst>
            <pc:docMk/>
            <pc:sldMk cId="4025137687" sldId="265"/>
            <ac:spMk id="9" creationId="{9F7D5CDA-D291-4307-BF55-1381FED29634}"/>
          </ac:spMkLst>
        </pc:spChg>
        <pc:picChg chg="add">
          <ac:chgData name="Luke Penhalagan (2103261)" userId="S::2103261@student.uwtsd.ac.uk::7bfa7083-cf41-40ca-b671-169dd0cef92a" providerId="AD" clId="Web-{7C507891-E073-B22D-9CC1-AD14CC122E17}" dt="2025-07-31T10:42:48.133" v="95"/>
          <ac:picMkLst>
            <pc:docMk/>
            <pc:sldMk cId="4025137687" sldId="265"/>
            <ac:picMk id="5" creationId="{658239D4-E40E-1607-3A7C-5EE736D4F7DC}"/>
          </ac:picMkLst>
        </pc:picChg>
      </pc:sldChg>
      <pc:sldChg chg="modSp">
        <pc:chgData name="Luke Penhalagan (2103261)" userId="S::2103261@student.uwtsd.ac.uk::7bfa7083-cf41-40ca-b671-169dd0cef92a" providerId="AD" clId="Web-{7C507891-E073-B22D-9CC1-AD14CC122E17}" dt="2025-07-31T10:34:52.803" v="44" actId="20577"/>
        <pc:sldMkLst>
          <pc:docMk/>
          <pc:sldMk cId="3833942228" sldId="269"/>
        </pc:sldMkLst>
        <pc:spChg chg="mod">
          <ac:chgData name="Luke Penhalagan (2103261)" userId="S::2103261@student.uwtsd.ac.uk::7bfa7083-cf41-40ca-b671-169dd0cef92a" providerId="AD" clId="Web-{7C507891-E073-B22D-9CC1-AD14CC122E17}" dt="2025-07-31T10:34:52.803" v="44" actId="20577"/>
          <ac:spMkLst>
            <pc:docMk/>
            <pc:sldMk cId="3833942228" sldId="269"/>
            <ac:spMk id="3" creationId="{5CC55C4C-2381-7399-F424-6E52D5803B14}"/>
          </ac:spMkLst>
        </pc:spChg>
      </pc:sldChg>
      <pc:sldChg chg="modSp">
        <pc:chgData name="Luke Penhalagan (2103261)" userId="S::2103261@student.uwtsd.ac.uk::7bfa7083-cf41-40ca-b671-169dd0cef92a" providerId="AD" clId="Web-{7C507891-E073-B22D-9CC1-AD14CC122E17}" dt="2025-07-31T07:48:09.481" v="28" actId="20577"/>
        <pc:sldMkLst>
          <pc:docMk/>
          <pc:sldMk cId="1574796388" sldId="277"/>
        </pc:sldMkLst>
        <pc:spChg chg="mod">
          <ac:chgData name="Luke Penhalagan (2103261)" userId="S::2103261@student.uwtsd.ac.uk::7bfa7083-cf41-40ca-b671-169dd0cef92a" providerId="AD" clId="Web-{7C507891-E073-B22D-9CC1-AD14CC122E17}" dt="2025-07-31T07:48:09.481" v="28" actId="20577"/>
          <ac:spMkLst>
            <pc:docMk/>
            <pc:sldMk cId="1574796388" sldId="277"/>
            <ac:spMk id="3" creationId="{F0D9D0AB-9BF8-A83E-1FE9-175A0C0B5950}"/>
          </ac:spMkLst>
        </pc:spChg>
      </pc:sldChg>
      <pc:sldChg chg="addSp delSp modSp mod setBg">
        <pc:chgData name="Luke Penhalagan (2103261)" userId="S::2103261@student.uwtsd.ac.uk::7bfa7083-cf41-40ca-b671-169dd0cef92a" providerId="AD" clId="Web-{7C507891-E073-B22D-9CC1-AD14CC122E17}" dt="2025-07-31T10:50:20.838" v="111"/>
        <pc:sldMkLst>
          <pc:docMk/>
          <pc:sldMk cId="3765558716" sldId="279"/>
        </pc:sldMkLst>
        <pc:spChg chg="mod">
          <ac:chgData name="Luke Penhalagan (2103261)" userId="S::2103261@student.uwtsd.ac.uk::7bfa7083-cf41-40ca-b671-169dd0cef92a" providerId="AD" clId="Web-{7C507891-E073-B22D-9CC1-AD14CC122E17}" dt="2025-07-31T10:50:20.838" v="111"/>
          <ac:spMkLst>
            <pc:docMk/>
            <pc:sldMk cId="3765558716" sldId="279"/>
            <ac:spMk id="2" creationId="{6C5CCFA1-D8A5-71CC-1634-E66B208A4995}"/>
          </ac:spMkLst>
        </pc:spChg>
        <pc:spChg chg="mod">
          <ac:chgData name="Luke Penhalagan (2103261)" userId="S::2103261@student.uwtsd.ac.uk::7bfa7083-cf41-40ca-b671-169dd0cef92a" providerId="AD" clId="Web-{7C507891-E073-B22D-9CC1-AD14CC122E17}" dt="2025-07-31T10:50:20.838" v="111"/>
          <ac:spMkLst>
            <pc:docMk/>
            <pc:sldMk cId="3765558716" sldId="279"/>
            <ac:spMk id="3" creationId="{4F4835F9-5B4B-27D7-F49C-F4AB00F16A2D}"/>
          </ac:spMkLst>
        </pc:spChg>
        <pc:spChg chg="add del">
          <ac:chgData name="Luke Penhalagan (2103261)" userId="S::2103261@student.uwtsd.ac.uk::7bfa7083-cf41-40ca-b671-169dd0cef92a" providerId="AD" clId="Web-{7C507891-E073-B22D-9CC1-AD14CC122E17}" dt="2025-07-31T10:50:20.838" v="111"/>
          <ac:spMkLst>
            <pc:docMk/>
            <pc:sldMk cId="3765558716" sldId="279"/>
            <ac:spMk id="9" creationId="{9F7D5CDA-D291-4307-BF55-1381FED29634}"/>
          </ac:spMkLst>
        </pc:spChg>
        <pc:spChg chg="add">
          <ac:chgData name="Luke Penhalagan (2103261)" userId="S::2103261@student.uwtsd.ac.uk::7bfa7083-cf41-40ca-b671-169dd0cef92a" providerId="AD" clId="Web-{7C507891-E073-B22D-9CC1-AD14CC122E17}" dt="2025-07-31T10:50:20.838" v="111"/>
          <ac:spMkLst>
            <pc:docMk/>
            <pc:sldMk cId="3765558716" sldId="279"/>
            <ac:spMk id="14" creationId="{D009D6D5-DAC2-4A8B-A17A-E206B9012D09}"/>
          </ac:spMkLst>
        </pc:spChg>
        <pc:picChg chg="add mod">
          <ac:chgData name="Luke Penhalagan (2103261)" userId="S::2103261@student.uwtsd.ac.uk::7bfa7083-cf41-40ca-b671-169dd0cef92a" providerId="AD" clId="Web-{7C507891-E073-B22D-9CC1-AD14CC122E17}" dt="2025-07-31T10:50:20.838" v="111"/>
          <ac:picMkLst>
            <pc:docMk/>
            <pc:sldMk cId="3765558716" sldId="279"/>
            <ac:picMk id="5" creationId="{E24896C8-F6B9-31BC-0A1F-8D8342985EBC}"/>
          </ac:picMkLst>
        </pc:picChg>
      </pc:sldChg>
      <pc:sldChg chg="addSp delSp modSp">
        <pc:chgData name="Luke Penhalagan (2103261)" userId="S::2103261@student.uwtsd.ac.uk::7bfa7083-cf41-40ca-b671-169dd0cef92a" providerId="AD" clId="Web-{7C507891-E073-B22D-9CC1-AD14CC122E17}" dt="2025-07-31T10:42:56.476" v="96"/>
        <pc:sldMkLst>
          <pc:docMk/>
          <pc:sldMk cId="2267694827" sldId="283"/>
        </pc:sldMkLst>
        <pc:spChg chg="mod">
          <ac:chgData name="Luke Penhalagan (2103261)" userId="S::2103261@student.uwtsd.ac.uk::7bfa7083-cf41-40ca-b671-169dd0cef92a" providerId="AD" clId="Web-{7C507891-E073-B22D-9CC1-AD14CC122E17}" dt="2025-07-31T10:42:56.476" v="96"/>
          <ac:spMkLst>
            <pc:docMk/>
            <pc:sldMk cId="2267694827" sldId="283"/>
            <ac:spMk id="2" creationId="{E9FEBFC2-411A-D0D3-4A51-992FB3CDDFC8}"/>
          </ac:spMkLst>
        </pc:spChg>
        <pc:spChg chg="del">
          <ac:chgData name="Luke Penhalagan (2103261)" userId="S::2103261@student.uwtsd.ac.uk::7bfa7083-cf41-40ca-b671-169dd0cef92a" providerId="AD" clId="Web-{7C507891-E073-B22D-9CC1-AD14CC122E17}" dt="2025-07-31T10:42:56.476" v="96"/>
          <ac:spMkLst>
            <pc:docMk/>
            <pc:sldMk cId="2267694827" sldId="283"/>
            <ac:spMk id="11" creationId="{F13C74B1-5B17-4795-BED0-7140497B445A}"/>
          </ac:spMkLst>
        </pc:spChg>
        <pc:spChg chg="del">
          <ac:chgData name="Luke Penhalagan (2103261)" userId="S::2103261@student.uwtsd.ac.uk::7bfa7083-cf41-40ca-b671-169dd0cef92a" providerId="AD" clId="Web-{7C507891-E073-B22D-9CC1-AD14CC122E17}" dt="2025-07-31T10:42:56.476" v="96"/>
          <ac:spMkLst>
            <pc:docMk/>
            <pc:sldMk cId="2267694827" sldId="283"/>
            <ac:spMk id="13" creationId="{D4974D33-8DC5-464E-8C6D-BE58F0669C17}"/>
          </ac:spMkLst>
        </pc:spChg>
        <pc:spChg chg="add">
          <ac:chgData name="Luke Penhalagan (2103261)" userId="S::2103261@student.uwtsd.ac.uk::7bfa7083-cf41-40ca-b671-169dd0cef92a" providerId="AD" clId="Web-{7C507891-E073-B22D-9CC1-AD14CC122E17}" dt="2025-07-31T10:42:56.476" v="96"/>
          <ac:spMkLst>
            <pc:docMk/>
            <pc:sldMk cId="2267694827" sldId="283"/>
            <ac:spMk id="18" creationId="{9B7AD9F6-8CE7-4299-8FC6-328F4DCD3FF9}"/>
          </ac:spMkLst>
        </pc:spChg>
        <pc:spChg chg="add">
          <ac:chgData name="Luke Penhalagan (2103261)" userId="S::2103261@student.uwtsd.ac.uk::7bfa7083-cf41-40ca-b671-169dd0cef92a" providerId="AD" clId="Web-{7C507891-E073-B22D-9CC1-AD14CC122E17}" dt="2025-07-31T10:42:56.476" v="96"/>
          <ac:spMkLst>
            <pc:docMk/>
            <pc:sldMk cId="2267694827" sldId="283"/>
            <ac:spMk id="20" creationId="{F49775AF-8896-43EE-92C6-83497D6DC56F}"/>
          </ac:spMkLst>
        </pc:spChg>
      </pc:sldChg>
      <pc:sldChg chg="modSp new del">
        <pc:chgData name="Luke Penhalagan (2103261)" userId="S::2103261@student.uwtsd.ac.uk::7bfa7083-cf41-40ca-b671-169dd0cef92a" providerId="AD" clId="Web-{7C507891-E073-B22D-9CC1-AD14CC122E17}" dt="2025-07-31T10:42:06.789" v="94"/>
        <pc:sldMkLst>
          <pc:docMk/>
          <pc:sldMk cId="1381842100" sldId="291"/>
        </pc:sldMkLst>
        <pc:spChg chg="mod">
          <ac:chgData name="Luke Penhalagan (2103261)" userId="S::2103261@student.uwtsd.ac.uk::7bfa7083-cf41-40ca-b671-169dd0cef92a" providerId="AD" clId="Web-{7C507891-E073-B22D-9CC1-AD14CC122E17}" dt="2025-07-31T10:40:07.835" v="58" actId="20577"/>
          <ac:spMkLst>
            <pc:docMk/>
            <pc:sldMk cId="1381842100" sldId="291"/>
            <ac:spMk id="2" creationId="{B53ABC72-767D-862D-2537-FAB3E13B983C}"/>
          </ac:spMkLst>
        </pc:spChg>
        <pc:spChg chg="mod">
          <ac:chgData name="Luke Penhalagan (2103261)" userId="S::2103261@student.uwtsd.ac.uk::7bfa7083-cf41-40ca-b671-169dd0cef92a" providerId="AD" clId="Web-{7C507891-E073-B22D-9CC1-AD14CC122E17}" dt="2025-07-31T10:42:03.382" v="93" actId="20577"/>
          <ac:spMkLst>
            <pc:docMk/>
            <pc:sldMk cId="1381842100" sldId="291"/>
            <ac:spMk id="3" creationId="{0BA936F6-2790-B038-AF20-68C5F25B13F4}"/>
          </ac:spMkLst>
        </pc:spChg>
      </pc:sldChg>
    </pc:docChg>
  </pc:docChgLst>
  <pc:docChgLst>
    <pc:chgData name="Luke Penhalagan (2103261)" userId="S::2103261@student.uwtsd.ac.uk::7bfa7083-cf41-40ca-b671-169dd0cef92a" providerId="AD" clId="Web-{EC20FD0C-E916-DD2D-C4EC-4E3C21179748}"/>
    <pc:docChg chg="addSld delSld modSld sldOrd">
      <pc:chgData name="Luke Penhalagan (2103261)" userId="S::2103261@student.uwtsd.ac.uk::7bfa7083-cf41-40ca-b671-169dd0cef92a" providerId="AD" clId="Web-{EC20FD0C-E916-DD2D-C4EC-4E3C21179748}" dt="2025-07-31T02:34:02.130" v="3191" actId="20577"/>
      <pc:docMkLst>
        <pc:docMk/>
      </pc:docMkLst>
      <pc:sldChg chg="modSp">
        <pc:chgData name="Luke Penhalagan (2103261)" userId="S::2103261@student.uwtsd.ac.uk::7bfa7083-cf41-40ca-b671-169dd0cef92a" providerId="AD" clId="Web-{EC20FD0C-E916-DD2D-C4EC-4E3C21179748}" dt="2025-07-31T02:34:02.130" v="3191" actId="20577"/>
        <pc:sldMkLst>
          <pc:docMk/>
          <pc:sldMk cId="1409139903" sldId="257"/>
        </pc:sldMkLst>
        <pc:spChg chg="mod">
          <ac:chgData name="Luke Penhalagan (2103261)" userId="S::2103261@student.uwtsd.ac.uk::7bfa7083-cf41-40ca-b671-169dd0cef92a" providerId="AD" clId="Web-{EC20FD0C-E916-DD2D-C4EC-4E3C21179748}" dt="2025-07-31T02:34:02.130" v="3191" actId="20577"/>
          <ac:spMkLst>
            <pc:docMk/>
            <pc:sldMk cId="1409139903" sldId="257"/>
            <ac:spMk id="3" creationId="{F11918D5-43B6-C244-96B1-B43DBA79A0A4}"/>
          </ac:spMkLst>
        </pc:spChg>
      </pc:sldChg>
      <pc:sldChg chg="addSp delSp modSp mod ord setBg">
        <pc:chgData name="Luke Penhalagan (2103261)" userId="S::2103261@student.uwtsd.ac.uk::7bfa7083-cf41-40ca-b671-169dd0cef92a" providerId="AD" clId="Web-{EC20FD0C-E916-DD2D-C4EC-4E3C21179748}" dt="2025-07-31T00:53:57.328" v="182"/>
        <pc:sldMkLst>
          <pc:docMk/>
          <pc:sldMk cId="2286038405" sldId="259"/>
        </pc:sldMkLst>
        <pc:spChg chg="mod ord">
          <ac:chgData name="Luke Penhalagan (2103261)" userId="S::2103261@student.uwtsd.ac.uk::7bfa7083-cf41-40ca-b671-169dd0cef92a" providerId="AD" clId="Web-{EC20FD0C-E916-DD2D-C4EC-4E3C21179748}" dt="2025-07-31T00:53:57.328" v="182"/>
          <ac:spMkLst>
            <pc:docMk/>
            <pc:sldMk cId="2286038405" sldId="259"/>
            <ac:spMk id="2" creationId="{E6E55E80-37CA-3419-96C7-D8392418F081}"/>
          </ac:spMkLst>
        </pc:spChg>
        <pc:spChg chg="del">
          <ac:chgData name="Luke Penhalagan (2103261)" userId="S::2103261@student.uwtsd.ac.uk::7bfa7083-cf41-40ca-b671-169dd0cef92a" providerId="AD" clId="Web-{EC20FD0C-E916-DD2D-C4EC-4E3C21179748}" dt="2025-07-31T00:53:30.733" v="179"/>
          <ac:spMkLst>
            <pc:docMk/>
            <pc:sldMk cId="2286038405" sldId="259"/>
            <ac:spMk id="3" creationId="{E4F826CD-F5D0-4C2E-1CA0-CF9F65369520}"/>
          </ac:spMkLst>
        </pc:spChg>
        <pc:spChg chg="add del mod">
          <ac:chgData name="Luke Penhalagan (2103261)" userId="S::2103261@student.uwtsd.ac.uk::7bfa7083-cf41-40ca-b671-169dd0cef92a" providerId="AD" clId="Web-{EC20FD0C-E916-DD2D-C4EC-4E3C21179748}" dt="2025-07-31T00:53:52.656" v="181"/>
          <ac:spMkLst>
            <pc:docMk/>
            <pc:sldMk cId="2286038405" sldId="259"/>
            <ac:spMk id="6" creationId="{C50142AD-B15F-DBD2-A35F-772EA5FDD9DC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53:57.328" v="182"/>
          <ac:spMkLst>
            <pc:docMk/>
            <pc:sldMk cId="2286038405" sldId="259"/>
            <ac:spMk id="12" creationId="{37C89E4B-3C9F-44B9-8B86-D9E3D112D8EC}"/>
          </ac:spMkLst>
        </pc:spChg>
        <pc:picChg chg="add del mod ord">
          <ac:chgData name="Luke Penhalagan (2103261)" userId="S::2103261@student.uwtsd.ac.uk::7bfa7083-cf41-40ca-b671-169dd0cef92a" providerId="AD" clId="Web-{EC20FD0C-E916-DD2D-C4EC-4E3C21179748}" dt="2025-07-31T00:53:33.186" v="180"/>
          <ac:picMkLst>
            <pc:docMk/>
            <pc:sldMk cId="2286038405" sldId="259"/>
            <ac:picMk id="4" creationId="{298656AE-F373-E058-234D-808DDA858D30}"/>
          </ac:picMkLst>
        </pc:picChg>
        <pc:picChg chg="add mod ord">
          <ac:chgData name="Luke Penhalagan (2103261)" userId="S::2103261@student.uwtsd.ac.uk::7bfa7083-cf41-40ca-b671-169dd0cef92a" providerId="AD" clId="Web-{EC20FD0C-E916-DD2D-C4EC-4E3C21179748}" dt="2025-07-31T00:53:57.328" v="182"/>
          <ac:picMkLst>
            <pc:docMk/>
            <pc:sldMk cId="2286038405" sldId="259"/>
            <ac:picMk id="7" creationId="{ED9F4399-A7D8-69B2-A10C-74D9BEDA6896}"/>
          </ac:picMkLst>
        </pc:picChg>
        <pc:cxnChg chg="add">
          <ac:chgData name="Luke Penhalagan (2103261)" userId="S::2103261@student.uwtsd.ac.uk::7bfa7083-cf41-40ca-b671-169dd0cef92a" providerId="AD" clId="Web-{EC20FD0C-E916-DD2D-C4EC-4E3C21179748}" dt="2025-07-31T00:53:57.328" v="182"/>
          <ac:cxnSpMkLst>
            <pc:docMk/>
            <pc:sldMk cId="2286038405" sldId="259"/>
            <ac:cxnSpMk id="14" creationId="{AA2EAA10-076F-46BD-8F0F-B9A2FB77A85C}"/>
          </ac:cxnSpMkLst>
        </pc:cxnChg>
        <pc:cxnChg chg="add">
          <ac:chgData name="Luke Penhalagan (2103261)" userId="S::2103261@student.uwtsd.ac.uk::7bfa7083-cf41-40ca-b671-169dd0cef92a" providerId="AD" clId="Web-{EC20FD0C-E916-DD2D-C4EC-4E3C21179748}" dt="2025-07-31T00:53:57.328" v="182"/>
          <ac:cxnSpMkLst>
            <pc:docMk/>
            <pc:sldMk cId="2286038405" sldId="259"/>
            <ac:cxnSpMk id="16" creationId="{D891E407-403B-4764-86C9-33A56D3BCAA3}"/>
          </ac:cxnSpMkLst>
        </pc:cxnChg>
      </pc:sldChg>
      <pc:sldChg chg="modSp">
        <pc:chgData name="Luke Penhalagan (2103261)" userId="S::2103261@student.uwtsd.ac.uk::7bfa7083-cf41-40ca-b671-169dd0cef92a" providerId="AD" clId="Web-{EC20FD0C-E916-DD2D-C4EC-4E3C21179748}" dt="2025-07-31T02:04:05.021" v="1635" actId="20577"/>
        <pc:sldMkLst>
          <pc:docMk/>
          <pc:sldMk cId="3819991830" sldId="260"/>
        </pc:sldMkLst>
        <pc:spChg chg="mod">
          <ac:chgData name="Luke Penhalagan (2103261)" userId="S::2103261@student.uwtsd.ac.uk::7bfa7083-cf41-40ca-b671-169dd0cef92a" providerId="AD" clId="Web-{EC20FD0C-E916-DD2D-C4EC-4E3C21179748}" dt="2025-07-31T02:04:05.021" v="1635" actId="20577"/>
          <ac:spMkLst>
            <pc:docMk/>
            <pc:sldMk cId="3819991830" sldId="260"/>
            <ac:spMk id="3" creationId="{174915DB-C816-ABA5-4BE2-86B63B044306}"/>
          </ac:spMkLst>
        </pc:spChg>
      </pc:sldChg>
      <pc:sldChg chg="modSp">
        <pc:chgData name="Luke Penhalagan (2103261)" userId="S::2103261@student.uwtsd.ac.uk::7bfa7083-cf41-40ca-b671-169dd0cef92a" providerId="AD" clId="Web-{EC20FD0C-E916-DD2D-C4EC-4E3C21179748}" dt="2025-07-31T02:11:28.093" v="2101" actId="20577"/>
        <pc:sldMkLst>
          <pc:docMk/>
          <pc:sldMk cId="2991917840" sldId="261"/>
        </pc:sldMkLst>
        <pc:spChg chg="mod">
          <ac:chgData name="Luke Penhalagan (2103261)" userId="S::2103261@student.uwtsd.ac.uk::7bfa7083-cf41-40ca-b671-169dd0cef92a" providerId="AD" clId="Web-{EC20FD0C-E916-DD2D-C4EC-4E3C21179748}" dt="2025-07-31T02:11:28.093" v="2101" actId="20577"/>
          <ac:spMkLst>
            <pc:docMk/>
            <pc:sldMk cId="2991917840" sldId="261"/>
            <ac:spMk id="3" creationId="{A296BC22-C9DC-3746-E58B-2023331FE255}"/>
          </ac:spMkLst>
        </pc:spChg>
      </pc:sldChg>
      <pc:sldChg chg="modSp">
        <pc:chgData name="Luke Penhalagan (2103261)" userId="S::2103261@student.uwtsd.ac.uk::7bfa7083-cf41-40ca-b671-169dd0cef92a" providerId="AD" clId="Web-{EC20FD0C-E916-DD2D-C4EC-4E3C21179748}" dt="2025-07-31T02:25:17.592" v="2576" actId="20577"/>
        <pc:sldMkLst>
          <pc:docMk/>
          <pc:sldMk cId="443134833" sldId="262"/>
        </pc:sldMkLst>
        <pc:spChg chg="mod">
          <ac:chgData name="Luke Penhalagan (2103261)" userId="S::2103261@student.uwtsd.ac.uk::7bfa7083-cf41-40ca-b671-169dd0cef92a" providerId="AD" clId="Web-{EC20FD0C-E916-DD2D-C4EC-4E3C21179748}" dt="2025-07-31T02:25:17.592" v="2576" actId="20577"/>
          <ac:spMkLst>
            <pc:docMk/>
            <pc:sldMk cId="443134833" sldId="262"/>
            <ac:spMk id="3" creationId="{C2A1E3EC-2147-4EB1-5CF2-6E92BDACCD4C}"/>
          </ac:spMkLst>
        </pc:spChg>
      </pc:sldChg>
      <pc:sldChg chg="addSp delSp modSp mod setBg">
        <pc:chgData name="Luke Penhalagan (2103261)" userId="S::2103261@student.uwtsd.ac.uk::7bfa7083-cf41-40ca-b671-169dd0cef92a" providerId="AD" clId="Web-{EC20FD0C-E916-DD2D-C4EC-4E3C21179748}" dt="2025-07-31T01:07:41.674" v="541"/>
        <pc:sldMkLst>
          <pc:docMk/>
          <pc:sldMk cId="38113023" sldId="264"/>
        </pc:sldMkLst>
        <pc:spChg chg="mod">
          <ac:chgData name="Luke Penhalagan (2103261)" userId="S::2103261@student.uwtsd.ac.uk::7bfa7083-cf41-40ca-b671-169dd0cef92a" providerId="AD" clId="Web-{EC20FD0C-E916-DD2D-C4EC-4E3C21179748}" dt="2025-07-31T01:07:41.674" v="541"/>
          <ac:spMkLst>
            <pc:docMk/>
            <pc:sldMk cId="38113023" sldId="264"/>
            <ac:spMk id="2" creationId="{5DB8460E-8C13-68AF-510F-D1A4F076F0CD}"/>
          </ac:spMkLst>
        </pc:spChg>
        <pc:spChg chg="mod ord">
          <ac:chgData name="Luke Penhalagan (2103261)" userId="S::2103261@student.uwtsd.ac.uk::7bfa7083-cf41-40ca-b671-169dd0cef92a" providerId="AD" clId="Web-{EC20FD0C-E916-DD2D-C4EC-4E3C21179748}" dt="2025-07-31T01:07:41.674" v="541"/>
          <ac:spMkLst>
            <pc:docMk/>
            <pc:sldMk cId="38113023" sldId="264"/>
            <ac:spMk id="3" creationId="{82E81ABC-A63D-DED0-2665-F36803334CFF}"/>
          </ac:spMkLst>
        </pc:spChg>
        <pc:spChg chg="add del">
          <ac:chgData name="Luke Penhalagan (2103261)" userId="S::2103261@student.uwtsd.ac.uk::7bfa7083-cf41-40ca-b671-169dd0cef92a" providerId="AD" clId="Web-{EC20FD0C-E916-DD2D-C4EC-4E3C21179748}" dt="2025-07-31T01:07:38.127" v="538"/>
          <ac:spMkLst>
            <pc:docMk/>
            <pc:sldMk cId="38113023" sldId="264"/>
            <ac:spMk id="9" creationId="{F13C74B1-5B17-4795-BED0-7140497B445A}"/>
          </ac:spMkLst>
        </pc:spChg>
        <pc:spChg chg="add del">
          <ac:chgData name="Luke Penhalagan (2103261)" userId="S::2103261@student.uwtsd.ac.uk::7bfa7083-cf41-40ca-b671-169dd0cef92a" providerId="AD" clId="Web-{EC20FD0C-E916-DD2D-C4EC-4E3C21179748}" dt="2025-07-31T01:07:38.127" v="538"/>
          <ac:spMkLst>
            <pc:docMk/>
            <pc:sldMk cId="38113023" sldId="264"/>
            <ac:spMk id="11" creationId="{D4974D33-8DC5-464E-8C6D-BE58F0669C17}"/>
          </ac:spMkLst>
        </pc:spChg>
        <pc:spChg chg="add del">
          <ac:chgData name="Luke Penhalagan (2103261)" userId="S::2103261@student.uwtsd.ac.uk::7bfa7083-cf41-40ca-b671-169dd0cef92a" providerId="AD" clId="Web-{EC20FD0C-E916-DD2D-C4EC-4E3C21179748}" dt="2025-07-31T01:07:41.674" v="540"/>
          <ac:spMkLst>
            <pc:docMk/>
            <pc:sldMk cId="38113023" sldId="264"/>
            <ac:spMk id="13" creationId="{23E547B5-89CF-4EC0-96DE-25771AED0799}"/>
          </ac:spMkLst>
        </pc:spChg>
        <pc:spChg chg="add del">
          <ac:chgData name="Luke Penhalagan (2103261)" userId="S::2103261@student.uwtsd.ac.uk::7bfa7083-cf41-40ca-b671-169dd0cef92a" providerId="AD" clId="Web-{EC20FD0C-E916-DD2D-C4EC-4E3C21179748}" dt="2025-07-31T01:07:41.674" v="540"/>
          <ac:spMkLst>
            <pc:docMk/>
            <pc:sldMk cId="38113023" sldId="264"/>
            <ac:spMk id="14" creationId="{3F0B8CEB-8279-4E5E-A0CE-1FC9F71736F2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1:07:41.674" v="541"/>
          <ac:spMkLst>
            <pc:docMk/>
            <pc:sldMk cId="38113023" sldId="264"/>
            <ac:spMk id="16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1:07:41.674" v="541"/>
          <ac:spMkLst>
            <pc:docMk/>
            <pc:sldMk cId="38113023" sldId="264"/>
            <ac:spMk id="17" creationId="{D4974D33-8DC5-464E-8C6D-BE58F0669C17}"/>
          </ac:spMkLst>
        </pc:spChg>
        <pc:picChg chg="add mod">
          <ac:chgData name="Luke Penhalagan (2103261)" userId="S::2103261@student.uwtsd.ac.uk::7bfa7083-cf41-40ca-b671-169dd0cef92a" providerId="AD" clId="Web-{EC20FD0C-E916-DD2D-C4EC-4E3C21179748}" dt="2025-07-31T01:07:41.674" v="541"/>
          <ac:picMkLst>
            <pc:docMk/>
            <pc:sldMk cId="38113023" sldId="264"/>
            <ac:picMk id="4" creationId="{D5F6A2AA-6EBF-DF94-8A4A-17BB1C300A78}"/>
          </ac:picMkLst>
        </pc:picChg>
      </pc:sldChg>
      <pc:sldChg chg="modSp">
        <pc:chgData name="Luke Penhalagan (2103261)" userId="S::2103261@student.uwtsd.ac.uk::7bfa7083-cf41-40ca-b671-169dd0cef92a" providerId="AD" clId="Web-{EC20FD0C-E916-DD2D-C4EC-4E3C21179748}" dt="2025-07-31T01:27:19.749" v="695" actId="20577"/>
        <pc:sldMkLst>
          <pc:docMk/>
          <pc:sldMk cId="4025137687" sldId="265"/>
        </pc:sldMkLst>
        <pc:spChg chg="mod">
          <ac:chgData name="Luke Penhalagan (2103261)" userId="S::2103261@student.uwtsd.ac.uk::7bfa7083-cf41-40ca-b671-169dd0cef92a" providerId="AD" clId="Web-{EC20FD0C-E916-DD2D-C4EC-4E3C21179748}" dt="2025-07-31T01:27:19.749" v="695" actId="20577"/>
          <ac:spMkLst>
            <pc:docMk/>
            <pc:sldMk cId="4025137687" sldId="265"/>
            <ac:spMk id="3" creationId="{06B1F022-002D-2005-DA21-C6A80A4836F8}"/>
          </ac:spMkLst>
        </pc:spChg>
      </pc:sldChg>
      <pc:sldChg chg="addSp delSp modSp mod setBg">
        <pc:chgData name="Luke Penhalagan (2103261)" userId="S::2103261@student.uwtsd.ac.uk::7bfa7083-cf41-40ca-b671-169dd0cef92a" providerId="AD" clId="Web-{EC20FD0C-E916-DD2D-C4EC-4E3C21179748}" dt="2025-07-31T01:54:32.127" v="1354"/>
        <pc:sldMkLst>
          <pc:docMk/>
          <pc:sldMk cId="1476425396" sldId="266"/>
        </pc:sldMkLst>
        <pc:spChg chg="mod">
          <ac:chgData name="Luke Penhalagan (2103261)" userId="S::2103261@student.uwtsd.ac.uk::7bfa7083-cf41-40ca-b671-169dd0cef92a" providerId="AD" clId="Web-{EC20FD0C-E916-DD2D-C4EC-4E3C21179748}" dt="2025-07-31T01:54:32.127" v="1354"/>
          <ac:spMkLst>
            <pc:docMk/>
            <pc:sldMk cId="1476425396" sldId="266"/>
            <ac:spMk id="2" creationId="{3AEFAA0B-54AD-33C6-889A-DC3E0BE402BC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1:54:32.127" v="1354"/>
          <ac:spMkLst>
            <pc:docMk/>
            <pc:sldMk cId="1476425396" sldId="266"/>
            <ac:spMk id="3" creationId="{5EF00B8B-194F-7539-1588-DBC5F14C5ED5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1:54:32.127" v="1354"/>
          <ac:spMkLst>
            <pc:docMk/>
            <pc:sldMk cId="1476425396" sldId="266"/>
            <ac:spMk id="10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1:54:32.127" v="1354"/>
          <ac:spMkLst>
            <pc:docMk/>
            <pc:sldMk cId="1476425396" sldId="266"/>
            <ac:spMk id="12" creationId="{D4974D33-8DC5-464E-8C6D-BE58F0669C17}"/>
          </ac:spMkLst>
        </pc:spChg>
        <pc:picChg chg="add del mod">
          <ac:chgData name="Luke Penhalagan (2103261)" userId="S::2103261@student.uwtsd.ac.uk::7bfa7083-cf41-40ca-b671-169dd0cef92a" providerId="AD" clId="Web-{EC20FD0C-E916-DD2D-C4EC-4E3C21179748}" dt="2025-07-31T01:54:03.502" v="1352"/>
          <ac:picMkLst>
            <pc:docMk/>
            <pc:sldMk cId="1476425396" sldId="266"/>
            <ac:picMk id="4" creationId="{F25CC00F-EA77-6813-41BC-B1903E5A7145}"/>
          </ac:picMkLst>
        </pc:picChg>
        <pc:picChg chg="add mod">
          <ac:chgData name="Luke Penhalagan (2103261)" userId="S::2103261@student.uwtsd.ac.uk::7bfa7083-cf41-40ca-b671-169dd0cef92a" providerId="AD" clId="Web-{EC20FD0C-E916-DD2D-C4EC-4E3C21179748}" dt="2025-07-31T01:54:32.127" v="1354"/>
          <ac:picMkLst>
            <pc:docMk/>
            <pc:sldMk cId="1476425396" sldId="266"/>
            <ac:picMk id="5" creationId="{E42A26AD-3F72-A857-483F-EA24D0E76240}"/>
          </ac:picMkLst>
        </pc:picChg>
      </pc:sldChg>
      <pc:sldChg chg="modSp">
        <pc:chgData name="Luke Penhalagan (2103261)" userId="S::2103261@student.uwtsd.ac.uk::7bfa7083-cf41-40ca-b671-169dd0cef92a" providerId="AD" clId="Web-{EC20FD0C-E916-DD2D-C4EC-4E3C21179748}" dt="2025-07-31T02:05:14.835" v="1642" actId="20577"/>
        <pc:sldMkLst>
          <pc:docMk/>
          <pc:sldMk cId="2076457761" sldId="267"/>
        </pc:sldMkLst>
        <pc:spChg chg="mod">
          <ac:chgData name="Luke Penhalagan (2103261)" userId="S::2103261@student.uwtsd.ac.uk::7bfa7083-cf41-40ca-b671-169dd0cef92a" providerId="AD" clId="Web-{EC20FD0C-E916-DD2D-C4EC-4E3C21179748}" dt="2025-07-31T02:05:14.835" v="1642" actId="20577"/>
          <ac:spMkLst>
            <pc:docMk/>
            <pc:sldMk cId="2076457761" sldId="267"/>
            <ac:spMk id="2" creationId="{66BA76BF-F5B2-D78B-1D1C-7F8BF2D4EBAF}"/>
          </ac:spMkLst>
        </pc:spChg>
      </pc:sldChg>
      <pc:sldChg chg="addSp delSp modSp del mod setBg">
        <pc:chgData name="Luke Penhalagan (2103261)" userId="S::2103261@student.uwtsd.ac.uk::7bfa7083-cf41-40ca-b671-169dd0cef92a" providerId="AD" clId="Web-{EC20FD0C-E916-DD2D-C4EC-4E3C21179748}" dt="2025-07-31T00:46:34.387" v="4"/>
        <pc:sldMkLst>
          <pc:docMk/>
          <pc:sldMk cId="1161346366" sldId="269"/>
        </pc:sldMkLst>
        <pc:spChg chg="mod">
          <ac:chgData name="Luke Penhalagan (2103261)" userId="S::2103261@student.uwtsd.ac.uk::7bfa7083-cf41-40ca-b671-169dd0cef92a" providerId="AD" clId="Web-{EC20FD0C-E916-DD2D-C4EC-4E3C21179748}" dt="2025-07-31T00:46:25.747" v="2"/>
          <ac:spMkLst>
            <pc:docMk/>
            <pc:sldMk cId="1161346366" sldId="269"/>
            <ac:spMk id="2" creationId="{A053E602-430A-2345-E6BF-0D75B61C686A}"/>
          </ac:spMkLst>
        </pc:spChg>
        <pc:spChg chg="del">
          <ac:chgData name="Luke Penhalagan (2103261)" userId="S::2103261@student.uwtsd.ac.uk::7bfa7083-cf41-40ca-b671-169dd0cef92a" providerId="AD" clId="Web-{EC20FD0C-E916-DD2D-C4EC-4E3C21179748}" dt="2025-07-31T00:46:19.653" v="0"/>
          <ac:spMkLst>
            <pc:docMk/>
            <pc:sldMk cId="1161346366" sldId="269"/>
            <ac:spMk id="3" creationId="{1BB7B18F-E938-1A5D-9EE3-07681D4FE101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46:25.747" v="2"/>
          <ac:spMkLst>
            <pc:docMk/>
            <pc:sldMk cId="1161346366" sldId="269"/>
            <ac:spMk id="8" creationId="{66A4882D-2C48-5C5C-63A9-BAA8D0E84939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46:25.747" v="2"/>
          <ac:spMkLst>
            <pc:docMk/>
            <pc:sldMk cId="1161346366" sldId="269"/>
            <ac:spMk id="11" creationId="{058A14AF-9FB5-4CC7-BA35-E8E85D3EDF0E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46:25.747" v="2"/>
          <ac:spMkLst>
            <pc:docMk/>
            <pc:sldMk cId="1161346366" sldId="269"/>
            <ac:spMk id="13" creationId="{3A9A4357-BD1D-4622-A4FE-766E6AB8DE84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46:25.747" v="2"/>
          <ac:spMkLst>
            <pc:docMk/>
            <pc:sldMk cId="1161346366" sldId="269"/>
            <ac:spMk id="15" creationId="{E659831F-0D9A-4C63-9EBB-8435B85A440F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46:25.747" v="2"/>
          <ac:spMkLst>
            <pc:docMk/>
            <pc:sldMk cId="1161346366" sldId="269"/>
            <ac:spMk id="17" creationId="{E6995CE5-F890-4ABA-82A2-26507CE8D2A3}"/>
          </ac:spMkLst>
        </pc:spChg>
        <pc:picChg chg="add del mod ord">
          <ac:chgData name="Luke Penhalagan (2103261)" userId="S::2103261@student.uwtsd.ac.uk::7bfa7083-cf41-40ca-b671-169dd0cef92a" providerId="AD" clId="Web-{EC20FD0C-E916-DD2D-C4EC-4E3C21179748}" dt="2025-07-31T00:46:27.684" v="3"/>
          <ac:picMkLst>
            <pc:docMk/>
            <pc:sldMk cId="1161346366" sldId="269"/>
            <ac:picMk id="4" creationId="{F273B6AB-A4FF-27B1-69F1-2D9EBF13DF31}"/>
          </ac:picMkLst>
        </pc:picChg>
      </pc:sldChg>
      <pc:sldChg chg="addSp modSp new mod setBg">
        <pc:chgData name="Luke Penhalagan (2103261)" userId="S::2103261@student.uwtsd.ac.uk::7bfa7083-cf41-40ca-b671-169dd0cef92a" providerId="AD" clId="Web-{EC20FD0C-E916-DD2D-C4EC-4E3C21179748}" dt="2025-07-31T00:50:41.863" v="160"/>
        <pc:sldMkLst>
          <pc:docMk/>
          <pc:sldMk cId="3833942228" sldId="269"/>
        </pc:sldMkLst>
        <pc:spChg chg="mod">
          <ac:chgData name="Luke Penhalagan (2103261)" userId="S::2103261@student.uwtsd.ac.uk::7bfa7083-cf41-40ca-b671-169dd0cef92a" providerId="AD" clId="Web-{EC20FD0C-E916-DD2D-C4EC-4E3C21179748}" dt="2025-07-31T00:50:41.863" v="160"/>
          <ac:spMkLst>
            <pc:docMk/>
            <pc:sldMk cId="3833942228" sldId="269"/>
            <ac:spMk id="2" creationId="{9110BE77-AC97-0EB3-9E18-BBA9BE91BE20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0:50:41.863" v="160"/>
          <ac:spMkLst>
            <pc:docMk/>
            <pc:sldMk cId="3833942228" sldId="269"/>
            <ac:spMk id="3" creationId="{5CC55C4C-2381-7399-F424-6E52D5803B14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50:41.863" v="160"/>
          <ac:spMkLst>
            <pc:docMk/>
            <pc:sldMk cId="3833942228" sldId="269"/>
            <ac:spMk id="9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50:41.863" v="160"/>
          <ac:spMkLst>
            <pc:docMk/>
            <pc:sldMk cId="3833942228" sldId="269"/>
            <ac:spMk id="11" creationId="{D4974D33-8DC5-464E-8C6D-BE58F0669C17}"/>
          </ac:spMkLst>
        </pc:spChg>
        <pc:picChg chg="add mod">
          <ac:chgData name="Luke Penhalagan (2103261)" userId="S::2103261@student.uwtsd.ac.uk::7bfa7083-cf41-40ca-b671-169dd0cef92a" providerId="AD" clId="Web-{EC20FD0C-E916-DD2D-C4EC-4E3C21179748}" dt="2025-07-31T00:50:41.863" v="160"/>
          <ac:picMkLst>
            <pc:docMk/>
            <pc:sldMk cId="3833942228" sldId="269"/>
            <ac:picMk id="4" creationId="{AD791081-CF52-1AAF-6850-2845710BE890}"/>
          </ac:picMkLst>
        </pc:picChg>
      </pc:sldChg>
      <pc:sldChg chg="modSp new">
        <pc:chgData name="Luke Penhalagan (2103261)" userId="S::2103261@student.uwtsd.ac.uk::7bfa7083-cf41-40ca-b671-169dd0cef92a" providerId="AD" clId="Web-{EC20FD0C-E916-DD2D-C4EC-4E3C21179748}" dt="2025-07-31T02:10:06.670" v="1923" actId="20577"/>
        <pc:sldMkLst>
          <pc:docMk/>
          <pc:sldMk cId="787091648" sldId="270"/>
        </pc:sldMkLst>
        <pc:spChg chg="mod">
          <ac:chgData name="Luke Penhalagan (2103261)" userId="S::2103261@student.uwtsd.ac.uk::7bfa7083-cf41-40ca-b671-169dd0cef92a" providerId="AD" clId="Web-{EC20FD0C-E916-DD2D-C4EC-4E3C21179748}" dt="2025-07-31T00:47:20.294" v="18" actId="20577"/>
          <ac:spMkLst>
            <pc:docMk/>
            <pc:sldMk cId="787091648" sldId="270"/>
            <ac:spMk id="2" creationId="{BD8E44A7-AAD0-CE50-7B74-F39D8A5CC175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2:10:06.670" v="1923" actId="20577"/>
          <ac:spMkLst>
            <pc:docMk/>
            <pc:sldMk cId="787091648" sldId="270"/>
            <ac:spMk id="3" creationId="{4C7771F1-CADA-7F35-8647-6F2729FA6FA2}"/>
          </ac:spMkLst>
        </pc:spChg>
      </pc:sldChg>
      <pc:sldChg chg="addSp delSp modSp new mod setBg">
        <pc:chgData name="Luke Penhalagan (2103261)" userId="S::2103261@student.uwtsd.ac.uk::7bfa7083-cf41-40ca-b671-169dd0cef92a" providerId="AD" clId="Web-{EC20FD0C-E916-DD2D-C4EC-4E3C21179748}" dt="2025-07-31T00:51:45.930" v="178"/>
        <pc:sldMkLst>
          <pc:docMk/>
          <pc:sldMk cId="1266337491" sldId="271"/>
        </pc:sldMkLst>
        <pc:spChg chg="mod">
          <ac:chgData name="Luke Penhalagan (2103261)" userId="S::2103261@student.uwtsd.ac.uk::7bfa7083-cf41-40ca-b671-169dd0cef92a" providerId="AD" clId="Web-{EC20FD0C-E916-DD2D-C4EC-4E3C21179748}" dt="2025-07-31T00:51:45.930" v="178"/>
          <ac:spMkLst>
            <pc:docMk/>
            <pc:sldMk cId="1266337491" sldId="271"/>
            <ac:spMk id="2" creationId="{CCA31CC3-35AB-3B70-394F-7AC65CF7FD34}"/>
          </ac:spMkLst>
        </pc:spChg>
        <pc:spChg chg="del">
          <ac:chgData name="Luke Penhalagan (2103261)" userId="S::2103261@student.uwtsd.ac.uk::7bfa7083-cf41-40ca-b671-169dd0cef92a" providerId="AD" clId="Web-{EC20FD0C-E916-DD2D-C4EC-4E3C21179748}" dt="2025-07-31T00:51:22.524" v="177"/>
          <ac:spMkLst>
            <pc:docMk/>
            <pc:sldMk cId="1266337491" sldId="271"/>
            <ac:spMk id="3" creationId="{473FE200-08E4-3C36-6C99-64A395E4D274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51:45.930" v="178"/>
          <ac:spMkLst>
            <pc:docMk/>
            <pc:sldMk cId="1266337491" sldId="271"/>
            <ac:spMk id="9" creationId="{0E91F5CA-B392-444C-88E3-BF5BAAEBDEB0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0:51:45.930" v="178"/>
          <ac:spMkLst>
            <pc:docMk/>
            <pc:sldMk cId="1266337491" sldId="271"/>
            <ac:spMk id="11" creationId="{0459807F-B6FA-44D3-9A53-C55B6B56884A}"/>
          </ac:spMkLst>
        </pc:spChg>
        <pc:picChg chg="add mod ord">
          <ac:chgData name="Luke Penhalagan (2103261)" userId="S::2103261@student.uwtsd.ac.uk::7bfa7083-cf41-40ca-b671-169dd0cef92a" providerId="AD" clId="Web-{EC20FD0C-E916-DD2D-C4EC-4E3C21179748}" dt="2025-07-31T00:51:45.930" v="178"/>
          <ac:picMkLst>
            <pc:docMk/>
            <pc:sldMk cId="1266337491" sldId="271"/>
            <ac:picMk id="4" creationId="{1F97B436-C99B-05A7-C116-84ED4176FEDA}"/>
          </ac:picMkLst>
        </pc:picChg>
      </pc:sldChg>
      <pc:sldChg chg="addSp modSp new mod setBg">
        <pc:chgData name="Luke Penhalagan (2103261)" userId="S::2103261@student.uwtsd.ac.uk::7bfa7083-cf41-40ca-b671-169dd0cef92a" providerId="AD" clId="Web-{EC20FD0C-E916-DD2D-C4EC-4E3C21179748}" dt="2025-07-31T01:42:19.292" v="1158"/>
        <pc:sldMkLst>
          <pc:docMk/>
          <pc:sldMk cId="1390731228" sldId="272"/>
        </pc:sldMkLst>
        <pc:spChg chg="mod">
          <ac:chgData name="Luke Penhalagan (2103261)" userId="S::2103261@student.uwtsd.ac.uk::7bfa7083-cf41-40ca-b671-169dd0cef92a" providerId="AD" clId="Web-{EC20FD0C-E916-DD2D-C4EC-4E3C21179748}" dt="2025-07-31T01:42:19.292" v="1158"/>
          <ac:spMkLst>
            <pc:docMk/>
            <pc:sldMk cId="1390731228" sldId="272"/>
            <ac:spMk id="2" creationId="{06D39B3C-C0E2-4FD3-7CD2-97E9F596C72C}"/>
          </ac:spMkLst>
        </pc:spChg>
        <pc:spChg chg="mod ord">
          <ac:chgData name="Luke Penhalagan (2103261)" userId="S::2103261@student.uwtsd.ac.uk::7bfa7083-cf41-40ca-b671-169dd0cef92a" providerId="AD" clId="Web-{EC20FD0C-E916-DD2D-C4EC-4E3C21179748}" dt="2025-07-31T01:42:19.292" v="1158"/>
          <ac:spMkLst>
            <pc:docMk/>
            <pc:sldMk cId="1390731228" sldId="272"/>
            <ac:spMk id="3" creationId="{AD38E20B-0C55-DE22-D609-B8849A745B93}"/>
          </ac:spMkLst>
        </pc:spChg>
        <pc:picChg chg="add mod">
          <ac:chgData name="Luke Penhalagan (2103261)" userId="S::2103261@student.uwtsd.ac.uk::7bfa7083-cf41-40ca-b671-169dd0cef92a" providerId="AD" clId="Web-{EC20FD0C-E916-DD2D-C4EC-4E3C21179748}" dt="2025-07-31T01:42:19.292" v="1158"/>
          <ac:picMkLst>
            <pc:docMk/>
            <pc:sldMk cId="1390731228" sldId="272"/>
            <ac:picMk id="4" creationId="{4164D522-71F8-E1CE-B8BE-FADABFA3A68F}"/>
          </ac:picMkLst>
        </pc:picChg>
      </pc:sldChg>
      <pc:sldChg chg="addSp modSp new mod setBg">
        <pc:chgData name="Luke Penhalagan (2103261)" userId="S::2103261@student.uwtsd.ac.uk::7bfa7083-cf41-40ca-b671-169dd0cef92a" providerId="AD" clId="Web-{EC20FD0C-E916-DD2D-C4EC-4E3C21179748}" dt="2025-07-31T01:40:23.556" v="1148"/>
        <pc:sldMkLst>
          <pc:docMk/>
          <pc:sldMk cId="2679405568" sldId="273"/>
        </pc:sldMkLst>
        <pc:spChg chg="mod">
          <ac:chgData name="Luke Penhalagan (2103261)" userId="S::2103261@student.uwtsd.ac.uk::7bfa7083-cf41-40ca-b671-169dd0cef92a" providerId="AD" clId="Web-{EC20FD0C-E916-DD2D-C4EC-4E3C21179748}" dt="2025-07-31T01:40:23.556" v="1148"/>
          <ac:spMkLst>
            <pc:docMk/>
            <pc:sldMk cId="2679405568" sldId="273"/>
            <ac:spMk id="2" creationId="{6EF49BDA-ADF6-BFEC-A86E-1CA036ECBE5F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1:40:23.556" v="1148"/>
          <ac:spMkLst>
            <pc:docMk/>
            <pc:sldMk cId="2679405568" sldId="273"/>
            <ac:spMk id="3" creationId="{A20A9965-57A5-3255-6A8D-791B268D9E5F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1:40:23.556" v="1148"/>
          <ac:spMkLst>
            <pc:docMk/>
            <pc:sldMk cId="2679405568" sldId="273"/>
            <ac:spMk id="9" creationId="{8F90786E-B72D-4C32-BDCE-A170B007822D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1:40:23.556" v="1148"/>
          <ac:spMkLst>
            <pc:docMk/>
            <pc:sldMk cId="2679405568" sldId="273"/>
            <ac:spMk id="11" creationId="{5E46F2E7-848F-4A6C-A098-4764FDEA771A}"/>
          </ac:spMkLst>
        </pc:spChg>
        <pc:picChg chg="add mod ord">
          <ac:chgData name="Luke Penhalagan (2103261)" userId="S::2103261@student.uwtsd.ac.uk::7bfa7083-cf41-40ca-b671-169dd0cef92a" providerId="AD" clId="Web-{EC20FD0C-E916-DD2D-C4EC-4E3C21179748}" dt="2025-07-31T01:40:23.556" v="1148"/>
          <ac:picMkLst>
            <pc:docMk/>
            <pc:sldMk cId="2679405568" sldId="273"/>
            <ac:picMk id="4" creationId="{2741E889-8E5F-6E8F-86D4-C418C9535ECD}"/>
          </ac:picMkLst>
        </pc:picChg>
      </pc:sldChg>
      <pc:sldChg chg="modSp new">
        <pc:chgData name="Luke Penhalagan (2103261)" userId="S::2103261@student.uwtsd.ac.uk::7bfa7083-cf41-40ca-b671-169dd0cef92a" providerId="AD" clId="Web-{EC20FD0C-E916-DD2D-C4EC-4E3C21179748}" dt="2025-07-31T01:41:18.119" v="1156" actId="20577"/>
        <pc:sldMkLst>
          <pc:docMk/>
          <pc:sldMk cId="3195741041" sldId="274"/>
        </pc:sldMkLst>
        <pc:spChg chg="mod">
          <ac:chgData name="Luke Penhalagan (2103261)" userId="S::2103261@student.uwtsd.ac.uk::7bfa7083-cf41-40ca-b671-169dd0cef92a" providerId="AD" clId="Web-{EC20FD0C-E916-DD2D-C4EC-4E3C21179748}" dt="2025-07-31T01:32:10.105" v="871" actId="20577"/>
          <ac:spMkLst>
            <pc:docMk/>
            <pc:sldMk cId="3195741041" sldId="274"/>
            <ac:spMk id="2" creationId="{84E65E5A-3097-2B68-3782-8E6CDD3219CF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1:41:18.119" v="1156" actId="20577"/>
          <ac:spMkLst>
            <pc:docMk/>
            <pc:sldMk cId="3195741041" sldId="274"/>
            <ac:spMk id="3" creationId="{C3CF85D6-B0BE-8B62-0707-F28F1D14C5DB}"/>
          </ac:spMkLst>
        </pc:spChg>
      </pc:sldChg>
      <pc:sldChg chg="modSp new">
        <pc:chgData name="Luke Penhalagan (2103261)" userId="S::2103261@student.uwtsd.ac.uk::7bfa7083-cf41-40ca-b671-169dd0cef92a" providerId="AD" clId="Web-{EC20FD0C-E916-DD2D-C4EC-4E3C21179748}" dt="2025-07-31T02:06:22.666" v="1680" actId="20577"/>
        <pc:sldMkLst>
          <pc:docMk/>
          <pc:sldMk cId="1000318283" sldId="275"/>
        </pc:sldMkLst>
        <pc:spChg chg="mod">
          <ac:chgData name="Luke Penhalagan (2103261)" userId="S::2103261@student.uwtsd.ac.uk::7bfa7083-cf41-40ca-b671-169dd0cef92a" providerId="AD" clId="Web-{EC20FD0C-E916-DD2D-C4EC-4E3C21179748}" dt="2025-07-31T02:06:22.666" v="1680" actId="20577"/>
          <ac:spMkLst>
            <pc:docMk/>
            <pc:sldMk cId="1000318283" sldId="275"/>
            <ac:spMk id="2" creationId="{3A7FD692-D49A-938C-2FCC-6A05E6AE0DA5}"/>
          </ac:spMkLst>
        </pc:spChg>
      </pc:sldChg>
      <pc:sldChg chg="addSp delSp modSp new mod setBg">
        <pc:chgData name="Luke Penhalagan (2103261)" userId="S::2103261@student.uwtsd.ac.uk::7bfa7083-cf41-40ca-b671-169dd0cef92a" providerId="AD" clId="Web-{EC20FD0C-E916-DD2D-C4EC-4E3C21179748}" dt="2025-07-31T02:20:54.616" v="2220"/>
        <pc:sldMkLst>
          <pc:docMk/>
          <pc:sldMk cId="2843468249" sldId="276"/>
        </pc:sldMkLst>
        <pc:spChg chg="mod">
          <ac:chgData name="Luke Penhalagan (2103261)" userId="S::2103261@student.uwtsd.ac.uk::7bfa7083-cf41-40ca-b671-169dd0cef92a" providerId="AD" clId="Web-{EC20FD0C-E916-DD2D-C4EC-4E3C21179748}" dt="2025-07-31T02:20:54.616" v="2220"/>
          <ac:spMkLst>
            <pc:docMk/>
            <pc:sldMk cId="2843468249" sldId="276"/>
            <ac:spMk id="2" creationId="{45225A0B-9724-1E57-C2E7-68CB5DD05084}"/>
          </ac:spMkLst>
        </pc:spChg>
        <pc:spChg chg="del">
          <ac:chgData name="Luke Penhalagan (2103261)" userId="S::2103261@student.uwtsd.ac.uk::7bfa7083-cf41-40ca-b671-169dd0cef92a" providerId="AD" clId="Web-{EC20FD0C-E916-DD2D-C4EC-4E3C21179748}" dt="2025-07-31T02:20:50.710" v="2219"/>
          <ac:spMkLst>
            <pc:docMk/>
            <pc:sldMk cId="2843468249" sldId="276"/>
            <ac:spMk id="3" creationId="{E988D889-57C7-E5C1-C09E-30AFB3880113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2:20:54.616" v="2220"/>
          <ac:spMkLst>
            <pc:docMk/>
            <pc:sldMk cId="2843468249" sldId="276"/>
            <ac:spMk id="8" creationId="{D2500085-B9F9-B084-C088-EB0D8803DF5F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2:20:54.616" v="2220"/>
          <ac:spMkLst>
            <pc:docMk/>
            <pc:sldMk cId="2843468249" sldId="276"/>
            <ac:spMk id="11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EC20FD0C-E916-DD2D-C4EC-4E3C21179748}" dt="2025-07-31T02:20:54.616" v="2220"/>
          <ac:spMkLst>
            <pc:docMk/>
            <pc:sldMk cId="2843468249" sldId="276"/>
            <ac:spMk id="13" creationId="{D4974D33-8DC5-464E-8C6D-BE58F0669C17}"/>
          </ac:spMkLst>
        </pc:spChg>
        <pc:picChg chg="add mod ord">
          <ac:chgData name="Luke Penhalagan (2103261)" userId="S::2103261@student.uwtsd.ac.uk::7bfa7083-cf41-40ca-b671-169dd0cef92a" providerId="AD" clId="Web-{EC20FD0C-E916-DD2D-C4EC-4E3C21179748}" dt="2025-07-31T02:20:54.616" v="2220"/>
          <ac:picMkLst>
            <pc:docMk/>
            <pc:sldMk cId="2843468249" sldId="276"/>
            <ac:picMk id="4" creationId="{25DE3604-4079-DC7F-DC2E-D4820AF34DD7}"/>
          </ac:picMkLst>
        </pc:picChg>
      </pc:sldChg>
      <pc:sldChg chg="modSp new">
        <pc:chgData name="Luke Penhalagan (2103261)" userId="S::2103261@student.uwtsd.ac.uk::7bfa7083-cf41-40ca-b671-169dd0cef92a" providerId="AD" clId="Web-{EC20FD0C-E916-DD2D-C4EC-4E3C21179748}" dt="2025-07-31T02:33:50.271" v="3188" actId="20577"/>
        <pc:sldMkLst>
          <pc:docMk/>
          <pc:sldMk cId="1574796388" sldId="277"/>
        </pc:sldMkLst>
        <pc:spChg chg="mod">
          <ac:chgData name="Luke Penhalagan (2103261)" userId="S::2103261@student.uwtsd.ac.uk::7bfa7083-cf41-40ca-b671-169dd0cef92a" providerId="AD" clId="Web-{EC20FD0C-E916-DD2D-C4EC-4E3C21179748}" dt="2025-07-31T02:06:57.995" v="1715" actId="20577"/>
          <ac:spMkLst>
            <pc:docMk/>
            <pc:sldMk cId="1574796388" sldId="277"/>
            <ac:spMk id="2" creationId="{BB634C7B-ED28-F6FA-9382-AA542DF50A83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2:33:50.271" v="3188" actId="20577"/>
          <ac:spMkLst>
            <pc:docMk/>
            <pc:sldMk cId="1574796388" sldId="277"/>
            <ac:spMk id="3" creationId="{F0D9D0AB-9BF8-A83E-1FE9-175A0C0B5950}"/>
          </ac:spMkLst>
        </pc:spChg>
      </pc:sldChg>
      <pc:sldChg chg="modSp new">
        <pc:chgData name="Luke Penhalagan (2103261)" userId="S::2103261@student.uwtsd.ac.uk::7bfa7083-cf41-40ca-b671-169dd0cef92a" providerId="AD" clId="Web-{EC20FD0C-E916-DD2D-C4EC-4E3C21179748}" dt="2025-07-31T02:22:48.558" v="2322" actId="20577"/>
        <pc:sldMkLst>
          <pc:docMk/>
          <pc:sldMk cId="1470667672" sldId="278"/>
        </pc:sldMkLst>
        <pc:spChg chg="mod">
          <ac:chgData name="Luke Penhalagan (2103261)" userId="S::2103261@student.uwtsd.ac.uk::7bfa7083-cf41-40ca-b671-169dd0cef92a" providerId="AD" clId="Web-{EC20FD0C-E916-DD2D-C4EC-4E3C21179748}" dt="2025-07-31T02:11:37.484" v="2111" actId="20577"/>
          <ac:spMkLst>
            <pc:docMk/>
            <pc:sldMk cId="1470667672" sldId="278"/>
            <ac:spMk id="2" creationId="{68975266-5947-C6A6-47B7-13E785E3F863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2:22:48.558" v="2322" actId="20577"/>
          <ac:spMkLst>
            <pc:docMk/>
            <pc:sldMk cId="1470667672" sldId="278"/>
            <ac:spMk id="3" creationId="{EFBDF3E6-8BF0-AB8F-2DCC-A30214F20536}"/>
          </ac:spMkLst>
        </pc:spChg>
      </pc:sldChg>
      <pc:sldChg chg="modSp new del">
        <pc:chgData name="Luke Penhalagan (2103261)" userId="S::2103261@student.uwtsd.ac.uk::7bfa7083-cf41-40ca-b671-169dd0cef92a" providerId="AD" clId="Web-{EC20FD0C-E916-DD2D-C4EC-4E3C21179748}" dt="2025-07-31T02:10:13.842" v="1927"/>
        <pc:sldMkLst>
          <pc:docMk/>
          <pc:sldMk cId="1763722961" sldId="278"/>
        </pc:sldMkLst>
        <pc:spChg chg="mod">
          <ac:chgData name="Luke Penhalagan (2103261)" userId="S::2103261@student.uwtsd.ac.uk::7bfa7083-cf41-40ca-b671-169dd0cef92a" providerId="AD" clId="Web-{EC20FD0C-E916-DD2D-C4EC-4E3C21179748}" dt="2025-07-31T02:10:11.092" v="1926" actId="20577"/>
          <ac:spMkLst>
            <pc:docMk/>
            <pc:sldMk cId="1763722961" sldId="278"/>
            <ac:spMk id="2" creationId="{F9FF7E29-4C48-B8E0-E606-4E0475442346}"/>
          </ac:spMkLst>
        </pc:spChg>
      </pc:sldChg>
      <pc:sldChg chg="modSp new">
        <pc:chgData name="Luke Penhalagan (2103261)" userId="S::2103261@student.uwtsd.ac.uk::7bfa7083-cf41-40ca-b671-169dd0cef92a" providerId="AD" clId="Web-{EC20FD0C-E916-DD2D-C4EC-4E3C21179748}" dt="2025-07-31T02:30:32.394" v="2854" actId="20577"/>
        <pc:sldMkLst>
          <pc:docMk/>
          <pc:sldMk cId="3765558716" sldId="279"/>
        </pc:sldMkLst>
        <pc:spChg chg="mod">
          <ac:chgData name="Luke Penhalagan (2103261)" userId="S::2103261@student.uwtsd.ac.uk::7bfa7083-cf41-40ca-b671-169dd0cef92a" providerId="AD" clId="Web-{EC20FD0C-E916-DD2D-C4EC-4E3C21179748}" dt="2025-07-31T02:20:47.803" v="2218" actId="20577"/>
          <ac:spMkLst>
            <pc:docMk/>
            <pc:sldMk cId="3765558716" sldId="279"/>
            <ac:spMk id="2" creationId="{6C5CCFA1-D8A5-71CC-1634-E66B208A4995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2:30:32.394" v="2854" actId="20577"/>
          <ac:spMkLst>
            <pc:docMk/>
            <pc:sldMk cId="3765558716" sldId="279"/>
            <ac:spMk id="3" creationId="{4F4835F9-5B4B-27D7-F49C-F4AB00F16A2D}"/>
          </ac:spMkLst>
        </pc:spChg>
      </pc:sldChg>
      <pc:sldChg chg="modSp new">
        <pc:chgData name="Luke Penhalagan (2103261)" userId="S::2103261@student.uwtsd.ac.uk::7bfa7083-cf41-40ca-b671-169dd0cef92a" providerId="AD" clId="Web-{EC20FD0C-E916-DD2D-C4EC-4E3C21179748}" dt="2025-07-31T02:21:06.476" v="2224" actId="20577"/>
        <pc:sldMkLst>
          <pc:docMk/>
          <pc:sldMk cId="2576328226" sldId="280"/>
        </pc:sldMkLst>
        <pc:spChg chg="mod">
          <ac:chgData name="Luke Penhalagan (2103261)" userId="S::2103261@student.uwtsd.ac.uk::7bfa7083-cf41-40ca-b671-169dd0cef92a" providerId="AD" clId="Web-{EC20FD0C-E916-DD2D-C4EC-4E3C21179748}" dt="2025-07-31T02:21:06.476" v="2224" actId="20577"/>
          <ac:spMkLst>
            <pc:docMk/>
            <pc:sldMk cId="2576328226" sldId="280"/>
            <ac:spMk id="2" creationId="{17548809-8879-D083-06D6-ADBA5E50A43E}"/>
          </ac:spMkLst>
        </pc:spChg>
      </pc:sldChg>
      <pc:sldChg chg="modSp new">
        <pc:chgData name="Luke Penhalagan (2103261)" userId="S::2103261@student.uwtsd.ac.uk::7bfa7083-cf41-40ca-b671-169dd0cef92a" providerId="AD" clId="Web-{EC20FD0C-E916-DD2D-C4EC-4E3C21179748}" dt="2025-07-31T02:33:35.645" v="3182" actId="20577"/>
        <pc:sldMkLst>
          <pc:docMk/>
          <pc:sldMk cId="1369526003" sldId="281"/>
        </pc:sldMkLst>
        <pc:spChg chg="mod">
          <ac:chgData name="Luke Penhalagan (2103261)" userId="S::2103261@student.uwtsd.ac.uk::7bfa7083-cf41-40ca-b671-169dd0cef92a" providerId="AD" clId="Web-{EC20FD0C-E916-DD2D-C4EC-4E3C21179748}" dt="2025-07-31T02:30:43.941" v="2875" actId="20577"/>
          <ac:spMkLst>
            <pc:docMk/>
            <pc:sldMk cId="1369526003" sldId="281"/>
            <ac:spMk id="2" creationId="{62745A7D-AC00-88A2-04BE-D486E7A26FC2}"/>
          </ac:spMkLst>
        </pc:spChg>
        <pc:spChg chg="mod">
          <ac:chgData name="Luke Penhalagan (2103261)" userId="S::2103261@student.uwtsd.ac.uk::7bfa7083-cf41-40ca-b671-169dd0cef92a" providerId="AD" clId="Web-{EC20FD0C-E916-DD2D-C4EC-4E3C21179748}" dt="2025-07-31T02:33:35.645" v="3182" actId="20577"/>
          <ac:spMkLst>
            <pc:docMk/>
            <pc:sldMk cId="1369526003" sldId="281"/>
            <ac:spMk id="3" creationId="{EA4E6489-F5F8-91C4-731D-F0249905183E}"/>
          </ac:spMkLst>
        </pc:spChg>
      </pc:sldChg>
    </pc:docChg>
  </pc:docChgLst>
  <pc:docChgLst>
    <pc:chgData name="Luke Penhalagan (2103261)" userId="S::2103261@student.uwtsd.ac.uk::7bfa7083-cf41-40ca-b671-169dd0cef92a" providerId="AD" clId="Web-{C528E710-AB3A-EF52-C783-9D534EE9588D}"/>
    <pc:docChg chg="modSld">
      <pc:chgData name="Luke Penhalagan (2103261)" userId="S::2103261@student.uwtsd.ac.uk::7bfa7083-cf41-40ca-b671-169dd0cef92a" providerId="AD" clId="Web-{C528E710-AB3A-EF52-C783-9D534EE9588D}" dt="2025-07-31T02:34:47.501" v="0"/>
      <pc:docMkLst>
        <pc:docMk/>
      </pc:docMkLst>
      <pc:sldChg chg="addSp modSp mod setBg">
        <pc:chgData name="Luke Penhalagan (2103261)" userId="S::2103261@student.uwtsd.ac.uk::7bfa7083-cf41-40ca-b671-169dd0cef92a" providerId="AD" clId="Web-{C528E710-AB3A-EF52-C783-9D534EE9588D}" dt="2025-07-31T02:34:47.501" v="0"/>
        <pc:sldMkLst>
          <pc:docMk/>
          <pc:sldMk cId="109857222" sldId="256"/>
        </pc:sldMkLst>
        <pc:spChg chg="mo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8" creationId="{1A3C89F8-0D2F-47FF-B903-151248265F47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10" creationId="{C5CB530E-515E-412C-9DF1-5F8FFBD6F383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12" creationId="{712D4376-A578-4FF1-94FC-245E7A6A489F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14" creationId="{AEA7509D-F04F-40CB-A0B3-EEF16499CC9F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18" creationId="{508BEF50-7B1E-49A4-BC19-5F4F1D755E64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20" creationId="{3FBAD350-5664-4811-A208-657FB882D350}"/>
          </ac:spMkLst>
        </pc:spChg>
        <pc:spChg chg="add">
          <ac:chgData name="Luke Penhalagan (2103261)" userId="S::2103261@student.uwtsd.ac.uk::7bfa7083-cf41-40ca-b671-169dd0cef92a" providerId="AD" clId="Web-{C528E710-AB3A-EF52-C783-9D534EE9588D}" dt="2025-07-31T02:34:47.501" v="0"/>
          <ac:spMkLst>
            <pc:docMk/>
            <pc:sldMk cId="109857222" sldId="256"/>
            <ac:spMk id="22" creationId="{C39ADB8F-D187-49D7-BDCF-C1B6DC727068}"/>
          </ac:spMkLst>
        </pc:spChg>
        <pc:cxnChg chg="add">
          <ac:chgData name="Luke Penhalagan (2103261)" userId="S::2103261@student.uwtsd.ac.uk::7bfa7083-cf41-40ca-b671-169dd0cef92a" providerId="AD" clId="Web-{C528E710-AB3A-EF52-C783-9D534EE9588D}" dt="2025-07-31T02:34:47.501" v="0"/>
          <ac:cxnSpMkLst>
            <pc:docMk/>
            <pc:sldMk cId="109857222" sldId="256"/>
            <ac:cxnSpMk id="16" creationId="{56020367-4FD5-4596-8E10-C5F095CD8DBF}"/>
          </ac:cxnSpMkLst>
        </pc:cxnChg>
      </pc:sldChg>
    </pc:docChg>
  </pc:docChgLst>
  <pc:docChgLst>
    <pc:chgData name="Luke Penhalagan (2103261)" userId="S::2103261@student.uwtsd.ac.uk::7bfa7083-cf41-40ca-b671-169dd0cef92a" providerId="AD" clId="Web-{B65F29B7-A0F9-F0BC-21DE-9B8660E030F9}"/>
    <pc:docChg chg="addSld delSld modSld sldOrd">
      <pc:chgData name="Luke Penhalagan (2103261)" userId="S::2103261@student.uwtsd.ac.uk::7bfa7083-cf41-40ca-b671-169dd0cef92a" providerId="AD" clId="Web-{B65F29B7-A0F9-F0BC-21DE-9B8660E030F9}" dt="2025-07-31T09:22:27.649" v="856"/>
      <pc:docMkLst>
        <pc:docMk/>
      </pc:docMkLst>
      <pc:sldChg chg="modSp">
        <pc:chgData name="Luke Penhalagan (2103261)" userId="S::2103261@student.uwtsd.ac.uk::7bfa7083-cf41-40ca-b671-169dd0cef92a" providerId="AD" clId="Web-{B65F29B7-A0F9-F0BC-21DE-9B8660E030F9}" dt="2025-07-31T08:55:57.585" v="417" actId="20577"/>
        <pc:sldMkLst>
          <pc:docMk/>
          <pc:sldMk cId="1409139903" sldId="257"/>
        </pc:sldMkLst>
        <pc:spChg chg="mod">
          <ac:chgData name="Luke Penhalagan (2103261)" userId="S::2103261@student.uwtsd.ac.uk::7bfa7083-cf41-40ca-b671-169dd0cef92a" providerId="AD" clId="Web-{B65F29B7-A0F9-F0BC-21DE-9B8660E030F9}" dt="2025-07-31T08:55:57.585" v="417" actId="20577"/>
          <ac:spMkLst>
            <pc:docMk/>
            <pc:sldMk cId="1409139903" sldId="257"/>
            <ac:spMk id="3" creationId="{F11918D5-43B6-C244-96B1-B43DBA79A0A4}"/>
          </ac:spMkLst>
        </pc:spChg>
      </pc:sldChg>
      <pc:sldChg chg="addSp delSp modSp mod setBg addAnim">
        <pc:chgData name="Luke Penhalagan (2103261)" userId="S::2103261@student.uwtsd.ac.uk::7bfa7083-cf41-40ca-b671-169dd0cef92a" providerId="AD" clId="Web-{B65F29B7-A0F9-F0BC-21DE-9B8660E030F9}" dt="2025-07-31T08:26:35.991" v="24"/>
        <pc:sldMkLst>
          <pc:docMk/>
          <pc:sldMk cId="2786953927" sldId="263"/>
        </pc:sldMkLst>
        <pc:spChg chg="mod">
          <ac:chgData name="Luke Penhalagan (2103261)" userId="S::2103261@student.uwtsd.ac.uk::7bfa7083-cf41-40ca-b671-169dd0cef92a" providerId="AD" clId="Web-{B65F29B7-A0F9-F0BC-21DE-9B8660E030F9}" dt="2025-07-31T08:26:35.991" v="24"/>
          <ac:spMkLst>
            <pc:docMk/>
            <pc:sldMk cId="2786953927" sldId="263"/>
            <ac:spMk id="2" creationId="{FA9BB31C-6438-D56F-6CAD-40CA46B96F8A}"/>
          </ac:spMkLst>
        </pc:spChg>
        <pc:spChg chg="del">
          <ac:chgData name="Luke Penhalagan (2103261)" userId="S::2103261@student.uwtsd.ac.uk::7bfa7083-cf41-40ca-b671-169dd0cef92a" providerId="AD" clId="Web-{B65F29B7-A0F9-F0BC-21DE-9B8660E030F9}" dt="2025-07-31T08:26:35.991" v="24"/>
          <ac:spMkLst>
            <pc:docMk/>
            <pc:sldMk cId="2786953927" sldId="263"/>
            <ac:spMk id="3" creationId="{04D75E02-F453-C30A-D009-DECF9A1547B6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26:35.991" v="24"/>
          <ac:spMkLst>
            <pc:docMk/>
            <pc:sldMk cId="2786953927" sldId="263"/>
            <ac:spMk id="9" creationId="{3B47FC9C-2ED3-4100-A4EF-E8CDFEE106C9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8:26:35.991" v="24"/>
          <ac:picMkLst>
            <pc:docMk/>
            <pc:sldMk cId="2786953927" sldId="263"/>
            <ac:picMk id="4" creationId="{F3AA9E0A-3CA6-852D-E291-D435471F36CE}"/>
          </ac:picMkLst>
        </pc:picChg>
      </pc:sldChg>
      <pc:sldChg chg="delSp del">
        <pc:chgData name="Luke Penhalagan (2103261)" userId="S::2103261@student.uwtsd.ac.uk::7bfa7083-cf41-40ca-b671-169dd0cef92a" providerId="AD" clId="Web-{B65F29B7-A0F9-F0BC-21DE-9B8660E030F9}" dt="2025-07-31T08:41:18.073" v="291"/>
        <pc:sldMkLst>
          <pc:docMk/>
          <pc:sldMk cId="2076457761" sldId="267"/>
        </pc:sldMkLst>
        <pc:spChg chg="del">
          <ac:chgData name="Luke Penhalagan (2103261)" userId="S::2103261@student.uwtsd.ac.uk::7bfa7083-cf41-40ca-b671-169dd0cef92a" providerId="AD" clId="Web-{B65F29B7-A0F9-F0BC-21DE-9B8660E030F9}" dt="2025-07-31T08:40:57.542" v="290"/>
          <ac:spMkLst>
            <pc:docMk/>
            <pc:sldMk cId="2076457761" sldId="267"/>
            <ac:spMk id="3" creationId="{A8294125-9388-73BA-32FD-9C71BF844AC7}"/>
          </ac:spMkLst>
        </pc:spChg>
      </pc:sldChg>
      <pc:sldChg chg="modSp">
        <pc:chgData name="Luke Penhalagan (2103261)" userId="S::2103261@student.uwtsd.ac.uk::7bfa7083-cf41-40ca-b671-169dd0cef92a" providerId="AD" clId="Web-{B65F29B7-A0F9-F0BC-21DE-9B8660E030F9}" dt="2025-07-31T09:00:49.313" v="431" actId="20577"/>
        <pc:sldMkLst>
          <pc:docMk/>
          <pc:sldMk cId="787091648" sldId="270"/>
        </pc:sldMkLst>
        <pc:spChg chg="mod">
          <ac:chgData name="Luke Penhalagan (2103261)" userId="S::2103261@student.uwtsd.ac.uk::7bfa7083-cf41-40ca-b671-169dd0cef92a" providerId="AD" clId="Web-{B65F29B7-A0F9-F0BC-21DE-9B8660E030F9}" dt="2025-07-31T09:00:49.313" v="431" actId="20577"/>
          <ac:spMkLst>
            <pc:docMk/>
            <pc:sldMk cId="787091648" sldId="270"/>
            <ac:spMk id="3" creationId="{4C7771F1-CADA-7F35-8647-6F2729FA6FA2}"/>
          </ac:spMkLst>
        </pc:spChg>
      </pc:sldChg>
      <pc:sldChg chg="modSp">
        <pc:chgData name="Luke Penhalagan (2103261)" userId="S::2103261@student.uwtsd.ac.uk::7bfa7083-cf41-40ca-b671-169dd0cef92a" providerId="AD" clId="Web-{B65F29B7-A0F9-F0BC-21DE-9B8660E030F9}" dt="2025-07-31T08:58:10.930" v="423" actId="20577"/>
        <pc:sldMkLst>
          <pc:docMk/>
          <pc:sldMk cId="1390731228" sldId="272"/>
        </pc:sldMkLst>
        <pc:spChg chg="mod">
          <ac:chgData name="Luke Penhalagan (2103261)" userId="S::2103261@student.uwtsd.ac.uk::7bfa7083-cf41-40ca-b671-169dd0cef92a" providerId="AD" clId="Web-{B65F29B7-A0F9-F0BC-21DE-9B8660E030F9}" dt="2025-07-31T08:58:10.930" v="423" actId="20577"/>
          <ac:spMkLst>
            <pc:docMk/>
            <pc:sldMk cId="1390731228" sldId="272"/>
            <ac:spMk id="3" creationId="{AD38E20B-0C55-DE22-D609-B8849A745B93}"/>
          </ac:spMkLst>
        </pc:spChg>
      </pc:sldChg>
      <pc:sldChg chg="addSp modSp mod setBg">
        <pc:chgData name="Luke Penhalagan (2103261)" userId="S::2103261@student.uwtsd.ac.uk::7bfa7083-cf41-40ca-b671-169dd0cef92a" providerId="AD" clId="Web-{B65F29B7-A0F9-F0BC-21DE-9B8660E030F9}" dt="2025-07-31T08:19:46.136" v="9"/>
        <pc:sldMkLst>
          <pc:docMk/>
          <pc:sldMk cId="3195741041" sldId="274"/>
        </pc:sldMkLst>
        <pc:spChg chg="mod">
          <ac:chgData name="Luke Penhalagan (2103261)" userId="S::2103261@student.uwtsd.ac.uk::7bfa7083-cf41-40ca-b671-169dd0cef92a" providerId="AD" clId="Web-{B65F29B7-A0F9-F0BC-21DE-9B8660E030F9}" dt="2025-07-31T08:19:46.136" v="9"/>
          <ac:spMkLst>
            <pc:docMk/>
            <pc:sldMk cId="3195741041" sldId="274"/>
            <ac:spMk id="2" creationId="{84E65E5A-3097-2B68-3782-8E6CDD3219CF}"/>
          </ac:spMkLst>
        </pc:spChg>
        <pc:spChg chg="mod">
          <ac:chgData name="Luke Penhalagan (2103261)" userId="S::2103261@student.uwtsd.ac.uk::7bfa7083-cf41-40ca-b671-169dd0cef92a" providerId="AD" clId="Web-{B65F29B7-A0F9-F0BC-21DE-9B8660E030F9}" dt="2025-07-31T08:19:46.136" v="9"/>
          <ac:spMkLst>
            <pc:docMk/>
            <pc:sldMk cId="3195741041" sldId="274"/>
            <ac:spMk id="3" creationId="{C3CF85D6-B0BE-8B62-0707-F28F1D14C5D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19:46.136" v="9"/>
          <ac:spMkLst>
            <pc:docMk/>
            <pc:sldMk cId="3195741041" sldId="274"/>
            <ac:spMk id="9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19:46.136" v="9"/>
          <ac:spMkLst>
            <pc:docMk/>
            <pc:sldMk cId="3195741041" sldId="274"/>
            <ac:spMk id="11" creationId="{D4974D33-8DC5-464E-8C6D-BE58F0669C17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8:19:46.136" v="9"/>
          <ac:picMkLst>
            <pc:docMk/>
            <pc:sldMk cId="3195741041" sldId="274"/>
            <ac:picMk id="4" creationId="{4E5FFF35-2CD4-4552-D28E-ED359288C1B3}"/>
          </ac:picMkLst>
        </pc:picChg>
      </pc:sldChg>
      <pc:sldChg chg="addSp modSp mod setBg">
        <pc:chgData name="Luke Penhalagan (2103261)" userId="S::2103261@student.uwtsd.ac.uk::7bfa7083-cf41-40ca-b671-169dd0cef92a" providerId="AD" clId="Web-{B65F29B7-A0F9-F0BC-21DE-9B8660E030F9}" dt="2025-07-31T09:20:23.021" v="854" actId="20577"/>
        <pc:sldMkLst>
          <pc:docMk/>
          <pc:sldMk cId="1000318283" sldId="275"/>
        </pc:sldMkLst>
        <pc:spChg chg="mod">
          <ac:chgData name="Luke Penhalagan (2103261)" userId="S::2103261@student.uwtsd.ac.uk::7bfa7083-cf41-40ca-b671-169dd0cef92a" providerId="AD" clId="Web-{B65F29B7-A0F9-F0BC-21DE-9B8660E030F9}" dt="2025-07-31T09:20:13.786" v="849"/>
          <ac:spMkLst>
            <pc:docMk/>
            <pc:sldMk cId="1000318283" sldId="275"/>
            <ac:spMk id="2" creationId="{3A7FD692-D49A-938C-2FCC-6A05E6AE0DA5}"/>
          </ac:spMkLst>
        </pc:spChg>
        <pc:spChg chg="mod">
          <ac:chgData name="Luke Penhalagan (2103261)" userId="S::2103261@student.uwtsd.ac.uk::7bfa7083-cf41-40ca-b671-169dd0cef92a" providerId="AD" clId="Web-{B65F29B7-A0F9-F0BC-21DE-9B8660E030F9}" dt="2025-07-31T09:20:23.021" v="854" actId="20577"/>
          <ac:spMkLst>
            <pc:docMk/>
            <pc:sldMk cId="1000318283" sldId="275"/>
            <ac:spMk id="3" creationId="{DA82165F-B600-8E0B-D065-A3E25FE9F786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20:13.786" v="849"/>
          <ac:spMkLst>
            <pc:docMk/>
            <pc:sldMk cId="1000318283" sldId="275"/>
            <ac:spMk id="8" creationId="{777A147A-9ED8-46B4-8660-1B3C2AA880B5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20:13.786" v="849"/>
          <ac:spMkLst>
            <pc:docMk/>
            <pc:sldMk cId="1000318283" sldId="275"/>
            <ac:spMk id="10" creationId="{5D6C15A0-C087-4593-8414-2B4EC1CDC3DE}"/>
          </ac:spMkLst>
        </pc:spChg>
      </pc:sldChg>
      <pc:sldChg chg="modSp">
        <pc:chgData name="Luke Penhalagan (2103261)" userId="S::2103261@student.uwtsd.ac.uk::7bfa7083-cf41-40ca-b671-169dd0cef92a" providerId="AD" clId="Web-{B65F29B7-A0F9-F0BC-21DE-9B8660E030F9}" dt="2025-07-31T09:12:51.066" v="847" actId="20577"/>
        <pc:sldMkLst>
          <pc:docMk/>
          <pc:sldMk cId="2843468249" sldId="276"/>
        </pc:sldMkLst>
        <pc:spChg chg="mod">
          <ac:chgData name="Luke Penhalagan (2103261)" userId="S::2103261@student.uwtsd.ac.uk::7bfa7083-cf41-40ca-b671-169dd0cef92a" providerId="AD" clId="Web-{B65F29B7-A0F9-F0BC-21DE-9B8660E030F9}" dt="2025-07-31T09:12:51.066" v="847" actId="20577"/>
          <ac:spMkLst>
            <pc:docMk/>
            <pc:sldMk cId="2843468249" sldId="276"/>
            <ac:spMk id="8" creationId="{D2500085-B9F9-B084-C088-EB0D8803DF5F}"/>
          </ac:spMkLst>
        </pc:spChg>
      </pc:sldChg>
      <pc:sldChg chg="addSp delSp modSp mod setBg">
        <pc:chgData name="Luke Penhalagan (2103261)" userId="S::2103261@student.uwtsd.ac.uk::7bfa7083-cf41-40ca-b671-169dd0cef92a" providerId="AD" clId="Web-{B65F29B7-A0F9-F0BC-21DE-9B8660E030F9}" dt="2025-07-31T08:55:00.631" v="409" actId="20577"/>
        <pc:sldMkLst>
          <pc:docMk/>
          <pc:sldMk cId="1574796388" sldId="277"/>
        </pc:sldMkLst>
        <pc:spChg chg="mod">
          <ac:chgData name="Luke Penhalagan (2103261)" userId="S::2103261@student.uwtsd.ac.uk::7bfa7083-cf41-40ca-b671-169dd0cef92a" providerId="AD" clId="Web-{B65F29B7-A0F9-F0BC-21DE-9B8660E030F9}" dt="2025-07-31T08:22:24.701" v="22"/>
          <ac:spMkLst>
            <pc:docMk/>
            <pc:sldMk cId="1574796388" sldId="277"/>
            <ac:spMk id="2" creationId="{BB634C7B-ED28-F6FA-9382-AA542DF50A83}"/>
          </ac:spMkLst>
        </pc:spChg>
        <pc:spChg chg="mod">
          <ac:chgData name="Luke Penhalagan (2103261)" userId="S::2103261@student.uwtsd.ac.uk::7bfa7083-cf41-40ca-b671-169dd0cef92a" providerId="AD" clId="Web-{B65F29B7-A0F9-F0BC-21DE-9B8660E030F9}" dt="2025-07-31T08:55:00.631" v="409" actId="20577"/>
          <ac:spMkLst>
            <pc:docMk/>
            <pc:sldMk cId="1574796388" sldId="277"/>
            <ac:spMk id="3" creationId="{F0D9D0AB-9BF8-A83E-1FE9-175A0C0B5950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22:18.591" v="17"/>
          <ac:spMkLst>
            <pc:docMk/>
            <pc:sldMk cId="1574796388" sldId="277"/>
            <ac:spMk id="10" creationId="{665DBBEF-238B-476B-96AB-8AAC3224ECEA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22:18.591" v="17"/>
          <ac:spMkLst>
            <pc:docMk/>
            <pc:sldMk cId="1574796388" sldId="277"/>
            <ac:spMk id="12" creationId="{3FCFB1DE-0B7E-48CC-BA90-B2AB0889F9D6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22:22.748" v="19"/>
          <ac:spMkLst>
            <pc:docMk/>
            <pc:sldMk cId="1574796388" sldId="277"/>
            <ac:spMk id="14" creationId="{9B7AD9F6-8CE7-4299-8FC6-328F4DCD3FF9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22:22.748" v="19"/>
          <ac:spMkLst>
            <pc:docMk/>
            <pc:sldMk cId="1574796388" sldId="277"/>
            <ac:spMk id="15" creationId="{F49775AF-8896-43EE-92C6-83497D6DC56F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22:24.685" v="21"/>
          <ac:spMkLst>
            <pc:docMk/>
            <pc:sldMk cId="1574796388" sldId="277"/>
            <ac:spMk id="17" creationId="{665DBBEF-238B-476B-96AB-8AAC3224ECEA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22:24.685" v="21"/>
          <ac:spMkLst>
            <pc:docMk/>
            <pc:sldMk cId="1574796388" sldId="277"/>
            <ac:spMk id="18" creationId="{3FCFB1DE-0B7E-48CC-BA90-B2AB0889F9D6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22:24.701" v="22"/>
          <ac:spMkLst>
            <pc:docMk/>
            <pc:sldMk cId="1574796388" sldId="277"/>
            <ac:spMk id="20" creationId="{2B97F24A-32CE-4C1C-A50D-3016B394DCF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22:24.701" v="22"/>
          <ac:spMkLst>
            <pc:docMk/>
            <pc:sldMk cId="1574796388" sldId="277"/>
            <ac:spMk id="21" creationId="{CD8B4F24-440B-49E9-B85D-733523DC064B}"/>
          </ac:spMkLst>
        </pc:spChg>
        <pc:picChg chg="mod">
          <ac:chgData name="Luke Penhalagan (2103261)" userId="S::2103261@student.uwtsd.ac.uk::7bfa7083-cf41-40ca-b671-169dd0cef92a" providerId="AD" clId="Web-{B65F29B7-A0F9-F0BC-21DE-9B8660E030F9}" dt="2025-07-31T08:22:24.701" v="22"/>
          <ac:picMkLst>
            <pc:docMk/>
            <pc:sldMk cId="1574796388" sldId="277"/>
            <ac:picMk id="5" creationId="{FF55993A-BE9E-E213-6867-EF74AEF22E6D}"/>
          </ac:picMkLst>
        </pc:picChg>
      </pc:sldChg>
      <pc:sldChg chg="addSp delSp modSp mod setBg">
        <pc:chgData name="Luke Penhalagan (2103261)" userId="S::2103261@student.uwtsd.ac.uk::7bfa7083-cf41-40ca-b671-169dd0cef92a" providerId="AD" clId="Web-{B65F29B7-A0F9-F0BC-21DE-9B8660E030F9}" dt="2025-07-31T09:13:03.753" v="848"/>
        <pc:sldMkLst>
          <pc:docMk/>
          <pc:sldMk cId="2576328226" sldId="280"/>
        </pc:sldMkLst>
        <pc:spChg chg="mo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2" creationId="{17548809-8879-D083-06D6-ADBA5E50A43E}"/>
          </ac:spMkLst>
        </pc:spChg>
        <pc:spChg chg="del mod">
          <ac:chgData name="Luke Penhalagan (2103261)" userId="S::2103261@student.uwtsd.ac.uk::7bfa7083-cf41-40ca-b671-169dd0cef92a" providerId="AD" clId="Web-{B65F29B7-A0F9-F0BC-21DE-9B8660E030F9}" dt="2025-07-31T09:05:57.528" v="438"/>
          <ac:spMkLst>
            <pc:docMk/>
            <pc:sldMk cId="2576328226" sldId="280"/>
            <ac:spMk id="3" creationId="{45BF8CAB-D544-6D4F-D100-E82F9181107A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7" creationId="{3677BAFB-3BD3-41BB-9107-FAE224AE21C4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9" creationId="{E6823A9B-C188-42D4-847C-3AD928DB145C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11" creationId="{34B557F3-1A0C-4749-A6DB-EAC082DF390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13" creationId="{55D55AA6-3751-494F-868A-DCEDC5CE82BF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15" creationId="{4D4C00DC-4DC6-4CD2-9E31-F17E6CEBC5A6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17" creationId="{D82AB1B2-7970-42CF-8BF5-567C69E9FFF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23" creationId="{C10FB9CA-E7FA-462C-B537-F1224ED1ACF4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13:03.753" v="848"/>
          <ac:spMkLst>
            <pc:docMk/>
            <pc:sldMk cId="2576328226" sldId="280"/>
            <ac:spMk id="25" creationId="{D8469AE7-A75B-4F37-850B-EF5974ABED2C}"/>
          </ac:spMkLst>
        </pc:spChg>
        <pc:grpChg chg="add">
          <ac:chgData name="Luke Penhalagan (2103261)" userId="S::2103261@student.uwtsd.ac.uk::7bfa7083-cf41-40ca-b671-169dd0cef92a" providerId="AD" clId="Web-{B65F29B7-A0F9-F0BC-21DE-9B8660E030F9}" dt="2025-07-31T09:13:03.753" v="848"/>
          <ac:grpSpMkLst>
            <pc:docMk/>
            <pc:sldMk cId="2576328226" sldId="280"/>
            <ac:grpSpMk id="19" creationId="{66FB5A75-BDE2-4F12-A95B-C48788A7685C}"/>
          </ac:grpSpMkLst>
        </pc:grpChg>
      </pc:sldChg>
      <pc:sldChg chg="addSp modSp mod setBg">
        <pc:chgData name="Luke Penhalagan (2103261)" userId="S::2103261@student.uwtsd.ac.uk::7bfa7083-cf41-40ca-b671-169dd0cef92a" providerId="AD" clId="Web-{B65F29B7-A0F9-F0BC-21DE-9B8660E030F9}" dt="2025-07-31T08:22:00.232" v="15"/>
        <pc:sldMkLst>
          <pc:docMk/>
          <pc:sldMk cId="1369526003" sldId="281"/>
        </pc:sldMkLst>
        <pc:spChg chg="mod">
          <ac:chgData name="Luke Penhalagan (2103261)" userId="S::2103261@student.uwtsd.ac.uk::7bfa7083-cf41-40ca-b671-169dd0cef92a" providerId="AD" clId="Web-{B65F29B7-A0F9-F0BC-21DE-9B8660E030F9}" dt="2025-07-31T08:22:00.232" v="15"/>
          <ac:spMkLst>
            <pc:docMk/>
            <pc:sldMk cId="1369526003" sldId="281"/>
            <ac:spMk id="2" creationId="{62745A7D-AC00-88A2-04BE-D486E7A26FC2}"/>
          </ac:spMkLst>
        </pc:spChg>
        <pc:spChg chg="mod">
          <ac:chgData name="Luke Penhalagan (2103261)" userId="S::2103261@student.uwtsd.ac.uk::7bfa7083-cf41-40ca-b671-169dd0cef92a" providerId="AD" clId="Web-{B65F29B7-A0F9-F0BC-21DE-9B8660E030F9}" dt="2025-07-31T08:22:00.232" v="15"/>
          <ac:spMkLst>
            <pc:docMk/>
            <pc:sldMk cId="1369526003" sldId="281"/>
            <ac:spMk id="3" creationId="{EA4E6489-F5F8-91C4-731D-F0249905183E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22:00.232" v="15"/>
          <ac:spMkLst>
            <pc:docMk/>
            <pc:sldMk cId="1369526003" sldId="281"/>
            <ac:spMk id="9" creationId="{2B97F24A-32CE-4C1C-A50D-3016B394DCF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22:00.232" v="15"/>
          <ac:spMkLst>
            <pc:docMk/>
            <pc:sldMk cId="1369526003" sldId="281"/>
            <ac:spMk id="11" creationId="{CD8B4F24-440B-49E9-B85D-733523DC064B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8:22:00.232" v="15"/>
          <ac:picMkLst>
            <pc:docMk/>
            <pc:sldMk cId="1369526003" sldId="281"/>
            <ac:picMk id="4" creationId="{AD5991E7-428C-86C1-93EC-94A3B91C0FC4}"/>
          </ac:picMkLst>
        </pc:picChg>
      </pc:sldChg>
      <pc:sldChg chg="delSp">
        <pc:chgData name="Luke Penhalagan (2103261)" userId="S::2103261@student.uwtsd.ac.uk::7bfa7083-cf41-40ca-b671-169dd0cef92a" providerId="AD" clId="Web-{B65F29B7-A0F9-F0BC-21DE-9B8660E030F9}" dt="2025-07-31T08:58:55.180" v="424"/>
        <pc:sldMkLst>
          <pc:docMk/>
          <pc:sldMk cId="2267694827" sldId="283"/>
        </pc:sldMkLst>
        <pc:spChg chg="del">
          <ac:chgData name="Luke Penhalagan (2103261)" userId="S::2103261@student.uwtsd.ac.uk::7bfa7083-cf41-40ca-b671-169dd0cef92a" providerId="AD" clId="Web-{B65F29B7-A0F9-F0BC-21DE-9B8660E030F9}" dt="2025-07-31T08:58:55.180" v="424"/>
          <ac:spMkLst>
            <pc:docMk/>
            <pc:sldMk cId="2267694827" sldId="283"/>
            <ac:spMk id="8" creationId="{55E245EB-C577-BF3D-68CD-76BB253DDAB9}"/>
          </ac:spMkLst>
        </pc:spChg>
      </pc:sldChg>
      <pc:sldChg chg="addSp delSp modSp new">
        <pc:chgData name="Luke Penhalagan (2103261)" userId="S::2103261@student.uwtsd.ac.uk::7bfa7083-cf41-40ca-b671-169dd0cef92a" providerId="AD" clId="Web-{B65F29B7-A0F9-F0BC-21DE-9B8660E030F9}" dt="2025-07-31T08:21:15.888" v="13"/>
        <pc:sldMkLst>
          <pc:docMk/>
          <pc:sldMk cId="339839781" sldId="285"/>
        </pc:sldMkLst>
        <pc:spChg chg="del">
          <ac:chgData name="Luke Penhalagan (2103261)" userId="S::2103261@student.uwtsd.ac.uk::7bfa7083-cf41-40ca-b671-169dd0cef92a" providerId="AD" clId="Web-{B65F29B7-A0F9-F0BC-21DE-9B8660E030F9}" dt="2025-07-31T08:20:57.012" v="12"/>
          <ac:spMkLst>
            <pc:docMk/>
            <pc:sldMk cId="339839781" sldId="285"/>
            <ac:spMk id="2" creationId="{76EAA90A-21C4-891E-51D8-6C37BB8DE1B3}"/>
          </ac:spMkLst>
        </pc:spChg>
        <pc:spChg chg="del">
          <ac:chgData name="Luke Penhalagan (2103261)" userId="S::2103261@student.uwtsd.ac.uk::7bfa7083-cf41-40ca-b671-169dd0cef92a" providerId="AD" clId="Web-{B65F29B7-A0F9-F0BC-21DE-9B8660E030F9}" dt="2025-07-31T08:20:57.012" v="11"/>
          <ac:spMkLst>
            <pc:docMk/>
            <pc:sldMk cId="339839781" sldId="285"/>
            <ac:spMk id="3" creationId="{B332FDE3-13E8-6540-7331-2A7C857CC7F1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8:21:15.888" v="13"/>
          <ac:picMkLst>
            <pc:docMk/>
            <pc:sldMk cId="339839781" sldId="285"/>
            <ac:picMk id="4" creationId="{BDAB856D-BD1A-5DE1-1D22-80F17336DDEB}"/>
          </ac:picMkLst>
        </pc:picChg>
      </pc:sldChg>
      <pc:sldChg chg="addSp modSp new ord">
        <pc:chgData name="Luke Penhalagan (2103261)" userId="S::2103261@student.uwtsd.ac.uk::7bfa7083-cf41-40ca-b671-169dd0cef92a" providerId="AD" clId="Web-{B65F29B7-A0F9-F0BC-21DE-9B8660E030F9}" dt="2025-07-31T08:35:38.867" v="147" actId="14100"/>
        <pc:sldMkLst>
          <pc:docMk/>
          <pc:sldMk cId="2331604527" sldId="286"/>
        </pc:sldMkLst>
        <pc:spChg chg="mod">
          <ac:chgData name="Luke Penhalagan (2103261)" userId="S::2103261@student.uwtsd.ac.uk::7bfa7083-cf41-40ca-b671-169dd0cef92a" providerId="AD" clId="Web-{B65F29B7-A0F9-F0BC-21DE-9B8660E030F9}" dt="2025-07-31T08:32:41.957" v="32" actId="20577"/>
          <ac:spMkLst>
            <pc:docMk/>
            <pc:sldMk cId="2331604527" sldId="286"/>
            <ac:spMk id="2" creationId="{3B856D02-70B7-72DA-1A17-D1322DE8E3B5}"/>
          </ac:spMkLst>
        </pc:spChg>
        <pc:spChg chg="mod">
          <ac:chgData name="Luke Penhalagan (2103261)" userId="S::2103261@student.uwtsd.ac.uk::7bfa7083-cf41-40ca-b671-169dd0cef92a" providerId="AD" clId="Web-{B65F29B7-A0F9-F0BC-21DE-9B8660E030F9}" dt="2025-07-31T08:35:27.523" v="143" actId="20577"/>
          <ac:spMkLst>
            <pc:docMk/>
            <pc:sldMk cId="2331604527" sldId="286"/>
            <ac:spMk id="3" creationId="{85CD3088-19FA-BF22-E94F-A09B6B32EB11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8:35:38.867" v="147" actId="14100"/>
          <ac:picMkLst>
            <pc:docMk/>
            <pc:sldMk cId="2331604527" sldId="286"/>
            <ac:picMk id="4" creationId="{A912A5B9-F596-6D87-2BEC-3718DBA63806}"/>
          </ac:picMkLst>
        </pc:picChg>
      </pc:sldChg>
      <pc:sldChg chg="new del">
        <pc:chgData name="Luke Penhalagan (2103261)" userId="S::2103261@student.uwtsd.ac.uk::7bfa7083-cf41-40ca-b671-169dd0cef92a" providerId="AD" clId="Web-{B65F29B7-A0F9-F0BC-21DE-9B8660E030F9}" dt="2025-07-31T08:35:59.711" v="149"/>
        <pc:sldMkLst>
          <pc:docMk/>
          <pc:sldMk cId="1978463394" sldId="287"/>
        </pc:sldMkLst>
      </pc:sldChg>
      <pc:sldChg chg="addSp delSp modSp new mod setBg">
        <pc:chgData name="Luke Penhalagan (2103261)" userId="S::2103261@student.uwtsd.ac.uk::7bfa7083-cf41-40ca-b671-169dd0cef92a" providerId="AD" clId="Web-{B65F29B7-A0F9-F0BC-21DE-9B8660E030F9}" dt="2025-07-31T08:42:31.327" v="333" actId="20577"/>
        <pc:sldMkLst>
          <pc:docMk/>
          <pc:sldMk cId="2549159247" sldId="287"/>
        </pc:sldMkLst>
        <pc:spChg chg="mod">
          <ac:chgData name="Luke Penhalagan (2103261)" userId="S::2103261@student.uwtsd.ac.uk::7bfa7083-cf41-40ca-b671-169dd0cef92a" providerId="AD" clId="Web-{B65F29B7-A0F9-F0BC-21DE-9B8660E030F9}" dt="2025-07-31T08:42:05.685" v="308"/>
          <ac:spMkLst>
            <pc:docMk/>
            <pc:sldMk cId="2549159247" sldId="287"/>
            <ac:spMk id="2" creationId="{599219FF-84BB-F150-AE2E-4248C8A8A6EB}"/>
          </ac:spMkLst>
        </pc:spChg>
        <pc:spChg chg="mod ord">
          <ac:chgData name="Luke Penhalagan (2103261)" userId="S::2103261@student.uwtsd.ac.uk::7bfa7083-cf41-40ca-b671-169dd0cef92a" providerId="AD" clId="Web-{B65F29B7-A0F9-F0BC-21DE-9B8660E030F9}" dt="2025-07-31T08:42:31.327" v="333" actId="20577"/>
          <ac:spMkLst>
            <pc:docMk/>
            <pc:sldMk cId="2549159247" sldId="287"/>
            <ac:spMk id="3" creationId="{88C88751-AD61-E941-2B14-923AE0059458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42:05.685" v="308"/>
          <ac:spMkLst>
            <pc:docMk/>
            <pc:sldMk cId="2549159247" sldId="287"/>
            <ac:spMk id="9" creationId="{1B15ED52-F352-441B-82BF-E0EA34836D08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42:05.685" v="308"/>
          <ac:spMkLst>
            <pc:docMk/>
            <pc:sldMk cId="2549159247" sldId="287"/>
            <ac:spMk id="11" creationId="{61707E60-CEC9-4661-AA82-69242EB4BDC3}"/>
          </ac:spMkLst>
        </pc:spChg>
        <pc:spChg chg="add del">
          <ac:chgData name="Luke Penhalagan (2103261)" userId="S::2103261@student.uwtsd.ac.uk::7bfa7083-cf41-40ca-b671-169dd0cef92a" providerId="AD" clId="Web-{B65F29B7-A0F9-F0BC-21DE-9B8660E030F9}" dt="2025-07-31T08:42:05.685" v="308"/>
          <ac:spMkLst>
            <pc:docMk/>
            <pc:sldMk cId="2549159247" sldId="287"/>
            <ac:spMk id="13" creationId="{8F035CD8-AE30-4146-96F2-036B0CE5E4F3}"/>
          </ac:spMkLst>
        </pc:spChg>
        <pc:picChg chg="add del mod">
          <ac:chgData name="Luke Penhalagan (2103261)" userId="S::2103261@student.uwtsd.ac.uk::7bfa7083-cf41-40ca-b671-169dd0cef92a" providerId="AD" clId="Web-{B65F29B7-A0F9-F0BC-21DE-9B8660E030F9}" dt="2025-07-31T08:39:42.026" v="281"/>
          <ac:picMkLst>
            <pc:docMk/>
            <pc:sldMk cId="2549159247" sldId="287"/>
            <ac:picMk id="4" creationId="{925994E9-C7B9-3AD2-8DA7-CD61FD3529B9}"/>
          </ac:picMkLst>
        </pc:picChg>
        <pc:picChg chg="add del mod">
          <ac:chgData name="Luke Penhalagan (2103261)" userId="S::2103261@student.uwtsd.ac.uk::7bfa7083-cf41-40ca-b671-169dd0cef92a" providerId="AD" clId="Web-{B65F29B7-A0F9-F0BC-21DE-9B8660E030F9}" dt="2025-07-31T08:41:44.777" v="306"/>
          <ac:picMkLst>
            <pc:docMk/>
            <pc:sldMk cId="2549159247" sldId="287"/>
            <ac:picMk id="5" creationId="{C1B1F4DA-B404-11C9-4525-83DA6C27F707}"/>
          </ac:picMkLst>
        </pc:picChg>
        <pc:picChg chg="add mod">
          <ac:chgData name="Luke Penhalagan (2103261)" userId="S::2103261@student.uwtsd.ac.uk::7bfa7083-cf41-40ca-b671-169dd0cef92a" providerId="AD" clId="Web-{B65F29B7-A0F9-F0BC-21DE-9B8660E030F9}" dt="2025-07-31T08:42:05.685" v="308"/>
          <ac:picMkLst>
            <pc:docMk/>
            <pc:sldMk cId="2549159247" sldId="287"/>
            <ac:picMk id="6" creationId="{12EEE11B-7EC5-EBC0-71C3-21D6880DB4DC}"/>
          </ac:picMkLst>
        </pc:picChg>
      </pc:sldChg>
      <pc:sldChg chg="addSp delSp modSp new mod setBg">
        <pc:chgData name="Luke Penhalagan (2103261)" userId="S::2103261@student.uwtsd.ac.uk::7bfa7083-cf41-40ca-b671-169dd0cef92a" providerId="AD" clId="Web-{B65F29B7-A0F9-F0BC-21DE-9B8660E030F9}" dt="2025-07-31T08:42:51.579" v="338"/>
        <pc:sldMkLst>
          <pc:docMk/>
          <pc:sldMk cId="2464495911" sldId="288"/>
        </pc:sldMkLst>
        <pc:spChg chg="mo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2" creationId="{FD9CEE34-012E-B7E7-C47F-59969D7C5446}"/>
          </ac:spMkLst>
        </pc:spChg>
        <pc:spChg chg="del mod">
          <ac:chgData name="Luke Penhalagan (2103261)" userId="S::2103261@student.uwtsd.ac.uk::7bfa7083-cf41-40ca-b671-169dd0cef92a" providerId="AD" clId="Web-{B65F29B7-A0F9-F0BC-21DE-9B8660E030F9}" dt="2025-07-31T08:42:51.579" v="338"/>
          <ac:spMkLst>
            <pc:docMk/>
            <pc:sldMk cId="2464495911" sldId="288"/>
            <ac:spMk id="3" creationId="{EB3AA7E1-F866-90F9-8317-892B28D2E26F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9" creationId="{4D60F200-5EB0-B223-2439-C96C67F0FEE1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11" creationId="{74067CD3-146F-6228-E362-39AA720C25F7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13" creationId="{271C7E5C-A0F8-E9FA-56DB-31A257FD4ED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15" creationId="{33F70A3C-4474-2A39-470C-FD55A8837503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17" creationId="{BAC3F7D4-9613-0E1F-901C-98FE831DEBC0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19" creationId="{AFD5167C-AF48-26F0-7A9F-3F7643374872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8:42:39.375" v="334"/>
          <ac:spMkLst>
            <pc:docMk/>
            <pc:sldMk cId="2464495911" sldId="288"/>
            <ac:spMk id="21" creationId="{87B30A01-FCA8-86A5-A840-C32A3BE2EDD6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8:42:48.938" v="337" actId="1076"/>
          <ac:picMkLst>
            <pc:docMk/>
            <pc:sldMk cId="2464495911" sldId="288"/>
            <ac:picMk id="5" creationId="{C68AC08D-0AD1-8FF9-2E83-189AE3076635}"/>
          </ac:picMkLst>
        </pc:picChg>
      </pc:sldChg>
      <pc:sldChg chg="addSp modSp new mod setBg">
        <pc:chgData name="Luke Penhalagan (2103261)" userId="S::2103261@student.uwtsd.ac.uk::7bfa7083-cf41-40ca-b671-169dd0cef92a" providerId="AD" clId="Web-{B65F29B7-A0F9-F0BC-21DE-9B8660E030F9}" dt="2025-07-31T09:22:27.649" v="856"/>
        <pc:sldMkLst>
          <pc:docMk/>
          <pc:sldMk cId="3046042108" sldId="289"/>
        </pc:sldMkLst>
        <pc:spChg chg="mod">
          <ac:chgData name="Luke Penhalagan (2103261)" userId="S::2103261@student.uwtsd.ac.uk::7bfa7083-cf41-40ca-b671-169dd0cef92a" providerId="AD" clId="Web-{B65F29B7-A0F9-F0BC-21DE-9B8660E030F9}" dt="2025-07-31T09:22:27.649" v="856"/>
          <ac:spMkLst>
            <pc:docMk/>
            <pc:sldMk cId="3046042108" sldId="289"/>
            <ac:spMk id="2" creationId="{6F9D5CE6-7651-CEFE-842D-674C21DBB81E}"/>
          </ac:spMkLst>
        </pc:spChg>
        <pc:spChg chg="mod">
          <ac:chgData name="Luke Penhalagan (2103261)" userId="S::2103261@student.uwtsd.ac.uk::7bfa7083-cf41-40ca-b671-169dd0cef92a" providerId="AD" clId="Web-{B65F29B7-A0F9-F0BC-21DE-9B8660E030F9}" dt="2025-07-31T09:22:27.649" v="856"/>
          <ac:spMkLst>
            <pc:docMk/>
            <pc:sldMk cId="3046042108" sldId="289"/>
            <ac:spMk id="3" creationId="{8BAB44A4-2FB8-6F5C-78FA-E8AEA4CD562F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22:27.649" v="856"/>
          <ac:spMkLst>
            <pc:docMk/>
            <pc:sldMk cId="3046042108" sldId="289"/>
            <ac:spMk id="9" creationId="{2B97F24A-32CE-4C1C-A50D-3016B394DCFB}"/>
          </ac:spMkLst>
        </pc:spChg>
        <pc:spChg chg="add">
          <ac:chgData name="Luke Penhalagan (2103261)" userId="S::2103261@student.uwtsd.ac.uk::7bfa7083-cf41-40ca-b671-169dd0cef92a" providerId="AD" clId="Web-{B65F29B7-A0F9-F0BC-21DE-9B8660E030F9}" dt="2025-07-31T09:22:27.649" v="856"/>
          <ac:spMkLst>
            <pc:docMk/>
            <pc:sldMk cId="3046042108" sldId="289"/>
            <ac:spMk id="11" creationId="{6357EC4F-235E-4222-A36F-C7878ACE37F2}"/>
          </ac:spMkLst>
        </pc:spChg>
        <pc:picChg chg="add mod">
          <ac:chgData name="Luke Penhalagan (2103261)" userId="S::2103261@student.uwtsd.ac.uk::7bfa7083-cf41-40ca-b671-169dd0cef92a" providerId="AD" clId="Web-{B65F29B7-A0F9-F0BC-21DE-9B8660E030F9}" dt="2025-07-31T09:22:27.649" v="856"/>
          <ac:picMkLst>
            <pc:docMk/>
            <pc:sldMk cId="3046042108" sldId="289"/>
            <ac:picMk id="4" creationId="{939F665E-934D-F6D9-874D-056404D7F667}"/>
          </ac:picMkLst>
        </pc:picChg>
      </pc:sldChg>
      <pc:sldChg chg="new del">
        <pc:chgData name="Luke Penhalagan (2103261)" userId="S::2103261@student.uwtsd.ac.uk::7bfa7083-cf41-40ca-b671-169dd0cef92a" providerId="AD" clId="Web-{B65F29B7-A0F9-F0BC-21DE-9B8660E030F9}" dt="2025-07-31T09:06:04.372" v="440"/>
        <pc:sldMkLst>
          <pc:docMk/>
          <pc:sldMk cId="888303435" sldId="290"/>
        </pc:sldMkLst>
      </pc:sldChg>
      <pc:sldChg chg="modSp new">
        <pc:chgData name="Luke Penhalagan (2103261)" userId="S::2103261@student.uwtsd.ac.uk::7bfa7083-cf41-40ca-b671-169dd0cef92a" providerId="AD" clId="Web-{B65F29B7-A0F9-F0BC-21DE-9B8660E030F9}" dt="2025-07-31T09:06:13.341" v="447" actId="20577"/>
        <pc:sldMkLst>
          <pc:docMk/>
          <pc:sldMk cId="1043659268" sldId="290"/>
        </pc:sldMkLst>
        <pc:spChg chg="mod">
          <ac:chgData name="Luke Penhalagan (2103261)" userId="S::2103261@student.uwtsd.ac.uk::7bfa7083-cf41-40ca-b671-169dd0cef92a" providerId="AD" clId="Web-{B65F29B7-A0F9-F0BC-21DE-9B8660E030F9}" dt="2025-07-31T09:06:13.341" v="447" actId="20577"/>
          <ac:spMkLst>
            <pc:docMk/>
            <pc:sldMk cId="1043659268" sldId="290"/>
            <ac:spMk id="2" creationId="{F3F2532E-A903-F29D-A1BD-39E496AC5442}"/>
          </ac:spMkLst>
        </pc:spChg>
      </pc:sldChg>
    </pc:docChg>
  </pc:docChgLst>
  <pc:docChgLst>
    <pc:chgData name="Luke Penhalagan (2103261)" userId="S::2103261@student.uwtsd.ac.uk::7bfa7083-cf41-40ca-b671-169dd0cef92a" providerId="AD" clId="Web-{420FFB98-A943-851B-2088-7AFABAE0DA21}"/>
    <pc:docChg chg="addSld modSld">
      <pc:chgData name="Luke Penhalagan (2103261)" userId="S::2103261@student.uwtsd.ac.uk::7bfa7083-cf41-40ca-b671-169dd0cef92a" providerId="AD" clId="Web-{420FFB98-A943-851B-2088-7AFABAE0DA21}" dt="2025-07-31T00:45:46.812" v="658"/>
      <pc:docMkLst>
        <pc:docMk/>
      </pc:docMkLst>
      <pc:sldChg chg="modSp">
        <pc:chgData name="Luke Penhalagan (2103261)" userId="S::2103261@student.uwtsd.ac.uk::7bfa7083-cf41-40ca-b671-169dd0cef92a" providerId="AD" clId="Web-{420FFB98-A943-851B-2088-7AFABAE0DA21}" dt="2025-07-31T00:16:10.154" v="7" actId="20577"/>
        <pc:sldMkLst>
          <pc:docMk/>
          <pc:sldMk cId="109857222" sldId="256"/>
        </pc:sldMkLst>
        <pc:spChg chg="mod">
          <ac:chgData name="Luke Penhalagan (2103261)" userId="S::2103261@student.uwtsd.ac.uk::7bfa7083-cf41-40ca-b671-169dd0cef92a" providerId="AD" clId="Web-{420FFB98-A943-851B-2088-7AFABAE0DA21}" dt="2025-07-31T00:15:51.575" v="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Luke Penhalagan (2103261)" userId="S::2103261@student.uwtsd.ac.uk::7bfa7083-cf41-40ca-b671-169dd0cef92a" providerId="AD" clId="Web-{420FFB98-A943-851B-2088-7AFABAE0DA21}" dt="2025-07-31T00:16:10.154" v="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modSp new mod setBg">
        <pc:chgData name="Luke Penhalagan (2103261)" userId="S::2103261@student.uwtsd.ac.uk::7bfa7083-cf41-40ca-b671-169dd0cef92a" providerId="AD" clId="Web-{420FFB98-A943-851B-2088-7AFABAE0DA21}" dt="2025-07-31T00:27:54.747" v="367" actId="20577"/>
        <pc:sldMkLst>
          <pc:docMk/>
          <pc:sldMk cId="1409139903" sldId="257"/>
        </pc:sldMkLst>
        <pc:spChg chg="mod">
          <ac:chgData name="Luke Penhalagan (2103261)" userId="S::2103261@student.uwtsd.ac.uk::7bfa7083-cf41-40ca-b671-169dd0cef92a" providerId="AD" clId="Web-{420FFB98-A943-851B-2088-7AFABAE0DA21}" dt="2025-07-31T00:27:19.637" v="317"/>
          <ac:spMkLst>
            <pc:docMk/>
            <pc:sldMk cId="1409139903" sldId="257"/>
            <ac:spMk id="2" creationId="{1719130E-B44E-B33D-CC8F-69AAA2F12B36}"/>
          </ac:spMkLst>
        </pc:spChg>
        <pc:spChg chg="mod">
          <ac:chgData name="Luke Penhalagan (2103261)" userId="S::2103261@student.uwtsd.ac.uk::7bfa7083-cf41-40ca-b671-169dd0cef92a" providerId="AD" clId="Web-{420FFB98-A943-851B-2088-7AFABAE0DA21}" dt="2025-07-31T00:27:54.747" v="367" actId="20577"/>
          <ac:spMkLst>
            <pc:docMk/>
            <pc:sldMk cId="1409139903" sldId="257"/>
            <ac:spMk id="3" creationId="{F11918D5-43B6-C244-96B1-B43DBA79A0A4}"/>
          </ac:spMkLst>
        </pc:spChg>
        <pc:spChg chg="add">
          <ac:chgData name="Luke Penhalagan (2103261)" userId="S::2103261@student.uwtsd.ac.uk::7bfa7083-cf41-40ca-b671-169dd0cef92a" providerId="AD" clId="Web-{420FFB98-A943-851B-2088-7AFABAE0DA21}" dt="2025-07-31T00:27:19.637" v="317"/>
          <ac:spMkLst>
            <pc:docMk/>
            <pc:sldMk cId="1409139903" sldId="257"/>
            <ac:spMk id="9" creationId="{C0763A76-9F1C-4FC5-82B7-DD475DA461B2}"/>
          </ac:spMkLst>
        </pc:spChg>
        <pc:spChg chg="add">
          <ac:chgData name="Luke Penhalagan (2103261)" userId="S::2103261@student.uwtsd.ac.uk::7bfa7083-cf41-40ca-b671-169dd0cef92a" providerId="AD" clId="Web-{420FFB98-A943-851B-2088-7AFABAE0DA21}" dt="2025-07-31T00:27:19.637" v="317"/>
          <ac:spMkLst>
            <pc:docMk/>
            <pc:sldMk cId="1409139903" sldId="257"/>
            <ac:spMk id="11" creationId="{E81BF4F6-F2CF-4984-9D14-D6966D92F99F}"/>
          </ac:spMkLst>
        </pc:spChg>
        <pc:picChg chg="add">
          <ac:chgData name="Luke Penhalagan (2103261)" userId="S::2103261@student.uwtsd.ac.uk::7bfa7083-cf41-40ca-b671-169dd0cef92a" providerId="AD" clId="Web-{420FFB98-A943-851B-2088-7AFABAE0DA21}" dt="2025-07-31T00:27:19.637" v="317"/>
          <ac:picMkLst>
            <pc:docMk/>
            <pc:sldMk cId="1409139903" sldId="257"/>
            <ac:picMk id="5" creationId="{301D53A5-E0B2-74B3-67ED-8684D223ACC9}"/>
          </ac:picMkLst>
        </pc:picChg>
      </pc:sldChg>
      <pc:sldChg chg="addSp modSp new mod setBg">
        <pc:chgData name="Luke Penhalagan (2103261)" userId="S::2103261@student.uwtsd.ac.uk::7bfa7083-cf41-40ca-b671-169dd0cef92a" providerId="AD" clId="Web-{420FFB98-A943-851B-2088-7AFABAE0DA21}" dt="2025-07-31T00:45:40.453" v="657"/>
        <pc:sldMkLst>
          <pc:docMk/>
          <pc:sldMk cId="3198266052" sldId="258"/>
        </pc:sldMkLst>
        <pc:spChg chg="mod">
          <ac:chgData name="Luke Penhalagan (2103261)" userId="S::2103261@student.uwtsd.ac.uk::7bfa7083-cf41-40ca-b671-169dd0cef92a" providerId="AD" clId="Web-{420FFB98-A943-851B-2088-7AFABAE0DA21}" dt="2025-07-31T00:45:40.453" v="657"/>
          <ac:spMkLst>
            <pc:docMk/>
            <pc:sldMk cId="3198266052" sldId="258"/>
            <ac:spMk id="2" creationId="{285A88BA-E99C-8413-26A7-4982CE2FFDE0}"/>
          </ac:spMkLst>
        </pc:spChg>
        <pc:spChg chg="mod">
          <ac:chgData name="Luke Penhalagan (2103261)" userId="S::2103261@student.uwtsd.ac.uk::7bfa7083-cf41-40ca-b671-169dd0cef92a" providerId="AD" clId="Web-{420FFB98-A943-851B-2088-7AFABAE0DA21}" dt="2025-07-31T00:45:40.453" v="657"/>
          <ac:spMkLst>
            <pc:docMk/>
            <pc:sldMk cId="3198266052" sldId="258"/>
            <ac:spMk id="3" creationId="{BC231A05-4B95-BB00-8B02-6D182FD1ECCE}"/>
          </ac:spMkLst>
        </pc:spChg>
        <pc:spChg chg="add">
          <ac:chgData name="Luke Penhalagan (2103261)" userId="S::2103261@student.uwtsd.ac.uk::7bfa7083-cf41-40ca-b671-169dd0cef92a" providerId="AD" clId="Web-{420FFB98-A943-851B-2088-7AFABAE0DA21}" dt="2025-07-31T00:45:40.453" v="657"/>
          <ac:spMkLst>
            <pc:docMk/>
            <pc:sldMk cId="3198266052" sldId="258"/>
            <ac:spMk id="9" creationId="{04812C46-200A-4DEB-A05E-3ED6C68C2387}"/>
          </ac:spMkLst>
        </pc:spChg>
        <pc:spChg chg="add">
          <ac:chgData name="Luke Penhalagan (2103261)" userId="S::2103261@student.uwtsd.ac.uk::7bfa7083-cf41-40ca-b671-169dd0cef92a" providerId="AD" clId="Web-{420FFB98-A943-851B-2088-7AFABAE0DA21}" dt="2025-07-31T00:45:40.453" v="657"/>
          <ac:spMkLst>
            <pc:docMk/>
            <pc:sldMk cId="3198266052" sldId="258"/>
            <ac:spMk id="11" creationId="{D1EA859B-E555-4109-94F3-6700E046E008}"/>
          </ac:spMkLst>
        </pc:spChg>
        <pc:picChg chg="add mod ord">
          <ac:chgData name="Luke Penhalagan (2103261)" userId="S::2103261@student.uwtsd.ac.uk::7bfa7083-cf41-40ca-b671-169dd0cef92a" providerId="AD" clId="Web-{420FFB98-A943-851B-2088-7AFABAE0DA21}" dt="2025-07-31T00:45:40.453" v="657"/>
          <ac:picMkLst>
            <pc:docMk/>
            <pc:sldMk cId="3198266052" sldId="258"/>
            <ac:picMk id="4" creationId="{AAB96F33-4358-9F86-9DFC-FA3D5B331E8E}"/>
          </ac:picMkLst>
        </pc:picChg>
      </pc:sldChg>
      <pc:sldChg chg="modSp new">
        <pc:chgData name="Luke Penhalagan (2103261)" userId="S::2103261@student.uwtsd.ac.uk::7bfa7083-cf41-40ca-b671-169dd0cef92a" providerId="AD" clId="Web-{420FFB98-A943-851B-2088-7AFABAE0DA21}" dt="2025-07-31T00:20:14.155" v="107" actId="20577"/>
        <pc:sldMkLst>
          <pc:docMk/>
          <pc:sldMk cId="2286038405" sldId="259"/>
        </pc:sldMkLst>
        <pc:spChg chg="mod">
          <ac:chgData name="Luke Penhalagan (2103261)" userId="S::2103261@student.uwtsd.ac.uk::7bfa7083-cf41-40ca-b671-169dd0cef92a" providerId="AD" clId="Web-{420FFB98-A943-851B-2088-7AFABAE0DA21}" dt="2025-07-31T00:20:14.155" v="107" actId="20577"/>
          <ac:spMkLst>
            <pc:docMk/>
            <pc:sldMk cId="2286038405" sldId="259"/>
            <ac:spMk id="2" creationId="{E6E55E80-37CA-3419-96C7-D8392418F081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18:23.895" v="64" actId="20577"/>
        <pc:sldMkLst>
          <pc:docMk/>
          <pc:sldMk cId="3819991830" sldId="260"/>
        </pc:sldMkLst>
        <pc:spChg chg="mod">
          <ac:chgData name="Luke Penhalagan (2103261)" userId="S::2103261@student.uwtsd.ac.uk::7bfa7083-cf41-40ca-b671-169dd0cef92a" providerId="AD" clId="Web-{420FFB98-A943-851B-2088-7AFABAE0DA21}" dt="2025-07-31T00:18:23.895" v="64" actId="20577"/>
          <ac:spMkLst>
            <pc:docMk/>
            <pc:sldMk cId="3819991830" sldId="260"/>
            <ac:spMk id="2" creationId="{B46677D1-1CC0-CF3C-64FF-89AE51C654A3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18:38.583" v="72" actId="20577"/>
        <pc:sldMkLst>
          <pc:docMk/>
          <pc:sldMk cId="2991917840" sldId="261"/>
        </pc:sldMkLst>
        <pc:spChg chg="mod">
          <ac:chgData name="Luke Penhalagan (2103261)" userId="S::2103261@student.uwtsd.ac.uk::7bfa7083-cf41-40ca-b671-169dd0cef92a" providerId="AD" clId="Web-{420FFB98-A943-851B-2088-7AFABAE0DA21}" dt="2025-07-31T00:18:38.583" v="72" actId="20577"/>
          <ac:spMkLst>
            <pc:docMk/>
            <pc:sldMk cId="2991917840" sldId="261"/>
            <ac:spMk id="2" creationId="{D9A2646A-0275-CC8C-BD86-39746641DCEE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19:06.958" v="88" actId="20577"/>
        <pc:sldMkLst>
          <pc:docMk/>
          <pc:sldMk cId="443134833" sldId="262"/>
        </pc:sldMkLst>
        <pc:spChg chg="mod">
          <ac:chgData name="Luke Penhalagan (2103261)" userId="S::2103261@student.uwtsd.ac.uk::7bfa7083-cf41-40ca-b671-169dd0cef92a" providerId="AD" clId="Web-{420FFB98-A943-851B-2088-7AFABAE0DA21}" dt="2025-07-31T00:19:06.958" v="88" actId="20577"/>
          <ac:spMkLst>
            <pc:docMk/>
            <pc:sldMk cId="443134833" sldId="262"/>
            <ac:spMk id="2" creationId="{BC79C69A-D43E-6405-77D9-4903C3049921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29:25.971" v="390" actId="20577"/>
        <pc:sldMkLst>
          <pc:docMk/>
          <pc:sldMk cId="2786953927" sldId="263"/>
        </pc:sldMkLst>
        <pc:spChg chg="mod">
          <ac:chgData name="Luke Penhalagan (2103261)" userId="S::2103261@student.uwtsd.ac.uk::7bfa7083-cf41-40ca-b671-169dd0cef92a" providerId="AD" clId="Web-{420FFB98-A943-851B-2088-7AFABAE0DA21}" dt="2025-07-31T00:29:25.971" v="390" actId="20577"/>
          <ac:spMkLst>
            <pc:docMk/>
            <pc:sldMk cId="2786953927" sldId="263"/>
            <ac:spMk id="2" creationId="{FA9BB31C-6438-D56F-6CAD-40CA46B96F8A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20:21.859" v="114" actId="20577"/>
        <pc:sldMkLst>
          <pc:docMk/>
          <pc:sldMk cId="38113023" sldId="264"/>
        </pc:sldMkLst>
        <pc:spChg chg="mod">
          <ac:chgData name="Luke Penhalagan (2103261)" userId="S::2103261@student.uwtsd.ac.uk::7bfa7083-cf41-40ca-b671-169dd0cef92a" providerId="AD" clId="Web-{420FFB98-A943-851B-2088-7AFABAE0DA21}" dt="2025-07-31T00:20:21.859" v="114" actId="20577"/>
          <ac:spMkLst>
            <pc:docMk/>
            <pc:sldMk cId="38113023" sldId="264"/>
            <ac:spMk id="2" creationId="{5DB8460E-8C13-68AF-510F-D1A4F076F0CD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20:32.204" v="120" actId="20577"/>
        <pc:sldMkLst>
          <pc:docMk/>
          <pc:sldMk cId="4025137687" sldId="265"/>
        </pc:sldMkLst>
        <pc:spChg chg="mod">
          <ac:chgData name="Luke Penhalagan (2103261)" userId="S::2103261@student.uwtsd.ac.uk::7bfa7083-cf41-40ca-b671-169dd0cef92a" providerId="AD" clId="Web-{420FFB98-A943-851B-2088-7AFABAE0DA21}" dt="2025-07-31T00:20:32.204" v="120" actId="20577"/>
          <ac:spMkLst>
            <pc:docMk/>
            <pc:sldMk cId="4025137687" sldId="265"/>
            <ac:spMk id="2" creationId="{E80A50EC-03B3-C404-A125-C26DD8EC8AE7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22:06.683" v="168" actId="20577"/>
        <pc:sldMkLst>
          <pc:docMk/>
          <pc:sldMk cId="1476425396" sldId="266"/>
        </pc:sldMkLst>
        <pc:spChg chg="mod">
          <ac:chgData name="Luke Penhalagan (2103261)" userId="S::2103261@student.uwtsd.ac.uk::7bfa7083-cf41-40ca-b671-169dd0cef92a" providerId="AD" clId="Web-{420FFB98-A943-851B-2088-7AFABAE0DA21}" dt="2025-07-31T00:22:06.683" v="168" actId="20577"/>
          <ac:spMkLst>
            <pc:docMk/>
            <pc:sldMk cId="1476425396" sldId="266"/>
            <ac:spMk id="2" creationId="{3AEFAA0B-54AD-33C6-889A-DC3E0BE402BC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22:59.593" v="179" actId="20577"/>
        <pc:sldMkLst>
          <pc:docMk/>
          <pc:sldMk cId="2076457761" sldId="267"/>
        </pc:sldMkLst>
        <pc:spChg chg="mod">
          <ac:chgData name="Luke Penhalagan (2103261)" userId="S::2103261@student.uwtsd.ac.uk::7bfa7083-cf41-40ca-b671-169dd0cef92a" providerId="AD" clId="Web-{420FFB98-A943-851B-2088-7AFABAE0DA21}" dt="2025-07-31T00:22:59.593" v="179" actId="20577"/>
          <ac:spMkLst>
            <pc:docMk/>
            <pc:sldMk cId="2076457761" sldId="267"/>
            <ac:spMk id="2" creationId="{66BA76BF-F5B2-D78B-1D1C-7F8BF2D4EBAF}"/>
          </ac:spMkLst>
        </pc:spChg>
      </pc:sldChg>
      <pc:sldChg chg="modSp new">
        <pc:chgData name="Luke Penhalagan (2103261)" userId="S::2103261@student.uwtsd.ac.uk::7bfa7083-cf41-40ca-b671-169dd0cef92a" providerId="AD" clId="Web-{420FFB98-A943-851B-2088-7AFABAE0DA21}" dt="2025-07-31T00:44:04.575" v="606" actId="20577"/>
        <pc:sldMkLst>
          <pc:docMk/>
          <pc:sldMk cId="1649920658" sldId="268"/>
        </pc:sldMkLst>
        <pc:spChg chg="mod">
          <ac:chgData name="Luke Penhalagan (2103261)" userId="S::2103261@student.uwtsd.ac.uk::7bfa7083-cf41-40ca-b671-169dd0cef92a" providerId="AD" clId="Web-{420FFB98-A943-851B-2088-7AFABAE0DA21}" dt="2025-07-31T00:28:09.216" v="371" actId="20577"/>
          <ac:spMkLst>
            <pc:docMk/>
            <pc:sldMk cId="1649920658" sldId="268"/>
            <ac:spMk id="2" creationId="{A8D721BD-0CF5-D572-168F-C5769A8E8766}"/>
          </ac:spMkLst>
        </pc:spChg>
        <pc:spChg chg="mod">
          <ac:chgData name="Luke Penhalagan (2103261)" userId="S::2103261@student.uwtsd.ac.uk::7bfa7083-cf41-40ca-b671-169dd0cef92a" providerId="AD" clId="Web-{420FFB98-A943-851B-2088-7AFABAE0DA21}" dt="2025-07-31T00:44:04.575" v="606" actId="20577"/>
          <ac:spMkLst>
            <pc:docMk/>
            <pc:sldMk cId="1649920658" sldId="268"/>
            <ac:spMk id="3" creationId="{831A945E-BC25-F715-B552-7509B753A769}"/>
          </ac:spMkLst>
        </pc:spChg>
      </pc:sldChg>
      <pc:sldChg chg="new">
        <pc:chgData name="Luke Penhalagan (2103261)" userId="S::2103261@student.uwtsd.ac.uk::7bfa7083-cf41-40ca-b671-169dd0cef92a" providerId="AD" clId="Web-{420FFB98-A943-851B-2088-7AFABAE0DA21}" dt="2025-07-31T00:45:46.812" v="658"/>
        <pc:sldMkLst>
          <pc:docMk/>
          <pc:sldMk cId="1161346366" sldId="269"/>
        </pc:sldMkLst>
      </pc:sldChg>
    </pc:docChg>
  </pc:docChgLst>
  <pc:docChgLst>
    <pc:chgData name="Luke Penhalagan (2103261)" userId="S::2103261@student.uwtsd.ac.uk::7bfa7083-cf41-40ca-b671-169dd0cef92a" providerId="AD" clId="Web-{D67A829D-50B1-E5D8-08D0-B6248A8C6497}"/>
    <pc:docChg chg="modSld">
      <pc:chgData name="Luke Penhalagan (2103261)" userId="S::2103261@student.uwtsd.ac.uk::7bfa7083-cf41-40ca-b671-169dd0cef92a" providerId="AD" clId="Web-{D67A829D-50B1-E5D8-08D0-B6248A8C6497}" dt="2025-07-31T08:01:01.931" v="63" actId="1076"/>
      <pc:docMkLst>
        <pc:docMk/>
      </pc:docMkLst>
      <pc:sldChg chg="addSp modSp mod setBg">
        <pc:chgData name="Luke Penhalagan (2103261)" userId="S::2103261@student.uwtsd.ac.uk::7bfa7083-cf41-40ca-b671-169dd0cef92a" providerId="AD" clId="Web-{D67A829D-50B1-E5D8-08D0-B6248A8C6497}" dt="2025-07-31T07:57:03.214" v="1"/>
        <pc:sldMkLst>
          <pc:docMk/>
          <pc:sldMk cId="3819991830" sldId="260"/>
        </pc:sldMkLst>
        <pc:spChg chg="mod">
          <ac:chgData name="Luke Penhalagan (2103261)" userId="S::2103261@student.uwtsd.ac.uk::7bfa7083-cf41-40ca-b671-169dd0cef92a" providerId="AD" clId="Web-{D67A829D-50B1-E5D8-08D0-B6248A8C6497}" dt="2025-07-31T07:57:03.214" v="1"/>
          <ac:spMkLst>
            <pc:docMk/>
            <pc:sldMk cId="3819991830" sldId="260"/>
            <ac:spMk id="2" creationId="{B46677D1-1CC0-CF3C-64FF-89AE51C654A3}"/>
          </ac:spMkLst>
        </pc:spChg>
        <pc:spChg chg="mod ord">
          <ac:chgData name="Luke Penhalagan (2103261)" userId="S::2103261@student.uwtsd.ac.uk::7bfa7083-cf41-40ca-b671-169dd0cef92a" providerId="AD" clId="Web-{D67A829D-50B1-E5D8-08D0-B6248A8C6497}" dt="2025-07-31T07:57:03.214" v="1"/>
          <ac:spMkLst>
            <pc:docMk/>
            <pc:sldMk cId="3819991830" sldId="260"/>
            <ac:spMk id="3" creationId="{174915DB-C816-ABA5-4BE2-86B63B044306}"/>
          </ac:spMkLst>
        </pc:spChg>
        <pc:picChg chg="add mod">
          <ac:chgData name="Luke Penhalagan (2103261)" userId="S::2103261@student.uwtsd.ac.uk::7bfa7083-cf41-40ca-b671-169dd0cef92a" providerId="AD" clId="Web-{D67A829D-50B1-E5D8-08D0-B6248A8C6497}" dt="2025-07-31T07:57:03.214" v="1"/>
          <ac:picMkLst>
            <pc:docMk/>
            <pc:sldMk cId="3819991830" sldId="260"/>
            <ac:picMk id="4" creationId="{A505060F-78DF-878F-1483-D35F889C5B48}"/>
          </ac:picMkLst>
        </pc:picChg>
      </pc:sldChg>
      <pc:sldChg chg="addSp modSp mod setBg">
        <pc:chgData name="Luke Penhalagan (2103261)" userId="S::2103261@student.uwtsd.ac.uk::7bfa7083-cf41-40ca-b671-169dd0cef92a" providerId="AD" clId="Web-{D67A829D-50B1-E5D8-08D0-B6248A8C6497}" dt="2025-07-31T07:59:27.458" v="56"/>
        <pc:sldMkLst>
          <pc:docMk/>
          <pc:sldMk cId="2991917840" sldId="261"/>
        </pc:sldMkLst>
        <pc:spChg chg="mod">
          <ac:chgData name="Luke Penhalagan (2103261)" userId="S::2103261@student.uwtsd.ac.uk::7bfa7083-cf41-40ca-b671-169dd0cef92a" providerId="AD" clId="Web-{D67A829D-50B1-E5D8-08D0-B6248A8C6497}" dt="2025-07-31T07:59:27.458" v="56"/>
          <ac:spMkLst>
            <pc:docMk/>
            <pc:sldMk cId="2991917840" sldId="261"/>
            <ac:spMk id="2" creationId="{D9A2646A-0275-CC8C-BD86-39746641DCEE}"/>
          </ac:spMkLst>
        </pc:spChg>
        <pc:spChg chg="mod ord">
          <ac:chgData name="Luke Penhalagan (2103261)" userId="S::2103261@student.uwtsd.ac.uk::7bfa7083-cf41-40ca-b671-169dd0cef92a" providerId="AD" clId="Web-{D67A829D-50B1-E5D8-08D0-B6248A8C6497}" dt="2025-07-31T07:59:27.458" v="56"/>
          <ac:spMkLst>
            <pc:docMk/>
            <pc:sldMk cId="2991917840" sldId="261"/>
            <ac:spMk id="3" creationId="{A296BC22-C9DC-3746-E58B-2023331FE255}"/>
          </ac:spMkLst>
        </pc:spChg>
        <pc:picChg chg="add mod">
          <ac:chgData name="Luke Penhalagan (2103261)" userId="S::2103261@student.uwtsd.ac.uk::7bfa7083-cf41-40ca-b671-169dd0cef92a" providerId="AD" clId="Web-{D67A829D-50B1-E5D8-08D0-B6248A8C6497}" dt="2025-07-31T07:59:27.458" v="56"/>
          <ac:picMkLst>
            <pc:docMk/>
            <pc:sldMk cId="2991917840" sldId="261"/>
            <ac:picMk id="4" creationId="{815AD3F2-108D-8822-2BD9-1D9338859F70}"/>
          </ac:picMkLst>
        </pc:picChg>
      </pc:sldChg>
      <pc:sldChg chg="addSp modSp mod setBg">
        <pc:chgData name="Luke Penhalagan (2103261)" userId="S::2103261@student.uwtsd.ac.uk::7bfa7083-cf41-40ca-b671-169dd0cef92a" providerId="AD" clId="Web-{D67A829D-50B1-E5D8-08D0-B6248A8C6497}" dt="2025-07-31T07:57:59.937" v="8"/>
        <pc:sldMkLst>
          <pc:docMk/>
          <pc:sldMk cId="787091648" sldId="270"/>
        </pc:sldMkLst>
        <pc:spChg chg="mod">
          <ac:chgData name="Luke Penhalagan (2103261)" userId="S::2103261@student.uwtsd.ac.uk::7bfa7083-cf41-40ca-b671-169dd0cef92a" providerId="AD" clId="Web-{D67A829D-50B1-E5D8-08D0-B6248A8C6497}" dt="2025-07-31T07:57:59.937" v="8"/>
          <ac:spMkLst>
            <pc:docMk/>
            <pc:sldMk cId="787091648" sldId="270"/>
            <ac:spMk id="2" creationId="{BD8E44A7-AAD0-CE50-7B74-F39D8A5CC175}"/>
          </ac:spMkLst>
        </pc:spChg>
        <pc:spChg chg="mod ord">
          <ac:chgData name="Luke Penhalagan (2103261)" userId="S::2103261@student.uwtsd.ac.uk::7bfa7083-cf41-40ca-b671-169dd0cef92a" providerId="AD" clId="Web-{D67A829D-50B1-E5D8-08D0-B6248A8C6497}" dt="2025-07-31T07:57:59.937" v="8"/>
          <ac:spMkLst>
            <pc:docMk/>
            <pc:sldMk cId="787091648" sldId="270"/>
            <ac:spMk id="3" creationId="{4C7771F1-CADA-7F35-8647-6F2729FA6FA2}"/>
          </ac:spMkLst>
        </pc:spChg>
        <pc:picChg chg="add mod">
          <ac:chgData name="Luke Penhalagan (2103261)" userId="S::2103261@student.uwtsd.ac.uk::7bfa7083-cf41-40ca-b671-169dd0cef92a" providerId="AD" clId="Web-{D67A829D-50B1-E5D8-08D0-B6248A8C6497}" dt="2025-07-31T07:57:59.937" v="8"/>
          <ac:picMkLst>
            <pc:docMk/>
            <pc:sldMk cId="787091648" sldId="270"/>
            <ac:picMk id="4" creationId="{BAC35A28-B65A-32D5-F218-9DEC263F193A}"/>
          </ac:picMkLst>
        </pc:picChg>
      </pc:sldChg>
      <pc:sldChg chg="addSp modSp mod setBg">
        <pc:chgData name="Luke Penhalagan (2103261)" userId="S::2103261@student.uwtsd.ac.uk::7bfa7083-cf41-40ca-b671-169dd0cef92a" providerId="AD" clId="Web-{D67A829D-50B1-E5D8-08D0-B6248A8C6497}" dt="2025-07-31T08:01:01.931" v="63" actId="1076"/>
        <pc:sldMkLst>
          <pc:docMk/>
          <pc:sldMk cId="1470667672" sldId="278"/>
        </pc:sldMkLst>
        <pc:spChg chg="mod">
          <ac:chgData name="Luke Penhalagan (2103261)" userId="S::2103261@student.uwtsd.ac.uk::7bfa7083-cf41-40ca-b671-169dd0cef92a" providerId="AD" clId="Web-{D67A829D-50B1-E5D8-08D0-B6248A8C6497}" dt="2025-07-31T08:00:06.460" v="60"/>
          <ac:spMkLst>
            <pc:docMk/>
            <pc:sldMk cId="1470667672" sldId="278"/>
            <ac:spMk id="2" creationId="{68975266-5947-C6A6-47B7-13E785E3F863}"/>
          </ac:spMkLst>
        </pc:spChg>
        <pc:spChg chg="mod ord">
          <ac:chgData name="Luke Penhalagan (2103261)" userId="S::2103261@student.uwtsd.ac.uk::7bfa7083-cf41-40ca-b671-169dd0cef92a" providerId="AD" clId="Web-{D67A829D-50B1-E5D8-08D0-B6248A8C6497}" dt="2025-07-31T08:00:06.460" v="60"/>
          <ac:spMkLst>
            <pc:docMk/>
            <pc:sldMk cId="1470667672" sldId="278"/>
            <ac:spMk id="3" creationId="{EFBDF3E6-8BF0-AB8F-2DCC-A30214F20536}"/>
          </ac:spMkLst>
        </pc:spChg>
        <pc:picChg chg="add mod">
          <ac:chgData name="Luke Penhalagan (2103261)" userId="S::2103261@student.uwtsd.ac.uk::7bfa7083-cf41-40ca-b671-169dd0cef92a" providerId="AD" clId="Web-{D67A829D-50B1-E5D8-08D0-B6248A8C6497}" dt="2025-07-31T08:00:06.460" v="60"/>
          <ac:picMkLst>
            <pc:docMk/>
            <pc:sldMk cId="1470667672" sldId="278"/>
            <ac:picMk id="4" creationId="{A1F1A91D-DBB8-72A7-05BE-8ECDCFE2D44D}"/>
          </ac:picMkLst>
        </pc:picChg>
        <pc:picChg chg="add mod">
          <ac:chgData name="Luke Penhalagan (2103261)" userId="S::2103261@student.uwtsd.ac.uk::7bfa7083-cf41-40ca-b671-169dd0cef92a" providerId="AD" clId="Web-{D67A829D-50B1-E5D8-08D0-B6248A8C6497}" dt="2025-07-31T08:01:01.931" v="63" actId="1076"/>
          <ac:picMkLst>
            <pc:docMk/>
            <pc:sldMk cId="1470667672" sldId="278"/>
            <ac:picMk id="5" creationId="{4F5086CC-D92D-7E58-75B8-36667DF13B66}"/>
          </ac:picMkLst>
        </pc:picChg>
      </pc:sldChg>
    </pc:docChg>
  </pc:docChgLst>
  <pc:docChgLst>
    <pc:chgData name="Luke Penhalagan (2103261)" userId="S::2103261@student.uwtsd.ac.uk::7bfa7083-cf41-40ca-b671-169dd0cef92a" providerId="AD" clId="Web-{20276EAF-D90C-D99F-338A-C104C1308C73}"/>
    <pc:docChg chg="addSld modSld">
      <pc:chgData name="Luke Penhalagan (2103261)" userId="S::2103261@student.uwtsd.ac.uk::7bfa7083-cf41-40ca-b671-169dd0cef92a" providerId="AD" clId="Web-{20276EAF-D90C-D99F-338A-C104C1308C73}" dt="2025-07-31T08:16:34.688" v="48"/>
      <pc:docMkLst>
        <pc:docMk/>
      </pc:docMkLst>
      <pc:sldChg chg="addSp modSp mod setBg">
        <pc:chgData name="Luke Penhalagan (2103261)" userId="S::2103261@student.uwtsd.ac.uk::7bfa7083-cf41-40ca-b671-169dd0cef92a" providerId="AD" clId="Web-{20276EAF-D90C-D99F-338A-C104C1308C73}" dt="2025-07-31T08:12:46.268" v="10"/>
        <pc:sldMkLst>
          <pc:docMk/>
          <pc:sldMk cId="443134833" sldId="262"/>
        </pc:sldMkLst>
        <pc:spChg chg="mod">
          <ac:chgData name="Luke Penhalagan (2103261)" userId="S::2103261@student.uwtsd.ac.uk::7bfa7083-cf41-40ca-b671-169dd0cef92a" providerId="AD" clId="Web-{20276EAF-D90C-D99F-338A-C104C1308C73}" dt="2025-07-31T08:12:46.268" v="10"/>
          <ac:spMkLst>
            <pc:docMk/>
            <pc:sldMk cId="443134833" sldId="262"/>
            <ac:spMk id="2" creationId="{BC79C69A-D43E-6405-77D9-4903C3049921}"/>
          </ac:spMkLst>
        </pc:spChg>
        <pc:spChg chg="mod">
          <ac:chgData name="Luke Penhalagan (2103261)" userId="S::2103261@student.uwtsd.ac.uk::7bfa7083-cf41-40ca-b671-169dd0cef92a" providerId="AD" clId="Web-{20276EAF-D90C-D99F-338A-C104C1308C73}" dt="2025-07-31T08:12:46.268" v="10"/>
          <ac:spMkLst>
            <pc:docMk/>
            <pc:sldMk cId="443134833" sldId="262"/>
            <ac:spMk id="3" creationId="{C2A1E3EC-2147-4EB1-5CF2-6E92BDACCD4C}"/>
          </ac:spMkLst>
        </pc:spChg>
        <pc:spChg chg="add">
          <ac:chgData name="Luke Penhalagan (2103261)" userId="S::2103261@student.uwtsd.ac.uk::7bfa7083-cf41-40ca-b671-169dd0cef92a" providerId="AD" clId="Web-{20276EAF-D90C-D99F-338A-C104C1308C73}" dt="2025-07-31T08:12:46.268" v="10"/>
          <ac:spMkLst>
            <pc:docMk/>
            <pc:sldMk cId="443134833" sldId="262"/>
            <ac:spMk id="9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20276EAF-D90C-D99F-338A-C104C1308C73}" dt="2025-07-31T08:12:46.268" v="10"/>
          <ac:spMkLst>
            <pc:docMk/>
            <pc:sldMk cId="443134833" sldId="262"/>
            <ac:spMk id="11" creationId="{D4974D33-8DC5-464E-8C6D-BE58F0669C17}"/>
          </ac:spMkLst>
        </pc:spChg>
        <pc:picChg chg="add mod">
          <ac:chgData name="Luke Penhalagan (2103261)" userId="S::2103261@student.uwtsd.ac.uk::7bfa7083-cf41-40ca-b671-169dd0cef92a" providerId="AD" clId="Web-{20276EAF-D90C-D99F-338A-C104C1308C73}" dt="2025-07-31T08:12:46.268" v="10"/>
          <ac:picMkLst>
            <pc:docMk/>
            <pc:sldMk cId="443134833" sldId="262"/>
            <ac:picMk id="4" creationId="{6CFB580C-5120-3890-256F-72813C93D46D}"/>
          </ac:picMkLst>
        </pc:picChg>
      </pc:sldChg>
      <pc:sldChg chg="addSp delSp modSp">
        <pc:chgData name="Luke Penhalagan (2103261)" userId="S::2103261@student.uwtsd.ac.uk::7bfa7083-cf41-40ca-b671-169dd0cef92a" providerId="AD" clId="Web-{20276EAF-D90C-D99F-338A-C104C1308C73}" dt="2025-07-31T08:16:34.688" v="48"/>
        <pc:sldMkLst>
          <pc:docMk/>
          <pc:sldMk cId="1574796388" sldId="277"/>
        </pc:sldMkLst>
        <pc:picChg chg="add del mod">
          <ac:chgData name="Luke Penhalagan (2103261)" userId="S::2103261@student.uwtsd.ac.uk::7bfa7083-cf41-40ca-b671-169dd0cef92a" providerId="AD" clId="Web-{20276EAF-D90C-D99F-338A-C104C1308C73}" dt="2025-07-31T08:10:11.688" v="2"/>
          <ac:picMkLst>
            <pc:docMk/>
            <pc:sldMk cId="1574796388" sldId="277"/>
            <ac:picMk id="4" creationId="{425DF9D1-4EEB-243B-DB8E-7C186E22693C}"/>
          </ac:picMkLst>
        </pc:picChg>
        <pc:picChg chg="add mod">
          <ac:chgData name="Luke Penhalagan (2103261)" userId="S::2103261@student.uwtsd.ac.uk::7bfa7083-cf41-40ca-b671-169dd0cef92a" providerId="AD" clId="Web-{20276EAF-D90C-D99F-338A-C104C1308C73}" dt="2025-07-31T08:16:34.688" v="48"/>
          <ac:picMkLst>
            <pc:docMk/>
            <pc:sldMk cId="1574796388" sldId="277"/>
            <ac:picMk id="5" creationId="{FF55993A-BE9E-E213-6867-EF74AEF22E6D}"/>
          </ac:picMkLst>
        </pc:picChg>
      </pc:sldChg>
      <pc:sldChg chg="delSp">
        <pc:chgData name="Luke Penhalagan (2103261)" userId="S::2103261@student.uwtsd.ac.uk::7bfa7083-cf41-40ca-b671-169dd0cef92a" providerId="AD" clId="Web-{20276EAF-D90C-D99F-338A-C104C1308C73}" dt="2025-07-31T08:09:15.391" v="0"/>
        <pc:sldMkLst>
          <pc:docMk/>
          <pc:sldMk cId="1470667672" sldId="278"/>
        </pc:sldMkLst>
        <pc:picChg chg="del">
          <ac:chgData name="Luke Penhalagan (2103261)" userId="S::2103261@student.uwtsd.ac.uk::7bfa7083-cf41-40ca-b671-169dd0cef92a" providerId="AD" clId="Web-{20276EAF-D90C-D99F-338A-C104C1308C73}" dt="2025-07-31T08:09:15.391" v="0"/>
          <ac:picMkLst>
            <pc:docMk/>
            <pc:sldMk cId="1470667672" sldId="278"/>
            <ac:picMk id="5" creationId="{4F5086CC-D92D-7E58-75B8-36667DF13B66}"/>
          </ac:picMkLst>
        </pc:picChg>
      </pc:sldChg>
      <pc:sldChg chg="addSp delSp modSp new">
        <pc:chgData name="Luke Penhalagan (2103261)" userId="S::2103261@student.uwtsd.ac.uk::7bfa7083-cf41-40ca-b671-169dd0cef92a" providerId="AD" clId="Web-{20276EAF-D90C-D99F-338A-C104C1308C73}" dt="2025-07-31T08:11:03.877" v="6"/>
        <pc:sldMkLst>
          <pc:docMk/>
          <pc:sldMk cId="1281928299" sldId="282"/>
        </pc:sldMkLst>
        <pc:spChg chg="del">
          <ac:chgData name="Luke Penhalagan (2103261)" userId="S::2103261@student.uwtsd.ac.uk::7bfa7083-cf41-40ca-b671-169dd0cef92a" providerId="AD" clId="Web-{20276EAF-D90C-D99F-338A-C104C1308C73}" dt="2025-07-31T08:10:27.314" v="5"/>
          <ac:spMkLst>
            <pc:docMk/>
            <pc:sldMk cId="1281928299" sldId="282"/>
            <ac:spMk id="2" creationId="{F6C26CC9-24F3-87BC-5F12-6D592F870CFE}"/>
          </ac:spMkLst>
        </pc:spChg>
        <pc:spChg chg="del">
          <ac:chgData name="Luke Penhalagan (2103261)" userId="S::2103261@student.uwtsd.ac.uk::7bfa7083-cf41-40ca-b671-169dd0cef92a" providerId="AD" clId="Web-{20276EAF-D90C-D99F-338A-C104C1308C73}" dt="2025-07-31T08:10:27.314" v="4"/>
          <ac:spMkLst>
            <pc:docMk/>
            <pc:sldMk cId="1281928299" sldId="282"/>
            <ac:spMk id="3" creationId="{9FD6A61A-56FB-3BC6-F0CC-96A304B90F81}"/>
          </ac:spMkLst>
        </pc:spChg>
        <pc:picChg chg="add mod">
          <ac:chgData name="Luke Penhalagan (2103261)" userId="S::2103261@student.uwtsd.ac.uk::7bfa7083-cf41-40ca-b671-169dd0cef92a" providerId="AD" clId="Web-{20276EAF-D90C-D99F-338A-C104C1308C73}" dt="2025-07-31T08:11:03.877" v="6"/>
          <ac:picMkLst>
            <pc:docMk/>
            <pc:sldMk cId="1281928299" sldId="282"/>
            <ac:picMk id="4" creationId="{2CD68E83-3949-17B2-2523-3713DC1C477D}"/>
          </ac:picMkLst>
        </pc:picChg>
      </pc:sldChg>
      <pc:sldChg chg="addSp delSp modSp new mod setBg">
        <pc:chgData name="Luke Penhalagan (2103261)" userId="S::2103261@student.uwtsd.ac.uk::7bfa7083-cf41-40ca-b671-169dd0cef92a" providerId="AD" clId="Web-{20276EAF-D90C-D99F-338A-C104C1308C73}" dt="2025-07-31T08:13:44.755" v="32"/>
        <pc:sldMkLst>
          <pc:docMk/>
          <pc:sldMk cId="2267694827" sldId="283"/>
        </pc:sldMkLst>
        <pc:spChg chg="mod">
          <ac:chgData name="Luke Penhalagan (2103261)" userId="S::2103261@student.uwtsd.ac.uk::7bfa7083-cf41-40ca-b671-169dd0cef92a" providerId="AD" clId="Web-{20276EAF-D90C-D99F-338A-C104C1308C73}" dt="2025-07-31T08:13:44.755" v="32"/>
          <ac:spMkLst>
            <pc:docMk/>
            <pc:sldMk cId="2267694827" sldId="283"/>
            <ac:spMk id="2" creationId="{E9FEBFC2-411A-D0D3-4A51-992FB3CDDFC8}"/>
          </ac:spMkLst>
        </pc:spChg>
        <pc:spChg chg="del">
          <ac:chgData name="Luke Penhalagan (2103261)" userId="S::2103261@student.uwtsd.ac.uk::7bfa7083-cf41-40ca-b671-169dd0cef92a" providerId="AD" clId="Web-{20276EAF-D90C-D99F-338A-C104C1308C73}" dt="2025-07-31T08:13:38.723" v="31"/>
          <ac:spMkLst>
            <pc:docMk/>
            <pc:sldMk cId="2267694827" sldId="283"/>
            <ac:spMk id="3" creationId="{E4AE2A7F-FF60-7028-81F5-5C703AD84FE6}"/>
          </ac:spMkLst>
        </pc:spChg>
        <pc:spChg chg="add">
          <ac:chgData name="Luke Penhalagan (2103261)" userId="S::2103261@student.uwtsd.ac.uk::7bfa7083-cf41-40ca-b671-169dd0cef92a" providerId="AD" clId="Web-{20276EAF-D90C-D99F-338A-C104C1308C73}" dt="2025-07-31T08:13:44.755" v="32"/>
          <ac:spMkLst>
            <pc:docMk/>
            <pc:sldMk cId="2267694827" sldId="283"/>
            <ac:spMk id="8" creationId="{55E245EB-C577-BF3D-68CD-76BB253DDAB9}"/>
          </ac:spMkLst>
        </pc:spChg>
        <pc:spChg chg="add">
          <ac:chgData name="Luke Penhalagan (2103261)" userId="S::2103261@student.uwtsd.ac.uk::7bfa7083-cf41-40ca-b671-169dd0cef92a" providerId="AD" clId="Web-{20276EAF-D90C-D99F-338A-C104C1308C73}" dt="2025-07-31T08:13:44.755" v="32"/>
          <ac:spMkLst>
            <pc:docMk/>
            <pc:sldMk cId="2267694827" sldId="283"/>
            <ac:spMk id="11" creationId="{F13C74B1-5B17-4795-BED0-7140497B445A}"/>
          </ac:spMkLst>
        </pc:spChg>
        <pc:spChg chg="add">
          <ac:chgData name="Luke Penhalagan (2103261)" userId="S::2103261@student.uwtsd.ac.uk::7bfa7083-cf41-40ca-b671-169dd0cef92a" providerId="AD" clId="Web-{20276EAF-D90C-D99F-338A-C104C1308C73}" dt="2025-07-31T08:13:44.755" v="32"/>
          <ac:spMkLst>
            <pc:docMk/>
            <pc:sldMk cId="2267694827" sldId="283"/>
            <ac:spMk id="13" creationId="{D4974D33-8DC5-464E-8C6D-BE58F0669C17}"/>
          </ac:spMkLst>
        </pc:spChg>
        <pc:picChg chg="add mod ord">
          <ac:chgData name="Luke Penhalagan (2103261)" userId="S::2103261@student.uwtsd.ac.uk::7bfa7083-cf41-40ca-b671-169dd0cef92a" providerId="AD" clId="Web-{20276EAF-D90C-D99F-338A-C104C1308C73}" dt="2025-07-31T08:13:44.755" v="32"/>
          <ac:picMkLst>
            <pc:docMk/>
            <pc:sldMk cId="2267694827" sldId="283"/>
            <ac:picMk id="4" creationId="{EC4E3558-B9E4-B8FD-BFB8-C8CC2C012B0F}"/>
          </ac:picMkLst>
        </pc:picChg>
      </pc:sldChg>
      <pc:sldChg chg="addSp delSp modSp new">
        <pc:chgData name="Luke Penhalagan (2103261)" userId="S::2103261@student.uwtsd.ac.uk::7bfa7083-cf41-40ca-b671-169dd0cef92a" providerId="AD" clId="Web-{20276EAF-D90C-D99F-338A-C104C1308C73}" dt="2025-07-31T08:15:29.278" v="47" actId="1076"/>
        <pc:sldMkLst>
          <pc:docMk/>
          <pc:sldMk cId="2433961236" sldId="284"/>
        </pc:sldMkLst>
        <pc:spChg chg="del">
          <ac:chgData name="Luke Penhalagan (2103261)" userId="S::2103261@student.uwtsd.ac.uk::7bfa7083-cf41-40ca-b671-169dd0cef92a" providerId="AD" clId="Web-{20276EAF-D90C-D99F-338A-C104C1308C73}" dt="2025-07-31T08:15:10.105" v="38"/>
          <ac:spMkLst>
            <pc:docMk/>
            <pc:sldMk cId="2433961236" sldId="284"/>
            <ac:spMk id="2" creationId="{C865C964-EF57-10F6-E084-DD1EEF34A444}"/>
          </ac:spMkLst>
        </pc:spChg>
        <pc:spChg chg="del">
          <ac:chgData name="Luke Penhalagan (2103261)" userId="S::2103261@student.uwtsd.ac.uk::7bfa7083-cf41-40ca-b671-169dd0cef92a" providerId="AD" clId="Web-{20276EAF-D90C-D99F-338A-C104C1308C73}" dt="2025-07-31T08:15:07.793" v="34"/>
          <ac:spMkLst>
            <pc:docMk/>
            <pc:sldMk cId="2433961236" sldId="284"/>
            <ac:spMk id="3" creationId="{2922F61F-FFC2-D898-6539-2FB7CF2CCD95}"/>
          </ac:spMkLst>
        </pc:spChg>
        <pc:picChg chg="add mod ord">
          <ac:chgData name="Luke Penhalagan (2103261)" userId="S::2103261@student.uwtsd.ac.uk::7bfa7083-cf41-40ca-b671-169dd0cef92a" providerId="AD" clId="Web-{20276EAF-D90C-D99F-338A-C104C1308C73}" dt="2025-07-31T08:15:29.278" v="47" actId="1076"/>
          <ac:picMkLst>
            <pc:docMk/>
            <pc:sldMk cId="2433961236" sldId="284"/>
            <ac:picMk id="4" creationId="{9DA260F0-D0C3-FED8-F8A0-95944DBDDCB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0430" y="583345"/>
            <a:ext cx="7160357" cy="4164820"/>
          </a:xfrm>
        </p:spPr>
        <p:txBody>
          <a:bodyPr anchor="t">
            <a:normAutofit/>
          </a:bodyPr>
          <a:lstStyle/>
          <a:p>
            <a:pPr algn="r"/>
            <a:r>
              <a:rPr lang="en-GB" sz="8000">
                <a:solidFill>
                  <a:srgbClr val="FFFFFF"/>
                </a:solidFill>
              </a:rPr>
              <a:t>Interim Viva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8228" y="5972174"/>
            <a:ext cx="8578699" cy="504825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sz="2000">
                <a:solidFill>
                  <a:srgbClr val="FFFFFF"/>
                </a:solidFill>
              </a:rPr>
              <a:t>Luke Penhalagan</a:t>
            </a:r>
          </a:p>
        </p:txBody>
      </p:sp>
      <p:sp>
        <p:nvSpPr>
          <p:cNvPr id="10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2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9130E-B44E-B33D-CC8F-69AAA2F12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Initial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918D5-43B6-C244-96B1-B43DBA79A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GB" sz="1900"/>
              <a:t>My initial Idea for the project was a short action/exploration sequence following an adventurer into a mysterious tomb/temple.</a:t>
            </a:r>
            <a:endParaRPr lang="en-US" sz="1900"/>
          </a:p>
          <a:p>
            <a:r>
              <a:rPr lang="en-GB" sz="1900"/>
              <a:t>It would an Indiana Jones-</a:t>
            </a:r>
            <a:r>
              <a:rPr lang="en-GB" sz="1900" err="1"/>
              <a:t>esque</a:t>
            </a:r>
            <a:r>
              <a:rPr lang="en-GB" sz="1900"/>
              <a:t> discovery  following our protagonist as he explores this environment and attempts to steal an artifact</a:t>
            </a:r>
          </a:p>
          <a:p>
            <a:r>
              <a:rPr lang="en-GB" sz="1900"/>
              <a:t>I was also interested in utilizing "reverse animations" at some point during the sequence where time would reverse at some point during the animation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1D53A5-E0B2-74B3-67ED-8684D223AC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010" r="11" b="1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139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721BD-0CF5-D572-168F-C5769A8E8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Initial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A945E-BC25-F715-B552-7509B753A7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I elected to use Unreal Engine for the majority of my project as it’s the program I am most experienced in and hope to specialise in, in the future.</a:t>
            </a:r>
          </a:p>
          <a:p>
            <a:pPr marL="0" indent="0">
              <a:buNone/>
            </a:pPr>
            <a:r>
              <a:rPr lang="en-GB"/>
              <a:t>I wasn't sure whether I wanted the animation to be a fantasy piece or a sci-fi piece, so I decided to design the character first before making any of these decisions.</a:t>
            </a:r>
          </a:p>
        </p:txBody>
      </p:sp>
    </p:spTree>
    <p:extLst>
      <p:ext uri="{BB962C8B-B14F-4D97-AF65-F5344CB8AC3E}">
        <p14:creationId xmlns:p14="http://schemas.microsoft.com/office/powerpoint/2010/main" val="1649920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person&amp;#39;s face&#10;&#10;AI-generated content may be incorrect.">
            <a:extLst>
              <a:ext uri="{FF2B5EF4-FFF2-40B4-BE49-F238E27FC236}">
                <a16:creationId xmlns:a16="http://schemas.microsoft.com/office/drawing/2014/main" id="{AAB96F33-4358-9F86-9DFC-FA3D5B331E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000" r="1150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5A88BA-E99C-8413-26A7-4982CE2F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Character Design - Metahuman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31A05-4B95-BB00-8B02-6D182FD1E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000"/>
              <a:t>To make the character I decided to the best approach to use Unreal Engines inbuilt system – Metahuman.</a:t>
            </a:r>
          </a:p>
          <a:p>
            <a:pPr marL="0" indent="0">
              <a:buNone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198266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10BE77-AC97-0EB3-9E18-BBA9BE91B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600"/>
              <a:t>Character Design - Metahuman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55C4C-2381-7399-F424-6E52D5803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000" dirty="0"/>
              <a:t>The program works by allowing you to completely alter a wide selection of presets. This can be done by in multiple ways, including:</a:t>
            </a:r>
          </a:p>
          <a:p>
            <a:r>
              <a:rPr lang="en-GB" sz="2000" dirty="0"/>
              <a:t>Adjusting Sliders</a:t>
            </a:r>
          </a:p>
          <a:p>
            <a:r>
              <a:rPr lang="en-GB" sz="2000" dirty="0"/>
              <a:t>Dragging parts of the face</a:t>
            </a:r>
          </a:p>
          <a:p>
            <a:r>
              <a:rPr lang="en-GB" sz="2000" dirty="0"/>
              <a:t>Or even choosing "Parent presets" that allow to decided which features they can share with a selection of other presets.</a:t>
            </a:r>
          </a:p>
          <a:p>
            <a:endParaRPr lang="en-GB" sz="2000"/>
          </a:p>
        </p:txBody>
      </p:sp>
      <p:pic>
        <p:nvPicPr>
          <p:cNvPr id="4" name="Picture 3" descr="MetaHuman Creator - MAGIC FABRIC">
            <a:extLst>
              <a:ext uri="{FF2B5EF4-FFF2-40B4-BE49-F238E27FC236}">
                <a16:creationId xmlns:a16="http://schemas.microsoft.com/office/drawing/2014/main" id="{AD791081-CF52-1AAF-6850-2845710BE8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673" r="19407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33942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A31CC3-35AB-3B70-394F-7AC65CF7F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60" y="5279511"/>
            <a:ext cx="9681882" cy="739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Character Design - Metahuman</a:t>
            </a:r>
          </a:p>
        </p:txBody>
      </p:sp>
      <p:pic>
        <p:nvPicPr>
          <p:cNvPr id="4" name="Content Placeholder 3" descr="MetaHuman Animator starts to lead us out of the Uncanny Valley">
            <a:extLst>
              <a:ext uri="{FF2B5EF4-FFF2-40B4-BE49-F238E27FC236}">
                <a16:creationId xmlns:a16="http://schemas.microsoft.com/office/drawing/2014/main" id="{1F97B436-C99B-05A7-C116-84ED4176FE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4165"/>
          <a:stretch>
            <a:fillRect/>
          </a:stretch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66337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erson in white shirt&#10;&#10;AI-generated content may be incorrect.">
            <a:extLst>
              <a:ext uri="{FF2B5EF4-FFF2-40B4-BE49-F238E27FC236}">
                <a16:creationId xmlns:a16="http://schemas.microsoft.com/office/drawing/2014/main" id="{ED9F4399-A7D8-69B2-A10C-74D9BEDA68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6666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E55E80-37CA-3419-96C7-D8392418F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Creating Jayson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038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B8460E-8C13-68AF-510F-D1A4F076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600"/>
              <a:t>Rigging and exporting Jayson</a:t>
            </a:r>
          </a:p>
        </p:txBody>
      </p:sp>
      <p:sp>
        <p:nvSpPr>
          <p:cNvPr id="1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81ABC-A63D-DED0-2665-F36803334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The advantage of using Metahuman, other than it being quicker, is the ability to quickly rig the model and have it instantly available with your Unreal Project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r>
              <a:rPr lang="en-GB" sz="2200" dirty="0"/>
              <a:t>I simply, I created a full rig for the character and then "Assembled" the model.</a:t>
            </a:r>
          </a:p>
          <a:p>
            <a:pPr marL="0" indent="0">
              <a:buNone/>
            </a:pPr>
            <a:endParaRPr lang="en-GB" sz="2200"/>
          </a:p>
        </p:txBody>
      </p:sp>
      <p:pic>
        <p:nvPicPr>
          <p:cNvPr id="4" name="Picture 3" descr="A screenshot of a person&#10;&#10;AI-generated content may be incorrect.">
            <a:extLst>
              <a:ext uri="{FF2B5EF4-FFF2-40B4-BE49-F238E27FC236}">
                <a16:creationId xmlns:a16="http://schemas.microsoft.com/office/drawing/2014/main" id="{D5F6A2AA-6EBF-DF94-8A4A-17BB1C300A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9" r="3" b="3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113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39B3C-C0E2-4FD3-7CD2-97E9F596C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Problem faced</a:t>
            </a:r>
          </a:p>
        </p:txBody>
      </p:sp>
      <p:pic>
        <p:nvPicPr>
          <p:cNvPr id="4" name="Picture 3" descr="MetaHuman 5.6.0 Face and head textures are not loaded, only bodies -  Blueprint - Epic Developer Community Forums">
            <a:extLst>
              <a:ext uri="{FF2B5EF4-FFF2-40B4-BE49-F238E27FC236}">
                <a16:creationId xmlns:a16="http://schemas.microsoft.com/office/drawing/2014/main" id="{4164D522-71F8-E1CE-B8BE-FADABFA3A6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" b="7461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8E20B-0C55-DE22-D609-B8849A745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/>
              <a:t>When I first went to "assemble" the model, an error message popped up saying it, "Couldn’t find the textures for the head."</a:t>
            </a:r>
            <a:endParaRPr lang="en-US" sz="1800"/>
          </a:p>
          <a:p>
            <a:r>
              <a:rPr lang="en-GB" sz="1800"/>
              <a:t>To fix this I simply had to select the "Download textures" button and choose which quality I would like.</a:t>
            </a:r>
          </a:p>
          <a:p>
            <a:r>
              <a:rPr lang="en-GB" sz="1800"/>
              <a:t>It gave options of 2k, 4K, and 8k textures, I chose the 4K ones as there was no real need for a higher quality that could increase render times and hinder performance.</a:t>
            </a:r>
          </a:p>
          <a:p>
            <a:r>
              <a:rPr lang="en-GB" sz="1800"/>
              <a:t>Once I did this the program would allow me to assemble the model</a:t>
            </a:r>
          </a:p>
        </p:txBody>
      </p:sp>
    </p:spTree>
    <p:extLst>
      <p:ext uri="{BB962C8B-B14F-4D97-AF65-F5344CB8AC3E}">
        <p14:creationId xmlns:p14="http://schemas.microsoft.com/office/powerpoint/2010/main" val="1390731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0A50EC-03B3-C404-A125-C26DD8EC8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sz="4000"/>
              <a:t>Clothing Jayson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1F022-002D-2005-DA21-C6A80A483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I found that the clothing available with Unreal Engine were very basic and didn't quite fit the tone of the project.</a:t>
            </a:r>
          </a:p>
          <a:p>
            <a:r>
              <a:rPr lang="en-GB" sz="2000"/>
              <a:t>I looked on the FAB marketplace for some but didn't really want to pay for a high-quality clothing textures.</a:t>
            </a:r>
          </a:p>
          <a:p>
            <a:r>
              <a:rPr lang="en-GB" sz="2000"/>
              <a:t>To find better clothing I downloaded a program called Metatailor.</a:t>
            </a:r>
          </a:p>
        </p:txBody>
      </p:sp>
      <p:pic>
        <p:nvPicPr>
          <p:cNvPr id="5" name="Picture 4" descr="Different patterned clothes">
            <a:extLst>
              <a:ext uri="{FF2B5EF4-FFF2-40B4-BE49-F238E27FC236}">
                <a16:creationId xmlns:a16="http://schemas.microsoft.com/office/drawing/2014/main" id="{658239D4-E40E-1607-3A7C-5EE736D4F7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111" r="34128" b="-3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5137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90786E-B72D-4C32-BDCE-A170B0078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46F2E7-848F-4A6C-A098-4764FDEA7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Dress 3D characters | video game fashion | metahuman | METATAILOR">
            <a:extLst>
              <a:ext uri="{FF2B5EF4-FFF2-40B4-BE49-F238E27FC236}">
                <a16:creationId xmlns:a16="http://schemas.microsoft.com/office/drawing/2014/main" id="{2741E889-8E5F-6E8F-86D4-C418C9535EC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F49BDA-ADF6-BFEC-A86E-1CA036ECB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671570"/>
            <a:ext cx="5155261" cy="4072044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Metatailor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A9965-57A5-3255-6A8D-791B268D9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5986" y="1671566"/>
            <a:ext cx="5170861" cy="407204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solidFill>
                  <a:srgbClr val="FFFFFF"/>
                </a:solidFill>
              </a:rPr>
              <a:t>Before dressing the model, I simply had to export the skeletal mesh as an FBX file, and then import it into Metatailor</a:t>
            </a:r>
          </a:p>
          <a:p>
            <a:r>
              <a:rPr lang="en-GB" sz="2000">
                <a:solidFill>
                  <a:srgbClr val="FFFFFF"/>
                </a:solidFill>
              </a:rPr>
              <a:t>From here, I could choose from a large selection of clothing options and layer them however I wanted.</a:t>
            </a:r>
          </a:p>
          <a:p>
            <a:r>
              <a:rPr lang="en-GB" sz="2000">
                <a:solidFill>
                  <a:srgbClr val="FFFFFF"/>
                </a:solidFill>
              </a:rPr>
              <a:t>Eventually, I decided on a rogue leather look that would suit a Sci-fi genre rather than a fantasy one.</a:t>
            </a: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405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FEBFC2-411A-D0D3-4A51-992FB3CDD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Final Clothing Selection</a:t>
            </a:r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person wearing a black mask&#10;&#10;AI-generated content may be incorrect.">
            <a:extLst>
              <a:ext uri="{FF2B5EF4-FFF2-40B4-BE49-F238E27FC236}">
                <a16:creationId xmlns:a16="http://schemas.microsoft.com/office/drawing/2014/main" id="{EC4E3558-B9E4-B8FD-BFB8-C8CC2C012B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974" r="1" b="21739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67694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E65E5A-3097-2B68-3782-8E6CDD321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Clothing Jayson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F85D6-B0BE-8B62-0707-F28F1D14C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200"/>
              <a:t>From here, I could simply export the outfit only, or the whole character, and bring it back into Unreal Engine. 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endParaRPr lang="en-GB" sz="2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5FFF35-2CD4-4552-D28E-ED359288C1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" b="1799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95741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EFAA0B-54AD-33C6-889A-DC3E0BE40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Robot Dog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00B8B-194F-7539-1588-DBC5F14C5E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/>
              <a:t>When making projects within Unreal Engine I often have a look at the FAB market for any offers or deals that can I use for the project.</a:t>
            </a:r>
          </a:p>
          <a:p>
            <a:r>
              <a:rPr lang="en-GB" sz="2000"/>
              <a:t>This time I found, a model of a robotic dog that I instantly knew I wanted to use.</a:t>
            </a:r>
          </a:p>
          <a:p>
            <a:r>
              <a:rPr lang="en-GB" sz="2000"/>
              <a:t>This further reinforced that I was choosing a Sci-fi look and style of the project.</a:t>
            </a:r>
          </a:p>
          <a:p>
            <a:endParaRPr lang="en-GB" sz="2000"/>
          </a:p>
        </p:txBody>
      </p:sp>
      <p:pic>
        <p:nvPicPr>
          <p:cNvPr id="5" name="Picture 4" descr="A robot dog running&#10;&#10;AI-generated content may be incorrect.">
            <a:extLst>
              <a:ext uri="{FF2B5EF4-FFF2-40B4-BE49-F238E27FC236}">
                <a16:creationId xmlns:a16="http://schemas.microsoft.com/office/drawing/2014/main" id="{E42A26AD-3F72-A857-483F-EA24D0E762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253" r="20327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76425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D5CE6-7651-CEFE-842D-674C21DBB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5400"/>
              <a:t>Megascans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6357EC4F-235E-4222-A36F-C7878ACE37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B44A4-2FB8-6F5C-78FA-E8AEA4CD5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/>
              <a:t>At the same time, I also looked for free megascans and modular kits that could help me make the environment.</a:t>
            </a:r>
          </a:p>
          <a:p>
            <a:r>
              <a:rPr lang="en-US" sz="1700"/>
              <a:t>For the cave, I used a pack called "Quarry Collection"</a:t>
            </a:r>
          </a:p>
          <a:p>
            <a:r>
              <a:rPr lang="en-US" sz="1700"/>
              <a:t>And for the sci-fi elements I used:</a:t>
            </a:r>
          </a:p>
          <a:p>
            <a:r>
              <a:rPr lang="en-US" sz="1700"/>
              <a:t>Cyberpunk industries Vol.1</a:t>
            </a:r>
          </a:p>
          <a:p>
            <a:r>
              <a:rPr lang="en-US" sz="1700"/>
              <a:t>Sicka Free Environment Pack</a:t>
            </a:r>
          </a:p>
          <a:p>
            <a:r>
              <a:rPr lang="en-US" sz="1700"/>
              <a:t>Polar Facility</a:t>
            </a:r>
          </a:p>
          <a:p>
            <a:endParaRPr lang="en-US" sz="1700"/>
          </a:p>
        </p:txBody>
      </p:sp>
      <p:pic>
        <p:nvPicPr>
          <p:cNvPr id="4" name="Picture 3" descr="Media 3 for listing SICKA Free Environment Pack">
            <a:extLst>
              <a:ext uri="{FF2B5EF4-FFF2-40B4-BE49-F238E27FC236}">
                <a16:creationId xmlns:a16="http://schemas.microsoft.com/office/drawing/2014/main" id="{939F665E-934D-F6D9-874D-056404D7F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1487329"/>
            <a:ext cx="6903720" cy="388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42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677D1-1CC0-CF3C-64FF-89AE51C65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Environment - Setup</a:t>
            </a:r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505060F-78DF-878F-1483-D35F889C5B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228" b="5734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915DB-C816-ABA5-4BE2-86B63B044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100"/>
              <a:t>The first step I follow when creating a new project in Unreal Engine is to set up the atmosphere and sky light.</a:t>
            </a:r>
          </a:p>
          <a:p>
            <a:r>
              <a:rPr lang="en-GB" sz="1100"/>
              <a:t>To do this I open the "Environment Light Mixer"</a:t>
            </a:r>
          </a:p>
          <a:p>
            <a:r>
              <a:rPr lang="en-GB" sz="1100"/>
              <a:t>Then I add the key components:</a:t>
            </a:r>
          </a:p>
          <a:p>
            <a:r>
              <a:rPr lang="en-GB" sz="1100"/>
              <a:t>Directional light – Simulates Sunlight</a:t>
            </a:r>
          </a:p>
          <a:p>
            <a:r>
              <a:rPr lang="en-GB" sz="1100"/>
              <a:t>Sky Light - Captures ambient light of environment</a:t>
            </a:r>
          </a:p>
          <a:p>
            <a:r>
              <a:rPr lang="en-GB" sz="1100"/>
              <a:t>Sky atmosphere - Realistic sky gradient</a:t>
            </a:r>
          </a:p>
          <a:p>
            <a:r>
              <a:rPr lang="en-GB" sz="1100"/>
              <a:t>Volumetric clouds – unnecessary as the animation will take place on the interior</a:t>
            </a:r>
          </a:p>
          <a:p>
            <a:r>
              <a:rPr lang="en-GB" sz="1100"/>
              <a:t>Exponential Height Fog - Simulates atmospheric height and fog, </a:t>
            </a:r>
          </a:p>
        </p:txBody>
      </p:sp>
    </p:spTree>
    <p:extLst>
      <p:ext uri="{BB962C8B-B14F-4D97-AF65-F5344CB8AC3E}">
        <p14:creationId xmlns:p14="http://schemas.microsoft.com/office/powerpoint/2010/main" val="38199918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E44A7-AAD0-CE50-7B74-F39D8A5CC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Environment - Blocking</a:t>
            </a:r>
          </a:p>
        </p:txBody>
      </p:sp>
      <p:pic>
        <p:nvPicPr>
          <p:cNvPr id="4" name="Picture 3" descr="A white wall on a roof&#10;&#10;AI-generated content may be incorrect.">
            <a:extLst>
              <a:ext uri="{FF2B5EF4-FFF2-40B4-BE49-F238E27FC236}">
                <a16:creationId xmlns:a16="http://schemas.microsoft.com/office/drawing/2014/main" id="{BAC35A28-B65A-32D5-F218-9DEC263F19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1172" b="8729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7771F1-CADA-7F35-8647-6F2729FA6F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/>
              <a:t>Next, I applied a basic texture to the platform before blocking out the cave.</a:t>
            </a:r>
          </a:p>
          <a:p>
            <a:r>
              <a:rPr lang="en-GB" sz="1800"/>
              <a:t>For this, I used the basic shapes and manipulated them into the shape and set-up I imagined for the scene.</a:t>
            </a:r>
          </a:p>
          <a:p>
            <a:pPr marL="0" indent="0">
              <a:buNone/>
            </a:pP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7870916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2646A-0275-CC8C-BD86-39746641D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Environment - Cave</a:t>
            </a:r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15AD3F2-108D-8822-2BD9-1D9338859F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633" b="24475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6BC22-C9DC-3746-E58B-2023331FE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 dirty="0"/>
              <a:t>I used these </a:t>
            </a:r>
            <a:r>
              <a:rPr lang="en-GB" sz="1800" dirty="0" err="1"/>
              <a:t>megascans</a:t>
            </a:r>
            <a:r>
              <a:rPr lang="en-GB" sz="1800" dirty="0"/>
              <a:t> and began to place them along the "walls".</a:t>
            </a:r>
          </a:p>
          <a:p>
            <a:r>
              <a:rPr lang="en-GB" sz="1800" dirty="0"/>
              <a:t>Hiding them with cliff faces and rocks, making sure to leave a man-sized hole at one end where my protagonist would enter from.</a:t>
            </a:r>
          </a:p>
          <a:p>
            <a:r>
              <a:rPr lang="en-GB" sz="1800" dirty="0"/>
              <a:t>I then placed a basic rectangle above and put the same texture on it. 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991917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75266-5947-C6A6-47B7-13E785E3F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Environment - Cave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F1A91D-DBB8-72A7-05BE-8ECDCFE2D4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2923" b="27184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DF3E6-8BF0-AB8F-2DCC-A30214F20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/>
              <a:t>Along the floor, I then placed some smaller rocks structures and at the entrance a larger sloping build-up of rocks.</a:t>
            </a:r>
          </a:p>
          <a:p>
            <a:r>
              <a:rPr lang="en-GB" sz="1800"/>
              <a:t>I then changed the direction of the sun so that it shined through the hole.</a:t>
            </a:r>
          </a:p>
        </p:txBody>
      </p:sp>
    </p:spTree>
    <p:extLst>
      <p:ext uri="{BB962C8B-B14F-4D97-AF65-F5344CB8AC3E}">
        <p14:creationId xmlns:p14="http://schemas.microsoft.com/office/powerpoint/2010/main" val="14706676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D68E83-3949-17B2-2523-3713DC1C47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74" y="0"/>
            <a:ext cx="11393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282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9C69A-D43E-6405-77D9-4903C3049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Environment – Secret Base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A1E3EC-2147-4EB1-5CF2-6E92BDACC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900"/>
              <a:t>I wanted the tomb to be a mixture of man-made and natural phenomena so I downloaded multiple packs of science fiction assets that I could mix and match together. The idea being that It would like a secret research facility that was studying some ancient rock.</a:t>
            </a:r>
            <a:endParaRPr lang="en-US" sz="1900"/>
          </a:p>
          <a:p>
            <a:r>
              <a:rPr lang="en-GB" sz="1900"/>
              <a:t>At the end of the cave, I placed large metal door and some walls.</a:t>
            </a:r>
          </a:p>
        </p:txBody>
      </p:sp>
      <p:pic>
        <p:nvPicPr>
          <p:cNvPr id="4" name="Picture 3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6CFB580C-5120-3890-256F-72813C93D4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31" r="28030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43134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5CCFA1-D8A5-71CC-1634-E66B208A4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/>
              <a:t>Environment – Secret Base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835F9-5B4B-27D7-F49C-F4AB00F16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 dirty="0"/>
              <a:t>I was going to create the interior of the base in another level but decided it wouldn't be too difficult to do it directly connected to the cave.</a:t>
            </a:r>
          </a:p>
          <a:p>
            <a:r>
              <a:rPr lang="en-GB" sz="2000" dirty="0"/>
              <a:t>On the other side of the door, I followed the same process and initially blocked out the room with basic white shapes.</a:t>
            </a:r>
          </a:p>
          <a:p>
            <a:r>
              <a:rPr lang="en-GB" sz="2000" dirty="0"/>
              <a:t>I then covered these with Science fiction assets.</a:t>
            </a:r>
          </a:p>
        </p:txBody>
      </p:sp>
      <p:pic>
        <p:nvPicPr>
          <p:cNvPr id="5" name="Picture 4" descr="Abstract interior design of a modern white showroom">
            <a:extLst>
              <a:ext uri="{FF2B5EF4-FFF2-40B4-BE49-F238E27FC236}">
                <a16:creationId xmlns:a16="http://schemas.microsoft.com/office/drawing/2014/main" id="{E24896C8-F6B9-31BC-0A1F-8D8342985E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06" r="15656" b="-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55587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9DA260F0-D0C3-FED8-F8A0-95944DBDDC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300" y="102040"/>
            <a:ext cx="11163300" cy="665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9612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AB856D-BD1A-5DE1-1D22-80F17336DD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03" y="0"/>
            <a:ext cx="111109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397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745A7D-AC00-88A2-04BE-D486E7A26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5400"/>
              <a:t>To make life easier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E6489-F5F8-91C4-731D-F02499051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500"/>
              <a:t>One problem I faced was how dark the interior was because all the sun was being blocked by the assets. </a:t>
            </a:r>
          </a:p>
          <a:p>
            <a:r>
              <a:rPr lang="en-GB" sz="1500"/>
              <a:t>To fix this I turned "Cast shadows" option off on the directional light , meaning the sunlight was shining through the walls and giving me more light to design the interior.</a:t>
            </a:r>
          </a:p>
          <a:p>
            <a:r>
              <a:rPr lang="en-GB" sz="1500"/>
              <a:t>When rendering/sequencing I would turn this option back on and light the scene properly.</a:t>
            </a:r>
          </a:p>
          <a:p>
            <a:endParaRPr lang="en-GB" sz="1500"/>
          </a:p>
        </p:txBody>
      </p:sp>
      <p:pic>
        <p:nvPicPr>
          <p:cNvPr id="4" name="Picture 3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AD5991E7-428C-86C1-93EC-94A3B91C0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395" y="640080"/>
            <a:ext cx="6581521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26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634C7B-ED28-F6FA-9382-AA542DF50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3800"/>
              <a:t>Environment – Ancient artifacts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9D0AB-9BF8-A83E-1FE9-175A0C0B59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/>
              <a:t>The final pieces I had to add to finish the environment were artifacts and I also added these "Unnatural" rocks to the corners.</a:t>
            </a:r>
          </a:p>
          <a:p>
            <a:endParaRPr lang="en-GB" sz="2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55993A-BE9E-E213-6867-EF74AEF22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1262958"/>
            <a:ext cx="6903720" cy="433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963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56D02-70B7-72DA-1A17-D1322DE8E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Sequencing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D3088-19FA-BF22-E94F-A09B6B32E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I have now started to begin sequencing the project within a level sequence, focusing on the opening shot.</a:t>
            </a:r>
          </a:p>
          <a:p>
            <a:r>
              <a:rPr lang="en-US"/>
              <a:t>To begin I simply brought a camera, my character, the dog into the sequencer and using the timeline to time everything out.</a:t>
            </a:r>
          </a:p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12A5B9-F596-6D87-2BEC-3718DBA63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60878"/>
            <a:ext cx="12153900" cy="220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045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B47FC9C-2ED3-4100-A4EF-E8CDFEE10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9BB31C-6438-D56F-6CAD-40CA46B96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58141"/>
            <a:ext cx="10515600" cy="9426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Opening Shot</a:t>
            </a:r>
          </a:p>
        </p:txBody>
      </p:sp>
      <p:pic>
        <p:nvPicPr>
          <p:cNvPr id="4" name="DogSunsetSHot">
            <a:hlinkClick r:id="" action="ppaction://media"/>
            <a:extLst>
              <a:ext uri="{FF2B5EF4-FFF2-40B4-BE49-F238E27FC236}">
                <a16:creationId xmlns:a16="http://schemas.microsoft.com/office/drawing/2014/main" id="{F3AA9E0A-3CA6-852D-E291-D435471F36C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81123" y="557189"/>
            <a:ext cx="8229753" cy="462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95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219FF-84BB-F150-AE2E-4248C8A8A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33" y="490537"/>
            <a:ext cx="5291663" cy="1628775"/>
          </a:xfrm>
        </p:spPr>
        <p:txBody>
          <a:bodyPr anchor="b">
            <a:normAutofit/>
          </a:bodyPr>
          <a:lstStyle/>
          <a:p>
            <a:r>
              <a:rPr lang="en-US" sz="4000"/>
              <a:t>Behind the shot</a:t>
            </a:r>
          </a:p>
        </p:txBody>
      </p:sp>
      <p:pic>
        <p:nvPicPr>
          <p:cNvPr id="6" name="Picture 5" descr="A person walking with a robot&#10;&#10;AI-generated content may be incorrect.">
            <a:extLst>
              <a:ext uri="{FF2B5EF4-FFF2-40B4-BE49-F238E27FC236}">
                <a16:creationId xmlns:a16="http://schemas.microsoft.com/office/drawing/2014/main" id="{12EEE11B-7EC5-EBC0-71C3-21D6880DB4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273"/>
          <a:stretch>
            <a:fillRect/>
          </a:stretch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88751-AD61-E941-2B14-923AE0059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4" y="2614612"/>
            <a:ext cx="5291663" cy="37528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/>
              <a:t>That is just the rough outline of the opening, and the timing and animations will be touched up. </a:t>
            </a:r>
          </a:p>
          <a:p>
            <a:r>
              <a:rPr lang="en-US" sz="1800"/>
              <a:t>I wanted it to begin in complete darkness before having a beam of light slowly develop as a rock is moved in the distance.</a:t>
            </a:r>
          </a:p>
          <a:p>
            <a:r>
              <a:rPr lang="en-US" sz="1800"/>
              <a:t>To create the blur effect, I simply keyed and timed out the focus of the digital camera.</a:t>
            </a:r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5491592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C68AC08D-0AD1-8FF9-2E83-189AE30766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15241"/>
          <a:stretch>
            <a:fillRect/>
          </a:stretch>
        </p:blipFill>
        <p:spPr>
          <a:xfrm>
            <a:off x="20" y="121777"/>
            <a:ext cx="12191979" cy="688736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7620"/>
            <a:ext cx="5566593" cy="6887364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067CD3-146F-6228-E362-39AA720C2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863442" y="855815"/>
            <a:ext cx="6887365" cy="516047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alpha val="91000"/>
                </a:schemeClr>
              </a:gs>
              <a:gs pos="83000">
                <a:schemeClr val="accent5">
                  <a:alpha val="0"/>
                </a:schemeClr>
              </a:gs>
            </a:gsLst>
            <a:lin ang="51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C7E5C-A0F8-E9FA-56DB-31A257FD4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-7648"/>
            <a:ext cx="2079513" cy="6865647"/>
          </a:xfrm>
          <a:prstGeom prst="rect">
            <a:avLst/>
          </a:prstGeom>
          <a:gradFill flip="none" rotWithShape="1">
            <a:gsLst>
              <a:gs pos="5000">
                <a:schemeClr val="accent5"/>
              </a:gs>
              <a:gs pos="49000">
                <a:schemeClr val="accent5"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F70A3C-4474-2A39-470C-FD55A8837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706777" y="3068761"/>
            <a:ext cx="4504659" cy="378923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60000">
                <a:schemeClr val="accent5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AC3F7D4-9613-0E1F-901C-98FE831DE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774557" y="-6485"/>
            <a:ext cx="3427160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D5167C-AF48-26F0-7A9F-3F7643374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64705" y="-1061856"/>
            <a:ext cx="3682024" cy="12211438"/>
          </a:xfrm>
          <a:prstGeom prst="rect">
            <a:avLst/>
          </a:prstGeom>
          <a:gradFill>
            <a:gsLst>
              <a:gs pos="0">
                <a:schemeClr val="accent5"/>
              </a:gs>
              <a:gs pos="65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7B30A01-FCA8-86A5-A840-C32A3BE2E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6" y="-7639"/>
            <a:ext cx="4879823" cy="6887373"/>
          </a:xfrm>
          <a:prstGeom prst="rect">
            <a:avLst/>
          </a:prstGeom>
          <a:gradFill>
            <a:gsLst>
              <a:gs pos="0">
                <a:schemeClr val="accent2">
                  <a:alpha val="70000"/>
                </a:schemeClr>
              </a:gs>
              <a:gs pos="44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9CEE34-012E-B7E7-C47F-59969D7C54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028" y="2155188"/>
            <a:ext cx="4160233" cy="2839273"/>
          </a:xfrm>
        </p:spPr>
        <p:txBody>
          <a:bodyPr>
            <a:normAutofit/>
          </a:bodyPr>
          <a:lstStyle/>
          <a:p>
            <a:pPr algn="l"/>
            <a:r>
              <a:rPr lang="en-US" sz="4000">
                <a:solidFill>
                  <a:srgbClr val="FFFFFF"/>
                </a:solidFill>
              </a:rPr>
              <a:t>What's next?</a:t>
            </a:r>
          </a:p>
        </p:txBody>
      </p:sp>
    </p:spTree>
    <p:extLst>
      <p:ext uri="{BB962C8B-B14F-4D97-AF65-F5344CB8AC3E}">
        <p14:creationId xmlns:p14="http://schemas.microsoft.com/office/powerpoint/2010/main" val="24644959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7FD692-D49A-938C-2FCC-6A05E6AE0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Animating Jayson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2165F-B600-8E0B-D065-A3E25FE9F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200"/>
              <a:t>Complete animation for the rest of the project.</a:t>
            </a:r>
          </a:p>
          <a:p>
            <a:r>
              <a:rPr lang="en-GB" sz="2200"/>
              <a:t>I envision it will go as follows:</a:t>
            </a:r>
          </a:p>
          <a:p>
            <a:r>
              <a:rPr lang="en-GB" sz="2200"/>
              <a:t>Jayson continues into base</a:t>
            </a:r>
          </a:p>
          <a:p>
            <a:r>
              <a:rPr lang="en-GB" sz="2200"/>
              <a:t>Jayson inspects artifact</a:t>
            </a:r>
          </a:p>
          <a:p>
            <a:r>
              <a:rPr lang="en-GB" sz="2200"/>
              <a:t>Artifact begin to glow and shoot out a beam</a:t>
            </a:r>
          </a:p>
          <a:p>
            <a:r>
              <a:rPr lang="en-GB" sz="2200"/>
              <a:t>Time reverses, Jayson and the dog end up back outside the cave</a:t>
            </a:r>
          </a:p>
        </p:txBody>
      </p:sp>
    </p:spTree>
    <p:extLst>
      <p:ext uri="{BB962C8B-B14F-4D97-AF65-F5344CB8AC3E}">
        <p14:creationId xmlns:p14="http://schemas.microsoft.com/office/powerpoint/2010/main" val="10003182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225A0B-9724-1E57-C2E7-68CB5DD05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Facial Animation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2500085-B9F9-B084-C088-EB0D8803D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/>
              <a:t>Use Metahumans Facial Capture system.</a:t>
            </a:r>
          </a:p>
          <a:p>
            <a:endParaRPr lang="en-US" sz="2200"/>
          </a:p>
          <a:p>
            <a:pPr marL="0" indent="0">
              <a:buNone/>
            </a:pPr>
            <a:endParaRPr lang="en-US" sz="2200"/>
          </a:p>
        </p:txBody>
      </p:sp>
      <p:pic>
        <p:nvPicPr>
          <p:cNvPr id="4" name="Content Placeholder 3" descr="Metahuman Animator – Animator's Resource Kit">
            <a:extLst>
              <a:ext uri="{FF2B5EF4-FFF2-40B4-BE49-F238E27FC236}">
                <a16:creationId xmlns:a16="http://schemas.microsoft.com/office/drawing/2014/main" id="{25DE3604-4079-DC7F-DC2E-D4820AF34D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03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434682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677BAFB-3BD3-41BB-9107-FAE224AE2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6823A9B-C188-42D4-847C-3AD928DB1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42784" y="253140"/>
            <a:ext cx="6184555" cy="6184555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4B557F3-1A0C-4749-A6DB-EAC082DF3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4848" y="253140"/>
            <a:ext cx="6184555" cy="6184555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3"/>
              </a:solidFill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5D55AA6-3751-494F-868A-DCEDC5CE8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03723" y="136525"/>
            <a:ext cx="6184555" cy="6184555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48809-8879-D083-06D6-ADBA5E50A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965580"/>
            <a:ext cx="5204489" cy="31605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VFX and editing</a:t>
            </a:r>
          </a:p>
        </p:txBody>
      </p:sp>
      <p:sp>
        <p:nvSpPr>
          <p:cNvPr id="15" name="Graphic 212">
            <a:extLst>
              <a:ext uri="{FF2B5EF4-FFF2-40B4-BE49-F238E27FC236}">
                <a16:creationId xmlns:a16="http://schemas.microsoft.com/office/drawing/2014/main" id="{4D4C00DC-4DC6-4CD2-9E31-F17E6CEBC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6275" y="97597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D82AB1B2-7970-42CF-8BF5-567C69E9F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6275" y="97597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19" name="Graphic 190">
            <a:extLst>
              <a:ext uri="{FF2B5EF4-FFF2-40B4-BE49-F238E27FC236}">
                <a16:creationId xmlns:a16="http://schemas.microsoft.com/office/drawing/2014/main" id="{66FB5A75-BDE2-4F12-A95B-C48788A76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80947" y="1755501"/>
            <a:ext cx="1598829" cy="531293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C86CBC8-A814-4C0C-A287-7C549693D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AA52F4F-14E6-402F-A196-668B9CA9BC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C10FB9CA-E7FA-462C-B537-F1224ED1A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9820" y="4236107"/>
            <a:ext cx="510988" cy="510988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8469AE7-A75B-4F37-850B-EF5974ABE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9820" y="4236107"/>
            <a:ext cx="510988" cy="510988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7" name="Graphic 4">
            <a:extLst>
              <a:ext uri="{FF2B5EF4-FFF2-40B4-BE49-F238E27FC236}">
                <a16:creationId xmlns:a16="http://schemas.microsoft.com/office/drawing/2014/main" id="{63301095-70B2-49AA-8DA9-A35629AD6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597507" y="4175797"/>
            <a:ext cx="1861486" cy="1861665"/>
            <a:chOff x="5734053" y="3067000"/>
            <a:chExt cx="724484" cy="724549"/>
          </a:xfrm>
          <a:solidFill>
            <a:schemeClr val="bg1"/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218E08C-0BEA-45C2-8C09-4141DDDA0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067000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232F6090-14E0-44C6-B9FC-C91047BCD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DB9402B-335C-4892-9E7C-C400E95BE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7A4371D-4448-409A-93F3-0C92E3EBD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780149CB-4B8F-4FD1-AC5E-25670C9EA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2D49A1A-35B0-4620-9D1E-A782A0E97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FF46F08-B1E4-44C1-BD4A-4191D6EAD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DB16610-3D81-4E5C-850D-5D1245C0D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12624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05501B2-83AC-4299-BE5A-8CA16B408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12624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7CF1B90-3B3A-403E-A94F-8B82945D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6A1CBA9-4AC1-4C42-9429-3FF31DF282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1318D9B-FD39-402A-ADFA-0E6CC789A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333FB08F-B346-47C0-A7CD-1DE53E6C0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12624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893AD6F2-6408-4A8E-9749-CB7388EF3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15D9D2F-1568-4BE3-A54A-69F52492B0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185393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9AB547A7-0D80-491F-98B4-C6B7CC4FC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185393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7E2693CD-DAF5-4B26-9A2F-17673BF3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A96EEE12-952A-4693-B161-D7071D601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F4228DCC-1611-4BDC-90AA-231F67EB11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A163C3C-D3DF-461F-B6A8-90C7C227D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185393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4D021D29-2980-41C3-AB83-DA93C105BC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C09C1FA-1A9D-49A7-9D73-8B777140A3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244637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0B8D8CD4-7B9B-48A5-BC59-0CB859354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244635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224D0A27-A8B0-4020-9399-24127726E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8E8EBA-9F8C-4650-B9BE-38A0A56BC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6A460BB3-2605-4AA2-AE1D-B9FB61EBF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1E2E38EE-DBBE-4CC1-9498-E7193E1B2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24463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BF191D5C-7D2A-4408-A8F2-389D2360F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08F7193B-B379-4921-9F17-1841D5061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303786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B4C5E53C-6003-4F74-B1CA-C7EA1E499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CB97B2B1-1CF5-46A5-940D-AB8F57F59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0783F4F1-D8CE-4453-B79B-AD976E272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6A7A4C9-F24F-4F00-A2FA-29E788A09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EB694A32-59D6-46E3-8CE4-E4C485C2C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983EBB4C-28FF-41C6-90D6-5F30FC0868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0707659D-8AE9-49B5-AB29-ECC099F49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363031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5C987ECC-9573-46EA-9C4A-7C3CAE39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36302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4DAF6708-18C2-4082-B024-6CEA32AE0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72CBB5AE-39E2-4D9B-A834-64D31B003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4592DE98-77BF-4E8E-AEB4-1934207BA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5AF5D9A0-BA94-4D2B-8479-26C55355B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363031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2CAA6A8E-7ACF-4EF7-AAD6-734A009D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D3DD3695-F212-4BAD-BBB3-EC1F62474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422181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AB1B3ECB-7594-4C5C-B62B-E686C0A89E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4221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5EE54C3C-D9E5-4782-B8F6-058EB2D63E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AE78EEE-DC43-44E1-AB47-ACB80F94B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847D67EF-1141-4582-866E-FE02FB236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99ECC931-60A1-4628-A34B-4B68DA3CC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4221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A587D2BE-3417-44AE-BEEF-57F88CECB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CEB2ED3-A08D-4286-B75D-893289F3F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7C7DB7BB-8173-4377-85B0-032B7BDAB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93EF69B4-3F48-4509-8BF8-926E23BC1D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C1A86650-1EF5-46E3-885D-96985105A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7EBBDE2-BD90-481F-A671-34E2186FB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87DAF1CB-838D-4C5C-8FB7-76BF677FE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64573DA8-D2F3-4644-AC79-83843615C4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12624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41AB53B8-0D5C-44BD-A2A9-ABBF659E1F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29B7FA60-B453-4877-8D47-CA1209DF9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A6D2414-BCCC-40E8-B990-47642EFE96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B0F37C2B-B7E6-420D-AD39-3AE4A2FBE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12624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F6417E45-D7FC-40B8-AD49-941B28D18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12624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2A8D1963-0C59-476C-AAFA-A7AF4FF50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18539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6BE777A9-EC29-46FC-AD21-AC7FD89B1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C63BA1CE-93FB-42C7-8381-765E50023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7F30F275-ADC8-4FD1-8B4B-673B37517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DB20529C-F2DD-4607-8DEE-19A932968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8029A9A-DFF9-49CE-8CEE-95A6695F3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185391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6822C2EC-B05D-4CE6-9D59-164769D0E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244634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53A0760F-F576-4A97-94AF-8BBE590844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CA76721C-646A-4910-AD1A-BE6B67767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065D4766-CAEC-4074-A9E2-6110A1238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4F1A0AC6-319D-49D8-A4FB-17A70E8E8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79502B48-2B92-45BF-B9AC-1102B38078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24463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6363AFA7-321F-431C-B2FD-ADCB4D24B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33EDDE1B-7379-4973-8CFD-F3C737104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1F20B58A-2DB8-46B2-9E93-9C8C817DC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A5A3EF12-3DA1-4505-A44B-1B9634887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5B08812B-9264-47E7-8EC8-1233869F6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2A29F226-A243-410B-BEE4-EBA9DD76F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30378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9DF57348-F837-475C-A7AA-3C7210041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363028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1E41B89A-9A45-4947-ADB0-940040049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6C1F1525-32BC-46E1-84E6-C2BB88730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C73A8972-BA44-40C6-B045-83E78C4D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C196E956-03D1-4F79-826A-A2F5E3DE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36302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ADA7B07B-EAC8-4FA5-B14F-3ABF8BA7A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363029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93C28672-FF9E-4FE0-AC47-2FDD26CD75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4221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E347BAB3-EA9C-4ADD-AE5E-28F2E3C53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4221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21920C4-EE31-4F03-A0D5-A280D3F4B1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4221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6EBB3D05-4C78-4F10-8D03-8909DBCFB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42217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FC65F531-84E4-463F-8791-EB6EDFA63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4221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A63BB6A3-D482-43F2-9F5F-20E163CC44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ABDCCD34-EB5D-4194-8A28-1424E98AE4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481330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F058544E-163D-4FFF-9A69-0B3A3F2D66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48133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11041486-0577-4F0E-8DD5-5E20E2672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71D11099-C84E-43AC-9F20-92460E170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E598FB87-8AFF-4C56-9E2C-776F4641E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7701E761-16DE-4350-9718-DD81B37FB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48133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552E747F-E415-4348-A11A-4CABCB64B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C6472F13-E6DE-4469-9563-F478261B6E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54057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5C72FE15-910B-4622-A14C-AFA2DFCC02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540575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BAB8F759-DEFA-4D35-B76E-6D3034FB77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A1BBCEBD-DCE2-4354-B878-49ABEC367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2CBB3A18-0021-403F-8E24-8805829B4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8FDF7AAC-1EC6-4409-90AB-DBB98488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540575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5B9999E8-7D25-4049-8328-685B556DC6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E77FC8A9-DEAE-424D-B460-12E0F3268D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5997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54F9C69A-0DCF-444A-B970-32B412048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5997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8BD94DDA-54FF-48EE-9DAC-C0EA6F91D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E18A6989-0132-4CB7-BB68-EEBC4E080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A1357332-D19F-4C2B-B474-21D5539B90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295C7590-8B80-428C-95A9-638B26542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5997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CA0E8A31-7520-4726-9D96-43BA87407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9407EEE0-5D8E-4CCC-A91B-0CB523227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3" y="3658968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3799DFCC-868B-4257-B530-8E8D616CC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99" y="365896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F7F5EEB5-FE82-45A8-97C4-88460ABAF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49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CD76E4C7-EB07-499D-9BC3-FF39C8B61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86EFDF8D-E5F7-4EB8-B8DA-3CC7E21D8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5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2CA6506B-EACA-4FB2-81AB-E028F44786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0" y="365896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193E4771-2787-4901-93D8-7E90F3F479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0EA31773-15F1-4605-8787-6891ABB2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718118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1302C213-2CD5-4168-9534-111E6E81A8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71811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B9B36C24-2336-41FD-BAC4-6CD69DFD55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CA3AFAFE-D376-4A7B-928B-833531472D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6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7C685A00-A4F7-4250-BAAA-70978DADE4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E52682F3-EDD5-4BDC-BB19-A4540873A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71811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2C5E1880-CFBA-4547-9C23-6D2C433048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439AAF4F-2AAD-4A02-A7FA-FE28D5286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7" y="3777362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05614144-9309-41ED-8E05-839A6EEFF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1" y="377736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24324D6F-A81D-45F2-BA36-C53F1AB0C6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3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6B00668D-07BC-47CF-9D1E-F94EC7C56F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701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BCF78A89-29F2-4973-8463-DF3C57EFB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54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F5BCB645-FB02-40FC-99A4-06CA3F1B2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102" y="377736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F6115A3A-2FBE-4633-A426-37D05BC071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50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AEFD8D2F-B95A-4C0A-AE85-53171B29F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481330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4DD4F397-1F35-4E06-8EC1-8F58C51912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B031E5E0-C77D-49F7-ADF2-258D23052D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3F044DE9-FE64-4C30-8191-7E1547880C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9B18BCEB-85ED-4077-ACB7-FEB2F644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00C0927E-2CCF-4F8E-8A54-22B8A93C9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48132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D0C3350E-04F5-4FED-9991-4DD964E099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54057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F43D0338-A6C9-4866-8D0C-072664518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5405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40EA171B-27E2-4100-9D5F-123CF6E7F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54058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2FD540C-F3DF-40F5-B2BE-BBD113EF4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54058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57768D93-FAD4-4236-969B-B8EE8E88F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5405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0F5E0490-21C2-4EF6-950D-38814F32C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540588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8E981C9B-710F-4034-AE82-28B1B07245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59973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CC62C2CC-DBAE-4877-8F55-02FE00AE8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D8F57D8B-1988-441F-9DAE-A525DA5E9D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6715F028-3A13-4D5F-86C4-74C0AD81D6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DC6C9B50-47B3-44E7-B897-43D010A18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59973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F3F602F0-702E-4D5F-A4FC-0E602C02B9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9F379870-B34C-4DFC-9F0A-BDAB8C89F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6589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641092AC-FED1-4D1D-B57C-0AC883CA9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EA8A0B5E-5BB1-46AF-AC31-7D3756F3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1C519384-2192-432B-B768-64B4BC2DA9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13C77A9D-44F0-4289-A611-D8AF81357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0A54AEDC-E418-4E02-A713-6CE30C0CDD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41" y="36589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24FECFE3-9F31-47B0-B17F-CF2A1CEE85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9" y="371813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68167DF4-8B16-419B-B7BA-2FD5FF6CC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50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A543D24F-44C0-4DDF-A30E-8C8407548F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5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63DEAE3C-3931-41EE-B4A1-F9385602BE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5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B11945CD-32F6-4C09-82AF-551051231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92" y="371812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9109F44F-512F-4792-AED2-ECA80DDE16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40" y="37181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29B9E19B-BC56-46F2-BFFF-1688CEA55A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777375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F573BDDE-4AED-43FB-B8D1-B5F370893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50" y="377737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EFFDA684-6DFF-4629-830E-6F2ACAB8C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6" y="377737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92E23250-6349-4726-AF61-08A57B3A2E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55" y="377735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8536AAE6-5497-4B0A-9C9F-4EAA1BB322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314" y="377745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52B72898-B9DE-4574-BB20-0C317954D4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763282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2532E-A903-F29D-A1BD-39E496AC54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A116A8-160A-5B58-6657-158BC180DF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59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Interim Viva</vt:lpstr>
      <vt:lpstr>Initial Idea</vt:lpstr>
      <vt:lpstr>Initial Idea</vt:lpstr>
      <vt:lpstr>Character Design - Metahuman</vt:lpstr>
      <vt:lpstr>Character Design - Metahuman</vt:lpstr>
      <vt:lpstr>Character Design - Metahuman</vt:lpstr>
      <vt:lpstr>Creating Jayson</vt:lpstr>
      <vt:lpstr>Rigging and exporting Jayson</vt:lpstr>
      <vt:lpstr>Problem faced</vt:lpstr>
      <vt:lpstr>Clothing Jayson</vt:lpstr>
      <vt:lpstr>Metatailor</vt:lpstr>
      <vt:lpstr>Final Clothing Selection</vt:lpstr>
      <vt:lpstr>Clothing Jayson</vt:lpstr>
      <vt:lpstr>Robot Dog</vt:lpstr>
      <vt:lpstr>Megascans</vt:lpstr>
      <vt:lpstr>Environment - Setup</vt:lpstr>
      <vt:lpstr>Environment - Blocking</vt:lpstr>
      <vt:lpstr>Environment - Cave</vt:lpstr>
      <vt:lpstr>Environment - Cave</vt:lpstr>
      <vt:lpstr>PowerPoint Presentation</vt:lpstr>
      <vt:lpstr>Environment – Secret Base</vt:lpstr>
      <vt:lpstr>Environment – Secret Base</vt:lpstr>
      <vt:lpstr>PowerPoint Presentation</vt:lpstr>
      <vt:lpstr>PowerPoint Presentation</vt:lpstr>
      <vt:lpstr>To make life easier</vt:lpstr>
      <vt:lpstr>Environment – Ancient artifacts</vt:lpstr>
      <vt:lpstr>Sequencing</vt:lpstr>
      <vt:lpstr>Opening Shot</vt:lpstr>
      <vt:lpstr>Behind the shot</vt:lpstr>
      <vt:lpstr>What's next?</vt:lpstr>
      <vt:lpstr>Animating Jayson</vt:lpstr>
      <vt:lpstr>Facial Animation</vt:lpstr>
      <vt:lpstr>VFX and editing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27</cp:revision>
  <dcterms:created xsi:type="dcterms:W3CDTF">2025-07-31T00:15:27Z</dcterms:created>
  <dcterms:modified xsi:type="dcterms:W3CDTF">2025-07-31T10:50:21Z</dcterms:modified>
</cp:coreProperties>
</file>