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9" r:id="rId1"/>
    <p:sldMasterId id="2147483650" r:id="rId2"/>
    <p:sldMasterId id="2147483651" r:id="rId3"/>
  </p:sldMasterIdLst>
  <p:notesMasterIdLst>
    <p:notesMasterId r:id="rId33"/>
  </p:notesMasterIdLst>
  <p:sldIdLst>
    <p:sldId id="627" r:id="rId4"/>
    <p:sldId id="397" r:id="rId5"/>
    <p:sldId id="715" r:id="rId6"/>
    <p:sldId id="625" r:id="rId7"/>
    <p:sldId id="626" r:id="rId8"/>
    <p:sldId id="706" r:id="rId9"/>
    <p:sldId id="694" r:id="rId10"/>
    <p:sldId id="691" r:id="rId11"/>
    <p:sldId id="695" r:id="rId12"/>
    <p:sldId id="696" r:id="rId13"/>
    <p:sldId id="697" r:id="rId14"/>
    <p:sldId id="698" r:id="rId15"/>
    <p:sldId id="699" r:id="rId16"/>
    <p:sldId id="700" r:id="rId17"/>
    <p:sldId id="705" r:id="rId18"/>
    <p:sldId id="708" r:id="rId19"/>
    <p:sldId id="693" r:id="rId20"/>
    <p:sldId id="716" r:id="rId21"/>
    <p:sldId id="718" r:id="rId22"/>
    <p:sldId id="714" r:id="rId23"/>
    <p:sldId id="666" r:id="rId24"/>
    <p:sldId id="680" r:id="rId25"/>
    <p:sldId id="684" r:id="rId26"/>
    <p:sldId id="686" r:id="rId27"/>
    <p:sldId id="682" r:id="rId28"/>
    <p:sldId id="719" r:id="rId29"/>
    <p:sldId id="665" r:id="rId30"/>
    <p:sldId id="713" r:id="rId31"/>
    <p:sldId id="664" r:id="rId32"/>
  </p:sldIdLst>
  <p:sldSz cx="9144000" cy="6858000" type="screen4x3"/>
  <p:notesSz cx="6889750" cy="1002188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FC261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241" autoAdjust="0"/>
    <p:restoredTop sz="51332" autoAdjust="0"/>
  </p:normalViewPr>
  <p:slideViewPr>
    <p:cSldViewPr>
      <p:cViewPr varScale="1">
        <p:scale>
          <a:sx n="67" d="100"/>
          <a:sy n="67" d="100"/>
        </p:scale>
        <p:origin x="1168" y="56"/>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21" Type="http://schemas.openxmlformats.org/officeDocument/2006/relationships/slide" Target="slides/slide18.xml"/><Relationship Id="rId34" Type="http://schemas.openxmlformats.org/officeDocument/2006/relationships/presProps" Target="presProp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tableStyles" Target="tableStyle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theme" Target="theme/theme1.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viewProps" Target="viewProps.xml"/><Relationship Id="rId8" Type="http://schemas.openxmlformats.org/officeDocument/2006/relationships/slide" Target="slides/slide5.xml"/><Relationship Id="rId3" Type="http://schemas.openxmlformats.org/officeDocument/2006/relationships/slideMaster" Target="slideMasters/slideMaster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5558" cy="501094"/>
          </a:xfrm>
          <a:prstGeom prst="rect">
            <a:avLst/>
          </a:prstGeom>
        </p:spPr>
        <p:txBody>
          <a:bodyPr vert="horz" lIns="96634" tIns="48317" rIns="96634" bIns="48317" rtlCol="0"/>
          <a:lstStyle>
            <a:lvl1pPr algn="l" eaLnBrk="1" fontAlgn="auto" hangingPunct="1">
              <a:spcBef>
                <a:spcPts val="0"/>
              </a:spcBef>
              <a:spcAft>
                <a:spcPts val="0"/>
              </a:spcAft>
              <a:defRPr sz="1300">
                <a:latin typeface="+mn-lt"/>
                <a:cs typeface="+mn-cs"/>
              </a:defRPr>
            </a:lvl1pPr>
          </a:lstStyle>
          <a:p>
            <a:pPr>
              <a:defRPr/>
            </a:pPr>
            <a:endParaRPr lang="en-GB"/>
          </a:p>
        </p:txBody>
      </p:sp>
      <p:sp>
        <p:nvSpPr>
          <p:cNvPr id="3" name="Date Placeholder 2"/>
          <p:cNvSpPr>
            <a:spLocks noGrp="1"/>
          </p:cNvSpPr>
          <p:nvPr>
            <p:ph type="dt" idx="1"/>
          </p:nvPr>
        </p:nvSpPr>
        <p:spPr>
          <a:xfrm>
            <a:off x="3902597" y="0"/>
            <a:ext cx="2985558" cy="501094"/>
          </a:xfrm>
          <a:prstGeom prst="rect">
            <a:avLst/>
          </a:prstGeom>
        </p:spPr>
        <p:txBody>
          <a:bodyPr vert="horz" lIns="96634" tIns="48317" rIns="96634" bIns="48317" rtlCol="0"/>
          <a:lstStyle>
            <a:lvl1pPr algn="r" eaLnBrk="1" fontAlgn="auto" hangingPunct="1">
              <a:spcBef>
                <a:spcPts val="0"/>
              </a:spcBef>
              <a:spcAft>
                <a:spcPts val="0"/>
              </a:spcAft>
              <a:defRPr sz="1300">
                <a:latin typeface="+mn-lt"/>
                <a:cs typeface="+mn-cs"/>
              </a:defRPr>
            </a:lvl1pPr>
          </a:lstStyle>
          <a:p>
            <a:pPr>
              <a:defRPr/>
            </a:pPr>
            <a:fld id="{17E91A1E-6A64-42A7-A209-3AFA62F6EDA0}" type="datetimeFigureOut">
              <a:rPr lang="en-GB"/>
              <a:pPr>
                <a:defRPr/>
              </a:pPr>
              <a:t>07/12/2023</a:t>
            </a:fld>
            <a:endParaRPr lang="en-GB"/>
          </a:p>
        </p:txBody>
      </p:sp>
      <p:sp>
        <p:nvSpPr>
          <p:cNvPr id="4" name="Slide Image Placeholder 3"/>
          <p:cNvSpPr>
            <a:spLocks noGrp="1" noRot="1" noChangeAspect="1"/>
          </p:cNvSpPr>
          <p:nvPr>
            <p:ph type="sldImg" idx="2"/>
          </p:nvPr>
        </p:nvSpPr>
        <p:spPr>
          <a:xfrm>
            <a:off x="939800" y="750888"/>
            <a:ext cx="5010150" cy="3759200"/>
          </a:xfrm>
          <a:prstGeom prst="rect">
            <a:avLst/>
          </a:prstGeom>
          <a:noFill/>
          <a:ln w="12700">
            <a:solidFill>
              <a:prstClr val="black"/>
            </a:solidFill>
          </a:ln>
        </p:spPr>
        <p:txBody>
          <a:bodyPr vert="horz" lIns="96634" tIns="48317" rIns="96634" bIns="48317" rtlCol="0" anchor="ctr"/>
          <a:lstStyle/>
          <a:p>
            <a:pPr lvl="0"/>
            <a:endParaRPr lang="en-GB" noProof="0"/>
          </a:p>
        </p:txBody>
      </p:sp>
      <p:sp>
        <p:nvSpPr>
          <p:cNvPr id="5" name="Notes Placeholder 4"/>
          <p:cNvSpPr>
            <a:spLocks noGrp="1"/>
          </p:cNvSpPr>
          <p:nvPr>
            <p:ph type="body" sz="quarter" idx="3"/>
          </p:nvPr>
        </p:nvSpPr>
        <p:spPr>
          <a:xfrm>
            <a:off x="688975" y="4760397"/>
            <a:ext cx="5511800" cy="4509850"/>
          </a:xfrm>
          <a:prstGeom prst="rect">
            <a:avLst/>
          </a:prstGeom>
        </p:spPr>
        <p:txBody>
          <a:bodyPr vert="horz" lIns="96634" tIns="48317" rIns="96634" bIns="48317"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9519054"/>
            <a:ext cx="2985558" cy="501094"/>
          </a:xfrm>
          <a:prstGeom prst="rect">
            <a:avLst/>
          </a:prstGeom>
        </p:spPr>
        <p:txBody>
          <a:bodyPr vert="horz" lIns="96634" tIns="48317" rIns="96634" bIns="48317" rtlCol="0" anchor="b"/>
          <a:lstStyle>
            <a:lvl1pPr algn="l" eaLnBrk="1" fontAlgn="auto" hangingPunct="1">
              <a:spcBef>
                <a:spcPts val="0"/>
              </a:spcBef>
              <a:spcAft>
                <a:spcPts val="0"/>
              </a:spcAft>
              <a:defRPr sz="13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902597" y="9519054"/>
            <a:ext cx="2985558" cy="501094"/>
          </a:xfrm>
          <a:prstGeom prst="rect">
            <a:avLst/>
          </a:prstGeom>
        </p:spPr>
        <p:txBody>
          <a:bodyPr vert="horz" wrap="square" lIns="96634" tIns="48317" rIns="96634" bIns="48317" numCol="1" anchor="b" anchorCtr="0" compatLnSpc="1">
            <a:prstTxWarp prst="textNoShape">
              <a:avLst/>
            </a:prstTxWarp>
          </a:bodyPr>
          <a:lstStyle>
            <a:lvl1pPr algn="r" eaLnBrk="1" hangingPunct="1">
              <a:defRPr sz="1300" smtClean="0">
                <a:latin typeface="Calibri" panose="020F0502020204030204" pitchFamily="34" charset="0"/>
              </a:defRPr>
            </a:lvl1pPr>
          </a:lstStyle>
          <a:p>
            <a:pPr>
              <a:defRPr/>
            </a:pPr>
            <a:fld id="{8B691804-FF78-4E11-B8BE-B5CBC3CAFBA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2DF9E38F-D219-4926-83FF-2CBA21A73ACF}"/>
              </a:ext>
            </a:extLst>
          </p:cNvPr>
          <p:cNvSpPr>
            <a:spLocks noGrp="1" noRot="1" noChangeAspect="1" noTextEdit="1"/>
          </p:cNvSpPr>
          <p:nvPr>
            <p:ph type="sldImg"/>
          </p:nvPr>
        </p:nvSpPr>
        <p:spPr>
          <a:ln>
            <a:solidFill>
              <a:srgbClr val="000000"/>
            </a:solidFill>
            <a:miter lim="800000"/>
            <a:headEnd/>
            <a:tailEnd/>
          </a:ln>
        </p:spPr>
      </p:sp>
      <p:sp>
        <p:nvSpPr>
          <p:cNvPr id="13315" name="Notes Placeholder 2">
            <a:extLst>
              <a:ext uri="{FF2B5EF4-FFF2-40B4-BE49-F238E27FC236}">
                <a16:creationId xmlns:a16="http://schemas.microsoft.com/office/drawing/2014/main" id="{661FDDC3-E46C-47E6-95AE-BBA1C6F0BA7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13316" name="Slide Number Placeholder 3">
            <a:extLst>
              <a:ext uri="{FF2B5EF4-FFF2-40B4-BE49-F238E27FC236}">
                <a16:creationId xmlns:a16="http://schemas.microsoft.com/office/drawing/2014/main" id="{5208372D-6815-4289-9309-965EE31930D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300">
                <a:solidFill>
                  <a:schemeClr val="tx1"/>
                </a:solidFill>
                <a:latin typeface="Arial" panose="020B0604020202020204" pitchFamily="34" charset="0"/>
                <a:ea typeface="SimSun" panose="02010600030101010101" pitchFamily="2" charset="-122"/>
              </a:defRPr>
            </a:lvl1pPr>
            <a:lvl2pPr marL="785150" indent="-301981">
              <a:spcBef>
                <a:spcPct val="30000"/>
              </a:spcBef>
              <a:defRPr sz="1300">
                <a:solidFill>
                  <a:schemeClr val="tx1"/>
                </a:solidFill>
                <a:latin typeface="Arial" panose="020B0604020202020204" pitchFamily="34" charset="0"/>
                <a:ea typeface="SimSun" panose="02010600030101010101" pitchFamily="2" charset="-122"/>
              </a:defRPr>
            </a:lvl2pPr>
            <a:lvl3pPr marL="1207922" indent="-241584">
              <a:spcBef>
                <a:spcPct val="30000"/>
              </a:spcBef>
              <a:defRPr sz="1300">
                <a:solidFill>
                  <a:schemeClr val="tx1"/>
                </a:solidFill>
                <a:latin typeface="Arial" panose="020B0604020202020204" pitchFamily="34" charset="0"/>
                <a:ea typeface="SimSun" panose="02010600030101010101" pitchFamily="2" charset="-122"/>
              </a:defRPr>
            </a:lvl3pPr>
            <a:lvl4pPr marL="1691091" indent="-241584">
              <a:spcBef>
                <a:spcPct val="30000"/>
              </a:spcBef>
              <a:defRPr sz="1300">
                <a:solidFill>
                  <a:schemeClr val="tx1"/>
                </a:solidFill>
                <a:latin typeface="Arial" panose="020B0604020202020204" pitchFamily="34" charset="0"/>
                <a:ea typeface="SimSun" panose="02010600030101010101" pitchFamily="2" charset="-122"/>
              </a:defRPr>
            </a:lvl4pPr>
            <a:lvl5pPr marL="2174260" indent="-241584">
              <a:spcBef>
                <a:spcPct val="30000"/>
              </a:spcBef>
              <a:defRPr sz="1300">
                <a:solidFill>
                  <a:schemeClr val="tx1"/>
                </a:solidFill>
                <a:latin typeface="Arial" panose="020B0604020202020204" pitchFamily="34" charset="0"/>
                <a:ea typeface="SimSun" panose="02010600030101010101" pitchFamily="2" charset="-122"/>
              </a:defRPr>
            </a:lvl5pPr>
            <a:lvl6pPr marL="2657429"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6pPr>
            <a:lvl7pPr marL="3140598"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7pPr>
            <a:lvl8pPr marL="3623767"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8pPr>
            <a:lvl9pPr marL="4106936"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9pPr>
          </a:lstStyle>
          <a:p>
            <a:pPr eaLnBrk="0" hangingPunct="0">
              <a:spcBef>
                <a:spcPct val="0"/>
              </a:spcBef>
            </a:pPr>
            <a:fld id="{0539A2AB-95AD-4750-9764-B4134618D1E0}" type="slidenum">
              <a:rPr lang="en-GB" altLang="en-US">
                <a:latin typeface="Tahoma" panose="020B0604030504040204" pitchFamily="34" charset="0"/>
                <a:ea typeface="华文细黑" panose="02010600040101010101" pitchFamily="2" charset="-122"/>
                <a:cs typeface="Arial" panose="020B0604020202020204" pitchFamily="34" charset="0"/>
              </a:rPr>
              <a:pPr eaLnBrk="0" hangingPunct="0">
                <a:spcBef>
                  <a:spcPct val="0"/>
                </a:spcBef>
              </a:pPr>
              <a:t>2</a:t>
            </a:fld>
            <a:endParaRPr lang="en-GB" altLang="en-US">
              <a:latin typeface="Tahoma" panose="020B0604030504040204" pitchFamily="34" charset="0"/>
              <a:ea typeface="华文细黑" panose="02010600040101010101" pitchFamily="2" charset="-122"/>
              <a:cs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2DF9E38F-D219-4926-83FF-2CBA21A73ACF}"/>
              </a:ext>
            </a:extLst>
          </p:cNvPr>
          <p:cNvSpPr>
            <a:spLocks noGrp="1" noRot="1" noChangeAspect="1" noTextEdit="1"/>
          </p:cNvSpPr>
          <p:nvPr>
            <p:ph type="sldImg"/>
          </p:nvPr>
        </p:nvSpPr>
        <p:spPr>
          <a:ln>
            <a:solidFill>
              <a:srgbClr val="000000"/>
            </a:solidFill>
            <a:miter lim="800000"/>
            <a:headEnd/>
            <a:tailEnd/>
          </a:ln>
        </p:spPr>
      </p:sp>
      <p:sp>
        <p:nvSpPr>
          <p:cNvPr id="13315" name="Notes Placeholder 2">
            <a:extLst>
              <a:ext uri="{FF2B5EF4-FFF2-40B4-BE49-F238E27FC236}">
                <a16:creationId xmlns:a16="http://schemas.microsoft.com/office/drawing/2014/main" id="{661FDDC3-E46C-47E6-95AE-BBA1C6F0BA7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13316" name="Slide Number Placeholder 3">
            <a:extLst>
              <a:ext uri="{FF2B5EF4-FFF2-40B4-BE49-F238E27FC236}">
                <a16:creationId xmlns:a16="http://schemas.microsoft.com/office/drawing/2014/main" id="{5208372D-6815-4289-9309-965EE31930D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300">
                <a:solidFill>
                  <a:schemeClr val="tx1"/>
                </a:solidFill>
                <a:latin typeface="Arial" panose="020B0604020202020204" pitchFamily="34" charset="0"/>
                <a:ea typeface="SimSun" panose="02010600030101010101" pitchFamily="2" charset="-122"/>
              </a:defRPr>
            </a:lvl1pPr>
            <a:lvl2pPr marL="785150" indent="-301981">
              <a:spcBef>
                <a:spcPct val="30000"/>
              </a:spcBef>
              <a:defRPr sz="1300">
                <a:solidFill>
                  <a:schemeClr val="tx1"/>
                </a:solidFill>
                <a:latin typeface="Arial" panose="020B0604020202020204" pitchFamily="34" charset="0"/>
                <a:ea typeface="SimSun" panose="02010600030101010101" pitchFamily="2" charset="-122"/>
              </a:defRPr>
            </a:lvl2pPr>
            <a:lvl3pPr marL="1207922" indent="-241584">
              <a:spcBef>
                <a:spcPct val="30000"/>
              </a:spcBef>
              <a:defRPr sz="1300">
                <a:solidFill>
                  <a:schemeClr val="tx1"/>
                </a:solidFill>
                <a:latin typeface="Arial" panose="020B0604020202020204" pitchFamily="34" charset="0"/>
                <a:ea typeface="SimSun" panose="02010600030101010101" pitchFamily="2" charset="-122"/>
              </a:defRPr>
            </a:lvl3pPr>
            <a:lvl4pPr marL="1691091" indent="-241584">
              <a:spcBef>
                <a:spcPct val="30000"/>
              </a:spcBef>
              <a:defRPr sz="1300">
                <a:solidFill>
                  <a:schemeClr val="tx1"/>
                </a:solidFill>
                <a:latin typeface="Arial" panose="020B0604020202020204" pitchFamily="34" charset="0"/>
                <a:ea typeface="SimSun" panose="02010600030101010101" pitchFamily="2" charset="-122"/>
              </a:defRPr>
            </a:lvl4pPr>
            <a:lvl5pPr marL="2174260" indent="-241584">
              <a:spcBef>
                <a:spcPct val="30000"/>
              </a:spcBef>
              <a:defRPr sz="1300">
                <a:solidFill>
                  <a:schemeClr val="tx1"/>
                </a:solidFill>
                <a:latin typeface="Arial" panose="020B0604020202020204" pitchFamily="34" charset="0"/>
                <a:ea typeface="SimSun" panose="02010600030101010101" pitchFamily="2" charset="-122"/>
              </a:defRPr>
            </a:lvl5pPr>
            <a:lvl6pPr marL="2657429"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6pPr>
            <a:lvl7pPr marL="3140598"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7pPr>
            <a:lvl8pPr marL="3623767"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8pPr>
            <a:lvl9pPr marL="4106936"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9pPr>
          </a:lstStyle>
          <a:p>
            <a:pPr eaLnBrk="0" hangingPunct="0">
              <a:spcBef>
                <a:spcPct val="0"/>
              </a:spcBef>
            </a:pPr>
            <a:fld id="{0539A2AB-95AD-4750-9764-B4134618D1E0}" type="slidenum">
              <a:rPr lang="en-GB" altLang="en-US">
                <a:latin typeface="Tahoma" panose="020B0604030504040204" pitchFamily="34" charset="0"/>
                <a:ea typeface="华文细黑" panose="02010600040101010101" pitchFamily="2" charset="-122"/>
                <a:cs typeface="Arial" panose="020B0604020202020204" pitchFamily="34" charset="0"/>
              </a:rPr>
              <a:pPr eaLnBrk="0" hangingPunct="0">
                <a:spcBef>
                  <a:spcPct val="0"/>
                </a:spcBef>
              </a:pPr>
              <a:t>3</a:t>
            </a:fld>
            <a:endParaRPr lang="en-GB" altLang="en-US">
              <a:latin typeface="Tahoma" panose="020B0604030504040204" pitchFamily="34" charset="0"/>
              <a:ea typeface="华文细黑" panose="02010600040101010101" pitchFamily="2" charset="-122"/>
              <a:cs typeface="Arial" panose="020B0604020202020204" pitchFamily="34" charset="0"/>
            </a:endParaRPr>
          </a:p>
        </p:txBody>
      </p:sp>
    </p:spTree>
    <p:extLst>
      <p:ext uri="{BB962C8B-B14F-4D97-AF65-F5344CB8AC3E}">
        <p14:creationId xmlns:p14="http://schemas.microsoft.com/office/powerpoint/2010/main" val="18856366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2DF9E38F-D219-4926-83FF-2CBA21A73ACF}"/>
              </a:ext>
            </a:extLst>
          </p:cNvPr>
          <p:cNvSpPr>
            <a:spLocks noGrp="1" noRot="1" noChangeAspect="1" noTextEdit="1"/>
          </p:cNvSpPr>
          <p:nvPr>
            <p:ph type="sldImg"/>
          </p:nvPr>
        </p:nvSpPr>
        <p:spPr>
          <a:ln>
            <a:solidFill>
              <a:srgbClr val="000000"/>
            </a:solidFill>
            <a:miter lim="800000"/>
            <a:headEnd/>
            <a:tailEnd/>
          </a:ln>
        </p:spPr>
      </p:sp>
      <p:sp>
        <p:nvSpPr>
          <p:cNvPr id="13315" name="Notes Placeholder 2">
            <a:extLst>
              <a:ext uri="{FF2B5EF4-FFF2-40B4-BE49-F238E27FC236}">
                <a16:creationId xmlns:a16="http://schemas.microsoft.com/office/drawing/2014/main" id="{661FDDC3-E46C-47E6-95AE-BBA1C6F0BA7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13316" name="Slide Number Placeholder 3">
            <a:extLst>
              <a:ext uri="{FF2B5EF4-FFF2-40B4-BE49-F238E27FC236}">
                <a16:creationId xmlns:a16="http://schemas.microsoft.com/office/drawing/2014/main" id="{5208372D-6815-4289-9309-965EE31930D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300">
                <a:solidFill>
                  <a:schemeClr val="tx1"/>
                </a:solidFill>
                <a:latin typeface="Arial" panose="020B0604020202020204" pitchFamily="34" charset="0"/>
                <a:ea typeface="SimSun" panose="02010600030101010101" pitchFamily="2" charset="-122"/>
              </a:defRPr>
            </a:lvl1pPr>
            <a:lvl2pPr marL="785150" indent="-301981">
              <a:spcBef>
                <a:spcPct val="30000"/>
              </a:spcBef>
              <a:defRPr sz="1300">
                <a:solidFill>
                  <a:schemeClr val="tx1"/>
                </a:solidFill>
                <a:latin typeface="Arial" panose="020B0604020202020204" pitchFamily="34" charset="0"/>
                <a:ea typeface="SimSun" panose="02010600030101010101" pitchFamily="2" charset="-122"/>
              </a:defRPr>
            </a:lvl2pPr>
            <a:lvl3pPr marL="1207922" indent="-241584">
              <a:spcBef>
                <a:spcPct val="30000"/>
              </a:spcBef>
              <a:defRPr sz="1300">
                <a:solidFill>
                  <a:schemeClr val="tx1"/>
                </a:solidFill>
                <a:latin typeface="Arial" panose="020B0604020202020204" pitchFamily="34" charset="0"/>
                <a:ea typeface="SimSun" panose="02010600030101010101" pitchFamily="2" charset="-122"/>
              </a:defRPr>
            </a:lvl3pPr>
            <a:lvl4pPr marL="1691091" indent="-241584">
              <a:spcBef>
                <a:spcPct val="30000"/>
              </a:spcBef>
              <a:defRPr sz="1300">
                <a:solidFill>
                  <a:schemeClr val="tx1"/>
                </a:solidFill>
                <a:latin typeface="Arial" panose="020B0604020202020204" pitchFamily="34" charset="0"/>
                <a:ea typeface="SimSun" panose="02010600030101010101" pitchFamily="2" charset="-122"/>
              </a:defRPr>
            </a:lvl4pPr>
            <a:lvl5pPr marL="2174260" indent="-241584">
              <a:spcBef>
                <a:spcPct val="30000"/>
              </a:spcBef>
              <a:defRPr sz="1300">
                <a:solidFill>
                  <a:schemeClr val="tx1"/>
                </a:solidFill>
                <a:latin typeface="Arial" panose="020B0604020202020204" pitchFamily="34" charset="0"/>
                <a:ea typeface="SimSun" panose="02010600030101010101" pitchFamily="2" charset="-122"/>
              </a:defRPr>
            </a:lvl5pPr>
            <a:lvl6pPr marL="2657429"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6pPr>
            <a:lvl7pPr marL="3140598"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7pPr>
            <a:lvl8pPr marL="3623767"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8pPr>
            <a:lvl9pPr marL="4106936"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9pPr>
          </a:lstStyle>
          <a:p>
            <a:pPr eaLnBrk="0" hangingPunct="0">
              <a:spcBef>
                <a:spcPct val="0"/>
              </a:spcBef>
            </a:pPr>
            <a:fld id="{0539A2AB-95AD-4750-9764-B4134618D1E0}" type="slidenum">
              <a:rPr lang="en-GB" altLang="en-US">
                <a:latin typeface="Tahoma" panose="020B0604030504040204" pitchFamily="34" charset="0"/>
                <a:ea typeface="华文细黑" panose="02010600040101010101" pitchFamily="2" charset="-122"/>
                <a:cs typeface="Arial" panose="020B0604020202020204" pitchFamily="34" charset="0"/>
              </a:rPr>
              <a:pPr eaLnBrk="0" hangingPunct="0">
                <a:spcBef>
                  <a:spcPct val="0"/>
                </a:spcBef>
              </a:pPr>
              <a:t>4</a:t>
            </a:fld>
            <a:endParaRPr lang="en-GB" altLang="en-US">
              <a:latin typeface="Tahoma" panose="020B0604030504040204" pitchFamily="34" charset="0"/>
              <a:ea typeface="华文细黑" panose="02010600040101010101" pitchFamily="2" charset="-122"/>
              <a:cs typeface="Arial" panose="020B0604020202020204" pitchFamily="34" charset="0"/>
            </a:endParaRPr>
          </a:p>
        </p:txBody>
      </p:sp>
    </p:spTree>
    <p:extLst>
      <p:ext uri="{BB962C8B-B14F-4D97-AF65-F5344CB8AC3E}">
        <p14:creationId xmlns:p14="http://schemas.microsoft.com/office/powerpoint/2010/main" val="34986311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2DF9E38F-D219-4926-83FF-2CBA21A73ACF}"/>
              </a:ext>
            </a:extLst>
          </p:cNvPr>
          <p:cNvSpPr>
            <a:spLocks noGrp="1" noRot="1" noChangeAspect="1" noTextEdit="1"/>
          </p:cNvSpPr>
          <p:nvPr>
            <p:ph type="sldImg"/>
          </p:nvPr>
        </p:nvSpPr>
        <p:spPr>
          <a:ln>
            <a:solidFill>
              <a:srgbClr val="000000"/>
            </a:solidFill>
            <a:miter lim="800000"/>
            <a:headEnd/>
            <a:tailEnd/>
          </a:ln>
        </p:spPr>
      </p:sp>
      <p:sp>
        <p:nvSpPr>
          <p:cNvPr id="13315" name="Notes Placeholder 2">
            <a:extLst>
              <a:ext uri="{FF2B5EF4-FFF2-40B4-BE49-F238E27FC236}">
                <a16:creationId xmlns:a16="http://schemas.microsoft.com/office/drawing/2014/main" id="{661FDDC3-E46C-47E6-95AE-BBA1C6F0BA7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13316" name="Slide Number Placeholder 3">
            <a:extLst>
              <a:ext uri="{FF2B5EF4-FFF2-40B4-BE49-F238E27FC236}">
                <a16:creationId xmlns:a16="http://schemas.microsoft.com/office/drawing/2014/main" id="{5208372D-6815-4289-9309-965EE31930D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300">
                <a:solidFill>
                  <a:schemeClr val="tx1"/>
                </a:solidFill>
                <a:latin typeface="Arial" panose="020B0604020202020204" pitchFamily="34" charset="0"/>
                <a:ea typeface="SimSun" panose="02010600030101010101" pitchFamily="2" charset="-122"/>
              </a:defRPr>
            </a:lvl1pPr>
            <a:lvl2pPr marL="785150" indent="-301981">
              <a:spcBef>
                <a:spcPct val="30000"/>
              </a:spcBef>
              <a:defRPr sz="1300">
                <a:solidFill>
                  <a:schemeClr val="tx1"/>
                </a:solidFill>
                <a:latin typeface="Arial" panose="020B0604020202020204" pitchFamily="34" charset="0"/>
                <a:ea typeface="SimSun" panose="02010600030101010101" pitchFamily="2" charset="-122"/>
              </a:defRPr>
            </a:lvl2pPr>
            <a:lvl3pPr marL="1207922" indent="-241584">
              <a:spcBef>
                <a:spcPct val="30000"/>
              </a:spcBef>
              <a:defRPr sz="1300">
                <a:solidFill>
                  <a:schemeClr val="tx1"/>
                </a:solidFill>
                <a:latin typeface="Arial" panose="020B0604020202020204" pitchFamily="34" charset="0"/>
                <a:ea typeface="SimSun" panose="02010600030101010101" pitchFamily="2" charset="-122"/>
              </a:defRPr>
            </a:lvl3pPr>
            <a:lvl4pPr marL="1691091" indent="-241584">
              <a:spcBef>
                <a:spcPct val="30000"/>
              </a:spcBef>
              <a:defRPr sz="1300">
                <a:solidFill>
                  <a:schemeClr val="tx1"/>
                </a:solidFill>
                <a:latin typeface="Arial" panose="020B0604020202020204" pitchFamily="34" charset="0"/>
                <a:ea typeface="SimSun" panose="02010600030101010101" pitchFamily="2" charset="-122"/>
              </a:defRPr>
            </a:lvl4pPr>
            <a:lvl5pPr marL="2174260" indent="-241584">
              <a:spcBef>
                <a:spcPct val="30000"/>
              </a:spcBef>
              <a:defRPr sz="1300">
                <a:solidFill>
                  <a:schemeClr val="tx1"/>
                </a:solidFill>
                <a:latin typeface="Arial" panose="020B0604020202020204" pitchFamily="34" charset="0"/>
                <a:ea typeface="SimSun" panose="02010600030101010101" pitchFamily="2" charset="-122"/>
              </a:defRPr>
            </a:lvl5pPr>
            <a:lvl6pPr marL="2657429"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6pPr>
            <a:lvl7pPr marL="3140598"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7pPr>
            <a:lvl8pPr marL="3623767"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8pPr>
            <a:lvl9pPr marL="4106936"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9pPr>
          </a:lstStyle>
          <a:p>
            <a:pPr eaLnBrk="0" hangingPunct="0">
              <a:spcBef>
                <a:spcPct val="0"/>
              </a:spcBef>
            </a:pPr>
            <a:fld id="{0539A2AB-95AD-4750-9764-B4134618D1E0}" type="slidenum">
              <a:rPr lang="en-GB" altLang="en-US">
                <a:latin typeface="Tahoma" panose="020B0604030504040204" pitchFamily="34" charset="0"/>
                <a:ea typeface="华文细黑" panose="02010600040101010101" pitchFamily="2" charset="-122"/>
                <a:cs typeface="Arial" panose="020B0604020202020204" pitchFamily="34" charset="0"/>
              </a:rPr>
              <a:pPr eaLnBrk="0" hangingPunct="0">
                <a:spcBef>
                  <a:spcPct val="0"/>
                </a:spcBef>
              </a:pPr>
              <a:t>5</a:t>
            </a:fld>
            <a:endParaRPr lang="en-GB" altLang="en-US">
              <a:latin typeface="Tahoma" panose="020B0604030504040204" pitchFamily="34" charset="0"/>
              <a:ea typeface="华文细黑" panose="02010600040101010101" pitchFamily="2" charset="-122"/>
              <a:cs typeface="Arial" panose="020B0604020202020204" pitchFamily="34" charset="0"/>
            </a:endParaRPr>
          </a:p>
        </p:txBody>
      </p:sp>
    </p:spTree>
    <p:extLst>
      <p:ext uri="{BB962C8B-B14F-4D97-AF65-F5344CB8AC3E}">
        <p14:creationId xmlns:p14="http://schemas.microsoft.com/office/powerpoint/2010/main" val="21398513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2DF9E38F-D219-4926-83FF-2CBA21A73ACF}"/>
              </a:ext>
            </a:extLst>
          </p:cNvPr>
          <p:cNvSpPr>
            <a:spLocks noGrp="1" noRot="1" noChangeAspect="1" noTextEdit="1"/>
          </p:cNvSpPr>
          <p:nvPr>
            <p:ph type="sldImg"/>
          </p:nvPr>
        </p:nvSpPr>
        <p:spPr>
          <a:ln>
            <a:solidFill>
              <a:srgbClr val="000000"/>
            </a:solidFill>
            <a:miter lim="800000"/>
            <a:headEnd/>
            <a:tailEnd/>
          </a:ln>
        </p:spPr>
      </p:sp>
      <p:sp>
        <p:nvSpPr>
          <p:cNvPr id="13315" name="Notes Placeholder 2">
            <a:extLst>
              <a:ext uri="{FF2B5EF4-FFF2-40B4-BE49-F238E27FC236}">
                <a16:creationId xmlns:a16="http://schemas.microsoft.com/office/drawing/2014/main" id="{661FDDC3-E46C-47E6-95AE-BBA1C6F0BA7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13316" name="Slide Number Placeholder 3">
            <a:extLst>
              <a:ext uri="{FF2B5EF4-FFF2-40B4-BE49-F238E27FC236}">
                <a16:creationId xmlns:a16="http://schemas.microsoft.com/office/drawing/2014/main" id="{5208372D-6815-4289-9309-965EE31930D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300">
                <a:solidFill>
                  <a:schemeClr val="tx1"/>
                </a:solidFill>
                <a:latin typeface="Arial" panose="020B0604020202020204" pitchFamily="34" charset="0"/>
                <a:ea typeface="SimSun" panose="02010600030101010101" pitchFamily="2" charset="-122"/>
              </a:defRPr>
            </a:lvl1pPr>
            <a:lvl2pPr marL="785150" indent="-301981">
              <a:spcBef>
                <a:spcPct val="30000"/>
              </a:spcBef>
              <a:defRPr sz="1300">
                <a:solidFill>
                  <a:schemeClr val="tx1"/>
                </a:solidFill>
                <a:latin typeface="Arial" panose="020B0604020202020204" pitchFamily="34" charset="0"/>
                <a:ea typeface="SimSun" panose="02010600030101010101" pitchFamily="2" charset="-122"/>
              </a:defRPr>
            </a:lvl2pPr>
            <a:lvl3pPr marL="1207922" indent="-241584">
              <a:spcBef>
                <a:spcPct val="30000"/>
              </a:spcBef>
              <a:defRPr sz="1300">
                <a:solidFill>
                  <a:schemeClr val="tx1"/>
                </a:solidFill>
                <a:latin typeface="Arial" panose="020B0604020202020204" pitchFamily="34" charset="0"/>
                <a:ea typeface="SimSun" panose="02010600030101010101" pitchFamily="2" charset="-122"/>
              </a:defRPr>
            </a:lvl3pPr>
            <a:lvl4pPr marL="1691091" indent="-241584">
              <a:spcBef>
                <a:spcPct val="30000"/>
              </a:spcBef>
              <a:defRPr sz="1300">
                <a:solidFill>
                  <a:schemeClr val="tx1"/>
                </a:solidFill>
                <a:latin typeface="Arial" panose="020B0604020202020204" pitchFamily="34" charset="0"/>
                <a:ea typeface="SimSun" panose="02010600030101010101" pitchFamily="2" charset="-122"/>
              </a:defRPr>
            </a:lvl4pPr>
            <a:lvl5pPr marL="2174260" indent="-241584">
              <a:spcBef>
                <a:spcPct val="30000"/>
              </a:spcBef>
              <a:defRPr sz="1300">
                <a:solidFill>
                  <a:schemeClr val="tx1"/>
                </a:solidFill>
                <a:latin typeface="Arial" panose="020B0604020202020204" pitchFamily="34" charset="0"/>
                <a:ea typeface="SimSun" panose="02010600030101010101" pitchFamily="2" charset="-122"/>
              </a:defRPr>
            </a:lvl5pPr>
            <a:lvl6pPr marL="2657429"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6pPr>
            <a:lvl7pPr marL="3140598"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7pPr>
            <a:lvl8pPr marL="3623767"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8pPr>
            <a:lvl9pPr marL="4106936"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9pPr>
          </a:lstStyle>
          <a:p>
            <a:pPr eaLnBrk="0" hangingPunct="0">
              <a:spcBef>
                <a:spcPct val="0"/>
              </a:spcBef>
            </a:pPr>
            <a:fld id="{0539A2AB-95AD-4750-9764-B4134618D1E0}" type="slidenum">
              <a:rPr lang="en-GB" altLang="en-US">
                <a:latin typeface="Tahoma" panose="020B0604030504040204" pitchFamily="34" charset="0"/>
                <a:ea typeface="华文细黑" panose="02010600040101010101" pitchFamily="2" charset="-122"/>
                <a:cs typeface="Arial" panose="020B0604020202020204" pitchFamily="34" charset="0"/>
              </a:rPr>
              <a:pPr eaLnBrk="0" hangingPunct="0">
                <a:spcBef>
                  <a:spcPct val="0"/>
                </a:spcBef>
              </a:pPr>
              <a:t>6</a:t>
            </a:fld>
            <a:endParaRPr lang="en-GB" altLang="en-US">
              <a:latin typeface="Tahoma" panose="020B0604030504040204" pitchFamily="34" charset="0"/>
              <a:ea typeface="华文细黑" panose="02010600040101010101" pitchFamily="2" charset="-122"/>
              <a:cs typeface="Arial" panose="020B0604020202020204" pitchFamily="34" charset="0"/>
            </a:endParaRPr>
          </a:p>
        </p:txBody>
      </p:sp>
    </p:spTree>
    <p:extLst>
      <p:ext uri="{BB962C8B-B14F-4D97-AF65-F5344CB8AC3E}">
        <p14:creationId xmlns:p14="http://schemas.microsoft.com/office/powerpoint/2010/main" val="159324064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2DF9E38F-D219-4926-83FF-2CBA21A73ACF}"/>
              </a:ext>
            </a:extLst>
          </p:cNvPr>
          <p:cNvSpPr>
            <a:spLocks noGrp="1" noRot="1" noChangeAspect="1" noTextEdit="1"/>
          </p:cNvSpPr>
          <p:nvPr>
            <p:ph type="sldImg"/>
          </p:nvPr>
        </p:nvSpPr>
        <p:spPr>
          <a:ln>
            <a:solidFill>
              <a:srgbClr val="000000"/>
            </a:solidFill>
            <a:miter lim="800000"/>
            <a:headEnd/>
            <a:tailEnd/>
          </a:ln>
        </p:spPr>
      </p:sp>
      <p:sp>
        <p:nvSpPr>
          <p:cNvPr id="13315" name="Notes Placeholder 2">
            <a:extLst>
              <a:ext uri="{FF2B5EF4-FFF2-40B4-BE49-F238E27FC236}">
                <a16:creationId xmlns:a16="http://schemas.microsoft.com/office/drawing/2014/main" id="{661FDDC3-E46C-47E6-95AE-BBA1C6F0BA7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13316" name="Slide Number Placeholder 3">
            <a:extLst>
              <a:ext uri="{FF2B5EF4-FFF2-40B4-BE49-F238E27FC236}">
                <a16:creationId xmlns:a16="http://schemas.microsoft.com/office/drawing/2014/main" id="{5208372D-6815-4289-9309-965EE31930D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300">
                <a:solidFill>
                  <a:schemeClr val="tx1"/>
                </a:solidFill>
                <a:latin typeface="Arial" panose="020B0604020202020204" pitchFamily="34" charset="0"/>
                <a:ea typeface="SimSun" panose="02010600030101010101" pitchFamily="2" charset="-122"/>
              </a:defRPr>
            </a:lvl1pPr>
            <a:lvl2pPr marL="785150" indent="-301981">
              <a:spcBef>
                <a:spcPct val="30000"/>
              </a:spcBef>
              <a:defRPr sz="1300">
                <a:solidFill>
                  <a:schemeClr val="tx1"/>
                </a:solidFill>
                <a:latin typeface="Arial" panose="020B0604020202020204" pitchFamily="34" charset="0"/>
                <a:ea typeface="SimSun" panose="02010600030101010101" pitchFamily="2" charset="-122"/>
              </a:defRPr>
            </a:lvl2pPr>
            <a:lvl3pPr marL="1207922" indent="-241584">
              <a:spcBef>
                <a:spcPct val="30000"/>
              </a:spcBef>
              <a:defRPr sz="1300">
                <a:solidFill>
                  <a:schemeClr val="tx1"/>
                </a:solidFill>
                <a:latin typeface="Arial" panose="020B0604020202020204" pitchFamily="34" charset="0"/>
                <a:ea typeface="SimSun" panose="02010600030101010101" pitchFamily="2" charset="-122"/>
              </a:defRPr>
            </a:lvl3pPr>
            <a:lvl4pPr marL="1691091" indent="-241584">
              <a:spcBef>
                <a:spcPct val="30000"/>
              </a:spcBef>
              <a:defRPr sz="1300">
                <a:solidFill>
                  <a:schemeClr val="tx1"/>
                </a:solidFill>
                <a:latin typeface="Arial" panose="020B0604020202020204" pitchFamily="34" charset="0"/>
                <a:ea typeface="SimSun" panose="02010600030101010101" pitchFamily="2" charset="-122"/>
              </a:defRPr>
            </a:lvl4pPr>
            <a:lvl5pPr marL="2174260" indent="-241584">
              <a:spcBef>
                <a:spcPct val="30000"/>
              </a:spcBef>
              <a:defRPr sz="1300">
                <a:solidFill>
                  <a:schemeClr val="tx1"/>
                </a:solidFill>
                <a:latin typeface="Arial" panose="020B0604020202020204" pitchFamily="34" charset="0"/>
                <a:ea typeface="SimSun" panose="02010600030101010101" pitchFamily="2" charset="-122"/>
              </a:defRPr>
            </a:lvl5pPr>
            <a:lvl6pPr marL="2657429"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6pPr>
            <a:lvl7pPr marL="3140598"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7pPr>
            <a:lvl8pPr marL="3623767"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8pPr>
            <a:lvl9pPr marL="4106936"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9pPr>
          </a:lstStyle>
          <a:p>
            <a:pPr eaLnBrk="0" hangingPunct="0">
              <a:spcBef>
                <a:spcPct val="0"/>
              </a:spcBef>
            </a:pPr>
            <a:fld id="{0539A2AB-95AD-4750-9764-B4134618D1E0}" type="slidenum">
              <a:rPr lang="en-GB" altLang="en-US">
                <a:latin typeface="Tahoma" panose="020B0604030504040204" pitchFamily="34" charset="0"/>
                <a:ea typeface="华文细黑" panose="02010600040101010101" pitchFamily="2" charset="-122"/>
                <a:cs typeface="Arial" panose="020B0604020202020204" pitchFamily="34" charset="0"/>
              </a:rPr>
              <a:pPr eaLnBrk="0" hangingPunct="0">
                <a:spcBef>
                  <a:spcPct val="0"/>
                </a:spcBef>
              </a:pPr>
              <a:t>7</a:t>
            </a:fld>
            <a:endParaRPr lang="en-GB" altLang="en-US">
              <a:latin typeface="Tahoma" panose="020B0604030504040204" pitchFamily="34" charset="0"/>
              <a:ea typeface="华文细黑" panose="02010600040101010101" pitchFamily="2" charset="-122"/>
              <a:cs typeface="Arial" panose="020B0604020202020204" pitchFamily="34" charset="0"/>
            </a:endParaRPr>
          </a:p>
        </p:txBody>
      </p:sp>
    </p:spTree>
    <p:extLst>
      <p:ext uri="{BB962C8B-B14F-4D97-AF65-F5344CB8AC3E}">
        <p14:creationId xmlns:p14="http://schemas.microsoft.com/office/powerpoint/2010/main" val="8966203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2DF9E38F-D219-4926-83FF-2CBA21A73ACF}"/>
              </a:ext>
            </a:extLst>
          </p:cNvPr>
          <p:cNvSpPr>
            <a:spLocks noGrp="1" noRot="1" noChangeAspect="1" noTextEdit="1"/>
          </p:cNvSpPr>
          <p:nvPr>
            <p:ph type="sldImg"/>
          </p:nvPr>
        </p:nvSpPr>
        <p:spPr>
          <a:ln>
            <a:solidFill>
              <a:srgbClr val="000000"/>
            </a:solidFill>
            <a:miter lim="800000"/>
            <a:headEnd/>
            <a:tailEnd/>
          </a:ln>
        </p:spPr>
      </p:sp>
      <p:sp>
        <p:nvSpPr>
          <p:cNvPr id="13315" name="Notes Placeholder 2">
            <a:extLst>
              <a:ext uri="{FF2B5EF4-FFF2-40B4-BE49-F238E27FC236}">
                <a16:creationId xmlns:a16="http://schemas.microsoft.com/office/drawing/2014/main" id="{661FDDC3-E46C-47E6-95AE-BBA1C6F0BA7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13316" name="Slide Number Placeholder 3">
            <a:extLst>
              <a:ext uri="{FF2B5EF4-FFF2-40B4-BE49-F238E27FC236}">
                <a16:creationId xmlns:a16="http://schemas.microsoft.com/office/drawing/2014/main" id="{5208372D-6815-4289-9309-965EE31930D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300">
                <a:solidFill>
                  <a:schemeClr val="tx1"/>
                </a:solidFill>
                <a:latin typeface="Arial" panose="020B0604020202020204" pitchFamily="34" charset="0"/>
                <a:ea typeface="SimSun" panose="02010600030101010101" pitchFamily="2" charset="-122"/>
              </a:defRPr>
            </a:lvl1pPr>
            <a:lvl2pPr marL="785150" indent="-301981">
              <a:spcBef>
                <a:spcPct val="30000"/>
              </a:spcBef>
              <a:defRPr sz="1300">
                <a:solidFill>
                  <a:schemeClr val="tx1"/>
                </a:solidFill>
                <a:latin typeface="Arial" panose="020B0604020202020204" pitchFamily="34" charset="0"/>
                <a:ea typeface="SimSun" panose="02010600030101010101" pitchFamily="2" charset="-122"/>
              </a:defRPr>
            </a:lvl2pPr>
            <a:lvl3pPr marL="1207922" indent="-241584">
              <a:spcBef>
                <a:spcPct val="30000"/>
              </a:spcBef>
              <a:defRPr sz="1300">
                <a:solidFill>
                  <a:schemeClr val="tx1"/>
                </a:solidFill>
                <a:latin typeface="Arial" panose="020B0604020202020204" pitchFamily="34" charset="0"/>
                <a:ea typeface="SimSun" panose="02010600030101010101" pitchFamily="2" charset="-122"/>
              </a:defRPr>
            </a:lvl3pPr>
            <a:lvl4pPr marL="1691091" indent="-241584">
              <a:spcBef>
                <a:spcPct val="30000"/>
              </a:spcBef>
              <a:defRPr sz="1300">
                <a:solidFill>
                  <a:schemeClr val="tx1"/>
                </a:solidFill>
                <a:latin typeface="Arial" panose="020B0604020202020204" pitchFamily="34" charset="0"/>
                <a:ea typeface="SimSun" panose="02010600030101010101" pitchFamily="2" charset="-122"/>
              </a:defRPr>
            </a:lvl4pPr>
            <a:lvl5pPr marL="2174260" indent="-241584">
              <a:spcBef>
                <a:spcPct val="30000"/>
              </a:spcBef>
              <a:defRPr sz="1300">
                <a:solidFill>
                  <a:schemeClr val="tx1"/>
                </a:solidFill>
                <a:latin typeface="Arial" panose="020B0604020202020204" pitchFamily="34" charset="0"/>
                <a:ea typeface="SimSun" panose="02010600030101010101" pitchFamily="2" charset="-122"/>
              </a:defRPr>
            </a:lvl5pPr>
            <a:lvl6pPr marL="2657429"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6pPr>
            <a:lvl7pPr marL="3140598"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7pPr>
            <a:lvl8pPr marL="3623767"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8pPr>
            <a:lvl9pPr marL="4106936"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9pPr>
          </a:lstStyle>
          <a:p>
            <a:pPr eaLnBrk="0" hangingPunct="0">
              <a:spcBef>
                <a:spcPct val="0"/>
              </a:spcBef>
            </a:pPr>
            <a:fld id="{0539A2AB-95AD-4750-9764-B4134618D1E0}" type="slidenum">
              <a:rPr lang="en-GB" altLang="en-US">
                <a:latin typeface="Tahoma" panose="020B0604030504040204" pitchFamily="34" charset="0"/>
                <a:ea typeface="华文细黑" panose="02010600040101010101" pitchFamily="2" charset="-122"/>
                <a:cs typeface="Arial" panose="020B0604020202020204" pitchFamily="34" charset="0"/>
              </a:rPr>
              <a:pPr eaLnBrk="0" hangingPunct="0">
                <a:spcBef>
                  <a:spcPct val="0"/>
                </a:spcBef>
              </a:pPr>
              <a:t>9</a:t>
            </a:fld>
            <a:endParaRPr lang="en-GB" altLang="en-US">
              <a:latin typeface="Tahoma" panose="020B0604030504040204" pitchFamily="34" charset="0"/>
              <a:ea typeface="华文细黑" panose="02010600040101010101" pitchFamily="2" charset="-122"/>
              <a:cs typeface="Arial" panose="020B0604020202020204" pitchFamily="34" charset="0"/>
            </a:endParaRPr>
          </a:p>
        </p:txBody>
      </p:sp>
    </p:spTree>
    <p:extLst>
      <p:ext uri="{BB962C8B-B14F-4D97-AF65-F5344CB8AC3E}">
        <p14:creationId xmlns:p14="http://schemas.microsoft.com/office/powerpoint/2010/main" val="218876151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2DF9E38F-D219-4926-83FF-2CBA21A73ACF}"/>
              </a:ext>
            </a:extLst>
          </p:cNvPr>
          <p:cNvSpPr>
            <a:spLocks noGrp="1" noRot="1" noChangeAspect="1" noTextEdit="1"/>
          </p:cNvSpPr>
          <p:nvPr>
            <p:ph type="sldImg"/>
          </p:nvPr>
        </p:nvSpPr>
        <p:spPr>
          <a:ln>
            <a:solidFill>
              <a:srgbClr val="000000"/>
            </a:solidFill>
            <a:miter lim="800000"/>
            <a:headEnd/>
            <a:tailEnd/>
          </a:ln>
        </p:spPr>
      </p:sp>
      <p:sp>
        <p:nvSpPr>
          <p:cNvPr id="13315" name="Notes Placeholder 2">
            <a:extLst>
              <a:ext uri="{FF2B5EF4-FFF2-40B4-BE49-F238E27FC236}">
                <a16:creationId xmlns:a16="http://schemas.microsoft.com/office/drawing/2014/main" id="{661FDDC3-E46C-47E6-95AE-BBA1C6F0BA7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13316" name="Slide Number Placeholder 3">
            <a:extLst>
              <a:ext uri="{FF2B5EF4-FFF2-40B4-BE49-F238E27FC236}">
                <a16:creationId xmlns:a16="http://schemas.microsoft.com/office/drawing/2014/main" id="{5208372D-6815-4289-9309-965EE31930D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300">
                <a:solidFill>
                  <a:schemeClr val="tx1"/>
                </a:solidFill>
                <a:latin typeface="Arial" panose="020B0604020202020204" pitchFamily="34" charset="0"/>
                <a:ea typeface="SimSun" panose="02010600030101010101" pitchFamily="2" charset="-122"/>
              </a:defRPr>
            </a:lvl1pPr>
            <a:lvl2pPr marL="785150" indent="-301981">
              <a:spcBef>
                <a:spcPct val="30000"/>
              </a:spcBef>
              <a:defRPr sz="1300">
                <a:solidFill>
                  <a:schemeClr val="tx1"/>
                </a:solidFill>
                <a:latin typeface="Arial" panose="020B0604020202020204" pitchFamily="34" charset="0"/>
                <a:ea typeface="SimSun" panose="02010600030101010101" pitchFamily="2" charset="-122"/>
              </a:defRPr>
            </a:lvl2pPr>
            <a:lvl3pPr marL="1207922" indent="-241584">
              <a:spcBef>
                <a:spcPct val="30000"/>
              </a:spcBef>
              <a:defRPr sz="1300">
                <a:solidFill>
                  <a:schemeClr val="tx1"/>
                </a:solidFill>
                <a:latin typeface="Arial" panose="020B0604020202020204" pitchFamily="34" charset="0"/>
                <a:ea typeface="SimSun" panose="02010600030101010101" pitchFamily="2" charset="-122"/>
              </a:defRPr>
            </a:lvl3pPr>
            <a:lvl4pPr marL="1691091" indent="-241584">
              <a:spcBef>
                <a:spcPct val="30000"/>
              </a:spcBef>
              <a:defRPr sz="1300">
                <a:solidFill>
                  <a:schemeClr val="tx1"/>
                </a:solidFill>
                <a:latin typeface="Arial" panose="020B0604020202020204" pitchFamily="34" charset="0"/>
                <a:ea typeface="SimSun" panose="02010600030101010101" pitchFamily="2" charset="-122"/>
              </a:defRPr>
            </a:lvl4pPr>
            <a:lvl5pPr marL="2174260" indent="-241584">
              <a:spcBef>
                <a:spcPct val="30000"/>
              </a:spcBef>
              <a:defRPr sz="1300">
                <a:solidFill>
                  <a:schemeClr val="tx1"/>
                </a:solidFill>
                <a:latin typeface="Arial" panose="020B0604020202020204" pitchFamily="34" charset="0"/>
                <a:ea typeface="SimSun" panose="02010600030101010101" pitchFamily="2" charset="-122"/>
              </a:defRPr>
            </a:lvl5pPr>
            <a:lvl6pPr marL="2657429"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6pPr>
            <a:lvl7pPr marL="3140598"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7pPr>
            <a:lvl8pPr marL="3623767"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8pPr>
            <a:lvl9pPr marL="4106936"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9pPr>
          </a:lstStyle>
          <a:p>
            <a:pPr eaLnBrk="0" hangingPunct="0">
              <a:spcBef>
                <a:spcPct val="0"/>
              </a:spcBef>
            </a:pPr>
            <a:fld id="{0539A2AB-95AD-4750-9764-B4134618D1E0}" type="slidenum">
              <a:rPr lang="en-GB" altLang="en-US">
                <a:latin typeface="Tahoma" panose="020B0604030504040204" pitchFamily="34" charset="0"/>
                <a:ea typeface="华文细黑" panose="02010600040101010101" pitchFamily="2" charset="-122"/>
                <a:cs typeface="Arial" panose="020B0604020202020204" pitchFamily="34" charset="0"/>
              </a:rPr>
              <a:pPr eaLnBrk="0" hangingPunct="0">
                <a:spcBef>
                  <a:spcPct val="0"/>
                </a:spcBef>
              </a:pPr>
              <a:t>10</a:t>
            </a:fld>
            <a:endParaRPr lang="en-GB" altLang="en-US">
              <a:latin typeface="Tahoma" panose="020B0604030504040204" pitchFamily="34" charset="0"/>
              <a:ea typeface="华文细黑" panose="02010600040101010101" pitchFamily="2" charset="-122"/>
              <a:cs typeface="Arial" panose="020B0604020202020204" pitchFamily="34" charset="0"/>
            </a:endParaRPr>
          </a:p>
        </p:txBody>
      </p:sp>
    </p:spTree>
    <p:extLst>
      <p:ext uri="{BB962C8B-B14F-4D97-AF65-F5344CB8AC3E}">
        <p14:creationId xmlns:p14="http://schemas.microsoft.com/office/powerpoint/2010/main" val="41549773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2DF9E38F-D219-4926-83FF-2CBA21A73ACF}"/>
              </a:ext>
            </a:extLst>
          </p:cNvPr>
          <p:cNvSpPr>
            <a:spLocks noGrp="1" noRot="1" noChangeAspect="1" noTextEdit="1"/>
          </p:cNvSpPr>
          <p:nvPr>
            <p:ph type="sldImg"/>
          </p:nvPr>
        </p:nvSpPr>
        <p:spPr>
          <a:ln>
            <a:solidFill>
              <a:srgbClr val="000000"/>
            </a:solidFill>
            <a:miter lim="800000"/>
            <a:headEnd/>
            <a:tailEnd/>
          </a:ln>
        </p:spPr>
      </p:sp>
      <p:sp>
        <p:nvSpPr>
          <p:cNvPr id="13315" name="Notes Placeholder 2">
            <a:extLst>
              <a:ext uri="{FF2B5EF4-FFF2-40B4-BE49-F238E27FC236}">
                <a16:creationId xmlns:a16="http://schemas.microsoft.com/office/drawing/2014/main" id="{661FDDC3-E46C-47E6-95AE-BBA1C6F0BA7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13316" name="Slide Number Placeholder 3">
            <a:extLst>
              <a:ext uri="{FF2B5EF4-FFF2-40B4-BE49-F238E27FC236}">
                <a16:creationId xmlns:a16="http://schemas.microsoft.com/office/drawing/2014/main" id="{5208372D-6815-4289-9309-965EE31930D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300">
                <a:solidFill>
                  <a:schemeClr val="tx1"/>
                </a:solidFill>
                <a:latin typeface="Arial" panose="020B0604020202020204" pitchFamily="34" charset="0"/>
                <a:ea typeface="SimSun" panose="02010600030101010101" pitchFamily="2" charset="-122"/>
              </a:defRPr>
            </a:lvl1pPr>
            <a:lvl2pPr marL="785150" indent="-301981">
              <a:spcBef>
                <a:spcPct val="30000"/>
              </a:spcBef>
              <a:defRPr sz="1300">
                <a:solidFill>
                  <a:schemeClr val="tx1"/>
                </a:solidFill>
                <a:latin typeface="Arial" panose="020B0604020202020204" pitchFamily="34" charset="0"/>
                <a:ea typeface="SimSun" panose="02010600030101010101" pitchFamily="2" charset="-122"/>
              </a:defRPr>
            </a:lvl2pPr>
            <a:lvl3pPr marL="1207922" indent="-241584">
              <a:spcBef>
                <a:spcPct val="30000"/>
              </a:spcBef>
              <a:defRPr sz="1300">
                <a:solidFill>
                  <a:schemeClr val="tx1"/>
                </a:solidFill>
                <a:latin typeface="Arial" panose="020B0604020202020204" pitchFamily="34" charset="0"/>
                <a:ea typeface="SimSun" panose="02010600030101010101" pitchFamily="2" charset="-122"/>
              </a:defRPr>
            </a:lvl3pPr>
            <a:lvl4pPr marL="1691091" indent="-241584">
              <a:spcBef>
                <a:spcPct val="30000"/>
              </a:spcBef>
              <a:defRPr sz="1300">
                <a:solidFill>
                  <a:schemeClr val="tx1"/>
                </a:solidFill>
                <a:latin typeface="Arial" panose="020B0604020202020204" pitchFamily="34" charset="0"/>
                <a:ea typeface="SimSun" panose="02010600030101010101" pitchFamily="2" charset="-122"/>
              </a:defRPr>
            </a:lvl4pPr>
            <a:lvl5pPr marL="2174260" indent="-241584">
              <a:spcBef>
                <a:spcPct val="30000"/>
              </a:spcBef>
              <a:defRPr sz="1300">
                <a:solidFill>
                  <a:schemeClr val="tx1"/>
                </a:solidFill>
                <a:latin typeface="Arial" panose="020B0604020202020204" pitchFamily="34" charset="0"/>
                <a:ea typeface="SimSun" panose="02010600030101010101" pitchFamily="2" charset="-122"/>
              </a:defRPr>
            </a:lvl5pPr>
            <a:lvl6pPr marL="2657429"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6pPr>
            <a:lvl7pPr marL="3140598"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7pPr>
            <a:lvl8pPr marL="3623767"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8pPr>
            <a:lvl9pPr marL="4106936"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9pPr>
          </a:lstStyle>
          <a:p>
            <a:pPr eaLnBrk="0" hangingPunct="0">
              <a:spcBef>
                <a:spcPct val="0"/>
              </a:spcBef>
            </a:pPr>
            <a:fld id="{0539A2AB-95AD-4750-9764-B4134618D1E0}" type="slidenum">
              <a:rPr lang="en-GB" altLang="en-US">
                <a:latin typeface="Tahoma" panose="020B0604030504040204" pitchFamily="34" charset="0"/>
                <a:ea typeface="华文细黑" panose="02010600040101010101" pitchFamily="2" charset="-122"/>
                <a:cs typeface="Arial" panose="020B0604020202020204" pitchFamily="34" charset="0"/>
              </a:rPr>
              <a:pPr eaLnBrk="0" hangingPunct="0">
                <a:spcBef>
                  <a:spcPct val="0"/>
                </a:spcBef>
              </a:pPr>
              <a:t>11</a:t>
            </a:fld>
            <a:endParaRPr lang="en-GB" altLang="en-US">
              <a:latin typeface="Tahoma" panose="020B0604030504040204" pitchFamily="34" charset="0"/>
              <a:ea typeface="华文细黑" panose="02010600040101010101" pitchFamily="2" charset="-122"/>
              <a:cs typeface="Arial" panose="020B0604020202020204" pitchFamily="34" charset="0"/>
            </a:endParaRPr>
          </a:p>
        </p:txBody>
      </p:sp>
    </p:spTree>
    <p:extLst>
      <p:ext uri="{BB962C8B-B14F-4D97-AF65-F5344CB8AC3E}">
        <p14:creationId xmlns:p14="http://schemas.microsoft.com/office/powerpoint/2010/main" val="2074469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2DF9E38F-D219-4926-83FF-2CBA21A73ACF}"/>
              </a:ext>
            </a:extLst>
          </p:cNvPr>
          <p:cNvSpPr>
            <a:spLocks noGrp="1" noRot="1" noChangeAspect="1" noTextEdit="1"/>
          </p:cNvSpPr>
          <p:nvPr>
            <p:ph type="sldImg"/>
          </p:nvPr>
        </p:nvSpPr>
        <p:spPr>
          <a:ln>
            <a:solidFill>
              <a:srgbClr val="000000"/>
            </a:solidFill>
            <a:miter lim="800000"/>
            <a:headEnd/>
            <a:tailEnd/>
          </a:ln>
        </p:spPr>
      </p:sp>
      <p:sp>
        <p:nvSpPr>
          <p:cNvPr id="13315" name="Notes Placeholder 2">
            <a:extLst>
              <a:ext uri="{FF2B5EF4-FFF2-40B4-BE49-F238E27FC236}">
                <a16:creationId xmlns:a16="http://schemas.microsoft.com/office/drawing/2014/main" id="{661FDDC3-E46C-47E6-95AE-BBA1C6F0BA7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13316" name="Slide Number Placeholder 3">
            <a:extLst>
              <a:ext uri="{FF2B5EF4-FFF2-40B4-BE49-F238E27FC236}">
                <a16:creationId xmlns:a16="http://schemas.microsoft.com/office/drawing/2014/main" id="{5208372D-6815-4289-9309-965EE31930D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300">
                <a:solidFill>
                  <a:schemeClr val="tx1"/>
                </a:solidFill>
                <a:latin typeface="Arial" panose="020B0604020202020204" pitchFamily="34" charset="0"/>
                <a:ea typeface="SimSun" panose="02010600030101010101" pitchFamily="2" charset="-122"/>
              </a:defRPr>
            </a:lvl1pPr>
            <a:lvl2pPr marL="785150" indent="-301981">
              <a:spcBef>
                <a:spcPct val="30000"/>
              </a:spcBef>
              <a:defRPr sz="1300">
                <a:solidFill>
                  <a:schemeClr val="tx1"/>
                </a:solidFill>
                <a:latin typeface="Arial" panose="020B0604020202020204" pitchFamily="34" charset="0"/>
                <a:ea typeface="SimSun" panose="02010600030101010101" pitchFamily="2" charset="-122"/>
              </a:defRPr>
            </a:lvl2pPr>
            <a:lvl3pPr marL="1207922" indent="-241584">
              <a:spcBef>
                <a:spcPct val="30000"/>
              </a:spcBef>
              <a:defRPr sz="1300">
                <a:solidFill>
                  <a:schemeClr val="tx1"/>
                </a:solidFill>
                <a:latin typeface="Arial" panose="020B0604020202020204" pitchFamily="34" charset="0"/>
                <a:ea typeface="SimSun" panose="02010600030101010101" pitchFamily="2" charset="-122"/>
              </a:defRPr>
            </a:lvl3pPr>
            <a:lvl4pPr marL="1691091" indent="-241584">
              <a:spcBef>
                <a:spcPct val="30000"/>
              </a:spcBef>
              <a:defRPr sz="1300">
                <a:solidFill>
                  <a:schemeClr val="tx1"/>
                </a:solidFill>
                <a:latin typeface="Arial" panose="020B0604020202020204" pitchFamily="34" charset="0"/>
                <a:ea typeface="SimSun" panose="02010600030101010101" pitchFamily="2" charset="-122"/>
              </a:defRPr>
            </a:lvl4pPr>
            <a:lvl5pPr marL="2174260" indent="-241584">
              <a:spcBef>
                <a:spcPct val="30000"/>
              </a:spcBef>
              <a:defRPr sz="1300">
                <a:solidFill>
                  <a:schemeClr val="tx1"/>
                </a:solidFill>
                <a:latin typeface="Arial" panose="020B0604020202020204" pitchFamily="34" charset="0"/>
                <a:ea typeface="SimSun" panose="02010600030101010101" pitchFamily="2" charset="-122"/>
              </a:defRPr>
            </a:lvl5pPr>
            <a:lvl6pPr marL="2657429"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6pPr>
            <a:lvl7pPr marL="3140598"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7pPr>
            <a:lvl8pPr marL="3623767"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8pPr>
            <a:lvl9pPr marL="4106936"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9pPr>
          </a:lstStyle>
          <a:p>
            <a:pPr eaLnBrk="0" hangingPunct="0">
              <a:spcBef>
                <a:spcPct val="0"/>
              </a:spcBef>
            </a:pPr>
            <a:fld id="{0539A2AB-95AD-4750-9764-B4134618D1E0}" type="slidenum">
              <a:rPr lang="en-GB" altLang="en-US">
                <a:latin typeface="Tahoma" panose="020B0604030504040204" pitchFamily="34" charset="0"/>
                <a:ea typeface="华文细黑" panose="02010600040101010101" pitchFamily="2" charset="-122"/>
                <a:cs typeface="Arial" panose="020B0604020202020204" pitchFamily="34" charset="0"/>
              </a:rPr>
              <a:pPr eaLnBrk="0" hangingPunct="0">
                <a:spcBef>
                  <a:spcPct val="0"/>
                </a:spcBef>
              </a:pPr>
              <a:t>12</a:t>
            </a:fld>
            <a:endParaRPr lang="en-GB" altLang="en-US">
              <a:latin typeface="Tahoma" panose="020B0604030504040204" pitchFamily="34" charset="0"/>
              <a:ea typeface="华文细黑" panose="02010600040101010101" pitchFamily="2" charset="-122"/>
              <a:cs typeface="Arial" panose="020B0604020202020204" pitchFamily="34" charset="0"/>
            </a:endParaRPr>
          </a:p>
        </p:txBody>
      </p:sp>
    </p:spTree>
    <p:extLst>
      <p:ext uri="{BB962C8B-B14F-4D97-AF65-F5344CB8AC3E}">
        <p14:creationId xmlns:p14="http://schemas.microsoft.com/office/powerpoint/2010/main" val="121313787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2DF9E38F-D219-4926-83FF-2CBA21A73ACF}"/>
              </a:ext>
            </a:extLst>
          </p:cNvPr>
          <p:cNvSpPr>
            <a:spLocks noGrp="1" noRot="1" noChangeAspect="1" noTextEdit="1"/>
          </p:cNvSpPr>
          <p:nvPr>
            <p:ph type="sldImg"/>
          </p:nvPr>
        </p:nvSpPr>
        <p:spPr>
          <a:ln>
            <a:solidFill>
              <a:srgbClr val="000000"/>
            </a:solidFill>
            <a:miter lim="800000"/>
            <a:headEnd/>
            <a:tailEnd/>
          </a:ln>
        </p:spPr>
      </p:sp>
      <p:sp>
        <p:nvSpPr>
          <p:cNvPr id="13315" name="Notes Placeholder 2">
            <a:extLst>
              <a:ext uri="{FF2B5EF4-FFF2-40B4-BE49-F238E27FC236}">
                <a16:creationId xmlns:a16="http://schemas.microsoft.com/office/drawing/2014/main" id="{661FDDC3-E46C-47E6-95AE-BBA1C6F0BA7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13316" name="Slide Number Placeholder 3">
            <a:extLst>
              <a:ext uri="{FF2B5EF4-FFF2-40B4-BE49-F238E27FC236}">
                <a16:creationId xmlns:a16="http://schemas.microsoft.com/office/drawing/2014/main" id="{5208372D-6815-4289-9309-965EE31930D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300">
                <a:solidFill>
                  <a:schemeClr val="tx1"/>
                </a:solidFill>
                <a:latin typeface="Arial" panose="020B0604020202020204" pitchFamily="34" charset="0"/>
                <a:ea typeface="SimSun" panose="02010600030101010101" pitchFamily="2" charset="-122"/>
              </a:defRPr>
            </a:lvl1pPr>
            <a:lvl2pPr marL="785150" indent="-301981">
              <a:spcBef>
                <a:spcPct val="30000"/>
              </a:spcBef>
              <a:defRPr sz="1300">
                <a:solidFill>
                  <a:schemeClr val="tx1"/>
                </a:solidFill>
                <a:latin typeface="Arial" panose="020B0604020202020204" pitchFamily="34" charset="0"/>
                <a:ea typeface="SimSun" panose="02010600030101010101" pitchFamily="2" charset="-122"/>
              </a:defRPr>
            </a:lvl2pPr>
            <a:lvl3pPr marL="1207922" indent="-241584">
              <a:spcBef>
                <a:spcPct val="30000"/>
              </a:spcBef>
              <a:defRPr sz="1300">
                <a:solidFill>
                  <a:schemeClr val="tx1"/>
                </a:solidFill>
                <a:latin typeface="Arial" panose="020B0604020202020204" pitchFamily="34" charset="0"/>
                <a:ea typeface="SimSun" panose="02010600030101010101" pitchFamily="2" charset="-122"/>
              </a:defRPr>
            </a:lvl3pPr>
            <a:lvl4pPr marL="1691091" indent="-241584">
              <a:spcBef>
                <a:spcPct val="30000"/>
              </a:spcBef>
              <a:defRPr sz="1300">
                <a:solidFill>
                  <a:schemeClr val="tx1"/>
                </a:solidFill>
                <a:latin typeface="Arial" panose="020B0604020202020204" pitchFamily="34" charset="0"/>
                <a:ea typeface="SimSun" panose="02010600030101010101" pitchFamily="2" charset="-122"/>
              </a:defRPr>
            </a:lvl4pPr>
            <a:lvl5pPr marL="2174260" indent="-241584">
              <a:spcBef>
                <a:spcPct val="30000"/>
              </a:spcBef>
              <a:defRPr sz="1300">
                <a:solidFill>
                  <a:schemeClr val="tx1"/>
                </a:solidFill>
                <a:latin typeface="Arial" panose="020B0604020202020204" pitchFamily="34" charset="0"/>
                <a:ea typeface="SimSun" panose="02010600030101010101" pitchFamily="2" charset="-122"/>
              </a:defRPr>
            </a:lvl5pPr>
            <a:lvl6pPr marL="2657429"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6pPr>
            <a:lvl7pPr marL="3140598"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7pPr>
            <a:lvl8pPr marL="3623767"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8pPr>
            <a:lvl9pPr marL="4106936"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9pPr>
          </a:lstStyle>
          <a:p>
            <a:pPr eaLnBrk="0" hangingPunct="0">
              <a:spcBef>
                <a:spcPct val="0"/>
              </a:spcBef>
            </a:pPr>
            <a:fld id="{0539A2AB-95AD-4750-9764-B4134618D1E0}" type="slidenum">
              <a:rPr lang="en-GB" altLang="en-US">
                <a:latin typeface="Tahoma" panose="020B0604030504040204" pitchFamily="34" charset="0"/>
                <a:ea typeface="华文细黑" panose="02010600040101010101" pitchFamily="2" charset="-122"/>
                <a:cs typeface="Arial" panose="020B0604020202020204" pitchFamily="34" charset="0"/>
              </a:rPr>
              <a:pPr eaLnBrk="0" hangingPunct="0">
                <a:spcBef>
                  <a:spcPct val="0"/>
                </a:spcBef>
              </a:pPr>
              <a:t>13</a:t>
            </a:fld>
            <a:endParaRPr lang="en-GB" altLang="en-US">
              <a:latin typeface="Tahoma" panose="020B0604030504040204" pitchFamily="34" charset="0"/>
              <a:ea typeface="华文细黑" panose="02010600040101010101" pitchFamily="2" charset="-122"/>
              <a:cs typeface="Arial" panose="020B0604020202020204" pitchFamily="34" charset="0"/>
            </a:endParaRPr>
          </a:p>
        </p:txBody>
      </p:sp>
    </p:spTree>
    <p:extLst>
      <p:ext uri="{BB962C8B-B14F-4D97-AF65-F5344CB8AC3E}">
        <p14:creationId xmlns:p14="http://schemas.microsoft.com/office/powerpoint/2010/main" val="289210454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2DF9E38F-D219-4926-83FF-2CBA21A73ACF}"/>
              </a:ext>
            </a:extLst>
          </p:cNvPr>
          <p:cNvSpPr>
            <a:spLocks noGrp="1" noRot="1" noChangeAspect="1" noTextEdit="1"/>
          </p:cNvSpPr>
          <p:nvPr>
            <p:ph type="sldImg"/>
          </p:nvPr>
        </p:nvSpPr>
        <p:spPr>
          <a:ln>
            <a:solidFill>
              <a:srgbClr val="000000"/>
            </a:solidFill>
            <a:miter lim="800000"/>
            <a:headEnd/>
            <a:tailEnd/>
          </a:ln>
        </p:spPr>
      </p:sp>
      <p:sp>
        <p:nvSpPr>
          <p:cNvPr id="13315" name="Notes Placeholder 2">
            <a:extLst>
              <a:ext uri="{FF2B5EF4-FFF2-40B4-BE49-F238E27FC236}">
                <a16:creationId xmlns:a16="http://schemas.microsoft.com/office/drawing/2014/main" id="{661FDDC3-E46C-47E6-95AE-BBA1C6F0BA7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13316" name="Slide Number Placeholder 3">
            <a:extLst>
              <a:ext uri="{FF2B5EF4-FFF2-40B4-BE49-F238E27FC236}">
                <a16:creationId xmlns:a16="http://schemas.microsoft.com/office/drawing/2014/main" id="{5208372D-6815-4289-9309-965EE31930D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300">
                <a:solidFill>
                  <a:schemeClr val="tx1"/>
                </a:solidFill>
                <a:latin typeface="Arial" panose="020B0604020202020204" pitchFamily="34" charset="0"/>
                <a:ea typeface="SimSun" panose="02010600030101010101" pitchFamily="2" charset="-122"/>
              </a:defRPr>
            </a:lvl1pPr>
            <a:lvl2pPr marL="785150" indent="-301981">
              <a:spcBef>
                <a:spcPct val="30000"/>
              </a:spcBef>
              <a:defRPr sz="1300">
                <a:solidFill>
                  <a:schemeClr val="tx1"/>
                </a:solidFill>
                <a:latin typeface="Arial" panose="020B0604020202020204" pitchFamily="34" charset="0"/>
                <a:ea typeface="SimSun" panose="02010600030101010101" pitchFamily="2" charset="-122"/>
              </a:defRPr>
            </a:lvl2pPr>
            <a:lvl3pPr marL="1207922" indent="-241584">
              <a:spcBef>
                <a:spcPct val="30000"/>
              </a:spcBef>
              <a:defRPr sz="1300">
                <a:solidFill>
                  <a:schemeClr val="tx1"/>
                </a:solidFill>
                <a:latin typeface="Arial" panose="020B0604020202020204" pitchFamily="34" charset="0"/>
                <a:ea typeface="SimSun" panose="02010600030101010101" pitchFamily="2" charset="-122"/>
              </a:defRPr>
            </a:lvl3pPr>
            <a:lvl4pPr marL="1691091" indent="-241584">
              <a:spcBef>
                <a:spcPct val="30000"/>
              </a:spcBef>
              <a:defRPr sz="1300">
                <a:solidFill>
                  <a:schemeClr val="tx1"/>
                </a:solidFill>
                <a:latin typeface="Arial" panose="020B0604020202020204" pitchFamily="34" charset="0"/>
                <a:ea typeface="SimSun" panose="02010600030101010101" pitchFamily="2" charset="-122"/>
              </a:defRPr>
            </a:lvl4pPr>
            <a:lvl5pPr marL="2174260" indent="-241584">
              <a:spcBef>
                <a:spcPct val="30000"/>
              </a:spcBef>
              <a:defRPr sz="1300">
                <a:solidFill>
                  <a:schemeClr val="tx1"/>
                </a:solidFill>
                <a:latin typeface="Arial" panose="020B0604020202020204" pitchFamily="34" charset="0"/>
                <a:ea typeface="SimSun" panose="02010600030101010101" pitchFamily="2" charset="-122"/>
              </a:defRPr>
            </a:lvl5pPr>
            <a:lvl6pPr marL="2657429"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6pPr>
            <a:lvl7pPr marL="3140598"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7pPr>
            <a:lvl8pPr marL="3623767"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8pPr>
            <a:lvl9pPr marL="4106936"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9pPr>
          </a:lstStyle>
          <a:p>
            <a:pPr eaLnBrk="0" hangingPunct="0">
              <a:spcBef>
                <a:spcPct val="0"/>
              </a:spcBef>
            </a:pPr>
            <a:fld id="{0539A2AB-95AD-4750-9764-B4134618D1E0}" type="slidenum">
              <a:rPr lang="en-GB" altLang="en-US">
                <a:latin typeface="Tahoma" panose="020B0604030504040204" pitchFamily="34" charset="0"/>
                <a:ea typeface="华文细黑" panose="02010600040101010101" pitchFamily="2" charset="-122"/>
                <a:cs typeface="Arial" panose="020B0604020202020204" pitchFamily="34" charset="0"/>
              </a:rPr>
              <a:pPr eaLnBrk="0" hangingPunct="0">
                <a:spcBef>
                  <a:spcPct val="0"/>
                </a:spcBef>
              </a:pPr>
              <a:t>14</a:t>
            </a:fld>
            <a:endParaRPr lang="en-GB" altLang="en-US">
              <a:latin typeface="Tahoma" panose="020B0604030504040204" pitchFamily="34" charset="0"/>
              <a:ea typeface="华文细黑" panose="02010600040101010101" pitchFamily="2" charset="-122"/>
              <a:cs typeface="Arial" panose="020B0604020202020204" pitchFamily="34" charset="0"/>
            </a:endParaRPr>
          </a:p>
        </p:txBody>
      </p:sp>
    </p:spTree>
    <p:extLst>
      <p:ext uri="{BB962C8B-B14F-4D97-AF65-F5344CB8AC3E}">
        <p14:creationId xmlns:p14="http://schemas.microsoft.com/office/powerpoint/2010/main" val="228529327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2DF9E38F-D219-4926-83FF-2CBA21A73ACF}"/>
              </a:ext>
            </a:extLst>
          </p:cNvPr>
          <p:cNvSpPr>
            <a:spLocks noGrp="1" noRot="1" noChangeAspect="1" noTextEdit="1"/>
          </p:cNvSpPr>
          <p:nvPr>
            <p:ph type="sldImg"/>
          </p:nvPr>
        </p:nvSpPr>
        <p:spPr>
          <a:ln>
            <a:solidFill>
              <a:srgbClr val="000000"/>
            </a:solidFill>
            <a:miter lim="800000"/>
            <a:headEnd/>
            <a:tailEnd/>
          </a:ln>
        </p:spPr>
      </p:sp>
      <p:sp>
        <p:nvSpPr>
          <p:cNvPr id="13315" name="Notes Placeholder 2">
            <a:extLst>
              <a:ext uri="{FF2B5EF4-FFF2-40B4-BE49-F238E27FC236}">
                <a16:creationId xmlns:a16="http://schemas.microsoft.com/office/drawing/2014/main" id="{661FDDC3-E46C-47E6-95AE-BBA1C6F0BA7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13316" name="Slide Number Placeholder 3">
            <a:extLst>
              <a:ext uri="{FF2B5EF4-FFF2-40B4-BE49-F238E27FC236}">
                <a16:creationId xmlns:a16="http://schemas.microsoft.com/office/drawing/2014/main" id="{5208372D-6815-4289-9309-965EE31930D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300">
                <a:solidFill>
                  <a:schemeClr val="tx1"/>
                </a:solidFill>
                <a:latin typeface="Arial" panose="020B0604020202020204" pitchFamily="34" charset="0"/>
                <a:ea typeface="SimSun" panose="02010600030101010101" pitchFamily="2" charset="-122"/>
              </a:defRPr>
            </a:lvl1pPr>
            <a:lvl2pPr marL="785150" indent="-301981">
              <a:spcBef>
                <a:spcPct val="30000"/>
              </a:spcBef>
              <a:defRPr sz="1300">
                <a:solidFill>
                  <a:schemeClr val="tx1"/>
                </a:solidFill>
                <a:latin typeface="Arial" panose="020B0604020202020204" pitchFamily="34" charset="0"/>
                <a:ea typeface="SimSun" panose="02010600030101010101" pitchFamily="2" charset="-122"/>
              </a:defRPr>
            </a:lvl2pPr>
            <a:lvl3pPr marL="1207922" indent="-241584">
              <a:spcBef>
                <a:spcPct val="30000"/>
              </a:spcBef>
              <a:defRPr sz="1300">
                <a:solidFill>
                  <a:schemeClr val="tx1"/>
                </a:solidFill>
                <a:latin typeface="Arial" panose="020B0604020202020204" pitchFamily="34" charset="0"/>
                <a:ea typeface="SimSun" panose="02010600030101010101" pitchFamily="2" charset="-122"/>
              </a:defRPr>
            </a:lvl3pPr>
            <a:lvl4pPr marL="1691091" indent="-241584">
              <a:spcBef>
                <a:spcPct val="30000"/>
              </a:spcBef>
              <a:defRPr sz="1300">
                <a:solidFill>
                  <a:schemeClr val="tx1"/>
                </a:solidFill>
                <a:latin typeface="Arial" panose="020B0604020202020204" pitchFamily="34" charset="0"/>
                <a:ea typeface="SimSun" panose="02010600030101010101" pitchFamily="2" charset="-122"/>
              </a:defRPr>
            </a:lvl4pPr>
            <a:lvl5pPr marL="2174260" indent="-241584">
              <a:spcBef>
                <a:spcPct val="30000"/>
              </a:spcBef>
              <a:defRPr sz="1300">
                <a:solidFill>
                  <a:schemeClr val="tx1"/>
                </a:solidFill>
                <a:latin typeface="Arial" panose="020B0604020202020204" pitchFamily="34" charset="0"/>
                <a:ea typeface="SimSun" panose="02010600030101010101" pitchFamily="2" charset="-122"/>
              </a:defRPr>
            </a:lvl5pPr>
            <a:lvl6pPr marL="2657429"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6pPr>
            <a:lvl7pPr marL="3140598"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7pPr>
            <a:lvl8pPr marL="3623767"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8pPr>
            <a:lvl9pPr marL="4106936"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9pPr>
          </a:lstStyle>
          <a:p>
            <a:pPr eaLnBrk="0" hangingPunct="0">
              <a:spcBef>
                <a:spcPct val="0"/>
              </a:spcBef>
            </a:pPr>
            <a:fld id="{0539A2AB-95AD-4750-9764-B4134618D1E0}" type="slidenum">
              <a:rPr lang="en-GB" altLang="en-US">
                <a:latin typeface="Tahoma" panose="020B0604030504040204" pitchFamily="34" charset="0"/>
                <a:ea typeface="华文细黑" panose="02010600040101010101" pitchFamily="2" charset="-122"/>
                <a:cs typeface="Arial" panose="020B0604020202020204" pitchFamily="34" charset="0"/>
              </a:rPr>
              <a:pPr eaLnBrk="0" hangingPunct="0">
                <a:spcBef>
                  <a:spcPct val="0"/>
                </a:spcBef>
              </a:pPr>
              <a:t>15</a:t>
            </a:fld>
            <a:endParaRPr lang="en-GB" altLang="en-US">
              <a:latin typeface="Tahoma" panose="020B0604030504040204" pitchFamily="34" charset="0"/>
              <a:ea typeface="华文细黑" panose="02010600040101010101" pitchFamily="2" charset="-122"/>
              <a:cs typeface="Arial" panose="020B0604020202020204" pitchFamily="34" charset="0"/>
            </a:endParaRPr>
          </a:p>
        </p:txBody>
      </p:sp>
    </p:spTree>
    <p:extLst>
      <p:ext uri="{BB962C8B-B14F-4D97-AF65-F5344CB8AC3E}">
        <p14:creationId xmlns:p14="http://schemas.microsoft.com/office/powerpoint/2010/main" val="326485367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2DF9E38F-D219-4926-83FF-2CBA21A73ACF}"/>
              </a:ext>
            </a:extLst>
          </p:cNvPr>
          <p:cNvSpPr>
            <a:spLocks noGrp="1" noRot="1" noChangeAspect="1" noTextEdit="1"/>
          </p:cNvSpPr>
          <p:nvPr>
            <p:ph type="sldImg"/>
          </p:nvPr>
        </p:nvSpPr>
        <p:spPr>
          <a:ln>
            <a:solidFill>
              <a:srgbClr val="000000"/>
            </a:solidFill>
            <a:miter lim="800000"/>
            <a:headEnd/>
            <a:tailEnd/>
          </a:ln>
        </p:spPr>
      </p:sp>
      <p:sp>
        <p:nvSpPr>
          <p:cNvPr id="13315" name="Notes Placeholder 2">
            <a:extLst>
              <a:ext uri="{FF2B5EF4-FFF2-40B4-BE49-F238E27FC236}">
                <a16:creationId xmlns:a16="http://schemas.microsoft.com/office/drawing/2014/main" id="{661FDDC3-E46C-47E6-95AE-BBA1C6F0BA7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13316" name="Slide Number Placeholder 3">
            <a:extLst>
              <a:ext uri="{FF2B5EF4-FFF2-40B4-BE49-F238E27FC236}">
                <a16:creationId xmlns:a16="http://schemas.microsoft.com/office/drawing/2014/main" id="{5208372D-6815-4289-9309-965EE31930D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300">
                <a:solidFill>
                  <a:schemeClr val="tx1"/>
                </a:solidFill>
                <a:latin typeface="Arial" panose="020B0604020202020204" pitchFamily="34" charset="0"/>
                <a:ea typeface="SimSun" panose="02010600030101010101" pitchFamily="2" charset="-122"/>
              </a:defRPr>
            </a:lvl1pPr>
            <a:lvl2pPr marL="785150" indent="-301981">
              <a:spcBef>
                <a:spcPct val="30000"/>
              </a:spcBef>
              <a:defRPr sz="1300">
                <a:solidFill>
                  <a:schemeClr val="tx1"/>
                </a:solidFill>
                <a:latin typeface="Arial" panose="020B0604020202020204" pitchFamily="34" charset="0"/>
                <a:ea typeface="SimSun" panose="02010600030101010101" pitchFamily="2" charset="-122"/>
              </a:defRPr>
            </a:lvl2pPr>
            <a:lvl3pPr marL="1207922" indent="-241584">
              <a:spcBef>
                <a:spcPct val="30000"/>
              </a:spcBef>
              <a:defRPr sz="1300">
                <a:solidFill>
                  <a:schemeClr val="tx1"/>
                </a:solidFill>
                <a:latin typeface="Arial" panose="020B0604020202020204" pitchFamily="34" charset="0"/>
                <a:ea typeface="SimSun" panose="02010600030101010101" pitchFamily="2" charset="-122"/>
              </a:defRPr>
            </a:lvl3pPr>
            <a:lvl4pPr marL="1691091" indent="-241584">
              <a:spcBef>
                <a:spcPct val="30000"/>
              </a:spcBef>
              <a:defRPr sz="1300">
                <a:solidFill>
                  <a:schemeClr val="tx1"/>
                </a:solidFill>
                <a:latin typeface="Arial" panose="020B0604020202020204" pitchFamily="34" charset="0"/>
                <a:ea typeface="SimSun" panose="02010600030101010101" pitchFamily="2" charset="-122"/>
              </a:defRPr>
            </a:lvl4pPr>
            <a:lvl5pPr marL="2174260" indent="-241584">
              <a:spcBef>
                <a:spcPct val="30000"/>
              </a:spcBef>
              <a:defRPr sz="1300">
                <a:solidFill>
                  <a:schemeClr val="tx1"/>
                </a:solidFill>
                <a:latin typeface="Arial" panose="020B0604020202020204" pitchFamily="34" charset="0"/>
                <a:ea typeface="SimSun" panose="02010600030101010101" pitchFamily="2" charset="-122"/>
              </a:defRPr>
            </a:lvl5pPr>
            <a:lvl6pPr marL="2657429"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6pPr>
            <a:lvl7pPr marL="3140598"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7pPr>
            <a:lvl8pPr marL="3623767"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8pPr>
            <a:lvl9pPr marL="4106936"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9pPr>
          </a:lstStyle>
          <a:p>
            <a:pPr eaLnBrk="0" hangingPunct="0">
              <a:spcBef>
                <a:spcPct val="0"/>
              </a:spcBef>
            </a:pPr>
            <a:fld id="{0539A2AB-95AD-4750-9764-B4134618D1E0}" type="slidenum">
              <a:rPr lang="en-GB" altLang="en-US">
                <a:latin typeface="Tahoma" panose="020B0604030504040204" pitchFamily="34" charset="0"/>
                <a:ea typeface="华文细黑" panose="02010600040101010101" pitchFamily="2" charset="-122"/>
                <a:cs typeface="Arial" panose="020B0604020202020204" pitchFamily="34" charset="0"/>
              </a:rPr>
              <a:pPr eaLnBrk="0" hangingPunct="0">
                <a:spcBef>
                  <a:spcPct val="0"/>
                </a:spcBef>
              </a:pPr>
              <a:t>16</a:t>
            </a:fld>
            <a:endParaRPr lang="en-GB" altLang="en-US">
              <a:latin typeface="Tahoma" panose="020B0604030504040204" pitchFamily="34" charset="0"/>
              <a:ea typeface="华文细黑" panose="02010600040101010101" pitchFamily="2" charset="-122"/>
              <a:cs typeface="Arial" panose="020B0604020202020204" pitchFamily="34" charset="0"/>
            </a:endParaRPr>
          </a:p>
        </p:txBody>
      </p:sp>
    </p:spTree>
    <p:extLst>
      <p:ext uri="{BB962C8B-B14F-4D97-AF65-F5344CB8AC3E}">
        <p14:creationId xmlns:p14="http://schemas.microsoft.com/office/powerpoint/2010/main" val="287224720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2DF9E38F-D219-4926-83FF-2CBA21A73ACF}"/>
              </a:ext>
            </a:extLst>
          </p:cNvPr>
          <p:cNvSpPr>
            <a:spLocks noGrp="1" noRot="1" noChangeAspect="1" noTextEdit="1"/>
          </p:cNvSpPr>
          <p:nvPr>
            <p:ph type="sldImg"/>
          </p:nvPr>
        </p:nvSpPr>
        <p:spPr>
          <a:ln>
            <a:solidFill>
              <a:srgbClr val="000000"/>
            </a:solidFill>
            <a:miter lim="800000"/>
            <a:headEnd/>
            <a:tailEnd/>
          </a:ln>
        </p:spPr>
      </p:sp>
      <p:sp>
        <p:nvSpPr>
          <p:cNvPr id="13315" name="Notes Placeholder 2">
            <a:extLst>
              <a:ext uri="{FF2B5EF4-FFF2-40B4-BE49-F238E27FC236}">
                <a16:creationId xmlns:a16="http://schemas.microsoft.com/office/drawing/2014/main" id="{661FDDC3-E46C-47E6-95AE-BBA1C6F0BA7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13316" name="Slide Number Placeholder 3">
            <a:extLst>
              <a:ext uri="{FF2B5EF4-FFF2-40B4-BE49-F238E27FC236}">
                <a16:creationId xmlns:a16="http://schemas.microsoft.com/office/drawing/2014/main" id="{5208372D-6815-4289-9309-965EE31930D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300">
                <a:solidFill>
                  <a:schemeClr val="tx1"/>
                </a:solidFill>
                <a:latin typeface="Arial" panose="020B0604020202020204" pitchFamily="34" charset="0"/>
                <a:ea typeface="SimSun" panose="02010600030101010101" pitchFamily="2" charset="-122"/>
              </a:defRPr>
            </a:lvl1pPr>
            <a:lvl2pPr marL="785150" indent="-301981">
              <a:spcBef>
                <a:spcPct val="30000"/>
              </a:spcBef>
              <a:defRPr sz="1300">
                <a:solidFill>
                  <a:schemeClr val="tx1"/>
                </a:solidFill>
                <a:latin typeface="Arial" panose="020B0604020202020204" pitchFamily="34" charset="0"/>
                <a:ea typeface="SimSun" panose="02010600030101010101" pitchFamily="2" charset="-122"/>
              </a:defRPr>
            </a:lvl2pPr>
            <a:lvl3pPr marL="1207922" indent="-241584">
              <a:spcBef>
                <a:spcPct val="30000"/>
              </a:spcBef>
              <a:defRPr sz="1300">
                <a:solidFill>
                  <a:schemeClr val="tx1"/>
                </a:solidFill>
                <a:latin typeface="Arial" panose="020B0604020202020204" pitchFamily="34" charset="0"/>
                <a:ea typeface="SimSun" panose="02010600030101010101" pitchFamily="2" charset="-122"/>
              </a:defRPr>
            </a:lvl3pPr>
            <a:lvl4pPr marL="1691091" indent="-241584">
              <a:spcBef>
                <a:spcPct val="30000"/>
              </a:spcBef>
              <a:defRPr sz="1300">
                <a:solidFill>
                  <a:schemeClr val="tx1"/>
                </a:solidFill>
                <a:latin typeface="Arial" panose="020B0604020202020204" pitchFamily="34" charset="0"/>
                <a:ea typeface="SimSun" panose="02010600030101010101" pitchFamily="2" charset="-122"/>
              </a:defRPr>
            </a:lvl4pPr>
            <a:lvl5pPr marL="2174260" indent="-241584">
              <a:spcBef>
                <a:spcPct val="30000"/>
              </a:spcBef>
              <a:defRPr sz="1300">
                <a:solidFill>
                  <a:schemeClr val="tx1"/>
                </a:solidFill>
                <a:latin typeface="Arial" panose="020B0604020202020204" pitchFamily="34" charset="0"/>
                <a:ea typeface="SimSun" panose="02010600030101010101" pitchFamily="2" charset="-122"/>
              </a:defRPr>
            </a:lvl5pPr>
            <a:lvl6pPr marL="2657429"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6pPr>
            <a:lvl7pPr marL="3140598"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7pPr>
            <a:lvl8pPr marL="3623767"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8pPr>
            <a:lvl9pPr marL="4106936"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9pPr>
          </a:lstStyle>
          <a:p>
            <a:pPr eaLnBrk="0" hangingPunct="0">
              <a:spcBef>
                <a:spcPct val="0"/>
              </a:spcBef>
            </a:pPr>
            <a:fld id="{0539A2AB-95AD-4750-9764-B4134618D1E0}" type="slidenum">
              <a:rPr lang="en-GB" altLang="en-US">
                <a:latin typeface="Tahoma" panose="020B0604030504040204" pitchFamily="34" charset="0"/>
                <a:ea typeface="华文细黑" panose="02010600040101010101" pitchFamily="2" charset="-122"/>
                <a:cs typeface="Arial" panose="020B0604020202020204" pitchFamily="34" charset="0"/>
              </a:rPr>
              <a:pPr eaLnBrk="0" hangingPunct="0">
                <a:spcBef>
                  <a:spcPct val="0"/>
                </a:spcBef>
              </a:pPr>
              <a:t>17</a:t>
            </a:fld>
            <a:endParaRPr lang="en-GB" altLang="en-US">
              <a:latin typeface="Tahoma" panose="020B0604030504040204" pitchFamily="34" charset="0"/>
              <a:ea typeface="华文细黑" panose="02010600040101010101" pitchFamily="2" charset="-122"/>
              <a:cs typeface="Arial" panose="020B0604020202020204" pitchFamily="34" charset="0"/>
            </a:endParaRPr>
          </a:p>
        </p:txBody>
      </p:sp>
    </p:spTree>
    <p:extLst>
      <p:ext uri="{BB962C8B-B14F-4D97-AF65-F5344CB8AC3E}">
        <p14:creationId xmlns:p14="http://schemas.microsoft.com/office/powerpoint/2010/main" val="14170459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2DF9E38F-D219-4926-83FF-2CBA21A73ACF}"/>
              </a:ext>
            </a:extLst>
          </p:cNvPr>
          <p:cNvSpPr>
            <a:spLocks noGrp="1" noRot="1" noChangeAspect="1" noTextEdit="1"/>
          </p:cNvSpPr>
          <p:nvPr>
            <p:ph type="sldImg"/>
          </p:nvPr>
        </p:nvSpPr>
        <p:spPr>
          <a:ln>
            <a:solidFill>
              <a:srgbClr val="000000"/>
            </a:solidFill>
            <a:miter lim="800000"/>
            <a:headEnd/>
            <a:tailEnd/>
          </a:ln>
        </p:spPr>
      </p:sp>
      <p:sp>
        <p:nvSpPr>
          <p:cNvPr id="13315" name="Notes Placeholder 2">
            <a:extLst>
              <a:ext uri="{FF2B5EF4-FFF2-40B4-BE49-F238E27FC236}">
                <a16:creationId xmlns:a16="http://schemas.microsoft.com/office/drawing/2014/main" id="{661FDDC3-E46C-47E6-95AE-BBA1C6F0BA7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13316" name="Slide Number Placeholder 3">
            <a:extLst>
              <a:ext uri="{FF2B5EF4-FFF2-40B4-BE49-F238E27FC236}">
                <a16:creationId xmlns:a16="http://schemas.microsoft.com/office/drawing/2014/main" id="{5208372D-6815-4289-9309-965EE31930D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300">
                <a:solidFill>
                  <a:schemeClr val="tx1"/>
                </a:solidFill>
                <a:latin typeface="Arial" panose="020B0604020202020204" pitchFamily="34" charset="0"/>
                <a:ea typeface="SimSun" panose="02010600030101010101" pitchFamily="2" charset="-122"/>
              </a:defRPr>
            </a:lvl1pPr>
            <a:lvl2pPr marL="785150" indent="-301981">
              <a:spcBef>
                <a:spcPct val="30000"/>
              </a:spcBef>
              <a:defRPr sz="1300">
                <a:solidFill>
                  <a:schemeClr val="tx1"/>
                </a:solidFill>
                <a:latin typeface="Arial" panose="020B0604020202020204" pitchFamily="34" charset="0"/>
                <a:ea typeface="SimSun" panose="02010600030101010101" pitchFamily="2" charset="-122"/>
              </a:defRPr>
            </a:lvl2pPr>
            <a:lvl3pPr marL="1207922" indent="-241584">
              <a:spcBef>
                <a:spcPct val="30000"/>
              </a:spcBef>
              <a:defRPr sz="1300">
                <a:solidFill>
                  <a:schemeClr val="tx1"/>
                </a:solidFill>
                <a:latin typeface="Arial" panose="020B0604020202020204" pitchFamily="34" charset="0"/>
                <a:ea typeface="SimSun" panose="02010600030101010101" pitchFamily="2" charset="-122"/>
              </a:defRPr>
            </a:lvl3pPr>
            <a:lvl4pPr marL="1691091" indent="-241584">
              <a:spcBef>
                <a:spcPct val="30000"/>
              </a:spcBef>
              <a:defRPr sz="1300">
                <a:solidFill>
                  <a:schemeClr val="tx1"/>
                </a:solidFill>
                <a:latin typeface="Arial" panose="020B0604020202020204" pitchFamily="34" charset="0"/>
                <a:ea typeface="SimSun" panose="02010600030101010101" pitchFamily="2" charset="-122"/>
              </a:defRPr>
            </a:lvl4pPr>
            <a:lvl5pPr marL="2174260" indent="-241584">
              <a:spcBef>
                <a:spcPct val="30000"/>
              </a:spcBef>
              <a:defRPr sz="1300">
                <a:solidFill>
                  <a:schemeClr val="tx1"/>
                </a:solidFill>
                <a:latin typeface="Arial" panose="020B0604020202020204" pitchFamily="34" charset="0"/>
                <a:ea typeface="SimSun" panose="02010600030101010101" pitchFamily="2" charset="-122"/>
              </a:defRPr>
            </a:lvl5pPr>
            <a:lvl6pPr marL="2657429"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6pPr>
            <a:lvl7pPr marL="3140598"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7pPr>
            <a:lvl8pPr marL="3623767"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8pPr>
            <a:lvl9pPr marL="4106936"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9pPr>
          </a:lstStyle>
          <a:p>
            <a:pPr eaLnBrk="0" hangingPunct="0">
              <a:spcBef>
                <a:spcPct val="0"/>
              </a:spcBef>
            </a:pPr>
            <a:fld id="{0539A2AB-95AD-4750-9764-B4134618D1E0}" type="slidenum">
              <a:rPr lang="en-GB" altLang="en-US">
                <a:latin typeface="Tahoma" panose="020B0604030504040204" pitchFamily="34" charset="0"/>
                <a:ea typeface="华文细黑" panose="02010600040101010101" pitchFamily="2" charset="-122"/>
                <a:cs typeface="Arial" panose="020B0604020202020204" pitchFamily="34" charset="0"/>
              </a:rPr>
              <a:pPr eaLnBrk="0" hangingPunct="0">
                <a:spcBef>
                  <a:spcPct val="0"/>
                </a:spcBef>
              </a:pPr>
              <a:t>18</a:t>
            </a:fld>
            <a:endParaRPr lang="en-GB" altLang="en-US">
              <a:latin typeface="Tahoma" panose="020B0604030504040204" pitchFamily="34" charset="0"/>
              <a:ea typeface="华文细黑" panose="02010600040101010101" pitchFamily="2" charset="-122"/>
              <a:cs typeface="Arial" panose="020B0604020202020204" pitchFamily="34" charset="0"/>
            </a:endParaRPr>
          </a:p>
        </p:txBody>
      </p:sp>
    </p:spTree>
    <p:extLst>
      <p:ext uri="{BB962C8B-B14F-4D97-AF65-F5344CB8AC3E}">
        <p14:creationId xmlns:p14="http://schemas.microsoft.com/office/powerpoint/2010/main" val="335626391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2DF9E38F-D219-4926-83FF-2CBA21A73ACF}"/>
              </a:ext>
            </a:extLst>
          </p:cNvPr>
          <p:cNvSpPr>
            <a:spLocks noGrp="1" noRot="1" noChangeAspect="1" noTextEdit="1"/>
          </p:cNvSpPr>
          <p:nvPr>
            <p:ph type="sldImg"/>
          </p:nvPr>
        </p:nvSpPr>
        <p:spPr>
          <a:ln>
            <a:solidFill>
              <a:srgbClr val="000000"/>
            </a:solidFill>
            <a:miter lim="800000"/>
            <a:headEnd/>
            <a:tailEnd/>
          </a:ln>
        </p:spPr>
      </p:sp>
      <p:sp>
        <p:nvSpPr>
          <p:cNvPr id="13315" name="Notes Placeholder 2">
            <a:extLst>
              <a:ext uri="{FF2B5EF4-FFF2-40B4-BE49-F238E27FC236}">
                <a16:creationId xmlns:a16="http://schemas.microsoft.com/office/drawing/2014/main" id="{661FDDC3-E46C-47E6-95AE-BBA1C6F0BA7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13316" name="Slide Number Placeholder 3">
            <a:extLst>
              <a:ext uri="{FF2B5EF4-FFF2-40B4-BE49-F238E27FC236}">
                <a16:creationId xmlns:a16="http://schemas.microsoft.com/office/drawing/2014/main" id="{5208372D-6815-4289-9309-965EE31930D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300">
                <a:solidFill>
                  <a:schemeClr val="tx1"/>
                </a:solidFill>
                <a:latin typeface="Arial" panose="020B0604020202020204" pitchFamily="34" charset="0"/>
                <a:ea typeface="SimSun" panose="02010600030101010101" pitchFamily="2" charset="-122"/>
              </a:defRPr>
            </a:lvl1pPr>
            <a:lvl2pPr marL="785150" indent="-301981">
              <a:spcBef>
                <a:spcPct val="30000"/>
              </a:spcBef>
              <a:defRPr sz="1300">
                <a:solidFill>
                  <a:schemeClr val="tx1"/>
                </a:solidFill>
                <a:latin typeface="Arial" panose="020B0604020202020204" pitchFamily="34" charset="0"/>
                <a:ea typeface="SimSun" panose="02010600030101010101" pitchFamily="2" charset="-122"/>
              </a:defRPr>
            </a:lvl2pPr>
            <a:lvl3pPr marL="1207922" indent="-241584">
              <a:spcBef>
                <a:spcPct val="30000"/>
              </a:spcBef>
              <a:defRPr sz="1300">
                <a:solidFill>
                  <a:schemeClr val="tx1"/>
                </a:solidFill>
                <a:latin typeface="Arial" panose="020B0604020202020204" pitchFamily="34" charset="0"/>
                <a:ea typeface="SimSun" panose="02010600030101010101" pitchFamily="2" charset="-122"/>
              </a:defRPr>
            </a:lvl3pPr>
            <a:lvl4pPr marL="1691091" indent="-241584">
              <a:spcBef>
                <a:spcPct val="30000"/>
              </a:spcBef>
              <a:defRPr sz="1300">
                <a:solidFill>
                  <a:schemeClr val="tx1"/>
                </a:solidFill>
                <a:latin typeface="Arial" panose="020B0604020202020204" pitchFamily="34" charset="0"/>
                <a:ea typeface="SimSun" panose="02010600030101010101" pitchFamily="2" charset="-122"/>
              </a:defRPr>
            </a:lvl4pPr>
            <a:lvl5pPr marL="2174260" indent="-241584">
              <a:spcBef>
                <a:spcPct val="30000"/>
              </a:spcBef>
              <a:defRPr sz="1300">
                <a:solidFill>
                  <a:schemeClr val="tx1"/>
                </a:solidFill>
                <a:latin typeface="Arial" panose="020B0604020202020204" pitchFamily="34" charset="0"/>
                <a:ea typeface="SimSun" panose="02010600030101010101" pitchFamily="2" charset="-122"/>
              </a:defRPr>
            </a:lvl5pPr>
            <a:lvl6pPr marL="2657429"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6pPr>
            <a:lvl7pPr marL="3140598"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7pPr>
            <a:lvl8pPr marL="3623767"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8pPr>
            <a:lvl9pPr marL="4106936"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9pPr>
          </a:lstStyle>
          <a:p>
            <a:pPr eaLnBrk="0" hangingPunct="0">
              <a:spcBef>
                <a:spcPct val="0"/>
              </a:spcBef>
            </a:pPr>
            <a:fld id="{0539A2AB-95AD-4750-9764-B4134618D1E0}" type="slidenum">
              <a:rPr lang="en-GB" altLang="en-US">
                <a:latin typeface="Tahoma" panose="020B0604030504040204" pitchFamily="34" charset="0"/>
                <a:ea typeface="华文细黑" panose="02010600040101010101" pitchFamily="2" charset="-122"/>
                <a:cs typeface="Arial" panose="020B0604020202020204" pitchFamily="34" charset="0"/>
              </a:rPr>
              <a:pPr eaLnBrk="0" hangingPunct="0">
                <a:spcBef>
                  <a:spcPct val="0"/>
                </a:spcBef>
              </a:pPr>
              <a:t>19</a:t>
            </a:fld>
            <a:endParaRPr lang="en-GB" altLang="en-US">
              <a:latin typeface="Tahoma" panose="020B0604030504040204" pitchFamily="34" charset="0"/>
              <a:ea typeface="华文细黑" panose="02010600040101010101" pitchFamily="2" charset="-122"/>
              <a:cs typeface="Arial" panose="020B0604020202020204" pitchFamily="34" charset="0"/>
            </a:endParaRPr>
          </a:p>
        </p:txBody>
      </p:sp>
    </p:spTree>
    <p:extLst>
      <p:ext uri="{BB962C8B-B14F-4D97-AF65-F5344CB8AC3E}">
        <p14:creationId xmlns:p14="http://schemas.microsoft.com/office/powerpoint/2010/main" val="266260086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2DF9E38F-D219-4926-83FF-2CBA21A73ACF}"/>
              </a:ext>
            </a:extLst>
          </p:cNvPr>
          <p:cNvSpPr>
            <a:spLocks noGrp="1" noRot="1" noChangeAspect="1" noTextEdit="1"/>
          </p:cNvSpPr>
          <p:nvPr>
            <p:ph type="sldImg"/>
          </p:nvPr>
        </p:nvSpPr>
        <p:spPr>
          <a:ln>
            <a:solidFill>
              <a:srgbClr val="000000"/>
            </a:solidFill>
            <a:miter lim="800000"/>
            <a:headEnd/>
            <a:tailEnd/>
          </a:ln>
        </p:spPr>
      </p:sp>
      <p:sp>
        <p:nvSpPr>
          <p:cNvPr id="13315" name="Notes Placeholder 2">
            <a:extLst>
              <a:ext uri="{FF2B5EF4-FFF2-40B4-BE49-F238E27FC236}">
                <a16:creationId xmlns:a16="http://schemas.microsoft.com/office/drawing/2014/main" id="{661FDDC3-E46C-47E6-95AE-BBA1C6F0BA7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13316" name="Slide Number Placeholder 3">
            <a:extLst>
              <a:ext uri="{FF2B5EF4-FFF2-40B4-BE49-F238E27FC236}">
                <a16:creationId xmlns:a16="http://schemas.microsoft.com/office/drawing/2014/main" id="{5208372D-6815-4289-9309-965EE31930D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300">
                <a:solidFill>
                  <a:schemeClr val="tx1"/>
                </a:solidFill>
                <a:latin typeface="Arial" panose="020B0604020202020204" pitchFamily="34" charset="0"/>
                <a:ea typeface="SimSun" panose="02010600030101010101" pitchFamily="2" charset="-122"/>
              </a:defRPr>
            </a:lvl1pPr>
            <a:lvl2pPr marL="785150" indent="-301981">
              <a:spcBef>
                <a:spcPct val="30000"/>
              </a:spcBef>
              <a:defRPr sz="1300">
                <a:solidFill>
                  <a:schemeClr val="tx1"/>
                </a:solidFill>
                <a:latin typeface="Arial" panose="020B0604020202020204" pitchFamily="34" charset="0"/>
                <a:ea typeface="SimSun" panose="02010600030101010101" pitchFamily="2" charset="-122"/>
              </a:defRPr>
            </a:lvl2pPr>
            <a:lvl3pPr marL="1207922" indent="-241584">
              <a:spcBef>
                <a:spcPct val="30000"/>
              </a:spcBef>
              <a:defRPr sz="1300">
                <a:solidFill>
                  <a:schemeClr val="tx1"/>
                </a:solidFill>
                <a:latin typeface="Arial" panose="020B0604020202020204" pitchFamily="34" charset="0"/>
                <a:ea typeface="SimSun" panose="02010600030101010101" pitchFamily="2" charset="-122"/>
              </a:defRPr>
            </a:lvl3pPr>
            <a:lvl4pPr marL="1691091" indent="-241584">
              <a:spcBef>
                <a:spcPct val="30000"/>
              </a:spcBef>
              <a:defRPr sz="1300">
                <a:solidFill>
                  <a:schemeClr val="tx1"/>
                </a:solidFill>
                <a:latin typeface="Arial" panose="020B0604020202020204" pitchFamily="34" charset="0"/>
                <a:ea typeface="SimSun" panose="02010600030101010101" pitchFamily="2" charset="-122"/>
              </a:defRPr>
            </a:lvl4pPr>
            <a:lvl5pPr marL="2174260" indent="-241584">
              <a:spcBef>
                <a:spcPct val="30000"/>
              </a:spcBef>
              <a:defRPr sz="1300">
                <a:solidFill>
                  <a:schemeClr val="tx1"/>
                </a:solidFill>
                <a:latin typeface="Arial" panose="020B0604020202020204" pitchFamily="34" charset="0"/>
                <a:ea typeface="SimSun" panose="02010600030101010101" pitchFamily="2" charset="-122"/>
              </a:defRPr>
            </a:lvl5pPr>
            <a:lvl6pPr marL="2657429"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6pPr>
            <a:lvl7pPr marL="3140598"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7pPr>
            <a:lvl8pPr marL="3623767"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8pPr>
            <a:lvl9pPr marL="4106936"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9pPr>
          </a:lstStyle>
          <a:p>
            <a:pPr eaLnBrk="0" hangingPunct="0">
              <a:spcBef>
                <a:spcPct val="0"/>
              </a:spcBef>
            </a:pPr>
            <a:fld id="{0539A2AB-95AD-4750-9764-B4134618D1E0}" type="slidenum">
              <a:rPr lang="en-GB" altLang="en-US">
                <a:latin typeface="Tahoma" panose="020B0604030504040204" pitchFamily="34" charset="0"/>
                <a:ea typeface="华文细黑" panose="02010600040101010101" pitchFamily="2" charset="-122"/>
                <a:cs typeface="Arial" panose="020B0604020202020204" pitchFamily="34" charset="0"/>
              </a:rPr>
              <a:pPr eaLnBrk="0" hangingPunct="0">
                <a:spcBef>
                  <a:spcPct val="0"/>
                </a:spcBef>
              </a:pPr>
              <a:t>20</a:t>
            </a:fld>
            <a:endParaRPr lang="en-GB" altLang="en-US">
              <a:latin typeface="Tahoma" panose="020B0604030504040204" pitchFamily="34" charset="0"/>
              <a:ea typeface="华文细黑" panose="02010600040101010101" pitchFamily="2" charset="-122"/>
              <a:cs typeface="Arial" panose="020B0604020202020204" pitchFamily="34" charset="0"/>
            </a:endParaRPr>
          </a:p>
        </p:txBody>
      </p:sp>
    </p:spTree>
    <p:extLst>
      <p:ext uri="{BB962C8B-B14F-4D97-AF65-F5344CB8AC3E}">
        <p14:creationId xmlns:p14="http://schemas.microsoft.com/office/powerpoint/2010/main" val="110740911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2DF9E38F-D219-4926-83FF-2CBA21A73ACF}"/>
              </a:ext>
            </a:extLst>
          </p:cNvPr>
          <p:cNvSpPr>
            <a:spLocks noGrp="1" noRot="1" noChangeAspect="1" noTextEdit="1"/>
          </p:cNvSpPr>
          <p:nvPr>
            <p:ph type="sldImg"/>
          </p:nvPr>
        </p:nvSpPr>
        <p:spPr>
          <a:ln>
            <a:solidFill>
              <a:srgbClr val="000000"/>
            </a:solidFill>
            <a:miter lim="800000"/>
            <a:headEnd/>
            <a:tailEnd/>
          </a:ln>
        </p:spPr>
      </p:sp>
      <p:sp>
        <p:nvSpPr>
          <p:cNvPr id="13315" name="Notes Placeholder 2">
            <a:extLst>
              <a:ext uri="{FF2B5EF4-FFF2-40B4-BE49-F238E27FC236}">
                <a16:creationId xmlns:a16="http://schemas.microsoft.com/office/drawing/2014/main" id="{661FDDC3-E46C-47E6-95AE-BBA1C6F0BA7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13316" name="Slide Number Placeholder 3">
            <a:extLst>
              <a:ext uri="{FF2B5EF4-FFF2-40B4-BE49-F238E27FC236}">
                <a16:creationId xmlns:a16="http://schemas.microsoft.com/office/drawing/2014/main" id="{5208372D-6815-4289-9309-965EE31930D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300">
                <a:solidFill>
                  <a:schemeClr val="tx1"/>
                </a:solidFill>
                <a:latin typeface="Arial" panose="020B0604020202020204" pitchFamily="34" charset="0"/>
                <a:ea typeface="SimSun" panose="02010600030101010101" pitchFamily="2" charset="-122"/>
              </a:defRPr>
            </a:lvl1pPr>
            <a:lvl2pPr marL="785150" indent="-301981">
              <a:spcBef>
                <a:spcPct val="30000"/>
              </a:spcBef>
              <a:defRPr sz="1300">
                <a:solidFill>
                  <a:schemeClr val="tx1"/>
                </a:solidFill>
                <a:latin typeface="Arial" panose="020B0604020202020204" pitchFamily="34" charset="0"/>
                <a:ea typeface="SimSun" panose="02010600030101010101" pitchFamily="2" charset="-122"/>
              </a:defRPr>
            </a:lvl2pPr>
            <a:lvl3pPr marL="1207922" indent="-241584">
              <a:spcBef>
                <a:spcPct val="30000"/>
              </a:spcBef>
              <a:defRPr sz="1300">
                <a:solidFill>
                  <a:schemeClr val="tx1"/>
                </a:solidFill>
                <a:latin typeface="Arial" panose="020B0604020202020204" pitchFamily="34" charset="0"/>
                <a:ea typeface="SimSun" panose="02010600030101010101" pitchFamily="2" charset="-122"/>
              </a:defRPr>
            </a:lvl3pPr>
            <a:lvl4pPr marL="1691091" indent="-241584">
              <a:spcBef>
                <a:spcPct val="30000"/>
              </a:spcBef>
              <a:defRPr sz="1300">
                <a:solidFill>
                  <a:schemeClr val="tx1"/>
                </a:solidFill>
                <a:latin typeface="Arial" panose="020B0604020202020204" pitchFamily="34" charset="0"/>
                <a:ea typeface="SimSun" panose="02010600030101010101" pitchFamily="2" charset="-122"/>
              </a:defRPr>
            </a:lvl4pPr>
            <a:lvl5pPr marL="2174260" indent="-241584">
              <a:spcBef>
                <a:spcPct val="30000"/>
              </a:spcBef>
              <a:defRPr sz="1300">
                <a:solidFill>
                  <a:schemeClr val="tx1"/>
                </a:solidFill>
                <a:latin typeface="Arial" panose="020B0604020202020204" pitchFamily="34" charset="0"/>
                <a:ea typeface="SimSun" panose="02010600030101010101" pitchFamily="2" charset="-122"/>
              </a:defRPr>
            </a:lvl5pPr>
            <a:lvl6pPr marL="2657429"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6pPr>
            <a:lvl7pPr marL="3140598"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7pPr>
            <a:lvl8pPr marL="3623767"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8pPr>
            <a:lvl9pPr marL="4106936"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9pPr>
          </a:lstStyle>
          <a:p>
            <a:pPr eaLnBrk="0" hangingPunct="0">
              <a:spcBef>
                <a:spcPct val="0"/>
              </a:spcBef>
            </a:pPr>
            <a:fld id="{0539A2AB-95AD-4750-9764-B4134618D1E0}" type="slidenum">
              <a:rPr lang="en-GB" altLang="en-US">
                <a:latin typeface="Tahoma" panose="020B0604030504040204" pitchFamily="34" charset="0"/>
                <a:ea typeface="华文细黑" panose="02010600040101010101" pitchFamily="2" charset="-122"/>
                <a:cs typeface="Arial" panose="020B0604020202020204" pitchFamily="34" charset="0"/>
              </a:rPr>
              <a:pPr eaLnBrk="0" hangingPunct="0">
                <a:spcBef>
                  <a:spcPct val="0"/>
                </a:spcBef>
              </a:pPr>
              <a:t>21</a:t>
            </a:fld>
            <a:endParaRPr lang="en-GB" altLang="en-US">
              <a:latin typeface="Tahoma" panose="020B0604030504040204" pitchFamily="34" charset="0"/>
              <a:ea typeface="华文细黑" panose="02010600040101010101" pitchFamily="2" charset="-122"/>
              <a:cs typeface="Arial" panose="020B0604020202020204" pitchFamily="34" charset="0"/>
            </a:endParaRPr>
          </a:p>
        </p:txBody>
      </p:sp>
    </p:spTree>
    <p:extLst>
      <p:ext uri="{BB962C8B-B14F-4D97-AF65-F5344CB8AC3E}">
        <p14:creationId xmlns:p14="http://schemas.microsoft.com/office/powerpoint/2010/main" val="233656951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2DF9E38F-D219-4926-83FF-2CBA21A73ACF}"/>
              </a:ext>
            </a:extLst>
          </p:cNvPr>
          <p:cNvSpPr>
            <a:spLocks noGrp="1" noRot="1" noChangeAspect="1" noTextEdit="1"/>
          </p:cNvSpPr>
          <p:nvPr>
            <p:ph type="sldImg"/>
          </p:nvPr>
        </p:nvSpPr>
        <p:spPr>
          <a:ln>
            <a:solidFill>
              <a:srgbClr val="000000"/>
            </a:solidFill>
            <a:miter lim="800000"/>
            <a:headEnd/>
            <a:tailEnd/>
          </a:ln>
        </p:spPr>
      </p:sp>
      <p:sp>
        <p:nvSpPr>
          <p:cNvPr id="13315" name="Notes Placeholder 2">
            <a:extLst>
              <a:ext uri="{FF2B5EF4-FFF2-40B4-BE49-F238E27FC236}">
                <a16:creationId xmlns:a16="http://schemas.microsoft.com/office/drawing/2014/main" id="{661FDDC3-E46C-47E6-95AE-BBA1C6F0BA7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13316" name="Slide Number Placeholder 3">
            <a:extLst>
              <a:ext uri="{FF2B5EF4-FFF2-40B4-BE49-F238E27FC236}">
                <a16:creationId xmlns:a16="http://schemas.microsoft.com/office/drawing/2014/main" id="{5208372D-6815-4289-9309-965EE31930D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300">
                <a:solidFill>
                  <a:schemeClr val="tx1"/>
                </a:solidFill>
                <a:latin typeface="Arial" panose="020B0604020202020204" pitchFamily="34" charset="0"/>
                <a:ea typeface="SimSun" panose="02010600030101010101" pitchFamily="2" charset="-122"/>
              </a:defRPr>
            </a:lvl1pPr>
            <a:lvl2pPr marL="785150" indent="-301981">
              <a:spcBef>
                <a:spcPct val="30000"/>
              </a:spcBef>
              <a:defRPr sz="1300">
                <a:solidFill>
                  <a:schemeClr val="tx1"/>
                </a:solidFill>
                <a:latin typeface="Arial" panose="020B0604020202020204" pitchFamily="34" charset="0"/>
                <a:ea typeface="SimSun" panose="02010600030101010101" pitchFamily="2" charset="-122"/>
              </a:defRPr>
            </a:lvl2pPr>
            <a:lvl3pPr marL="1207922" indent="-241584">
              <a:spcBef>
                <a:spcPct val="30000"/>
              </a:spcBef>
              <a:defRPr sz="1300">
                <a:solidFill>
                  <a:schemeClr val="tx1"/>
                </a:solidFill>
                <a:latin typeface="Arial" panose="020B0604020202020204" pitchFamily="34" charset="0"/>
                <a:ea typeface="SimSun" panose="02010600030101010101" pitchFamily="2" charset="-122"/>
              </a:defRPr>
            </a:lvl3pPr>
            <a:lvl4pPr marL="1691091" indent="-241584">
              <a:spcBef>
                <a:spcPct val="30000"/>
              </a:spcBef>
              <a:defRPr sz="1300">
                <a:solidFill>
                  <a:schemeClr val="tx1"/>
                </a:solidFill>
                <a:latin typeface="Arial" panose="020B0604020202020204" pitchFamily="34" charset="0"/>
                <a:ea typeface="SimSun" panose="02010600030101010101" pitchFamily="2" charset="-122"/>
              </a:defRPr>
            </a:lvl4pPr>
            <a:lvl5pPr marL="2174260" indent="-241584">
              <a:spcBef>
                <a:spcPct val="30000"/>
              </a:spcBef>
              <a:defRPr sz="1300">
                <a:solidFill>
                  <a:schemeClr val="tx1"/>
                </a:solidFill>
                <a:latin typeface="Arial" panose="020B0604020202020204" pitchFamily="34" charset="0"/>
                <a:ea typeface="SimSun" panose="02010600030101010101" pitchFamily="2" charset="-122"/>
              </a:defRPr>
            </a:lvl5pPr>
            <a:lvl6pPr marL="2657429"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6pPr>
            <a:lvl7pPr marL="3140598"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7pPr>
            <a:lvl8pPr marL="3623767"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8pPr>
            <a:lvl9pPr marL="4106936"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9pPr>
          </a:lstStyle>
          <a:p>
            <a:pPr eaLnBrk="0" hangingPunct="0">
              <a:spcBef>
                <a:spcPct val="0"/>
              </a:spcBef>
            </a:pPr>
            <a:fld id="{0539A2AB-95AD-4750-9764-B4134618D1E0}" type="slidenum">
              <a:rPr lang="en-GB" altLang="en-US">
                <a:latin typeface="Tahoma" panose="020B0604030504040204" pitchFamily="34" charset="0"/>
                <a:ea typeface="华文细黑" panose="02010600040101010101" pitchFamily="2" charset="-122"/>
                <a:cs typeface="Arial" panose="020B0604020202020204" pitchFamily="34" charset="0"/>
              </a:rPr>
              <a:pPr eaLnBrk="0" hangingPunct="0">
                <a:spcBef>
                  <a:spcPct val="0"/>
                </a:spcBef>
              </a:pPr>
              <a:t>22</a:t>
            </a:fld>
            <a:endParaRPr lang="en-GB" altLang="en-US">
              <a:latin typeface="Tahoma" panose="020B0604030504040204" pitchFamily="34" charset="0"/>
              <a:ea typeface="华文细黑" panose="02010600040101010101" pitchFamily="2" charset="-122"/>
              <a:cs typeface="Arial" panose="020B0604020202020204" pitchFamily="34" charset="0"/>
            </a:endParaRPr>
          </a:p>
        </p:txBody>
      </p:sp>
    </p:spTree>
    <p:extLst>
      <p:ext uri="{BB962C8B-B14F-4D97-AF65-F5344CB8AC3E}">
        <p14:creationId xmlns:p14="http://schemas.microsoft.com/office/powerpoint/2010/main" val="118995955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2DF9E38F-D219-4926-83FF-2CBA21A73ACF}"/>
              </a:ext>
            </a:extLst>
          </p:cNvPr>
          <p:cNvSpPr>
            <a:spLocks noGrp="1" noRot="1" noChangeAspect="1" noTextEdit="1"/>
          </p:cNvSpPr>
          <p:nvPr>
            <p:ph type="sldImg"/>
          </p:nvPr>
        </p:nvSpPr>
        <p:spPr>
          <a:ln>
            <a:solidFill>
              <a:srgbClr val="000000"/>
            </a:solidFill>
            <a:miter lim="800000"/>
            <a:headEnd/>
            <a:tailEnd/>
          </a:ln>
        </p:spPr>
      </p:sp>
      <p:sp>
        <p:nvSpPr>
          <p:cNvPr id="13315" name="Notes Placeholder 2">
            <a:extLst>
              <a:ext uri="{FF2B5EF4-FFF2-40B4-BE49-F238E27FC236}">
                <a16:creationId xmlns:a16="http://schemas.microsoft.com/office/drawing/2014/main" id="{661FDDC3-E46C-47E6-95AE-BBA1C6F0BA7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13316" name="Slide Number Placeholder 3">
            <a:extLst>
              <a:ext uri="{FF2B5EF4-FFF2-40B4-BE49-F238E27FC236}">
                <a16:creationId xmlns:a16="http://schemas.microsoft.com/office/drawing/2014/main" id="{5208372D-6815-4289-9309-965EE31930D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300">
                <a:solidFill>
                  <a:schemeClr val="tx1"/>
                </a:solidFill>
                <a:latin typeface="Arial" panose="020B0604020202020204" pitchFamily="34" charset="0"/>
                <a:ea typeface="SimSun" panose="02010600030101010101" pitchFamily="2" charset="-122"/>
              </a:defRPr>
            </a:lvl1pPr>
            <a:lvl2pPr marL="785150" indent="-301981">
              <a:spcBef>
                <a:spcPct val="30000"/>
              </a:spcBef>
              <a:defRPr sz="1300">
                <a:solidFill>
                  <a:schemeClr val="tx1"/>
                </a:solidFill>
                <a:latin typeface="Arial" panose="020B0604020202020204" pitchFamily="34" charset="0"/>
                <a:ea typeface="SimSun" panose="02010600030101010101" pitchFamily="2" charset="-122"/>
              </a:defRPr>
            </a:lvl2pPr>
            <a:lvl3pPr marL="1207922" indent="-241584">
              <a:spcBef>
                <a:spcPct val="30000"/>
              </a:spcBef>
              <a:defRPr sz="1300">
                <a:solidFill>
                  <a:schemeClr val="tx1"/>
                </a:solidFill>
                <a:latin typeface="Arial" panose="020B0604020202020204" pitchFamily="34" charset="0"/>
                <a:ea typeface="SimSun" panose="02010600030101010101" pitchFamily="2" charset="-122"/>
              </a:defRPr>
            </a:lvl3pPr>
            <a:lvl4pPr marL="1691091" indent="-241584">
              <a:spcBef>
                <a:spcPct val="30000"/>
              </a:spcBef>
              <a:defRPr sz="1300">
                <a:solidFill>
                  <a:schemeClr val="tx1"/>
                </a:solidFill>
                <a:latin typeface="Arial" panose="020B0604020202020204" pitchFamily="34" charset="0"/>
                <a:ea typeface="SimSun" panose="02010600030101010101" pitchFamily="2" charset="-122"/>
              </a:defRPr>
            </a:lvl4pPr>
            <a:lvl5pPr marL="2174260" indent="-241584">
              <a:spcBef>
                <a:spcPct val="30000"/>
              </a:spcBef>
              <a:defRPr sz="1300">
                <a:solidFill>
                  <a:schemeClr val="tx1"/>
                </a:solidFill>
                <a:latin typeface="Arial" panose="020B0604020202020204" pitchFamily="34" charset="0"/>
                <a:ea typeface="SimSun" panose="02010600030101010101" pitchFamily="2" charset="-122"/>
              </a:defRPr>
            </a:lvl5pPr>
            <a:lvl6pPr marL="2657429"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6pPr>
            <a:lvl7pPr marL="3140598"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7pPr>
            <a:lvl8pPr marL="3623767"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8pPr>
            <a:lvl9pPr marL="4106936"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9pPr>
          </a:lstStyle>
          <a:p>
            <a:pPr eaLnBrk="0" hangingPunct="0">
              <a:spcBef>
                <a:spcPct val="0"/>
              </a:spcBef>
            </a:pPr>
            <a:fld id="{0539A2AB-95AD-4750-9764-B4134618D1E0}" type="slidenum">
              <a:rPr lang="en-GB" altLang="en-US">
                <a:latin typeface="Tahoma" panose="020B0604030504040204" pitchFamily="34" charset="0"/>
                <a:ea typeface="华文细黑" panose="02010600040101010101" pitchFamily="2" charset="-122"/>
                <a:cs typeface="Arial" panose="020B0604020202020204" pitchFamily="34" charset="0"/>
              </a:rPr>
              <a:pPr eaLnBrk="0" hangingPunct="0">
                <a:spcBef>
                  <a:spcPct val="0"/>
                </a:spcBef>
              </a:pPr>
              <a:t>23</a:t>
            </a:fld>
            <a:endParaRPr lang="en-GB" altLang="en-US">
              <a:latin typeface="Tahoma" panose="020B0604030504040204" pitchFamily="34" charset="0"/>
              <a:ea typeface="华文细黑" panose="02010600040101010101" pitchFamily="2" charset="-122"/>
              <a:cs typeface="Arial" panose="020B0604020202020204" pitchFamily="34" charset="0"/>
            </a:endParaRPr>
          </a:p>
        </p:txBody>
      </p:sp>
    </p:spTree>
    <p:extLst>
      <p:ext uri="{BB962C8B-B14F-4D97-AF65-F5344CB8AC3E}">
        <p14:creationId xmlns:p14="http://schemas.microsoft.com/office/powerpoint/2010/main" val="352264208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2DF9E38F-D219-4926-83FF-2CBA21A73ACF}"/>
              </a:ext>
            </a:extLst>
          </p:cNvPr>
          <p:cNvSpPr>
            <a:spLocks noGrp="1" noRot="1" noChangeAspect="1" noTextEdit="1"/>
          </p:cNvSpPr>
          <p:nvPr>
            <p:ph type="sldImg"/>
          </p:nvPr>
        </p:nvSpPr>
        <p:spPr>
          <a:ln>
            <a:solidFill>
              <a:srgbClr val="000000"/>
            </a:solidFill>
            <a:miter lim="800000"/>
            <a:headEnd/>
            <a:tailEnd/>
          </a:ln>
        </p:spPr>
      </p:sp>
      <p:sp>
        <p:nvSpPr>
          <p:cNvPr id="13315" name="Notes Placeholder 2">
            <a:extLst>
              <a:ext uri="{FF2B5EF4-FFF2-40B4-BE49-F238E27FC236}">
                <a16:creationId xmlns:a16="http://schemas.microsoft.com/office/drawing/2014/main" id="{661FDDC3-E46C-47E6-95AE-BBA1C6F0BA7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13316" name="Slide Number Placeholder 3">
            <a:extLst>
              <a:ext uri="{FF2B5EF4-FFF2-40B4-BE49-F238E27FC236}">
                <a16:creationId xmlns:a16="http://schemas.microsoft.com/office/drawing/2014/main" id="{5208372D-6815-4289-9309-965EE31930D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300">
                <a:solidFill>
                  <a:schemeClr val="tx1"/>
                </a:solidFill>
                <a:latin typeface="Arial" panose="020B0604020202020204" pitchFamily="34" charset="0"/>
                <a:ea typeface="SimSun" panose="02010600030101010101" pitchFamily="2" charset="-122"/>
              </a:defRPr>
            </a:lvl1pPr>
            <a:lvl2pPr marL="785150" indent="-301981">
              <a:spcBef>
                <a:spcPct val="30000"/>
              </a:spcBef>
              <a:defRPr sz="1300">
                <a:solidFill>
                  <a:schemeClr val="tx1"/>
                </a:solidFill>
                <a:latin typeface="Arial" panose="020B0604020202020204" pitchFamily="34" charset="0"/>
                <a:ea typeface="SimSun" panose="02010600030101010101" pitchFamily="2" charset="-122"/>
              </a:defRPr>
            </a:lvl2pPr>
            <a:lvl3pPr marL="1207922" indent="-241584">
              <a:spcBef>
                <a:spcPct val="30000"/>
              </a:spcBef>
              <a:defRPr sz="1300">
                <a:solidFill>
                  <a:schemeClr val="tx1"/>
                </a:solidFill>
                <a:latin typeface="Arial" panose="020B0604020202020204" pitchFamily="34" charset="0"/>
                <a:ea typeface="SimSun" panose="02010600030101010101" pitchFamily="2" charset="-122"/>
              </a:defRPr>
            </a:lvl3pPr>
            <a:lvl4pPr marL="1691091" indent="-241584">
              <a:spcBef>
                <a:spcPct val="30000"/>
              </a:spcBef>
              <a:defRPr sz="1300">
                <a:solidFill>
                  <a:schemeClr val="tx1"/>
                </a:solidFill>
                <a:latin typeface="Arial" panose="020B0604020202020204" pitchFamily="34" charset="0"/>
                <a:ea typeface="SimSun" panose="02010600030101010101" pitchFamily="2" charset="-122"/>
              </a:defRPr>
            </a:lvl4pPr>
            <a:lvl5pPr marL="2174260" indent="-241584">
              <a:spcBef>
                <a:spcPct val="30000"/>
              </a:spcBef>
              <a:defRPr sz="1300">
                <a:solidFill>
                  <a:schemeClr val="tx1"/>
                </a:solidFill>
                <a:latin typeface="Arial" panose="020B0604020202020204" pitchFamily="34" charset="0"/>
                <a:ea typeface="SimSun" panose="02010600030101010101" pitchFamily="2" charset="-122"/>
              </a:defRPr>
            </a:lvl5pPr>
            <a:lvl6pPr marL="2657429"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6pPr>
            <a:lvl7pPr marL="3140598"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7pPr>
            <a:lvl8pPr marL="3623767"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8pPr>
            <a:lvl9pPr marL="4106936"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9pPr>
          </a:lstStyle>
          <a:p>
            <a:pPr eaLnBrk="0" hangingPunct="0">
              <a:spcBef>
                <a:spcPct val="0"/>
              </a:spcBef>
            </a:pPr>
            <a:fld id="{0539A2AB-95AD-4750-9764-B4134618D1E0}" type="slidenum">
              <a:rPr lang="en-GB" altLang="en-US">
                <a:latin typeface="Tahoma" panose="020B0604030504040204" pitchFamily="34" charset="0"/>
                <a:ea typeface="华文细黑" panose="02010600040101010101" pitchFamily="2" charset="-122"/>
                <a:cs typeface="Arial" panose="020B0604020202020204" pitchFamily="34" charset="0"/>
              </a:rPr>
              <a:pPr eaLnBrk="0" hangingPunct="0">
                <a:spcBef>
                  <a:spcPct val="0"/>
                </a:spcBef>
              </a:pPr>
              <a:t>24</a:t>
            </a:fld>
            <a:endParaRPr lang="en-GB" altLang="en-US">
              <a:latin typeface="Tahoma" panose="020B0604030504040204" pitchFamily="34" charset="0"/>
              <a:ea typeface="华文细黑" panose="02010600040101010101" pitchFamily="2" charset="-122"/>
              <a:cs typeface="Arial" panose="020B0604020202020204" pitchFamily="34" charset="0"/>
            </a:endParaRPr>
          </a:p>
        </p:txBody>
      </p:sp>
    </p:spTree>
    <p:extLst>
      <p:ext uri="{BB962C8B-B14F-4D97-AF65-F5344CB8AC3E}">
        <p14:creationId xmlns:p14="http://schemas.microsoft.com/office/powerpoint/2010/main" val="11654625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2DF9E38F-D219-4926-83FF-2CBA21A73ACF}"/>
              </a:ext>
            </a:extLst>
          </p:cNvPr>
          <p:cNvSpPr>
            <a:spLocks noGrp="1" noRot="1" noChangeAspect="1" noTextEdit="1"/>
          </p:cNvSpPr>
          <p:nvPr>
            <p:ph type="sldImg"/>
          </p:nvPr>
        </p:nvSpPr>
        <p:spPr>
          <a:ln>
            <a:solidFill>
              <a:srgbClr val="000000"/>
            </a:solidFill>
            <a:miter lim="800000"/>
            <a:headEnd/>
            <a:tailEnd/>
          </a:ln>
        </p:spPr>
      </p:sp>
      <p:sp>
        <p:nvSpPr>
          <p:cNvPr id="13315" name="Notes Placeholder 2">
            <a:extLst>
              <a:ext uri="{FF2B5EF4-FFF2-40B4-BE49-F238E27FC236}">
                <a16:creationId xmlns:a16="http://schemas.microsoft.com/office/drawing/2014/main" id="{661FDDC3-E46C-47E6-95AE-BBA1C6F0BA7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13316" name="Slide Number Placeholder 3">
            <a:extLst>
              <a:ext uri="{FF2B5EF4-FFF2-40B4-BE49-F238E27FC236}">
                <a16:creationId xmlns:a16="http://schemas.microsoft.com/office/drawing/2014/main" id="{5208372D-6815-4289-9309-965EE31930D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300">
                <a:solidFill>
                  <a:schemeClr val="tx1"/>
                </a:solidFill>
                <a:latin typeface="Arial" panose="020B0604020202020204" pitchFamily="34" charset="0"/>
                <a:ea typeface="SimSun" panose="02010600030101010101" pitchFamily="2" charset="-122"/>
              </a:defRPr>
            </a:lvl1pPr>
            <a:lvl2pPr marL="785150" indent="-301981">
              <a:spcBef>
                <a:spcPct val="30000"/>
              </a:spcBef>
              <a:defRPr sz="1300">
                <a:solidFill>
                  <a:schemeClr val="tx1"/>
                </a:solidFill>
                <a:latin typeface="Arial" panose="020B0604020202020204" pitchFamily="34" charset="0"/>
                <a:ea typeface="SimSun" panose="02010600030101010101" pitchFamily="2" charset="-122"/>
              </a:defRPr>
            </a:lvl2pPr>
            <a:lvl3pPr marL="1207922" indent="-241584">
              <a:spcBef>
                <a:spcPct val="30000"/>
              </a:spcBef>
              <a:defRPr sz="1300">
                <a:solidFill>
                  <a:schemeClr val="tx1"/>
                </a:solidFill>
                <a:latin typeface="Arial" panose="020B0604020202020204" pitchFamily="34" charset="0"/>
                <a:ea typeface="SimSun" panose="02010600030101010101" pitchFamily="2" charset="-122"/>
              </a:defRPr>
            </a:lvl3pPr>
            <a:lvl4pPr marL="1691091" indent="-241584">
              <a:spcBef>
                <a:spcPct val="30000"/>
              </a:spcBef>
              <a:defRPr sz="1300">
                <a:solidFill>
                  <a:schemeClr val="tx1"/>
                </a:solidFill>
                <a:latin typeface="Arial" panose="020B0604020202020204" pitchFamily="34" charset="0"/>
                <a:ea typeface="SimSun" panose="02010600030101010101" pitchFamily="2" charset="-122"/>
              </a:defRPr>
            </a:lvl4pPr>
            <a:lvl5pPr marL="2174260" indent="-241584">
              <a:spcBef>
                <a:spcPct val="30000"/>
              </a:spcBef>
              <a:defRPr sz="1300">
                <a:solidFill>
                  <a:schemeClr val="tx1"/>
                </a:solidFill>
                <a:latin typeface="Arial" panose="020B0604020202020204" pitchFamily="34" charset="0"/>
                <a:ea typeface="SimSun" panose="02010600030101010101" pitchFamily="2" charset="-122"/>
              </a:defRPr>
            </a:lvl5pPr>
            <a:lvl6pPr marL="2657429"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6pPr>
            <a:lvl7pPr marL="3140598"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7pPr>
            <a:lvl8pPr marL="3623767"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8pPr>
            <a:lvl9pPr marL="4106936"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9pPr>
          </a:lstStyle>
          <a:p>
            <a:pPr eaLnBrk="0" hangingPunct="0">
              <a:spcBef>
                <a:spcPct val="0"/>
              </a:spcBef>
            </a:pPr>
            <a:fld id="{0539A2AB-95AD-4750-9764-B4134618D1E0}" type="slidenum">
              <a:rPr lang="en-GB" altLang="en-US">
                <a:latin typeface="Tahoma" panose="020B0604030504040204" pitchFamily="34" charset="0"/>
                <a:ea typeface="华文细黑" panose="02010600040101010101" pitchFamily="2" charset="-122"/>
                <a:cs typeface="Arial" panose="020B0604020202020204" pitchFamily="34" charset="0"/>
              </a:rPr>
              <a:pPr eaLnBrk="0" hangingPunct="0">
                <a:spcBef>
                  <a:spcPct val="0"/>
                </a:spcBef>
              </a:pPr>
              <a:t>25</a:t>
            </a:fld>
            <a:endParaRPr lang="en-GB" altLang="en-US">
              <a:latin typeface="Tahoma" panose="020B0604030504040204" pitchFamily="34" charset="0"/>
              <a:ea typeface="华文细黑" panose="02010600040101010101" pitchFamily="2" charset="-122"/>
              <a:cs typeface="Arial" panose="020B0604020202020204" pitchFamily="34" charset="0"/>
            </a:endParaRPr>
          </a:p>
        </p:txBody>
      </p:sp>
    </p:spTree>
    <p:extLst>
      <p:ext uri="{BB962C8B-B14F-4D97-AF65-F5344CB8AC3E}">
        <p14:creationId xmlns:p14="http://schemas.microsoft.com/office/powerpoint/2010/main" val="141439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16092438-7EE4-4636-9103-C0C8A57CF5D9}" type="datetime1">
              <a:rPr lang="en-GB"/>
              <a:pPr>
                <a:defRPr/>
              </a:pPr>
              <a:t>07/12/2023</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563152B0-4E52-4965-82E0-BBE352D8EE41}" type="slidenum">
              <a:rPr lang="en-GB" altLang="en-US"/>
              <a:pPr>
                <a:defRPr/>
              </a:pPr>
              <a:t>‹#›</a:t>
            </a:fld>
            <a:endParaRPr lang="en-GB" altLang="en-US"/>
          </a:p>
        </p:txBody>
      </p:sp>
    </p:spTree>
    <p:extLst>
      <p:ext uri="{BB962C8B-B14F-4D97-AF65-F5344CB8AC3E}">
        <p14:creationId xmlns:p14="http://schemas.microsoft.com/office/powerpoint/2010/main" val="40532918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3E169DBE-F815-4209-A118-DC7099F385FE}" type="datetime1">
              <a:rPr lang="en-GB"/>
              <a:pPr>
                <a:defRPr/>
              </a:pPr>
              <a:t>07/12/2023</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265E5B65-DBC1-4AAD-A9F0-6763231A5C21}" type="slidenum">
              <a:rPr lang="en-GB" altLang="en-US"/>
              <a:pPr>
                <a:defRPr/>
              </a:pPr>
              <a:t>‹#›</a:t>
            </a:fld>
            <a:endParaRPr lang="en-GB" altLang="en-US"/>
          </a:p>
        </p:txBody>
      </p:sp>
    </p:spTree>
    <p:extLst>
      <p:ext uri="{BB962C8B-B14F-4D97-AF65-F5344CB8AC3E}">
        <p14:creationId xmlns:p14="http://schemas.microsoft.com/office/powerpoint/2010/main" val="4366346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BB933D0A-9AF9-4FC5-A54D-8C5CFBAE05F5}" type="datetime1">
              <a:rPr lang="en-GB"/>
              <a:pPr>
                <a:defRPr/>
              </a:pPr>
              <a:t>07/12/2023</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878A0076-4526-4FA1-B57D-62052302D1FD}" type="slidenum">
              <a:rPr lang="en-GB" altLang="en-US"/>
              <a:pPr>
                <a:defRPr/>
              </a:pPr>
              <a:t>‹#›</a:t>
            </a:fld>
            <a:endParaRPr lang="en-GB" altLang="en-US"/>
          </a:p>
        </p:txBody>
      </p:sp>
    </p:spTree>
    <p:extLst>
      <p:ext uri="{BB962C8B-B14F-4D97-AF65-F5344CB8AC3E}">
        <p14:creationId xmlns:p14="http://schemas.microsoft.com/office/powerpoint/2010/main" val="22141432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9924F442-E04E-4E55-AC02-7420DD22683E}" type="datetime1">
              <a:rPr lang="en-GB"/>
              <a:pPr>
                <a:defRPr/>
              </a:pPr>
              <a:t>07/12/2023</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6E5A3FBD-B329-48C2-839C-4CD0D0E62EF6}" type="slidenum">
              <a:rPr lang="en-GB" altLang="en-US"/>
              <a:pPr>
                <a:defRPr/>
              </a:pPr>
              <a:t>‹#›</a:t>
            </a:fld>
            <a:endParaRPr lang="en-GB" altLang="en-US"/>
          </a:p>
        </p:txBody>
      </p:sp>
    </p:spTree>
    <p:extLst>
      <p:ext uri="{BB962C8B-B14F-4D97-AF65-F5344CB8AC3E}">
        <p14:creationId xmlns:p14="http://schemas.microsoft.com/office/powerpoint/2010/main" val="9627716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E946AA24-6785-448A-9B33-4500638632F2}" type="datetime1">
              <a:rPr lang="en-GB"/>
              <a:pPr>
                <a:defRPr/>
              </a:pPr>
              <a:t>07/12/2023</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BCF97199-F7DF-4DF3-A547-58B5A3F4291A}" type="slidenum">
              <a:rPr lang="en-GB" altLang="en-US"/>
              <a:pPr>
                <a:defRPr/>
              </a:pPr>
              <a:t>‹#›</a:t>
            </a:fld>
            <a:endParaRPr lang="en-GB" altLang="en-US"/>
          </a:p>
        </p:txBody>
      </p:sp>
    </p:spTree>
    <p:extLst>
      <p:ext uri="{BB962C8B-B14F-4D97-AF65-F5344CB8AC3E}">
        <p14:creationId xmlns:p14="http://schemas.microsoft.com/office/powerpoint/2010/main" val="1858138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7E7DE3E3-AD0F-4ECB-975B-5A2AF0C82EA9}" type="datetime1">
              <a:rPr lang="en-GB"/>
              <a:pPr>
                <a:defRPr/>
              </a:pPr>
              <a:t>07/12/2023</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3EC1A894-2A1A-48B2-98CB-3C2E10102BA0}" type="slidenum">
              <a:rPr lang="en-GB" altLang="en-US"/>
              <a:pPr>
                <a:defRPr/>
              </a:pPr>
              <a:t>‹#›</a:t>
            </a:fld>
            <a:endParaRPr lang="en-GB" altLang="en-US"/>
          </a:p>
        </p:txBody>
      </p:sp>
    </p:spTree>
    <p:extLst>
      <p:ext uri="{BB962C8B-B14F-4D97-AF65-F5344CB8AC3E}">
        <p14:creationId xmlns:p14="http://schemas.microsoft.com/office/powerpoint/2010/main" val="14928986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A3A4249-34A0-4AAA-B7B4-ECC759B1121A}" type="datetime1">
              <a:rPr lang="en-GB"/>
              <a:pPr>
                <a:defRPr/>
              </a:pPr>
              <a:t>07/12/2023</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51353A8D-6BC7-4D3B-BB26-1AA1F7621235}" type="slidenum">
              <a:rPr lang="en-GB" altLang="en-US"/>
              <a:pPr>
                <a:defRPr/>
              </a:pPr>
              <a:t>‹#›</a:t>
            </a:fld>
            <a:endParaRPr lang="en-GB" altLang="en-US"/>
          </a:p>
        </p:txBody>
      </p:sp>
    </p:spTree>
    <p:extLst>
      <p:ext uri="{BB962C8B-B14F-4D97-AF65-F5344CB8AC3E}">
        <p14:creationId xmlns:p14="http://schemas.microsoft.com/office/powerpoint/2010/main" val="12128329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C21520C0-5B4C-4280-8044-2E08FF4019B4}" type="datetime1">
              <a:rPr lang="en-GB"/>
              <a:pPr>
                <a:defRPr/>
              </a:pPr>
              <a:t>07/12/2023</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4B9B457F-28A0-4FAE-9F0C-71AB9D9E79C0}" type="slidenum">
              <a:rPr lang="en-GB" altLang="en-US"/>
              <a:pPr>
                <a:defRPr/>
              </a:pPr>
              <a:t>‹#›</a:t>
            </a:fld>
            <a:endParaRPr lang="en-GB" altLang="en-US"/>
          </a:p>
        </p:txBody>
      </p:sp>
    </p:spTree>
    <p:extLst>
      <p:ext uri="{BB962C8B-B14F-4D97-AF65-F5344CB8AC3E}">
        <p14:creationId xmlns:p14="http://schemas.microsoft.com/office/powerpoint/2010/main" val="16806219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3B2D6B89-09AC-4741-9EC2-F119C3D2B8E1}" type="datetime1">
              <a:rPr lang="en-GB"/>
              <a:pPr>
                <a:defRPr/>
              </a:pPr>
              <a:t>07/12/2023</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0694D7AC-F2B1-40DF-8861-30D46F13E68F}" type="slidenum">
              <a:rPr lang="en-GB" altLang="en-US"/>
              <a:pPr>
                <a:defRPr/>
              </a:pPr>
              <a:t>‹#›</a:t>
            </a:fld>
            <a:endParaRPr lang="en-GB" altLang="en-US"/>
          </a:p>
        </p:txBody>
      </p:sp>
    </p:spTree>
    <p:extLst>
      <p:ext uri="{BB962C8B-B14F-4D97-AF65-F5344CB8AC3E}">
        <p14:creationId xmlns:p14="http://schemas.microsoft.com/office/powerpoint/2010/main" val="10740890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2ECC0777-1175-4649-A6CA-63F0B82C2A59}" type="datetime1">
              <a:rPr lang="en-GB"/>
              <a:pPr>
                <a:defRPr/>
              </a:pPr>
              <a:t>07/12/2023</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E65A7E0-D96E-4F21-B8A9-47C0C5269AEA}" type="slidenum">
              <a:rPr lang="en-GB" altLang="en-US"/>
              <a:pPr>
                <a:defRPr/>
              </a:pPr>
              <a:t>‹#›</a:t>
            </a:fld>
            <a:endParaRPr lang="en-GB" altLang="en-US"/>
          </a:p>
        </p:txBody>
      </p:sp>
    </p:spTree>
    <p:extLst>
      <p:ext uri="{BB962C8B-B14F-4D97-AF65-F5344CB8AC3E}">
        <p14:creationId xmlns:p14="http://schemas.microsoft.com/office/powerpoint/2010/main" val="1478656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F0D7377-0FFC-46BA-81B2-23072C0AE3F8}" type="datetime1">
              <a:rPr lang="en-GB"/>
              <a:pPr>
                <a:defRPr/>
              </a:pPr>
              <a:t>07/12/2023</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516E4200-1EE1-4A85-B8B2-A58E5A8E5CBF}" type="slidenum">
              <a:rPr lang="en-GB" altLang="en-US"/>
              <a:pPr>
                <a:defRPr/>
              </a:pPr>
              <a:t>‹#›</a:t>
            </a:fld>
            <a:endParaRPr lang="en-GB" altLang="en-US"/>
          </a:p>
        </p:txBody>
      </p:sp>
    </p:spTree>
    <p:extLst>
      <p:ext uri="{BB962C8B-B14F-4D97-AF65-F5344CB8AC3E}">
        <p14:creationId xmlns:p14="http://schemas.microsoft.com/office/powerpoint/2010/main" val="22643048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127ECC41-19EA-482A-953E-7123B3AD5E76}" type="datetime1">
              <a:rPr lang="en-GB"/>
              <a:pPr>
                <a:defRPr/>
              </a:pPr>
              <a:t>07/12/2023</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2CBCEE50-36CB-41C1-8C57-9AC84F570812}" type="slidenum">
              <a:rPr lang="en-GB" altLang="en-US"/>
              <a:pPr>
                <a:defRPr/>
              </a:pPr>
              <a:t>‹#›</a:t>
            </a:fld>
            <a:endParaRPr lang="en-GB" altLang="en-US"/>
          </a:p>
        </p:txBody>
      </p:sp>
    </p:spTree>
    <p:extLst>
      <p:ext uri="{BB962C8B-B14F-4D97-AF65-F5344CB8AC3E}">
        <p14:creationId xmlns:p14="http://schemas.microsoft.com/office/powerpoint/2010/main" val="32011877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88CDF714-6E5E-4674-9BCB-7577AC040E7A}" type="datetime1">
              <a:rPr lang="en-GB"/>
              <a:pPr>
                <a:defRPr/>
              </a:pPr>
              <a:t>07/12/2023</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0BA5DB35-34C8-44B6-B061-E823A941770D}" type="slidenum">
              <a:rPr lang="en-GB" altLang="en-US"/>
              <a:pPr>
                <a:defRPr/>
              </a:pPr>
              <a:t>‹#›</a:t>
            </a:fld>
            <a:endParaRPr lang="en-GB" altLang="en-US"/>
          </a:p>
        </p:txBody>
      </p:sp>
    </p:spTree>
    <p:extLst>
      <p:ext uri="{BB962C8B-B14F-4D97-AF65-F5344CB8AC3E}">
        <p14:creationId xmlns:p14="http://schemas.microsoft.com/office/powerpoint/2010/main" val="11432545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7E428EEB-D655-43C2-81ED-DA8813E2705E}" type="datetime1">
              <a:rPr lang="en-GB"/>
              <a:pPr>
                <a:defRPr/>
              </a:pPr>
              <a:t>07/12/2023</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52796536-B6AD-4C4E-89A1-32E0A627C67F}" type="slidenum">
              <a:rPr lang="en-GB" altLang="en-US"/>
              <a:pPr>
                <a:defRPr/>
              </a:pPr>
              <a:t>‹#›</a:t>
            </a:fld>
            <a:endParaRPr lang="en-GB" altLang="en-US"/>
          </a:p>
        </p:txBody>
      </p:sp>
    </p:spTree>
    <p:extLst>
      <p:ext uri="{BB962C8B-B14F-4D97-AF65-F5344CB8AC3E}">
        <p14:creationId xmlns:p14="http://schemas.microsoft.com/office/powerpoint/2010/main" val="15800006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D54F57E8-5F16-48BD-A5AC-365AE284B917}" type="datetime1">
              <a:rPr lang="en-GB"/>
              <a:pPr>
                <a:defRPr/>
              </a:pPr>
              <a:t>07/12/2023</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1158B231-97C8-43D3-A3DF-D8F3081D8AA8}" type="slidenum">
              <a:rPr lang="en-GB" altLang="en-US"/>
              <a:pPr>
                <a:defRPr/>
              </a:pPr>
              <a:t>‹#›</a:t>
            </a:fld>
            <a:endParaRPr lang="en-GB" altLang="en-US"/>
          </a:p>
        </p:txBody>
      </p:sp>
    </p:spTree>
    <p:extLst>
      <p:ext uri="{BB962C8B-B14F-4D97-AF65-F5344CB8AC3E}">
        <p14:creationId xmlns:p14="http://schemas.microsoft.com/office/powerpoint/2010/main" val="39654773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B9DD20E8-FDB4-49D5-80F6-768F72F91914}" type="datetime1">
              <a:rPr lang="en-GB"/>
              <a:pPr>
                <a:defRPr/>
              </a:pPr>
              <a:t>07/12/2023</a:t>
            </a:fld>
            <a:endParaRPr lang="en-GB" dirty="0"/>
          </a:p>
        </p:txBody>
      </p:sp>
      <p:sp>
        <p:nvSpPr>
          <p:cNvPr id="8" name="Slide Number Placeholder 5"/>
          <p:cNvSpPr>
            <a:spLocks noGrp="1"/>
          </p:cNvSpPr>
          <p:nvPr>
            <p:ph type="sldNum" sz="quarter" idx="11"/>
          </p:nvPr>
        </p:nvSpPr>
        <p:spPr/>
        <p:txBody>
          <a:bodyPr/>
          <a:lstStyle>
            <a:lvl1pPr>
              <a:defRPr/>
            </a:lvl1pPr>
          </a:lstStyle>
          <a:p>
            <a:pPr>
              <a:defRPr/>
            </a:pPr>
            <a:fld id="{C6FE8BAC-7553-4E63-815C-BCE64170BB95}" type="slidenum">
              <a:rPr lang="en-GB" altLang="en-US"/>
              <a:pPr>
                <a:defRPr/>
              </a:pPr>
              <a:t>‹#›</a:t>
            </a:fld>
            <a:endParaRPr lang="en-GB" altLang="en-US"/>
          </a:p>
        </p:txBody>
      </p:sp>
    </p:spTree>
    <p:extLst>
      <p:ext uri="{BB962C8B-B14F-4D97-AF65-F5344CB8AC3E}">
        <p14:creationId xmlns:p14="http://schemas.microsoft.com/office/powerpoint/2010/main" val="96367999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1DBECB00-7774-4B18-B6E4-B5FAED863DCC}" type="datetime1">
              <a:rPr lang="en-GB"/>
              <a:pPr>
                <a:defRPr/>
              </a:pPr>
              <a:t>07/12/2023</a:t>
            </a:fld>
            <a:endParaRPr lang="en-GB" dirty="0"/>
          </a:p>
        </p:txBody>
      </p:sp>
      <p:sp>
        <p:nvSpPr>
          <p:cNvPr id="4" name="Slide Number Placeholder 5"/>
          <p:cNvSpPr>
            <a:spLocks noGrp="1"/>
          </p:cNvSpPr>
          <p:nvPr>
            <p:ph type="sldNum" sz="quarter" idx="11"/>
          </p:nvPr>
        </p:nvSpPr>
        <p:spPr/>
        <p:txBody>
          <a:bodyPr/>
          <a:lstStyle>
            <a:lvl1pPr>
              <a:defRPr/>
            </a:lvl1pPr>
          </a:lstStyle>
          <a:p>
            <a:pPr>
              <a:defRPr/>
            </a:pPr>
            <a:fld id="{264E93B2-BB80-471B-BF15-CF7E4CBDA032}" type="slidenum">
              <a:rPr lang="en-GB" altLang="en-US"/>
              <a:pPr>
                <a:defRPr/>
              </a:pPr>
              <a:t>‹#›</a:t>
            </a:fld>
            <a:endParaRPr lang="en-GB" altLang="en-US"/>
          </a:p>
        </p:txBody>
      </p:sp>
    </p:spTree>
    <p:extLst>
      <p:ext uri="{BB962C8B-B14F-4D97-AF65-F5344CB8AC3E}">
        <p14:creationId xmlns:p14="http://schemas.microsoft.com/office/powerpoint/2010/main" val="354104560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ACA03EEC-B14E-4A7F-BFD6-5060B1114ACC}" type="datetime1">
              <a:rPr lang="en-GB"/>
              <a:pPr>
                <a:defRPr/>
              </a:pPr>
              <a:t>07/12/2023</a:t>
            </a:fld>
            <a:endParaRPr lang="en-GB" dirty="0"/>
          </a:p>
        </p:txBody>
      </p:sp>
      <p:sp>
        <p:nvSpPr>
          <p:cNvPr id="3" name="Slide Number Placeholder 5"/>
          <p:cNvSpPr>
            <a:spLocks noGrp="1"/>
          </p:cNvSpPr>
          <p:nvPr>
            <p:ph type="sldNum" sz="quarter" idx="11"/>
          </p:nvPr>
        </p:nvSpPr>
        <p:spPr/>
        <p:txBody>
          <a:bodyPr/>
          <a:lstStyle>
            <a:lvl1pPr>
              <a:defRPr/>
            </a:lvl1pPr>
          </a:lstStyle>
          <a:p>
            <a:pPr>
              <a:defRPr/>
            </a:pPr>
            <a:fld id="{703C9C18-436A-41F6-9797-10541D74A8B8}" type="slidenum">
              <a:rPr lang="en-GB" altLang="en-US"/>
              <a:pPr>
                <a:defRPr/>
              </a:pPr>
              <a:t>‹#›</a:t>
            </a:fld>
            <a:endParaRPr lang="en-GB" altLang="en-US"/>
          </a:p>
        </p:txBody>
      </p:sp>
    </p:spTree>
    <p:extLst>
      <p:ext uri="{BB962C8B-B14F-4D97-AF65-F5344CB8AC3E}">
        <p14:creationId xmlns:p14="http://schemas.microsoft.com/office/powerpoint/2010/main" val="284300033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52588FE9-B7CF-4C10-8F60-2AFD49FF6B4A}" type="datetime1">
              <a:rPr lang="en-GB"/>
              <a:pPr>
                <a:defRPr/>
              </a:pPr>
              <a:t>07/12/2023</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E2B9FA73-AE59-4174-8456-F06501F255FB}" type="slidenum">
              <a:rPr lang="en-GB" altLang="en-US"/>
              <a:pPr>
                <a:defRPr/>
              </a:pPr>
              <a:t>‹#›</a:t>
            </a:fld>
            <a:endParaRPr lang="en-GB" altLang="en-US"/>
          </a:p>
        </p:txBody>
      </p:sp>
    </p:spTree>
    <p:extLst>
      <p:ext uri="{BB962C8B-B14F-4D97-AF65-F5344CB8AC3E}">
        <p14:creationId xmlns:p14="http://schemas.microsoft.com/office/powerpoint/2010/main" val="74393341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DB54B5C1-EB0C-4891-83EA-565F707CD801}" type="datetime1">
              <a:rPr lang="en-GB"/>
              <a:pPr>
                <a:defRPr/>
              </a:pPr>
              <a:t>07/12/2023</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82FA35A5-3AA5-4D86-9171-7094E82C0F20}" type="slidenum">
              <a:rPr lang="en-GB" altLang="en-US"/>
              <a:pPr>
                <a:defRPr/>
              </a:pPr>
              <a:t>‹#›</a:t>
            </a:fld>
            <a:endParaRPr lang="en-GB" altLang="en-US"/>
          </a:p>
        </p:txBody>
      </p:sp>
    </p:spTree>
    <p:extLst>
      <p:ext uri="{BB962C8B-B14F-4D97-AF65-F5344CB8AC3E}">
        <p14:creationId xmlns:p14="http://schemas.microsoft.com/office/powerpoint/2010/main" val="260818638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23FFA933-8B13-44D1-B72A-3A40E63B9BEC}" type="datetime1">
              <a:rPr lang="en-GB"/>
              <a:pPr>
                <a:defRPr/>
              </a:pPr>
              <a:t>07/12/2023</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20CA2798-5A76-40A3-8D8B-F8B170758745}" type="slidenum">
              <a:rPr lang="en-GB" altLang="en-US"/>
              <a:pPr>
                <a:defRPr/>
              </a:pPr>
              <a:t>‹#›</a:t>
            </a:fld>
            <a:endParaRPr lang="en-GB" altLang="en-US"/>
          </a:p>
        </p:txBody>
      </p:sp>
    </p:spTree>
    <p:extLst>
      <p:ext uri="{BB962C8B-B14F-4D97-AF65-F5344CB8AC3E}">
        <p14:creationId xmlns:p14="http://schemas.microsoft.com/office/powerpoint/2010/main" val="416074877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F1163F08-6A97-4156-9294-3C63E7FBB29C}" type="datetime1">
              <a:rPr lang="en-GB"/>
              <a:pPr>
                <a:defRPr/>
              </a:pPr>
              <a:t>07/12/2023</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D4C3621B-BCF9-45C1-B6BD-A5169FE7BBAB}" type="slidenum">
              <a:rPr lang="en-GB" altLang="en-US"/>
              <a:pPr>
                <a:defRPr/>
              </a:pPr>
              <a:t>‹#›</a:t>
            </a:fld>
            <a:endParaRPr lang="en-GB" altLang="en-US"/>
          </a:p>
        </p:txBody>
      </p:sp>
    </p:spTree>
    <p:extLst>
      <p:ext uri="{BB962C8B-B14F-4D97-AF65-F5344CB8AC3E}">
        <p14:creationId xmlns:p14="http://schemas.microsoft.com/office/powerpoint/2010/main" val="99755576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06A18175-4CCB-4D59-9E7A-CB9E10CAD97C}" type="datetime1">
              <a:rPr lang="en-GB"/>
              <a:pPr>
                <a:defRPr/>
              </a:pPr>
              <a:t>07/12/2023</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373FB7A2-415E-41A5-B6CD-01E09ABC31D7}" type="slidenum">
              <a:rPr lang="en-GB" altLang="en-US"/>
              <a:pPr>
                <a:defRPr/>
              </a:pPr>
              <a:t>‹#›</a:t>
            </a:fld>
            <a:endParaRPr lang="en-GB" altLang="en-US"/>
          </a:p>
        </p:txBody>
      </p:sp>
    </p:spTree>
    <p:extLst>
      <p:ext uri="{BB962C8B-B14F-4D97-AF65-F5344CB8AC3E}">
        <p14:creationId xmlns:p14="http://schemas.microsoft.com/office/powerpoint/2010/main" val="15051636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734DD8D-AE26-4A6C-B780-968F72A0D9BC}" type="datetime1">
              <a:rPr lang="en-GB"/>
              <a:pPr>
                <a:defRPr/>
              </a:pPr>
              <a:t>07/12/2023</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ADD17434-A7DD-4661-AAA4-10CC5EC625E0}" type="slidenum">
              <a:rPr lang="en-GB" altLang="en-US"/>
              <a:pPr>
                <a:defRPr/>
              </a:pPr>
              <a:t>‹#›</a:t>
            </a:fld>
            <a:endParaRPr lang="en-GB" altLang="en-US"/>
          </a:p>
        </p:txBody>
      </p:sp>
    </p:spTree>
    <p:extLst>
      <p:ext uri="{BB962C8B-B14F-4D97-AF65-F5344CB8AC3E}">
        <p14:creationId xmlns:p14="http://schemas.microsoft.com/office/powerpoint/2010/main" val="210533814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08B30223-4BA2-41A5-8378-082085042B8B}" type="datetime1">
              <a:rPr lang="en-GB"/>
              <a:pPr>
                <a:defRPr/>
              </a:pPr>
              <a:t>07/12/2023</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039F0DC0-9577-4AF7-9997-F1F3A4753A89}" type="slidenum">
              <a:rPr lang="en-GB" altLang="en-US"/>
              <a:pPr>
                <a:defRPr/>
              </a:pPr>
              <a:t>‹#›</a:t>
            </a:fld>
            <a:endParaRPr lang="en-GB" altLang="en-US"/>
          </a:p>
        </p:txBody>
      </p:sp>
    </p:spTree>
    <p:extLst>
      <p:ext uri="{BB962C8B-B14F-4D97-AF65-F5344CB8AC3E}">
        <p14:creationId xmlns:p14="http://schemas.microsoft.com/office/powerpoint/2010/main" val="36959688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F11C2DB4-2A82-464E-9A30-E4E62EEAE577}" type="datetime1">
              <a:rPr lang="en-GB"/>
              <a:pPr>
                <a:defRPr/>
              </a:pPr>
              <a:t>07/12/2023</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BD3E0AAA-BD4A-47E9-8353-87A382C7C60D}" type="slidenum">
              <a:rPr lang="en-GB" altLang="en-US"/>
              <a:pPr>
                <a:defRPr/>
              </a:pPr>
              <a:t>‹#›</a:t>
            </a:fld>
            <a:endParaRPr lang="en-GB" altLang="en-US"/>
          </a:p>
        </p:txBody>
      </p:sp>
    </p:spTree>
    <p:extLst>
      <p:ext uri="{BB962C8B-B14F-4D97-AF65-F5344CB8AC3E}">
        <p14:creationId xmlns:p14="http://schemas.microsoft.com/office/powerpoint/2010/main" val="230101566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746D00B3-FBD0-4898-A21F-1C90CA3AC2AE}" type="datetime1">
              <a:rPr lang="en-GB"/>
              <a:pPr>
                <a:defRPr/>
              </a:pPr>
              <a:t>07/12/2023</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4CFBBD99-D03B-4006-8C30-13CE4ACD22F3}" type="slidenum">
              <a:rPr lang="en-GB" altLang="en-US"/>
              <a:pPr>
                <a:defRPr/>
              </a:pPr>
              <a:t>‹#›</a:t>
            </a:fld>
            <a:endParaRPr lang="en-GB" altLang="en-US"/>
          </a:p>
        </p:txBody>
      </p:sp>
    </p:spTree>
    <p:extLst>
      <p:ext uri="{BB962C8B-B14F-4D97-AF65-F5344CB8AC3E}">
        <p14:creationId xmlns:p14="http://schemas.microsoft.com/office/powerpoint/2010/main" val="68855210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D8CAC354-3C3A-42F3-94F7-BDC768A017A0}" type="datetime1">
              <a:rPr lang="en-GB"/>
              <a:pPr>
                <a:defRPr/>
              </a:pPr>
              <a:t>07/12/2023</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20A1F56E-245A-4786-9F0D-BF77875DF12F}" type="slidenum">
              <a:rPr lang="en-GB" altLang="en-US"/>
              <a:pPr>
                <a:defRPr/>
              </a:pPr>
              <a:t>‹#›</a:t>
            </a:fld>
            <a:endParaRPr lang="en-GB" altLang="en-US"/>
          </a:p>
        </p:txBody>
      </p:sp>
    </p:spTree>
    <p:extLst>
      <p:ext uri="{BB962C8B-B14F-4D97-AF65-F5344CB8AC3E}">
        <p14:creationId xmlns:p14="http://schemas.microsoft.com/office/powerpoint/2010/main" val="377252271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46A9C64A-C95D-40FB-94EC-91D162CC4BE6}" type="datetime1">
              <a:rPr lang="en-GB"/>
              <a:pPr>
                <a:defRPr/>
              </a:pPr>
              <a:t>07/12/2023</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5C7C6F31-1CA0-4C6C-A3BA-29E98D89E290}" type="slidenum">
              <a:rPr lang="en-GB" altLang="en-US"/>
              <a:pPr>
                <a:defRPr/>
              </a:pPr>
              <a:t>‹#›</a:t>
            </a:fld>
            <a:endParaRPr lang="en-GB" altLang="en-US"/>
          </a:p>
        </p:txBody>
      </p:sp>
    </p:spTree>
    <p:extLst>
      <p:ext uri="{BB962C8B-B14F-4D97-AF65-F5344CB8AC3E}">
        <p14:creationId xmlns:p14="http://schemas.microsoft.com/office/powerpoint/2010/main" val="421126840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B94F3833-EA02-4E1A-A7E8-D5A78044EBBC}" type="datetime1">
              <a:rPr lang="en-GB"/>
              <a:pPr>
                <a:defRPr/>
              </a:pPr>
              <a:t>07/12/2023</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D82228AD-6825-41E5-91E7-1C677A95F727}" type="slidenum">
              <a:rPr lang="en-GB" altLang="en-US"/>
              <a:pPr>
                <a:defRPr/>
              </a:pPr>
              <a:t>‹#›</a:t>
            </a:fld>
            <a:endParaRPr lang="en-GB" altLang="en-US"/>
          </a:p>
        </p:txBody>
      </p:sp>
    </p:spTree>
    <p:extLst>
      <p:ext uri="{BB962C8B-B14F-4D97-AF65-F5344CB8AC3E}">
        <p14:creationId xmlns:p14="http://schemas.microsoft.com/office/powerpoint/2010/main" val="132008355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023D7EC6-97FE-471F-BEC9-7BF2358EB8E2}" type="datetime1">
              <a:rPr lang="en-GB"/>
              <a:pPr>
                <a:defRPr/>
              </a:pPr>
              <a:t>07/12/2023</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35668082-4673-4954-9655-B6E541C98A60}" type="slidenum">
              <a:rPr lang="en-GB" altLang="en-US"/>
              <a:pPr>
                <a:defRPr/>
              </a:pPr>
              <a:t>‹#›</a:t>
            </a:fld>
            <a:endParaRPr lang="en-GB" altLang="en-US"/>
          </a:p>
        </p:txBody>
      </p:sp>
    </p:spTree>
    <p:extLst>
      <p:ext uri="{BB962C8B-B14F-4D97-AF65-F5344CB8AC3E}">
        <p14:creationId xmlns:p14="http://schemas.microsoft.com/office/powerpoint/2010/main" val="239412912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D3277691-3D83-4B5F-B87A-A61B87E980DE}" type="datetime1">
              <a:rPr lang="en-GB"/>
              <a:pPr>
                <a:defRPr/>
              </a:pPr>
              <a:t>07/12/2023</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2529DA5-8ED2-4C51-B184-95EB2B5739C8}" type="slidenum">
              <a:rPr lang="en-GB" altLang="en-US"/>
              <a:pPr>
                <a:defRPr/>
              </a:pPr>
              <a:t>‹#›</a:t>
            </a:fld>
            <a:endParaRPr lang="en-GB" altLang="en-US"/>
          </a:p>
        </p:txBody>
      </p:sp>
    </p:spTree>
    <p:extLst>
      <p:ext uri="{BB962C8B-B14F-4D97-AF65-F5344CB8AC3E}">
        <p14:creationId xmlns:p14="http://schemas.microsoft.com/office/powerpoint/2010/main" val="142550370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41ED13E7-388D-4ED8-BB1D-E2F751DD14CC}" type="datetime1">
              <a:rPr lang="en-GB"/>
              <a:pPr>
                <a:defRPr/>
              </a:pPr>
              <a:t>07/12/2023</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D843565E-6FD7-4D9D-8C7F-50E5CDEB8028}" type="slidenum">
              <a:rPr lang="en-GB" altLang="en-US"/>
              <a:pPr>
                <a:defRPr/>
              </a:pPr>
              <a:t>‹#›</a:t>
            </a:fld>
            <a:endParaRPr lang="en-GB" altLang="en-US"/>
          </a:p>
        </p:txBody>
      </p:sp>
    </p:spTree>
    <p:extLst>
      <p:ext uri="{BB962C8B-B14F-4D97-AF65-F5344CB8AC3E}">
        <p14:creationId xmlns:p14="http://schemas.microsoft.com/office/powerpoint/2010/main" val="15465952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2.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395288"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E2622CC5-44A9-4BFD-A04A-D5688105F279}" type="datetime1">
              <a:rPr lang="en-GB"/>
              <a:pPr>
                <a:defRPr/>
              </a:pPr>
              <a:t>07/12/2023</a:t>
            </a:fld>
            <a:endParaRPr lang="en-GB"/>
          </a:p>
        </p:txBody>
      </p:sp>
      <p:sp>
        <p:nvSpPr>
          <p:cNvPr id="8" name="Footer Placeholder 4"/>
          <p:cNvSpPr>
            <a:spLocks noGrp="1"/>
          </p:cNvSpPr>
          <p:nvPr>
            <p:ph type="ftr" sz="quarter" idx="3"/>
          </p:nvPr>
        </p:nvSpPr>
        <p:spPr>
          <a:xfrm>
            <a:off x="4140200" y="6381750"/>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smtClean="0">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C3EB5211-CE4E-42BC-A697-56830D22AB37}"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52" r:id="rId1"/>
    <p:sldLayoutId id="2147483653" r:id="rId2"/>
    <p:sldLayoutId id="2147483654" r:id="rId3"/>
    <p:sldLayoutId id="2147483655" r:id="rId4"/>
    <p:sldLayoutId id="2147483656" r:id="rId5"/>
    <p:sldLayoutId id="2147483657" r:id="rId6"/>
    <p:sldLayoutId id="2147483658" r:id="rId7"/>
    <p:sldLayoutId id="2147483659" r:id="rId8"/>
    <p:sldLayoutId id="2147483660" r:id="rId9"/>
    <p:sldLayoutId id="2147483661" r:id="rId10"/>
    <p:sldLayoutId id="2147483662"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2051"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0769A3CC-BF66-429E-8512-19C50D06E9EB}" type="datetime1">
              <a:rPr lang="en-GB"/>
              <a:pPr>
                <a:defRPr/>
              </a:pPr>
              <a:t>07/12/2023</a:t>
            </a:fld>
            <a:endParaRPr lang="en-GB" dirty="0"/>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065C6194-56E4-49E1-BED6-DC1C35F4C08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075"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C6518447-C403-4ECE-92D7-1657AD9DD70C}" type="datetime1">
              <a:rPr lang="en-GB"/>
              <a:pPr>
                <a:defRPr/>
              </a:pPr>
              <a:t>07/12/2023</a:t>
            </a:fld>
            <a:endParaRPr lang="en-GB"/>
          </a:p>
        </p:txBody>
      </p:sp>
      <p:sp>
        <p:nvSpPr>
          <p:cNvPr id="8" name="Footer Placeholder 4"/>
          <p:cNvSpPr>
            <a:spLocks noGrp="1"/>
          </p:cNvSpPr>
          <p:nvPr>
            <p:ph type="ftr" sz="quarter" idx="3"/>
          </p:nvPr>
        </p:nvSpPr>
        <p:spPr>
          <a:xfrm>
            <a:off x="3132138" y="6461125"/>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smtClean="0">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FA818105-6FC6-4727-AAAC-E2FBB310F377}"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9.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4.xml"/></Relationships>
</file>

<file path=ppt/slides/_rels/slide2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8.xml.rels><?xml version="1.0" encoding="UTF-8" standalone="yes"?>
<Relationships xmlns="http://schemas.openxmlformats.org/package/2006/relationships"><Relationship Id="rId3" Type="http://schemas.openxmlformats.org/officeDocument/2006/relationships/hyperlink" Target="https://doi.apa.org/doiLanding?doi=10.1037%2Fh0054346" TargetMode="External"/><Relationship Id="rId2" Type="http://schemas.openxmlformats.org/officeDocument/2006/relationships/hyperlink" Target="https://psychclassics.yorku.ca/Maslow/motivation.htm" TargetMode="External"/><Relationship Id="rId1" Type="http://schemas.openxmlformats.org/officeDocument/2006/relationships/slideLayout" Target="../slideLayouts/slideLayout24.xml"/></Relationships>
</file>

<file path=ppt/slides/_rels/slide29.xml.rels><?xml version="1.0" encoding="UTF-8" standalone="yes"?>
<Relationships xmlns="http://schemas.openxmlformats.org/package/2006/relationships"><Relationship Id="rId3" Type="http://schemas.openxmlformats.org/officeDocument/2006/relationships/hyperlink" Target="https://www.simplypsychology.org/maslow.html" TargetMode="External"/><Relationship Id="rId2" Type="http://schemas.openxmlformats.org/officeDocument/2006/relationships/hyperlink" Target="https://hbr.org/2003/01/power-is-the-great-motivator" TargetMode="External"/><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p:cNvSpPr>
            <a:spLocks noGrp="1"/>
          </p:cNvSpPr>
          <p:nvPr>
            <p:ph type="subTitle" idx="1"/>
          </p:nvPr>
        </p:nvSpPr>
        <p:spPr>
          <a:xfrm>
            <a:off x="1115616" y="1484784"/>
            <a:ext cx="6885384" cy="3773016"/>
          </a:xfrm>
        </p:spPr>
        <p:txBody>
          <a:bodyPr/>
          <a:lstStyle/>
          <a:p>
            <a:pPr eaLnBrk="1" hangingPunct="1">
              <a:spcBef>
                <a:spcPts val="0"/>
              </a:spcBef>
            </a:pPr>
            <a:r>
              <a:rPr lang="en-GB" sz="3600" b="1" strike="noStrike" spc="-1" dirty="0">
                <a:solidFill>
                  <a:schemeClr val="bg1"/>
                </a:solidFill>
                <a:latin typeface="Calibri" panose="020F0502020204030204" pitchFamily="34" charset="0"/>
                <a:cs typeface="Calibri" panose="020F0502020204030204" pitchFamily="34" charset="0"/>
              </a:rPr>
              <a:t>LCBB4006</a:t>
            </a:r>
            <a:endParaRPr lang="en-GB" sz="3600" b="1" dirty="0">
              <a:solidFill>
                <a:schemeClr val="bg1"/>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endParaRPr>
          </a:p>
          <a:p>
            <a:pPr eaLnBrk="1" hangingPunct="1">
              <a:spcBef>
                <a:spcPts val="0"/>
              </a:spcBef>
            </a:pPr>
            <a:r>
              <a:rPr lang="en-GB" sz="3600" b="1" dirty="0">
                <a:solidFill>
                  <a:schemeClr val="bg1"/>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Academic Skills (ACS) </a:t>
            </a:r>
          </a:p>
          <a:p>
            <a:pPr eaLnBrk="1" hangingPunct="1">
              <a:spcBef>
                <a:spcPts val="0"/>
              </a:spcBef>
            </a:pPr>
            <a:endParaRPr lang="en-GB" altLang="en-US" sz="3600"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endParaRPr>
          </a:p>
          <a:p>
            <a:pPr eaLnBrk="1" hangingPunct="1">
              <a:spcBef>
                <a:spcPts val="0"/>
              </a:spcBef>
            </a:pPr>
            <a:r>
              <a:rPr lang="en-GB" sz="3600" b="1" dirty="0">
                <a:solidFill>
                  <a:srgbClr val="FFFF00"/>
                </a:solidFill>
                <a:latin typeface="Calibri" panose="020F0502020204030204" pitchFamily="34" charset="0"/>
                <a:cs typeface="Calibri" panose="020F0502020204030204" pitchFamily="34" charset="0"/>
              </a:rPr>
              <a:t>Motivation</a:t>
            </a:r>
            <a:endParaRPr lang="en-US" sz="3600" b="1" dirty="0">
              <a:solidFill>
                <a:srgbClr val="FFFF00"/>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endParaRPr>
          </a:p>
        </p:txBody>
      </p:sp>
      <p:sp>
        <p:nvSpPr>
          <p:cNvPr id="2" name="Date Placeholder 1"/>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46A9C64A-C95D-40FB-94EC-91D162CC4BE6}" type="datetime1">
              <a:rPr kumimoji="0" lang="en-GB" sz="1050" b="0" i="0" u="none" strike="noStrike" kern="1200" cap="none" spc="0" normalizeH="0" baseline="0" noProof="0" smtClean="0">
                <a:ln>
                  <a:noFill/>
                </a:ln>
                <a:solidFill>
                  <a:srgbClr val="000000">
                    <a:tint val="75000"/>
                  </a:srgb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07/12/2023</a:t>
            </a:fld>
            <a:endParaRPr kumimoji="0" lang="en-GB" sz="1050" b="0" i="0" u="none" strike="noStrike" kern="1200" cap="none" spc="0" normalizeH="0" baseline="0" noProof="0">
              <a:ln>
                <a:noFill/>
              </a:ln>
              <a:solidFill>
                <a:srgbClr val="000000">
                  <a:tint val="75000"/>
                </a:srgbClr>
              </a:solidFill>
              <a:effectLst/>
              <a:uLnTx/>
              <a:uFillTx/>
              <a:latin typeface="Myriad Pro"/>
              <a:ea typeface="+mn-ea"/>
              <a:cs typeface="+mn-cs"/>
            </a:endParaRPr>
          </a:p>
        </p:txBody>
      </p:sp>
    </p:spTree>
    <p:extLst>
      <p:ext uri="{BB962C8B-B14F-4D97-AF65-F5344CB8AC3E}">
        <p14:creationId xmlns:p14="http://schemas.microsoft.com/office/powerpoint/2010/main" val="8315067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A56D4C23-DC3E-4EAD-A6D4-1D0773337899}"/>
              </a:ext>
            </a:extLst>
          </p:cNvPr>
          <p:cNvSpPr>
            <a:spLocks noGrp="1" noChangeArrowheads="1"/>
          </p:cNvSpPr>
          <p:nvPr>
            <p:ph type="title"/>
          </p:nvPr>
        </p:nvSpPr>
        <p:spPr/>
        <p:txBody>
          <a:bodyPr/>
          <a:lstStyle/>
          <a:p>
            <a:pPr eaLnBrk="1" hangingPunct="1"/>
            <a:r>
              <a:rPr lang="en-GB" altLang="en-US" sz="4000" b="1" dirty="0">
                <a:latin typeface="Calibri" panose="020F0502020204030204" pitchFamily="34" charset="0"/>
                <a:cs typeface="Calibri" panose="020F0502020204030204" pitchFamily="34" charset="0"/>
              </a:rPr>
              <a:t>Motivation</a:t>
            </a:r>
          </a:p>
        </p:txBody>
      </p:sp>
      <p:sp>
        <p:nvSpPr>
          <p:cNvPr id="11267" name="Rectangle 3">
            <a:extLst>
              <a:ext uri="{FF2B5EF4-FFF2-40B4-BE49-F238E27FC236}">
                <a16:creationId xmlns:a16="http://schemas.microsoft.com/office/drawing/2014/main" id="{10BC0012-90CA-41F7-845C-B47F5DAE5A0E}"/>
              </a:ext>
            </a:extLst>
          </p:cNvPr>
          <p:cNvSpPr>
            <a:spLocks noGrp="1" noChangeArrowheads="1"/>
          </p:cNvSpPr>
          <p:nvPr>
            <p:ph type="body" idx="1"/>
          </p:nvPr>
        </p:nvSpPr>
        <p:spPr>
          <a:xfrm>
            <a:off x="395536" y="1124744"/>
            <a:ext cx="8229600" cy="4132387"/>
          </a:xfrm>
        </p:spPr>
        <p:txBody>
          <a:bodyPr/>
          <a:lstStyle/>
          <a:p>
            <a:pPr eaLnBrk="1" hangingPunct="1">
              <a:spcBef>
                <a:spcPts val="0"/>
              </a:spcBef>
            </a:pPr>
            <a:r>
              <a:rPr lang="en-GB" sz="2400" dirty="0">
                <a:effectLst/>
                <a:latin typeface="Calibri" panose="020F0502020204030204" pitchFamily="34" charset="0"/>
                <a:ea typeface="Times New Roman" panose="02020603050405020304" pitchFamily="18" charset="0"/>
                <a:cs typeface="Calibri" panose="020F0502020204030204" pitchFamily="34" charset="0"/>
              </a:rPr>
              <a:t>What gets you up in the morning? A desire for more money? A hunger for fame? A thirst for knowledge? A need to please other people? The need to look after your family? Anger at injustice in the world?</a:t>
            </a:r>
            <a:endParaRPr lang="en-GB" sz="2400" dirty="0">
              <a:effectLst/>
              <a:latin typeface="Calibri" panose="020F0502020204030204" pitchFamily="34" charset="0"/>
              <a:ea typeface="Arial" panose="020B0604020202020204" pitchFamily="34" charset="0"/>
              <a:cs typeface="Calibri" panose="020F0502020204030204" pitchFamily="34" charset="0"/>
            </a:endParaRPr>
          </a:p>
          <a:p>
            <a:pPr eaLnBrk="1" hangingPunct="1">
              <a:spcBef>
                <a:spcPts val="0"/>
              </a:spcBef>
            </a:pPr>
            <a:endParaRPr lang="en-IN" sz="2400" dirty="0">
              <a:effectLst/>
              <a:latin typeface="Calibri" panose="020F0502020204030204" pitchFamily="34" charset="0"/>
              <a:ea typeface="Times New Roman" panose="02020603050405020304" pitchFamily="18" charset="0"/>
              <a:cs typeface="Calibri" panose="020F0502020204030204" pitchFamily="34" charset="0"/>
            </a:endParaRPr>
          </a:p>
          <a:p>
            <a:pPr eaLnBrk="1" hangingPunct="1">
              <a:spcBef>
                <a:spcPts val="0"/>
              </a:spcBef>
            </a:pPr>
            <a:r>
              <a:rPr lang="en-IN" sz="2400" dirty="0">
                <a:effectLst/>
                <a:latin typeface="Calibri" panose="020F0502020204030204" pitchFamily="34" charset="0"/>
                <a:ea typeface="Times New Roman" panose="02020603050405020304" pitchFamily="18" charset="0"/>
                <a:cs typeface="Calibri" panose="020F0502020204030204" pitchFamily="34" charset="0"/>
              </a:rPr>
              <a:t>These motivating factors are not as private as you may think. Other people – especially employers and teachers – need to know about them, in order to interact effectively with you.</a:t>
            </a:r>
          </a:p>
          <a:p>
            <a:pPr eaLnBrk="1" hangingPunct="1">
              <a:spcBef>
                <a:spcPts val="0"/>
              </a:spcBef>
            </a:pPr>
            <a:endParaRPr lang="en-IN" sz="2400" dirty="0">
              <a:latin typeface="Calibri" panose="020F0502020204030204" pitchFamily="34" charset="0"/>
              <a:ea typeface="Times New Roman" panose="02020603050405020304" pitchFamily="18" charset="0"/>
              <a:cs typeface="Calibri" panose="020F0502020204030204" pitchFamily="34" charset="0"/>
            </a:endParaRPr>
          </a:p>
          <a:p>
            <a:pPr eaLnBrk="1" hangingPunct="1">
              <a:spcBef>
                <a:spcPts val="0"/>
              </a:spcBef>
            </a:pPr>
            <a:r>
              <a:rPr lang="en-IN" sz="2400" dirty="0">
                <a:effectLst/>
                <a:latin typeface="Calibri" panose="020F0502020204030204" pitchFamily="34" charset="0"/>
                <a:ea typeface="Times New Roman" panose="02020603050405020304" pitchFamily="18" charset="0"/>
                <a:cs typeface="Calibri" panose="020F0502020204030204" pitchFamily="34" charset="0"/>
              </a:rPr>
              <a:t>In this session, we will concentrate on motivation in the workplace, but there may be some relevance to universities too.</a:t>
            </a:r>
          </a:p>
          <a:p>
            <a:pPr marL="0" indent="0" eaLnBrk="1" hangingPunct="1">
              <a:spcBef>
                <a:spcPts val="0"/>
              </a:spcBef>
              <a:buNone/>
            </a:pPr>
            <a:endParaRPr lang="en-IN" sz="2400" dirty="0">
              <a:latin typeface="Calibri" panose="020F0502020204030204" pitchFamily="34" charset="0"/>
              <a:ea typeface="Times New Roman" panose="02020603050405020304" pitchFamily="18" charset="0"/>
              <a:cs typeface="Calibri" panose="020F0502020204030204" pitchFamily="34" charset="0"/>
            </a:endParaRPr>
          </a:p>
          <a:p>
            <a:pPr eaLnBrk="1" hangingPunct="1">
              <a:buFontTx/>
              <a:buNone/>
            </a:pPr>
            <a:endParaRPr lang="en-GB" alt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A56D4C23-DC3E-4EAD-A6D4-1D0773337899}"/>
              </a:ext>
            </a:extLst>
          </p:cNvPr>
          <p:cNvSpPr>
            <a:spLocks noGrp="1" noChangeArrowheads="1"/>
          </p:cNvSpPr>
          <p:nvPr>
            <p:ph type="title"/>
          </p:nvPr>
        </p:nvSpPr>
        <p:spPr/>
        <p:txBody>
          <a:bodyPr/>
          <a:lstStyle/>
          <a:p>
            <a:pPr eaLnBrk="1" hangingPunct="1"/>
            <a:r>
              <a:rPr lang="en-GB" altLang="en-US" sz="4000" b="1" dirty="0">
                <a:latin typeface="Calibri" panose="020F0502020204030204" pitchFamily="34" charset="0"/>
                <a:cs typeface="Calibri" panose="020F0502020204030204" pitchFamily="34" charset="0"/>
              </a:rPr>
              <a:t>Motivation</a:t>
            </a:r>
          </a:p>
        </p:txBody>
      </p:sp>
      <p:sp>
        <p:nvSpPr>
          <p:cNvPr id="11267" name="Rectangle 3">
            <a:extLst>
              <a:ext uri="{FF2B5EF4-FFF2-40B4-BE49-F238E27FC236}">
                <a16:creationId xmlns:a16="http://schemas.microsoft.com/office/drawing/2014/main" id="{10BC0012-90CA-41F7-845C-B47F5DAE5A0E}"/>
              </a:ext>
            </a:extLst>
          </p:cNvPr>
          <p:cNvSpPr>
            <a:spLocks noGrp="1" noChangeArrowheads="1"/>
          </p:cNvSpPr>
          <p:nvPr>
            <p:ph type="body" idx="1"/>
          </p:nvPr>
        </p:nvSpPr>
        <p:spPr>
          <a:xfrm>
            <a:off x="395536" y="1124744"/>
            <a:ext cx="8229600" cy="4132387"/>
          </a:xfrm>
        </p:spPr>
        <p:txBody>
          <a:bodyPr/>
          <a:lstStyle/>
          <a:p>
            <a:pPr eaLnBrk="1" hangingPunct="1">
              <a:spcBef>
                <a:spcPts val="0"/>
              </a:spcBef>
            </a:pPr>
            <a:r>
              <a:rPr lang="en-IN" sz="2400" dirty="0">
                <a:effectLst/>
                <a:latin typeface="Calibri" panose="020F0502020204030204" pitchFamily="34" charset="0"/>
                <a:ea typeface="Times New Roman" panose="02020603050405020304" pitchFamily="18" charset="0"/>
                <a:cs typeface="Calibri" panose="020F0502020204030204" pitchFamily="34" charset="0"/>
              </a:rPr>
              <a:t>Motivation is the state of mind that pushes people </a:t>
            </a:r>
            <a:r>
              <a:rPr lang="en-IN" sz="2400" dirty="0">
                <a:effectLst/>
                <a:latin typeface="Calibri" panose="020F0502020204030204" pitchFamily="34" charset="0"/>
                <a:ea typeface="Arial" panose="020B0604020202020204" pitchFamily="34" charset="0"/>
                <a:cs typeface="Calibri" panose="020F0502020204030204" pitchFamily="34" charset="0"/>
              </a:rPr>
              <a:t>to work in a certain way, in order to achieve their goals. It drives them </a:t>
            </a:r>
            <a:r>
              <a:rPr lang="en-IN" sz="2400" dirty="0">
                <a:effectLst/>
                <a:latin typeface="Calibri" panose="020F0502020204030204" pitchFamily="34" charset="0"/>
                <a:ea typeface="Times New Roman" panose="02020603050405020304" pitchFamily="18" charset="0"/>
                <a:cs typeface="Calibri" panose="020F0502020204030204" pitchFamily="34" charset="0"/>
              </a:rPr>
              <a:t>to perform to their highest potential, with a positive attitude and </a:t>
            </a:r>
            <a:r>
              <a:rPr lang="en-IN" sz="2400" dirty="0">
                <a:effectLst/>
                <a:latin typeface="Calibri" panose="020F0502020204030204" pitchFamily="34" charset="0"/>
                <a:ea typeface="Arial" panose="020B0604020202020204" pitchFamily="34" charset="0"/>
                <a:cs typeface="Calibri" panose="020F0502020204030204" pitchFamily="34" charset="0"/>
              </a:rPr>
              <a:t>a high level of energy, enthusiasm, commitment and focus</a:t>
            </a:r>
            <a:r>
              <a:rPr lang="en-IN" sz="2400" dirty="0">
                <a:effectLst/>
                <a:latin typeface="Calibri" panose="020F0502020204030204" pitchFamily="34" charset="0"/>
                <a:ea typeface="Times New Roman" panose="02020603050405020304" pitchFamily="18" charset="0"/>
                <a:cs typeface="Calibri" panose="020F0502020204030204" pitchFamily="34" charset="0"/>
              </a:rPr>
              <a:t>. </a:t>
            </a:r>
            <a:r>
              <a:rPr lang="en-IN" sz="2400" dirty="0">
                <a:effectLst/>
                <a:latin typeface="Calibri" panose="020F0502020204030204" pitchFamily="34" charset="0"/>
                <a:ea typeface="Arial" panose="020B0604020202020204" pitchFamily="34" charset="0"/>
                <a:cs typeface="Calibri" panose="020F0502020204030204" pitchFamily="34" charset="0"/>
              </a:rPr>
              <a:t>In short, motivation is the driving force behind human actions. </a:t>
            </a:r>
            <a:endParaRPr lang="en-GB" sz="2400" dirty="0">
              <a:effectLst/>
              <a:latin typeface="Calibri" panose="020F0502020204030204" pitchFamily="34" charset="0"/>
              <a:ea typeface="Arial" panose="020B0604020202020204" pitchFamily="34" charset="0"/>
              <a:cs typeface="Calibri" panose="020F0502020204030204" pitchFamily="34" charset="0"/>
            </a:endParaRPr>
          </a:p>
          <a:p>
            <a:pPr eaLnBrk="1" hangingPunct="1">
              <a:spcBef>
                <a:spcPts val="0"/>
              </a:spcBef>
            </a:pPr>
            <a:endParaRPr lang="en-IN" sz="2400" dirty="0">
              <a:effectLst/>
              <a:latin typeface="Calibri" panose="020F0502020204030204" pitchFamily="34" charset="0"/>
              <a:ea typeface="Times New Roman" panose="02020603050405020304" pitchFamily="18" charset="0"/>
              <a:cs typeface="Calibri" panose="020F0502020204030204" pitchFamily="34" charset="0"/>
            </a:endParaRPr>
          </a:p>
          <a:p>
            <a:pPr eaLnBrk="1" hangingPunct="1">
              <a:spcBef>
                <a:spcPts val="0"/>
              </a:spcBef>
            </a:pPr>
            <a:r>
              <a:rPr lang="en-IN" sz="2400" dirty="0">
                <a:effectLst/>
                <a:latin typeface="Calibri" panose="020F0502020204030204" pitchFamily="34" charset="0"/>
                <a:ea typeface="Times New Roman" panose="02020603050405020304" pitchFamily="18" charset="0"/>
                <a:cs typeface="Calibri" panose="020F0502020204030204" pitchFamily="34" charset="0"/>
              </a:rPr>
              <a:t>Every individual in a team and an organisation should be motivated, and inspired to perform at their best. This is the team leader’s or manager’s responsibility. It is neither quick nor easy, but in the long run, the gains that are derived from happy employees far outweigh the time and effort that are needed for motivating them! </a:t>
            </a:r>
          </a:p>
          <a:p>
            <a:pPr marL="0" indent="0" eaLnBrk="1" hangingPunct="1">
              <a:spcBef>
                <a:spcPts val="0"/>
              </a:spcBef>
              <a:buNone/>
            </a:pPr>
            <a:endParaRPr lang="en-IN" sz="2400" dirty="0">
              <a:latin typeface="Calibri" panose="020F0502020204030204" pitchFamily="34" charset="0"/>
              <a:ea typeface="Times New Roman" panose="02020603050405020304" pitchFamily="18" charset="0"/>
              <a:cs typeface="Calibri" panose="020F0502020204030204" pitchFamily="34" charset="0"/>
            </a:endParaRPr>
          </a:p>
          <a:p>
            <a:pPr eaLnBrk="1" hangingPunct="1">
              <a:buFontTx/>
              <a:buNone/>
            </a:pPr>
            <a:endParaRPr lang="en-GB" altLang="en-US" dirty="0"/>
          </a:p>
        </p:txBody>
      </p:sp>
    </p:spTree>
    <p:extLst>
      <p:ext uri="{BB962C8B-B14F-4D97-AF65-F5344CB8AC3E}">
        <p14:creationId xmlns:p14="http://schemas.microsoft.com/office/powerpoint/2010/main" val="27563189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26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7"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A56D4C23-DC3E-4EAD-A6D4-1D0773337899}"/>
              </a:ext>
            </a:extLst>
          </p:cNvPr>
          <p:cNvSpPr>
            <a:spLocks noGrp="1" noChangeArrowheads="1"/>
          </p:cNvSpPr>
          <p:nvPr>
            <p:ph type="title"/>
          </p:nvPr>
        </p:nvSpPr>
        <p:spPr/>
        <p:txBody>
          <a:bodyPr/>
          <a:lstStyle/>
          <a:p>
            <a:pPr eaLnBrk="1" hangingPunct="1"/>
            <a:r>
              <a:rPr lang="en-GB" altLang="en-US" sz="4000" b="1" dirty="0">
                <a:latin typeface="Calibri" panose="020F0502020204030204" pitchFamily="34" charset="0"/>
                <a:cs typeface="Calibri" panose="020F0502020204030204" pitchFamily="34" charset="0"/>
              </a:rPr>
              <a:t>Motivation</a:t>
            </a:r>
          </a:p>
        </p:txBody>
      </p:sp>
      <p:sp>
        <p:nvSpPr>
          <p:cNvPr id="11267" name="Rectangle 3">
            <a:extLst>
              <a:ext uri="{FF2B5EF4-FFF2-40B4-BE49-F238E27FC236}">
                <a16:creationId xmlns:a16="http://schemas.microsoft.com/office/drawing/2014/main" id="{10BC0012-90CA-41F7-845C-B47F5DAE5A0E}"/>
              </a:ext>
            </a:extLst>
          </p:cNvPr>
          <p:cNvSpPr>
            <a:spLocks noGrp="1" noChangeArrowheads="1"/>
          </p:cNvSpPr>
          <p:nvPr>
            <p:ph type="body" idx="1"/>
          </p:nvPr>
        </p:nvSpPr>
        <p:spPr>
          <a:xfrm>
            <a:off x="395536" y="1196752"/>
            <a:ext cx="8229600" cy="4464496"/>
          </a:xfrm>
        </p:spPr>
        <p:txBody>
          <a:bodyPr/>
          <a:lstStyle/>
          <a:p>
            <a:pPr>
              <a:spcBef>
                <a:spcPts val="0"/>
              </a:spcBef>
            </a:pPr>
            <a:r>
              <a:rPr lang="en-IN" sz="2400" dirty="0">
                <a:effectLst/>
                <a:latin typeface="Calibri" panose="020F0502020204030204" pitchFamily="34" charset="0"/>
                <a:ea typeface="Arial" panose="020B0604020202020204" pitchFamily="34" charset="0"/>
                <a:cs typeface="Calibri" panose="020F0502020204030204" pitchFamily="34" charset="0"/>
              </a:rPr>
              <a:t>There are many different forces that guide and direct our motivations. Many psychologists have studied human behaviour and have proposed various motivational theories. These theories provide insights into the ways in which people behave and what motivates them. </a:t>
            </a:r>
          </a:p>
          <a:p>
            <a:pPr>
              <a:spcBef>
                <a:spcPts val="0"/>
              </a:spcBef>
            </a:pPr>
            <a:endParaRPr lang="en-GB" sz="2400" dirty="0">
              <a:effectLst/>
              <a:latin typeface="Calibri" panose="020F0502020204030204" pitchFamily="34" charset="0"/>
              <a:ea typeface="Arial" panose="020B0604020202020204" pitchFamily="34" charset="0"/>
              <a:cs typeface="Calibri" panose="020F0502020204030204" pitchFamily="34" charset="0"/>
            </a:endParaRPr>
          </a:p>
          <a:p>
            <a:pPr>
              <a:spcBef>
                <a:spcPts val="0"/>
              </a:spcBef>
            </a:pPr>
            <a:r>
              <a:rPr lang="en-IN" sz="2400" dirty="0">
                <a:effectLst/>
                <a:latin typeface="Calibri" panose="020F0502020204030204" pitchFamily="34" charset="0"/>
                <a:ea typeface="Arial" panose="020B0604020202020204" pitchFamily="34" charset="0"/>
                <a:cs typeface="Calibri" panose="020F0502020204030204" pitchFamily="34" charset="0"/>
              </a:rPr>
              <a:t>Here we present three of the most famous and important motivational theories</a:t>
            </a:r>
            <a:r>
              <a:rPr lang="en-GB" sz="2400" dirty="0">
                <a:effectLst/>
                <a:latin typeface="Calibri" panose="020F0502020204030204" pitchFamily="34" charset="0"/>
                <a:ea typeface="Arial" panose="020B0604020202020204" pitchFamily="34" charset="0"/>
                <a:cs typeface="Calibri" panose="020F0502020204030204" pitchFamily="34" charset="0"/>
              </a:rPr>
              <a:t>: </a:t>
            </a:r>
          </a:p>
          <a:p>
            <a:pPr marL="0" indent="0">
              <a:spcBef>
                <a:spcPts val="0"/>
              </a:spcBef>
              <a:buNone/>
            </a:pPr>
            <a:endParaRPr lang="en-GB" sz="2400" dirty="0">
              <a:effectLst/>
              <a:latin typeface="Calibri" panose="020F0502020204030204" pitchFamily="34" charset="0"/>
              <a:ea typeface="Arial" panose="020B0604020202020204" pitchFamily="34" charset="0"/>
              <a:cs typeface="Calibri" panose="020F0502020204030204" pitchFamily="34" charset="0"/>
            </a:endParaRPr>
          </a:p>
          <a:p>
            <a:pPr marL="0" indent="0">
              <a:spcBef>
                <a:spcPts val="0"/>
              </a:spcBef>
              <a:buNone/>
            </a:pPr>
            <a:r>
              <a:rPr lang="en-GB" sz="2400" dirty="0">
                <a:effectLst/>
                <a:latin typeface="Calibri" panose="020F0502020204030204" pitchFamily="34" charset="0"/>
                <a:ea typeface="Arial" panose="020B0604020202020204" pitchFamily="34" charset="0"/>
                <a:cs typeface="Calibri" panose="020F0502020204030204" pitchFamily="34" charset="0"/>
              </a:rPr>
              <a:t>1) Maslow’s Hierarchy of Needs Theory</a:t>
            </a:r>
          </a:p>
          <a:p>
            <a:pPr marL="0" indent="0">
              <a:spcBef>
                <a:spcPts val="0"/>
              </a:spcBef>
              <a:buNone/>
            </a:pPr>
            <a:r>
              <a:rPr lang="en-GB" sz="2400" dirty="0">
                <a:effectLst/>
                <a:latin typeface="Calibri" panose="020F0502020204030204" pitchFamily="34" charset="0"/>
                <a:ea typeface="Arial" panose="020B0604020202020204" pitchFamily="34" charset="0"/>
                <a:cs typeface="Calibri" panose="020F0502020204030204" pitchFamily="34" charset="0"/>
              </a:rPr>
              <a:t>2) Alderfer’s ERG Theory</a:t>
            </a:r>
          </a:p>
          <a:p>
            <a:pPr marL="0" indent="0">
              <a:spcBef>
                <a:spcPts val="0"/>
              </a:spcBef>
              <a:buNone/>
            </a:pPr>
            <a:r>
              <a:rPr lang="en-GB" sz="2400" dirty="0">
                <a:latin typeface="Calibri" panose="020F0502020204030204" pitchFamily="34" charset="0"/>
                <a:ea typeface="Arial" panose="020B0604020202020204" pitchFamily="34" charset="0"/>
                <a:cs typeface="Calibri" panose="020F0502020204030204" pitchFamily="34" charset="0"/>
              </a:rPr>
              <a:t>3) Hertzberg Theory</a:t>
            </a:r>
            <a:endParaRPr lang="en-GB" sz="2400" dirty="0">
              <a:effectLst/>
              <a:latin typeface="Calibri" panose="020F0502020204030204" pitchFamily="34" charset="0"/>
              <a:ea typeface="Arial" panose="020B0604020202020204" pitchFamily="34" charset="0"/>
              <a:cs typeface="Calibri" panose="020F0502020204030204" pitchFamily="34" charset="0"/>
            </a:endParaRPr>
          </a:p>
          <a:p>
            <a:endParaRPr lang="en-GB" sz="1800" dirty="0">
              <a:effectLst/>
              <a:latin typeface="Times New Roman" panose="02020603050405020304" pitchFamily="18" charset="0"/>
              <a:ea typeface="Arial" panose="020B0604020202020204" pitchFamily="34" charset="0"/>
            </a:endParaRPr>
          </a:p>
          <a:p>
            <a:pPr marL="0" indent="0">
              <a:buNone/>
            </a:pPr>
            <a:br>
              <a:rPr lang="en-US" sz="2800" dirty="0"/>
            </a:br>
            <a:endParaRPr lang="en-GB" altLang="en-US" sz="2800" dirty="0"/>
          </a:p>
          <a:p>
            <a:pPr eaLnBrk="1" hangingPunct="1"/>
            <a:endParaRPr lang="en-GB" altLang="en-US" dirty="0"/>
          </a:p>
          <a:p>
            <a:pPr eaLnBrk="1" hangingPunct="1">
              <a:buFontTx/>
              <a:buNone/>
            </a:pPr>
            <a:endParaRPr lang="en-GB" altLang="en-US" dirty="0"/>
          </a:p>
        </p:txBody>
      </p:sp>
    </p:spTree>
    <p:extLst>
      <p:ext uri="{BB962C8B-B14F-4D97-AF65-F5344CB8AC3E}">
        <p14:creationId xmlns:p14="http://schemas.microsoft.com/office/powerpoint/2010/main" val="15272232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26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267">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267">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267">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1267">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7"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A56D4C23-DC3E-4EAD-A6D4-1D0773337899}"/>
              </a:ext>
            </a:extLst>
          </p:cNvPr>
          <p:cNvSpPr>
            <a:spLocks noGrp="1" noChangeArrowheads="1"/>
          </p:cNvSpPr>
          <p:nvPr>
            <p:ph type="title"/>
          </p:nvPr>
        </p:nvSpPr>
        <p:spPr/>
        <p:txBody>
          <a:bodyPr/>
          <a:lstStyle/>
          <a:p>
            <a:pPr>
              <a:spcBef>
                <a:spcPts val="200"/>
              </a:spcBef>
            </a:pPr>
            <a:r>
              <a:rPr lang="en-IN" sz="4000" b="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Maslow’s Hierarchy of Needs Theory</a:t>
            </a:r>
            <a:endParaRPr lang="en-GB" sz="4000" b="1" dirty="0">
              <a:solidFill>
                <a:srgbClr val="1F3763"/>
              </a:solidFill>
              <a:effectLst/>
              <a:latin typeface="Calibri" panose="020F0502020204030204" pitchFamily="34" charset="0"/>
              <a:ea typeface="Times New Roman" panose="02020603050405020304" pitchFamily="18" charset="0"/>
              <a:cs typeface="Calibri" panose="020F0502020204030204" pitchFamily="34" charset="0"/>
            </a:endParaRPr>
          </a:p>
        </p:txBody>
      </p:sp>
      <p:sp>
        <p:nvSpPr>
          <p:cNvPr id="11267" name="Rectangle 3">
            <a:extLst>
              <a:ext uri="{FF2B5EF4-FFF2-40B4-BE49-F238E27FC236}">
                <a16:creationId xmlns:a16="http://schemas.microsoft.com/office/drawing/2014/main" id="{10BC0012-90CA-41F7-845C-B47F5DAE5A0E}"/>
              </a:ext>
            </a:extLst>
          </p:cNvPr>
          <p:cNvSpPr>
            <a:spLocks noGrp="1" noChangeArrowheads="1"/>
          </p:cNvSpPr>
          <p:nvPr>
            <p:ph type="body" idx="1"/>
          </p:nvPr>
        </p:nvSpPr>
        <p:spPr>
          <a:xfrm>
            <a:off x="395536" y="1340768"/>
            <a:ext cx="8229600" cy="4392488"/>
          </a:xfrm>
        </p:spPr>
        <p:txBody>
          <a:bodyPr/>
          <a:lstStyle/>
          <a:p>
            <a:pPr>
              <a:spcBef>
                <a:spcPts val="0"/>
              </a:spcBef>
            </a:pPr>
            <a:r>
              <a:rPr lang="en-GB" sz="2400" dirty="0">
                <a:effectLst/>
                <a:latin typeface="Calibri" panose="020F0502020204030204" pitchFamily="34" charset="0"/>
                <a:ea typeface="Arial" panose="020B0604020202020204" pitchFamily="34" charset="0"/>
                <a:cs typeface="Calibri" panose="020F0502020204030204" pitchFamily="34" charset="0"/>
              </a:rPr>
              <a:t>One of the oldest and most well-known theories of motivation is Abraham Maslow’s Hierarchy of Needs theory. </a:t>
            </a:r>
          </a:p>
          <a:p>
            <a:pPr marL="0" indent="0">
              <a:spcBef>
                <a:spcPts val="0"/>
              </a:spcBef>
              <a:buNone/>
            </a:pPr>
            <a:endParaRPr lang="en-GB" sz="2400" dirty="0">
              <a:effectLst/>
              <a:latin typeface="Calibri" panose="020F0502020204030204" pitchFamily="34" charset="0"/>
              <a:ea typeface="Arial" panose="020B0604020202020204" pitchFamily="34" charset="0"/>
              <a:cs typeface="Calibri" panose="020F0502020204030204" pitchFamily="34" charset="0"/>
            </a:endParaRPr>
          </a:p>
          <a:p>
            <a:pPr>
              <a:spcBef>
                <a:spcPts val="0"/>
              </a:spcBef>
            </a:pPr>
            <a:r>
              <a:rPr lang="en-GB" sz="2400" dirty="0">
                <a:effectLst/>
                <a:latin typeface="Calibri" panose="020F0502020204030204" pitchFamily="34" charset="0"/>
                <a:ea typeface="Times New Roman" panose="02020603050405020304" pitchFamily="18" charset="0"/>
                <a:cs typeface="Calibri" panose="020F0502020204030204" pitchFamily="34" charset="0"/>
              </a:rPr>
              <a:t>Maslow was interested in human potential, and how we fulfil that potential. He stated that human motivation is based on people seeking fulfilment and change through personal growth and discovery. For Maslow, a person is always “becoming” and never remains static. </a:t>
            </a:r>
          </a:p>
          <a:p>
            <a:pPr marL="0" indent="0">
              <a:spcBef>
                <a:spcPts val="0"/>
              </a:spcBef>
              <a:buNone/>
            </a:pPr>
            <a:endParaRPr lang="en-GB" sz="2400" dirty="0">
              <a:effectLst/>
              <a:latin typeface="Calibri" panose="020F0502020204030204" pitchFamily="34" charset="0"/>
              <a:ea typeface="Arial" panose="020B0604020202020204" pitchFamily="34" charset="0"/>
              <a:cs typeface="Calibri" panose="020F0502020204030204" pitchFamily="34" charset="0"/>
            </a:endParaRPr>
          </a:p>
          <a:p>
            <a:pPr>
              <a:spcBef>
                <a:spcPts val="0"/>
              </a:spcBef>
            </a:pPr>
            <a:r>
              <a:rPr lang="en-GB" sz="2400" dirty="0">
                <a:effectLst/>
                <a:latin typeface="Calibri" panose="020F0502020204030204" pitchFamily="34" charset="0"/>
                <a:ea typeface="Arial" panose="020B0604020202020204" pitchFamily="34" charset="0"/>
                <a:cs typeface="Calibri" panose="020F0502020204030204" pitchFamily="34" charset="0"/>
              </a:rPr>
              <a:t>However, there are ultimate goals, which he called “self-actualization” </a:t>
            </a:r>
            <a:endParaRPr lang="en-GB" altLang="en-US" dirty="0"/>
          </a:p>
        </p:txBody>
      </p:sp>
    </p:spTree>
    <p:extLst>
      <p:ext uri="{BB962C8B-B14F-4D97-AF65-F5344CB8AC3E}">
        <p14:creationId xmlns:p14="http://schemas.microsoft.com/office/powerpoint/2010/main" val="26781299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26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26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7"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A56D4C23-DC3E-4EAD-A6D4-1D0773337899}"/>
              </a:ext>
            </a:extLst>
          </p:cNvPr>
          <p:cNvSpPr>
            <a:spLocks noGrp="1" noChangeArrowheads="1"/>
          </p:cNvSpPr>
          <p:nvPr>
            <p:ph type="title"/>
          </p:nvPr>
        </p:nvSpPr>
        <p:spPr/>
        <p:txBody>
          <a:bodyPr/>
          <a:lstStyle/>
          <a:p>
            <a:pPr>
              <a:spcBef>
                <a:spcPts val="200"/>
              </a:spcBef>
            </a:pPr>
            <a:r>
              <a:rPr lang="en-IN" sz="4000" b="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Maslow’s Hierarchy of Needs Theory</a:t>
            </a:r>
            <a:endParaRPr lang="en-GB" sz="4000" b="1" dirty="0">
              <a:solidFill>
                <a:srgbClr val="1F3763"/>
              </a:solidFill>
              <a:effectLst/>
              <a:latin typeface="Calibri" panose="020F0502020204030204" pitchFamily="34" charset="0"/>
              <a:ea typeface="Times New Roman" panose="02020603050405020304" pitchFamily="18" charset="0"/>
              <a:cs typeface="Calibri" panose="020F0502020204030204" pitchFamily="34" charset="0"/>
            </a:endParaRPr>
          </a:p>
        </p:txBody>
      </p:sp>
      <p:sp>
        <p:nvSpPr>
          <p:cNvPr id="11267" name="Rectangle 3">
            <a:extLst>
              <a:ext uri="{FF2B5EF4-FFF2-40B4-BE49-F238E27FC236}">
                <a16:creationId xmlns:a16="http://schemas.microsoft.com/office/drawing/2014/main" id="{10BC0012-90CA-41F7-845C-B47F5DAE5A0E}"/>
              </a:ext>
            </a:extLst>
          </p:cNvPr>
          <p:cNvSpPr>
            <a:spLocks noGrp="1" noChangeArrowheads="1"/>
          </p:cNvSpPr>
          <p:nvPr>
            <p:ph type="body" idx="1"/>
          </p:nvPr>
        </p:nvSpPr>
        <p:spPr>
          <a:xfrm>
            <a:off x="395536" y="1340768"/>
            <a:ext cx="8229600" cy="3916363"/>
          </a:xfrm>
        </p:spPr>
        <p:txBody>
          <a:bodyPr/>
          <a:lstStyle/>
          <a:p>
            <a:pPr>
              <a:spcBef>
                <a:spcPts val="0"/>
              </a:spcBef>
            </a:pPr>
            <a:r>
              <a:rPr lang="en-GB" sz="2400" dirty="0">
                <a:effectLst/>
                <a:latin typeface="Calibri" panose="020F0502020204030204" pitchFamily="34" charset="0"/>
                <a:ea typeface="Arial" panose="020B0604020202020204" pitchFamily="34" charset="0"/>
                <a:cs typeface="Calibri" panose="020F0502020204030204" pitchFamily="34" charset="0"/>
              </a:rPr>
              <a:t>Maslow was a psychology professor at Brandeis University in the 1930s. Basing his theory on his clinical experience, Maslow classified all human needs in a hierarchical order, from the lowest to the highest level. </a:t>
            </a:r>
          </a:p>
          <a:p>
            <a:pPr marL="0" indent="0">
              <a:spcBef>
                <a:spcPts val="0"/>
              </a:spcBef>
              <a:buNone/>
            </a:pPr>
            <a:endParaRPr lang="en-GB" sz="2400" dirty="0">
              <a:effectLst/>
              <a:latin typeface="Calibri" panose="020F0502020204030204" pitchFamily="34" charset="0"/>
              <a:ea typeface="Arial" panose="020B0604020202020204" pitchFamily="34" charset="0"/>
              <a:cs typeface="Calibri" panose="020F0502020204030204" pitchFamily="34" charset="0"/>
            </a:endParaRPr>
          </a:p>
          <a:p>
            <a:pPr>
              <a:spcBef>
                <a:spcPts val="0"/>
              </a:spcBef>
            </a:pPr>
            <a:r>
              <a:rPr lang="en-GB" sz="2400" dirty="0">
                <a:effectLst/>
                <a:latin typeface="Calibri" panose="020F0502020204030204" pitchFamily="34" charset="0"/>
                <a:ea typeface="Arial" panose="020B0604020202020204" pitchFamily="34" charset="0"/>
                <a:cs typeface="Calibri" panose="020F0502020204030204" pitchFamily="34" charset="0"/>
              </a:rPr>
              <a:t>Needs lower down in the hierarchy must be satisfied before individuals can attend needs higher up.</a:t>
            </a:r>
          </a:p>
          <a:p>
            <a:pPr marL="0" indent="0">
              <a:spcBef>
                <a:spcPts val="0"/>
              </a:spcBef>
              <a:buNone/>
            </a:pPr>
            <a:endParaRPr lang="en-GB" sz="2400" dirty="0">
              <a:effectLst/>
              <a:latin typeface="Calibri" panose="020F0502020204030204" pitchFamily="34" charset="0"/>
              <a:ea typeface="Arial" panose="020B0604020202020204" pitchFamily="34" charset="0"/>
              <a:cs typeface="Calibri" panose="020F0502020204030204" pitchFamily="34" charset="0"/>
            </a:endParaRPr>
          </a:p>
          <a:p>
            <a:pPr>
              <a:spcBef>
                <a:spcPts val="0"/>
              </a:spcBef>
            </a:pPr>
            <a:r>
              <a:rPr lang="en-GB" sz="2400" dirty="0">
                <a:effectLst/>
                <a:latin typeface="Calibri" panose="020F0502020204030204" pitchFamily="34" charset="0"/>
                <a:ea typeface="Arial" panose="020B0604020202020204" pitchFamily="34" charset="0"/>
                <a:cs typeface="Calibri" panose="020F0502020204030204" pitchFamily="34" charset="0"/>
              </a:rPr>
              <a:t>Maslow believed that once a level of need is satisfied, it no longer motivates people to do anything. </a:t>
            </a:r>
            <a:endParaRPr lang="en-GB" altLang="en-US" dirty="0"/>
          </a:p>
        </p:txBody>
      </p:sp>
    </p:spTree>
    <p:extLst>
      <p:ext uri="{BB962C8B-B14F-4D97-AF65-F5344CB8AC3E}">
        <p14:creationId xmlns:p14="http://schemas.microsoft.com/office/powerpoint/2010/main" val="705196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26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26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7"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A56D4C23-DC3E-4EAD-A6D4-1D0773337899}"/>
              </a:ext>
            </a:extLst>
          </p:cNvPr>
          <p:cNvSpPr>
            <a:spLocks noGrp="1" noChangeArrowheads="1"/>
          </p:cNvSpPr>
          <p:nvPr>
            <p:ph type="title"/>
          </p:nvPr>
        </p:nvSpPr>
        <p:spPr/>
        <p:txBody>
          <a:bodyPr/>
          <a:lstStyle/>
          <a:p>
            <a:pPr>
              <a:spcBef>
                <a:spcPts val="200"/>
              </a:spcBef>
            </a:pPr>
            <a:r>
              <a:rPr lang="en-IN" sz="4000" b="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Maslow’s Hierarchy of Needs Theory</a:t>
            </a:r>
            <a:endParaRPr lang="en-GB" sz="4000" b="1" dirty="0">
              <a:solidFill>
                <a:srgbClr val="1F3763"/>
              </a:solidFill>
              <a:effectLst/>
              <a:latin typeface="Calibri" panose="020F0502020204030204" pitchFamily="34" charset="0"/>
              <a:ea typeface="Times New Roman" panose="02020603050405020304" pitchFamily="18" charset="0"/>
              <a:cs typeface="Calibri" panose="020F0502020204030204" pitchFamily="34" charset="0"/>
            </a:endParaRPr>
          </a:p>
        </p:txBody>
      </p:sp>
      <p:sp>
        <p:nvSpPr>
          <p:cNvPr id="11267" name="Rectangle 3">
            <a:extLst>
              <a:ext uri="{FF2B5EF4-FFF2-40B4-BE49-F238E27FC236}">
                <a16:creationId xmlns:a16="http://schemas.microsoft.com/office/drawing/2014/main" id="{10BC0012-90CA-41F7-845C-B47F5DAE5A0E}"/>
              </a:ext>
            </a:extLst>
          </p:cNvPr>
          <p:cNvSpPr>
            <a:spLocks noGrp="1" noChangeArrowheads="1"/>
          </p:cNvSpPr>
          <p:nvPr>
            <p:ph type="body" idx="1"/>
          </p:nvPr>
        </p:nvSpPr>
        <p:spPr>
          <a:xfrm>
            <a:off x="395536" y="1196752"/>
            <a:ext cx="8229600" cy="4060379"/>
          </a:xfrm>
        </p:spPr>
        <p:txBody>
          <a:bodyPr/>
          <a:lstStyle/>
          <a:p>
            <a:pPr>
              <a:spcBef>
                <a:spcPts val="0"/>
              </a:spcBef>
            </a:pPr>
            <a:r>
              <a:rPr lang="en-GB" sz="2400" dirty="0">
                <a:effectLst/>
                <a:latin typeface="Calibri" panose="020F0502020204030204" pitchFamily="34" charset="0"/>
                <a:ea typeface="Arial" panose="020B0604020202020204" pitchFamily="34" charset="0"/>
                <a:cs typeface="Calibri" panose="020F0502020204030204" pitchFamily="34" charset="0"/>
              </a:rPr>
              <a:t>Our most basic need is for physical survival, and this will be the first thing that motivates our behaviour. Once that level is fulfilled, the next level up motivates us, and so on.</a:t>
            </a:r>
          </a:p>
          <a:p>
            <a:pPr>
              <a:spcBef>
                <a:spcPts val="0"/>
              </a:spcBef>
            </a:pPr>
            <a:r>
              <a:rPr lang="en-GB" sz="2400" dirty="0">
                <a:latin typeface="Calibri" panose="020F0502020204030204" pitchFamily="34" charset="0"/>
                <a:ea typeface="Arial" panose="020B0604020202020204" pitchFamily="34" charset="0"/>
                <a:cs typeface="Calibri" panose="020F0502020204030204" pitchFamily="34" charset="0"/>
              </a:rPr>
              <a:t>In Maslow’s original theory </a:t>
            </a:r>
            <a:r>
              <a:rPr lang="en-GB" sz="2400" dirty="0">
                <a:effectLst/>
                <a:latin typeface="Calibri" panose="020F0502020204030204" pitchFamily="34" charset="0"/>
                <a:ea typeface="Arial" panose="020B0604020202020204" pitchFamily="34" charset="0"/>
                <a:cs typeface="Calibri" panose="020F0502020204030204" pitchFamily="34" charset="0"/>
              </a:rPr>
              <a:t>(1943, 1954)</a:t>
            </a:r>
            <a:r>
              <a:rPr lang="en-GB" sz="2400" dirty="0">
                <a:latin typeface="Calibri" panose="020F0502020204030204" pitchFamily="34" charset="0"/>
                <a:ea typeface="Arial" panose="020B0604020202020204" pitchFamily="34" charset="0"/>
                <a:cs typeface="Calibri" panose="020F0502020204030204" pitchFamily="34" charset="0"/>
              </a:rPr>
              <a:t> there were </a:t>
            </a:r>
            <a:r>
              <a:rPr lang="en-GB" sz="2400" b="1" dirty="0">
                <a:latin typeface="Calibri" panose="020F0502020204030204" pitchFamily="34" charset="0"/>
                <a:ea typeface="Arial" panose="020B0604020202020204" pitchFamily="34" charset="0"/>
                <a:cs typeface="Calibri" panose="020F0502020204030204" pitchFamily="34" charset="0"/>
              </a:rPr>
              <a:t>five levels</a:t>
            </a:r>
            <a:r>
              <a:rPr lang="en-GB" sz="2400" dirty="0">
                <a:latin typeface="Calibri" panose="020F0502020204030204" pitchFamily="34" charset="0"/>
                <a:ea typeface="Arial" panose="020B0604020202020204" pitchFamily="34" charset="0"/>
                <a:cs typeface="Calibri" panose="020F0502020204030204" pitchFamily="34" charset="0"/>
              </a:rPr>
              <a:t>. </a:t>
            </a:r>
            <a:r>
              <a:rPr lang="en-GB" sz="2400" dirty="0">
                <a:effectLst/>
                <a:latin typeface="Calibri" panose="020F0502020204030204" pitchFamily="34" charset="0"/>
                <a:ea typeface="Arial" panose="020B0604020202020204" pitchFamily="34" charset="0"/>
                <a:cs typeface="Calibri" panose="020F0502020204030204" pitchFamily="34" charset="0"/>
              </a:rPr>
              <a:t>From the bottom of the hierarchy upwards, the needs are: </a:t>
            </a:r>
          </a:p>
          <a:p>
            <a:pPr>
              <a:spcBef>
                <a:spcPts val="0"/>
              </a:spcBef>
            </a:pPr>
            <a:r>
              <a:rPr lang="en-GB" sz="2400" dirty="0">
                <a:effectLst/>
                <a:latin typeface="Calibri" panose="020F0502020204030204" pitchFamily="34" charset="0"/>
                <a:ea typeface="Arial" panose="020B0604020202020204" pitchFamily="34" charset="0"/>
                <a:cs typeface="Calibri" panose="020F0502020204030204" pitchFamily="34" charset="0"/>
              </a:rPr>
              <a:t>1) physiological needs (e.g. food and clothing), 2) safety needs (e.g. health and job security), 3) love and belonging needs, also called social needs (e.g. friendship), 4) esteem needs (i.e. respect and recognition), and 5) self-actualization needs (</a:t>
            </a:r>
            <a:r>
              <a:rPr lang="en-IN" sz="2400" dirty="0">
                <a:effectLst/>
                <a:latin typeface="Calibri" panose="020F0502020204030204" pitchFamily="34" charset="0"/>
                <a:ea typeface="Times New Roman" panose="02020603050405020304" pitchFamily="18" charset="0"/>
                <a:cs typeface="Calibri" panose="020F0502020204030204" pitchFamily="34" charset="0"/>
              </a:rPr>
              <a:t>the desire for personal development, learning, and fun/creative/challenging work)</a:t>
            </a:r>
            <a:r>
              <a:rPr lang="en-GB" sz="2400" dirty="0">
                <a:effectLst/>
                <a:latin typeface="Calibri" panose="020F0502020204030204" pitchFamily="34" charset="0"/>
                <a:ea typeface="Arial" panose="020B0604020202020204" pitchFamily="34" charset="0"/>
                <a:cs typeface="Calibri" panose="020F0502020204030204" pitchFamily="34" charset="0"/>
              </a:rPr>
              <a:t>.</a:t>
            </a:r>
          </a:p>
          <a:p>
            <a:pPr>
              <a:spcBef>
                <a:spcPts val="0"/>
              </a:spcBef>
            </a:pPr>
            <a:endParaRPr lang="en-GB" sz="2400" dirty="0">
              <a:effectLst/>
              <a:latin typeface="Calibri" panose="020F0502020204030204" pitchFamily="34" charset="0"/>
              <a:ea typeface="Arial" panose="020B0604020202020204" pitchFamily="34" charset="0"/>
              <a:cs typeface="Calibri" panose="020F0502020204030204" pitchFamily="34" charset="0"/>
            </a:endParaRPr>
          </a:p>
          <a:p>
            <a:pPr eaLnBrk="1" hangingPunct="1">
              <a:buFontTx/>
              <a:buNone/>
            </a:pPr>
            <a:endParaRPr lang="en-GB" altLang="en-US" dirty="0"/>
          </a:p>
        </p:txBody>
      </p:sp>
    </p:spTree>
    <p:extLst>
      <p:ext uri="{BB962C8B-B14F-4D97-AF65-F5344CB8AC3E}">
        <p14:creationId xmlns:p14="http://schemas.microsoft.com/office/powerpoint/2010/main" val="3390061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26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26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7"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8628B5C-85A7-402B-AE17-20E560698EA0}"/>
              </a:ext>
            </a:extLst>
          </p:cNvPr>
          <p:cNvSpPr>
            <a:spLocks noGrp="1"/>
          </p:cNvSpPr>
          <p:nvPr>
            <p:ph type="dt" sz="half" idx="10"/>
          </p:nvPr>
        </p:nvSpPr>
        <p:spPr/>
        <p:txBody>
          <a:bodyPr/>
          <a:lstStyle/>
          <a:p>
            <a:pPr>
              <a:defRPr/>
            </a:pPr>
            <a:fld id="{46A9C64A-C95D-40FB-94EC-91D162CC4BE6}" type="datetime1">
              <a:rPr lang="en-GB" smtClean="0"/>
              <a:pPr>
                <a:defRPr/>
              </a:pPr>
              <a:t>07/12/2023</a:t>
            </a:fld>
            <a:endParaRPr lang="en-GB"/>
          </a:p>
        </p:txBody>
      </p:sp>
      <p:pic>
        <p:nvPicPr>
          <p:cNvPr id="3" name="Picture 2" descr="Diagram&#10;&#10;Description automatically generated">
            <a:extLst>
              <a:ext uri="{FF2B5EF4-FFF2-40B4-BE49-F238E27FC236}">
                <a16:creationId xmlns:a16="http://schemas.microsoft.com/office/drawing/2014/main" id="{D4F309B4-F185-4986-9BF2-9737FC07F622}"/>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014306" y="260648"/>
            <a:ext cx="7115387" cy="5400000"/>
          </a:xfrm>
          <a:prstGeom prst="rect">
            <a:avLst/>
          </a:prstGeom>
          <a:noFill/>
          <a:ln>
            <a:noFill/>
          </a:ln>
        </p:spPr>
      </p:pic>
    </p:spTree>
    <p:extLst>
      <p:ext uri="{BB962C8B-B14F-4D97-AF65-F5344CB8AC3E}">
        <p14:creationId xmlns:p14="http://schemas.microsoft.com/office/powerpoint/2010/main" val="2522103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A56D4C23-DC3E-4EAD-A6D4-1D0773337899}"/>
              </a:ext>
            </a:extLst>
          </p:cNvPr>
          <p:cNvSpPr>
            <a:spLocks noGrp="1" noChangeArrowheads="1"/>
          </p:cNvSpPr>
          <p:nvPr>
            <p:ph type="title"/>
          </p:nvPr>
        </p:nvSpPr>
        <p:spPr/>
        <p:txBody>
          <a:bodyPr/>
          <a:lstStyle/>
          <a:p>
            <a:pPr>
              <a:spcBef>
                <a:spcPts val="200"/>
              </a:spcBef>
            </a:pPr>
            <a:r>
              <a:rPr lang="en-IN" sz="4000" b="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The needs in order</a:t>
            </a:r>
            <a:endParaRPr lang="en-GB" sz="4000" b="1" dirty="0">
              <a:solidFill>
                <a:srgbClr val="1F3763"/>
              </a:solidFill>
              <a:effectLst/>
              <a:latin typeface="Calibri" panose="020F0502020204030204" pitchFamily="34" charset="0"/>
              <a:ea typeface="Times New Roman" panose="02020603050405020304" pitchFamily="18" charset="0"/>
              <a:cs typeface="Calibri" panose="020F0502020204030204" pitchFamily="34" charset="0"/>
            </a:endParaRPr>
          </a:p>
        </p:txBody>
      </p:sp>
      <p:sp>
        <p:nvSpPr>
          <p:cNvPr id="11267" name="Rectangle 3">
            <a:extLst>
              <a:ext uri="{FF2B5EF4-FFF2-40B4-BE49-F238E27FC236}">
                <a16:creationId xmlns:a16="http://schemas.microsoft.com/office/drawing/2014/main" id="{10BC0012-90CA-41F7-845C-B47F5DAE5A0E}"/>
              </a:ext>
            </a:extLst>
          </p:cNvPr>
          <p:cNvSpPr>
            <a:spLocks noGrp="1" noChangeArrowheads="1"/>
          </p:cNvSpPr>
          <p:nvPr>
            <p:ph type="body" idx="1"/>
          </p:nvPr>
        </p:nvSpPr>
        <p:spPr>
          <a:xfrm>
            <a:off x="395536" y="1340768"/>
            <a:ext cx="8229600" cy="3916363"/>
          </a:xfrm>
        </p:spPr>
        <p:txBody>
          <a:bodyPr/>
          <a:lstStyle/>
          <a:p>
            <a:pPr marL="0" indent="0">
              <a:spcBef>
                <a:spcPts val="0"/>
              </a:spcBef>
              <a:buNone/>
            </a:pPr>
            <a:r>
              <a:rPr lang="en-GB" sz="2400" b="1" dirty="0">
                <a:effectLst/>
                <a:latin typeface="Calibri" panose="020F0502020204030204" pitchFamily="34" charset="0"/>
                <a:ea typeface="Arial" panose="020B0604020202020204" pitchFamily="34" charset="0"/>
                <a:cs typeface="Calibri" panose="020F0502020204030204" pitchFamily="34" charset="0"/>
              </a:rPr>
              <a:t>1) Physiological needs</a:t>
            </a:r>
            <a:r>
              <a:rPr lang="en-GB" sz="2400" dirty="0">
                <a:effectLst/>
                <a:latin typeface="Calibri" panose="020F0502020204030204" pitchFamily="34" charset="0"/>
                <a:ea typeface="Arial" panose="020B0604020202020204" pitchFamily="34" charset="0"/>
                <a:cs typeface="Calibri" panose="020F0502020204030204" pitchFamily="34" charset="0"/>
              </a:rPr>
              <a:t> </a:t>
            </a:r>
          </a:p>
          <a:p>
            <a:pPr>
              <a:spcBef>
                <a:spcPts val="0"/>
              </a:spcBef>
            </a:pPr>
            <a:r>
              <a:rPr lang="en-GB" sz="2400" dirty="0">
                <a:latin typeface="Calibri" panose="020F0502020204030204" pitchFamily="34" charset="0"/>
                <a:ea typeface="Arial" panose="020B0604020202020204" pitchFamily="34" charset="0"/>
                <a:cs typeface="Calibri" panose="020F0502020204030204" pitchFamily="34" charset="0"/>
              </a:rPr>
              <a:t>T</a:t>
            </a:r>
            <a:r>
              <a:rPr lang="en-GB" sz="2400" dirty="0">
                <a:effectLst/>
                <a:latin typeface="Calibri" panose="020F0502020204030204" pitchFamily="34" charset="0"/>
                <a:ea typeface="Arial" panose="020B0604020202020204" pitchFamily="34" charset="0"/>
                <a:cs typeface="Calibri" panose="020F0502020204030204" pitchFamily="34" charset="0"/>
              </a:rPr>
              <a:t>hese are biological requirements for human survival, e.g. air, water, food, shelter, clothing, warmth, sleep etc.</a:t>
            </a:r>
          </a:p>
          <a:p>
            <a:pPr>
              <a:spcBef>
                <a:spcPts val="0"/>
              </a:spcBef>
            </a:pPr>
            <a:r>
              <a:rPr lang="en-GB" sz="2400" dirty="0">
                <a:effectLst/>
                <a:latin typeface="Calibri" panose="020F0502020204030204" pitchFamily="34" charset="0"/>
                <a:ea typeface="Arial" panose="020B0604020202020204" pitchFamily="34" charset="0"/>
                <a:cs typeface="Calibri" panose="020F0502020204030204" pitchFamily="34" charset="0"/>
              </a:rPr>
              <a:t>If these needs are not satisfied, the human body cannot function properly. Maslow considered physiological needs to be the most important, as all the other needs become secondary until these needs are met.</a:t>
            </a:r>
          </a:p>
          <a:p>
            <a:pPr marL="0" indent="0">
              <a:spcBef>
                <a:spcPts val="0"/>
              </a:spcBef>
              <a:buNone/>
            </a:pPr>
            <a:endParaRPr lang="en-GB" sz="2400" dirty="0">
              <a:effectLst/>
              <a:latin typeface="Calibri" panose="020F0502020204030204" pitchFamily="34" charset="0"/>
              <a:ea typeface="Arial" panose="020B0604020202020204" pitchFamily="34" charset="0"/>
              <a:cs typeface="Calibri" panose="020F0502020204030204" pitchFamily="34" charset="0"/>
            </a:endParaRPr>
          </a:p>
          <a:p>
            <a:pPr eaLnBrk="1" hangingPunct="1">
              <a:buFontTx/>
              <a:buNone/>
            </a:pPr>
            <a:endParaRPr lang="en-GB" altLang="en-US" dirty="0"/>
          </a:p>
        </p:txBody>
      </p:sp>
    </p:spTree>
    <p:extLst>
      <p:ext uri="{BB962C8B-B14F-4D97-AF65-F5344CB8AC3E}">
        <p14:creationId xmlns:p14="http://schemas.microsoft.com/office/powerpoint/2010/main" val="40676658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26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26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7"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A56D4C23-DC3E-4EAD-A6D4-1D0773337899}"/>
              </a:ext>
            </a:extLst>
          </p:cNvPr>
          <p:cNvSpPr>
            <a:spLocks noGrp="1" noChangeArrowheads="1"/>
          </p:cNvSpPr>
          <p:nvPr>
            <p:ph type="title"/>
          </p:nvPr>
        </p:nvSpPr>
        <p:spPr/>
        <p:txBody>
          <a:bodyPr/>
          <a:lstStyle/>
          <a:p>
            <a:pPr>
              <a:spcBef>
                <a:spcPts val="200"/>
              </a:spcBef>
            </a:pPr>
            <a:r>
              <a:rPr lang="en-IN" sz="4000" b="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The needs in order</a:t>
            </a:r>
            <a:endParaRPr lang="en-GB" sz="4000" b="1" dirty="0">
              <a:solidFill>
                <a:srgbClr val="1F3763"/>
              </a:solidFill>
              <a:effectLst/>
              <a:latin typeface="Calibri" panose="020F0502020204030204" pitchFamily="34" charset="0"/>
              <a:ea typeface="Times New Roman" panose="02020603050405020304" pitchFamily="18" charset="0"/>
              <a:cs typeface="Calibri" panose="020F0502020204030204" pitchFamily="34" charset="0"/>
            </a:endParaRPr>
          </a:p>
        </p:txBody>
      </p:sp>
      <p:sp>
        <p:nvSpPr>
          <p:cNvPr id="11267" name="Rectangle 3">
            <a:extLst>
              <a:ext uri="{FF2B5EF4-FFF2-40B4-BE49-F238E27FC236}">
                <a16:creationId xmlns:a16="http://schemas.microsoft.com/office/drawing/2014/main" id="{10BC0012-90CA-41F7-845C-B47F5DAE5A0E}"/>
              </a:ext>
            </a:extLst>
          </p:cNvPr>
          <p:cNvSpPr>
            <a:spLocks noGrp="1" noChangeArrowheads="1"/>
          </p:cNvSpPr>
          <p:nvPr>
            <p:ph type="body" idx="1"/>
          </p:nvPr>
        </p:nvSpPr>
        <p:spPr>
          <a:xfrm>
            <a:off x="395536" y="1340768"/>
            <a:ext cx="8229600" cy="3916363"/>
          </a:xfrm>
        </p:spPr>
        <p:txBody>
          <a:bodyPr/>
          <a:lstStyle/>
          <a:p>
            <a:pPr marL="0" indent="0">
              <a:spcBef>
                <a:spcPts val="0"/>
              </a:spcBef>
              <a:buNone/>
            </a:pPr>
            <a:r>
              <a:rPr lang="en-GB" sz="2400" b="1" dirty="0">
                <a:effectLst/>
                <a:latin typeface="Calibri" panose="020F0502020204030204" pitchFamily="34" charset="0"/>
                <a:ea typeface="Arial" panose="020B0604020202020204" pitchFamily="34" charset="0"/>
                <a:cs typeface="Calibri" panose="020F0502020204030204" pitchFamily="34" charset="0"/>
              </a:rPr>
              <a:t>2) Safety needs</a:t>
            </a:r>
          </a:p>
          <a:p>
            <a:pPr>
              <a:spcBef>
                <a:spcPts val="0"/>
              </a:spcBef>
            </a:pPr>
            <a:r>
              <a:rPr lang="en-GB" sz="2400" dirty="0">
                <a:effectLst/>
                <a:latin typeface="Calibri" panose="020F0502020204030204" pitchFamily="34" charset="0"/>
                <a:ea typeface="Arial" panose="020B0604020202020204" pitchFamily="34" charset="0"/>
                <a:cs typeface="Calibri" panose="020F0502020204030204" pitchFamily="34" charset="0"/>
              </a:rPr>
              <a:t>Once an individual’s physiological needs are satisfied, the needs for security and safety become important. People want to experience order, predictability and control in their lives. </a:t>
            </a:r>
          </a:p>
          <a:p>
            <a:pPr>
              <a:spcBef>
                <a:spcPts val="0"/>
              </a:spcBef>
            </a:pPr>
            <a:r>
              <a:rPr lang="en-GB" sz="2400" dirty="0">
                <a:effectLst/>
                <a:latin typeface="Calibri" panose="020F0502020204030204" pitchFamily="34" charset="0"/>
                <a:ea typeface="Arial" panose="020B0604020202020204" pitchFamily="34" charset="0"/>
                <a:cs typeface="Calibri" panose="020F0502020204030204" pitchFamily="34" charset="0"/>
              </a:rPr>
              <a:t>Their needs include emotional security, financial security (e.g. employment, social welfare), law and order, freedom from fear, social stability, property, health and wellbeing (e.g. safety against accidents and injury).</a:t>
            </a:r>
          </a:p>
          <a:p>
            <a:pPr>
              <a:spcBef>
                <a:spcPts val="0"/>
              </a:spcBef>
            </a:pPr>
            <a:r>
              <a:rPr lang="en-GB" sz="2400" dirty="0">
                <a:effectLst/>
                <a:latin typeface="Calibri" panose="020F0502020204030204" pitchFamily="34" charset="0"/>
                <a:ea typeface="Arial" panose="020B0604020202020204" pitchFamily="34" charset="0"/>
                <a:cs typeface="Calibri" panose="020F0502020204030204" pitchFamily="34" charset="0"/>
              </a:rPr>
              <a:t>These needs can be fulfilled by the family and by society (e.g. police, schools, business and medical care).</a:t>
            </a:r>
          </a:p>
          <a:p>
            <a:pPr>
              <a:spcBef>
                <a:spcPts val="0"/>
              </a:spcBef>
            </a:pPr>
            <a:endParaRPr lang="en-GB" sz="2400" dirty="0">
              <a:effectLst/>
              <a:latin typeface="Calibri" panose="020F0502020204030204" pitchFamily="34" charset="0"/>
              <a:ea typeface="Arial" panose="020B0604020202020204" pitchFamily="34" charset="0"/>
              <a:cs typeface="Calibri" panose="020F0502020204030204" pitchFamily="34" charset="0"/>
            </a:endParaRPr>
          </a:p>
          <a:p>
            <a:pPr>
              <a:spcBef>
                <a:spcPts val="0"/>
              </a:spcBef>
            </a:pPr>
            <a:endParaRPr lang="en-GB" sz="2400" dirty="0">
              <a:effectLst/>
              <a:latin typeface="Calibri" panose="020F0502020204030204" pitchFamily="34" charset="0"/>
              <a:ea typeface="Arial" panose="020B0604020202020204" pitchFamily="34" charset="0"/>
              <a:cs typeface="Calibri" panose="020F0502020204030204" pitchFamily="34" charset="0"/>
            </a:endParaRPr>
          </a:p>
          <a:p>
            <a:pPr eaLnBrk="1" hangingPunct="1">
              <a:buFontTx/>
              <a:buNone/>
            </a:pPr>
            <a:endParaRPr lang="en-GB" altLang="en-US" dirty="0"/>
          </a:p>
        </p:txBody>
      </p:sp>
    </p:spTree>
    <p:extLst>
      <p:ext uri="{BB962C8B-B14F-4D97-AF65-F5344CB8AC3E}">
        <p14:creationId xmlns:p14="http://schemas.microsoft.com/office/powerpoint/2010/main" val="21883327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26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26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26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7"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A56D4C23-DC3E-4EAD-A6D4-1D0773337899}"/>
              </a:ext>
            </a:extLst>
          </p:cNvPr>
          <p:cNvSpPr>
            <a:spLocks noGrp="1" noChangeArrowheads="1"/>
          </p:cNvSpPr>
          <p:nvPr>
            <p:ph type="title"/>
          </p:nvPr>
        </p:nvSpPr>
        <p:spPr/>
        <p:txBody>
          <a:bodyPr/>
          <a:lstStyle/>
          <a:p>
            <a:pPr>
              <a:spcBef>
                <a:spcPts val="200"/>
              </a:spcBef>
            </a:pPr>
            <a:r>
              <a:rPr lang="en-IN" sz="4000" b="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The needs in order</a:t>
            </a:r>
            <a:endParaRPr lang="en-GB" sz="4000" b="1" dirty="0">
              <a:solidFill>
                <a:srgbClr val="1F3763"/>
              </a:solidFill>
              <a:effectLst/>
              <a:latin typeface="Calibri" panose="020F0502020204030204" pitchFamily="34" charset="0"/>
              <a:ea typeface="Times New Roman" panose="02020603050405020304" pitchFamily="18" charset="0"/>
              <a:cs typeface="Calibri" panose="020F0502020204030204" pitchFamily="34" charset="0"/>
            </a:endParaRPr>
          </a:p>
        </p:txBody>
      </p:sp>
      <p:sp>
        <p:nvSpPr>
          <p:cNvPr id="11267" name="Rectangle 3">
            <a:extLst>
              <a:ext uri="{FF2B5EF4-FFF2-40B4-BE49-F238E27FC236}">
                <a16:creationId xmlns:a16="http://schemas.microsoft.com/office/drawing/2014/main" id="{10BC0012-90CA-41F7-845C-B47F5DAE5A0E}"/>
              </a:ext>
            </a:extLst>
          </p:cNvPr>
          <p:cNvSpPr>
            <a:spLocks noGrp="1" noChangeArrowheads="1"/>
          </p:cNvSpPr>
          <p:nvPr>
            <p:ph type="body" idx="1"/>
          </p:nvPr>
        </p:nvSpPr>
        <p:spPr>
          <a:xfrm>
            <a:off x="395536" y="1340768"/>
            <a:ext cx="8229600" cy="3916363"/>
          </a:xfrm>
        </p:spPr>
        <p:txBody>
          <a:bodyPr/>
          <a:lstStyle/>
          <a:p>
            <a:pPr marL="0" indent="0">
              <a:spcBef>
                <a:spcPts val="0"/>
              </a:spcBef>
              <a:buNone/>
            </a:pPr>
            <a:r>
              <a:rPr lang="en-GB" sz="2400" b="1" dirty="0">
                <a:effectLst/>
                <a:latin typeface="Calibri" panose="020F0502020204030204" pitchFamily="34" charset="0"/>
                <a:ea typeface="Arial" panose="020B0604020202020204" pitchFamily="34" charset="0"/>
                <a:cs typeface="Calibri" panose="020F0502020204030204" pitchFamily="34" charset="0"/>
              </a:rPr>
              <a:t>3) Love and belongingness needs / Social needs </a:t>
            </a:r>
          </a:p>
          <a:p>
            <a:pPr>
              <a:spcBef>
                <a:spcPts val="0"/>
              </a:spcBef>
            </a:pPr>
            <a:r>
              <a:rPr lang="en-GB" sz="2400" dirty="0">
                <a:latin typeface="Calibri" panose="020F0502020204030204" pitchFamily="34" charset="0"/>
                <a:ea typeface="Arial" panose="020B0604020202020204" pitchFamily="34" charset="0"/>
                <a:cs typeface="Calibri" panose="020F0502020204030204" pitchFamily="34" charset="0"/>
              </a:rPr>
              <a:t>A</a:t>
            </a:r>
            <a:r>
              <a:rPr lang="en-GB" sz="2400" dirty="0">
                <a:effectLst/>
                <a:latin typeface="Calibri" panose="020F0502020204030204" pitchFamily="34" charset="0"/>
                <a:ea typeface="Arial" panose="020B0604020202020204" pitchFamily="34" charset="0"/>
                <a:cs typeface="Calibri" panose="020F0502020204030204" pitchFamily="34" charset="0"/>
              </a:rPr>
              <a:t>fter physiological and safety needs have been fulfilled, the third level of human needs is social and involves feelings of belongingness. The need to belong is the human emotional need for interpersonal relationships, affiliation, connectedness, and being part of a group.</a:t>
            </a:r>
          </a:p>
          <a:p>
            <a:pPr>
              <a:spcBef>
                <a:spcPts val="0"/>
              </a:spcBef>
            </a:pPr>
            <a:r>
              <a:rPr lang="en-GB" sz="2400" dirty="0">
                <a:effectLst/>
                <a:latin typeface="Calibri" panose="020F0502020204030204" pitchFamily="34" charset="0"/>
                <a:ea typeface="Arial" panose="020B0604020202020204" pitchFamily="34" charset="0"/>
                <a:cs typeface="Calibri" panose="020F0502020204030204" pitchFamily="34" charset="0"/>
              </a:rPr>
              <a:t>Examples of belongingness needs include friendship, intimacy, trust, acceptance, receiving and giving affection, and love.</a:t>
            </a:r>
          </a:p>
          <a:p>
            <a:pPr eaLnBrk="1" hangingPunct="1">
              <a:buFontTx/>
              <a:buNone/>
            </a:pPr>
            <a:endParaRPr lang="en-GB" altLang="en-US" dirty="0"/>
          </a:p>
        </p:txBody>
      </p:sp>
    </p:spTree>
    <p:extLst>
      <p:ext uri="{BB962C8B-B14F-4D97-AF65-F5344CB8AC3E}">
        <p14:creationId xmlns:p14="http://schemas.microsoft.com/office/powerpoint/2010/main" val="3645548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26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26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7"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A56D4C23-DC3E-4EAD-A6D4-1D0773337899}"/>
              </a:ext>
            </a:extLst>
          </p:cNvPr>
          <p:cNvSpPr>
            <a:spLocks noGrp="1" noChangeArrowheads="1"/>
          </p:cNvSpPr>
          <p:nvPr>
            <p:ph type="title"/>
          </p:nvPr>
        </p:nvSpPr>
        <p:spPr/>
        <p:txBody>
          <a:bodyPr/>
          <a:lstStyle/>
          <a:p>
            <a:pPr>
              <a:spcBef>
                <a:spcPts val="200"/>
              </a:spcBef>
            </a:pPr>
            <a:r>
              <a:rPr lang="en-IN" sz="4000" b="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The needs in order</a:t>
            </a:r>
            <a:endParaRPr lang="en-GB" sz="4000" b="1" dirty="0">
              <a:solidFill>
                <a:srgbClr val="1F3763"/>
              </a:solidFill>
              <a:effectLst/>
              <a:latin typeface="Calibri" panose="020F0502020204030204" pitchFamily="34" charset="0"/>
              <a:ea typeface="Times New Roman" panose="02020603050405020304" pitchFamily="18" charset="0"/>
              <a:cs typeface="Calibri" panose="020F0502020204030204" pitchFamily="34" charset="0"/>
            </a:endParaRPr>
          </a:p>
        </p:txBody>
      </p:sp>
      <p:sp>
        <p:nvSpPr>
          <p:cNvPr id="11267" name="Rectangle 3">
            <a:extLst>
              <a:ext uri="{FF2B5EF4-FFF2-40B4-BE49-F238E27FC236}">
                <a16:creationId xmlns:a16="http://schemas.microsoft.com/office/drawing/2014/main" id="{10BC0012-90CA-41F7-845C-B47F5DAE5A0E}"/>
              </a:ext>
            </a:extLst>
          </p:cNvPr>
          <p:cNvSpPr>
            <a:spLocks noGrp="1" noChangeArrowheads="1"/>
          </p:cNvSpPr>
          <p:nvPr>
            <p:ph type="body" idx="1"/>
          </p:nvPr>
        </p:nvSpPr>
        <p:spPr>
          <a:xfrm>
            <a:off x="395536" y="1340768"/>
            <a:ext cx="8229600" cy="3916363"/>
          </a:xfrm>
        </p:spPr>
        <p:txBody>
          <a:bodyPr/>
          <a:lstStyle/>
          <a:p>
            <a:pPr marL="0" indent="0">
              <a:spcBef>
                <a:spcPts val="0"/>
              </a:spcBef>
              <a:buNone/>
            </a:pPr>
            <a:r>
              <a:rPr lang="en-GB" sz="2400" b="1" dirty="0">
                <a:effectLst/>
                <a:latin typeface="Calibri" panose="020F0502020204030204" pitchFamily="34" charset="0"/>
                <a:ea typeface="Arial" panose="020B0604020202020204" pitchFamily="34" charset="0"/>
                <a:cs typeface="Calibri" panose="020F0502020204030204" pitchFamily="34" charset="0"/>
              </a:rPr>
              <a:t>4) Esteem needs </a:t>
            </a:r>
          </a:p>
          <a:p>
            <a:pPr>
              <a:spcBef>
                <a:spcPts val="0"/>
              </a:spcBef>
            </a:pPr>
            <a:r>
              <a:rPr lang="en-GB" sz="2400" dirty="0">
                <a:latin typeface="Calibri" panose="020F0502020204030204" pitchFamily="34" charset="0"/>
                <a:ea typeface="Arial" panose="020B0604020202020204" pitchFamily="34" charset="0"/>
                <a:cs typeface="Calibri" panose="020F0502020204030204" pitchFamily="34" charset="0"/>
              </a:rPr>
              <a:t>The</a:t>
            </a:r>
            <a:r>
              <a:rPr lang="en-GB" sz="2400" dirty="0">
                <a:effectLst/>
                <a:latin typeface="Calibri" panose="020F0502020204030204" pitchFamily="34" charset="0"/>
                <a:ea typeface="Arial" panose="020B0604020202020204" pitchFamily="34" charset="0"/>
                <a:cs typeface="Calibri" panose="020F0502020204030204" pitchFamily="34" charset="0"/>
              </a:rPr>
              <a:t> fourth level in Maslow’s hierarchy includes self-worth, accomplishment and respect. Maslow classified esteem needs into two categories: </a:t>
            </a:r>
          </a:p>
          <a:p>
            <a:pPr marL="457200" indent="-457200">
              <a:spcBef>
                <a:spcPts val="0"/>
              </a:spcBef>
              <a:buFont typeface="+mj-lt"/>
              <a:buAutoNum type="arabicParenR"/>
            </a:pPr>
            <a:r>
              <a:rPr lang="en-GB" sz="2400" dirty="0">
                <a:effectLst/>
                <a:latin typeface="Calibri" panose="020F0502020204030204" pitchFamily="34" charset="0"/>
                <a:ea typeface="Arial" panose="020B0604020202020204" pitchFamily="34" charset="0"/>
                <a:cs typeface="Calibri" panose="020F0502020204030204" pitchFamily="34" charset="0"/>
              </a:rPr>
              <a:t>Self-esteem and self-respect (dignity, independence, mastery, achievement) – this is private or personal</a:t>
            </a:r>
          </a:p>
          <a:p>
            <a:pPr marL="457200" indent="-457200">
              <a:spcBef>
                <a:spcPts val="0"/>
              </a:spcBef>
              <a:buFont typeface="+mj-lt"/>
              <a:buAutoNum type="arabicParenR"/>
            </a:pPr>
            <a:r>
              <a:rPr lang="en-GB" sz="2400" dirty="0">
                <a:effectLst/>
                <a:latin typeface="Calibri" panose="020F0502020204030204" pitchFamily="34" charset="0"/>
                <a:ea typeface="Arial" panose="020B0604020202020204" pitchFamily="34" charset="0"/>
                <a:cs typeface="Calibri" panose="020F0502020204030204" pitchFamily="34" charset="0"/>
              </a:rPr>
              <a:t>the desire for reputation or respect from others (e.g. status, prestige) – this is public. </a:t>
            </a:r>
          </a:p>
          <a:p>
            <a:pPr>
              <a:spcBef>
                <a:spcPts val="0"/>
              </a:spcBef>
            </a:pPr>
            <a:r>
              <a:rPr lang="en-GB" sz="2400" dirty="0">
                <a:effectLst/>
                <a:latin typeface="Calibri" panose="020F0502020204030204" pitchFamily="34" charset="0"/>
                <a:ea typeface="Arial" panose="020B0604020202020204" pitchFamily="34" charset="0"/>
                <a:cs typeface="Calibri" panose="020F0502020204030204" pitchFamily="34" charset="0"/>
              </a:rPr>
              <a:t>Maslow indicated that the need for (public) respect or reputation is most important for children and adolescents. For them it comes </a:t>
            </a:r>
            <a:r>
              <a:rPr lang="en-GB" sz="2400" b="1" dirty="0">
                <a:effectLst/>
                <a:latin typeface="Calibri" panose="020F0502020204030204" pitchFamily="34" charset="0"/>
                <a:ea typeface="Arial" panose="020B0604020202020204" pitchFamily="34" charset="0"/>
                <a:cs typeface="Calibri" panose="020F0502020204030204" pitchFamily="34" charset="0"/>
              </a:rPr>
              <a:t>before</a:t>
            </a:r>
            <a:r>
              <a:rPr lang="en-GB" sz="2400" dirty="0">
                <a:effectLst/>
                <a:latin typeface="Calibri" panose="020F0502020204030204" pitchFamily="34" charset="0"/>
                <a:ea typeface="Arial" panose="020B0604020202020204" pitchFamily="34" charset="0"/>
                <a:cs typeface="Calibri" panose="020F0502020204030204" pitchFamily="34" charset="0"/>
              </a:rPr>
              <a:t> real (private) self-esteem or dignity.</a:t>
            </a:r>
          </a:p>
          <a:p>
            <a:pPr marL="0" indent="0">
              <a:spcBef>
                <a:spcPts val="0"/>
              </a:spcBef>
              <a:buNone/>
            </a:pPr>
            <a:endParaRPr lang="en-GB" sz="2000" dirty="0">
              <a:effectLst/>
              <a:latin typeface="Calibri" panose="020F0502020204030204" pitchFamily="34" charset="0"/>
              <a:ea typeface="Arial" panose="020B0604020202020204" pitchFamily="34" charset="0"/>
              <a:cs typeface="Calibri" panose="020F0502020204030204" pitchFamily="34" charset="0"/>
            </a:endParaRPr>
          </a:p>
          <a:p>
            <a:pPr eaLnBrk="1" hangingPunct="1">
              <a:buFontTx/>
              <a:buNone/>
            </a:pPr>
            <a:endParaRPr lang="en-GB" altLang="en-US" dirty="0"/>
          </a:p>
        </p:txBody>
      </p:sp>
    </p:spTree>
    <p:extLst>
      <p:ext uri="{BB962C8B-B14F-4D97-AF65-F5344CB8AC3E}">
        <p14:creationId xmlns:p14="http://schemas.microsoft.com/office/powerpoint/2010/main" val="29563857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26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26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26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26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7"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A56D4C23-DC3E-4EAD-A6D4-1D0773337899}"/>
              </a:ext>
            </a:extLst>
          </p:cNvPr>
          <p:cNvSpPr>
            <a:spLocks noGrp="1" noChangeArrowheads="1"/>
          </p:cNvSpPr>
          <p:nvPr>
            <p:ph type="title"/>
          </p:nvPr>
        </p:nvSpPr>
        <p:spPr/>
        <p:txBody>
          <a:bodyPr/>
          <a:lstStyle/>
          <a:p>
            <a:pPr>
              <a:spcBef>
                <a:spcPts val="200"/>
              </a:spcBef>
            </a:pPr>
            <a:r>
              <a:rPr lang="en-IN" sz="4000" b="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The needs in order</a:t>
            </a:r>
            <a:endParaRPr lang="en-GB" sz="4000" b="1" dirty="0">
              <a:solidFill>
                <a:srgbClr val="1F3763"/>
              </a:solidFill>
              <a:effectLst/>
              <a:latin typeface="Calibri" panose="020F0502020204030204" pitchFamily="34" charset="0"/>
              <a:ea typeface="Times New Roman" panose="02020603050405020304" pitchFamily="18" charset="0"/>
              <a:cs typeface="Calibri" panose="020F0502020204030204" pitchFamily="34" charset="0"/>
            </a:endParaRPr>
          </a:p>
        </p:txBody>
      </p:sp>
      <p:sp>
        <p:nvSpPr>
          <p:cNvPr id="11267" name="Rectangle 3">
            <a:extLst>
              <a:ext uri="{FF2B5EF4-FFF2-40B4-BE49-F238E27FC236}">
                <a16:creationId xmlns:a16="http://schemas.microsoft.com/office/drawing/2014/main" id="{10BC0012-90CA-41F7-845C-B47F5DAE5A0E}"/>
              </a:ext>
            </a:extLst>
          </p:cNvPr>
          <p:cNvSpPr>
            <a:spLocks noGrp="1" noChangeArrowheads="1"/>
          </p:cNvSpPr>
          <p:nvPr>
            <p:ph type="body" idx="1"/>
          </p:nvPr>
        </p:nvSpPr>
        <p:spPr>
          <a:xfrm>
            <a:off x="395536" y="1340768"/>
            <a:ext cx="8229600" cy="3916363"/>
          </a:xfrm>
        </p:spPr>
        <p:txBody>
          <a:bodyPr/>
          <a:lstStyle/>
          <a:p>
            <a:pPr marL="0" indent="0">
              <a:spcBef>
                <a:spcPts val="0"/>
              </a:spcBef>
              <a:buNone/>
            </a:pPr>
            <a:r>
              <a:rPr lang="en-GB" sz="2400" b="1" dirty="0">
                <a:effectLst/>
                <a:latin typeface="Calibri" panose="020F0502020204030204" pitchFamily="34" charset="0"/>
                <a:ea typeface="Arial" panose="020B0604020202020204" pitchFamily="34" charset="0"/>
                <a:cs typeface="Calibri" panose="020F0502020204030204" pitchFamily="34" charset="0"/>
              </a:rPr>
              <a:t>5) Self-actualization needs </a:t>
            </a:r>
          </a:p>
          <a:p>
            <a:pPr>
              <a:spcBef>
                <a:spcPts val="0"/>
              </a:spcBef>
            </a:pPr>
            <a:r>
              <a:rPr lang="en-GB" sz="2400" dirty="0">
                <a:effectLst/>
                <a:latin typeface="Calibri" panose="020F0502020204030204" pitchFamily="34" charset="0"/>
                <a:ea typeface="Arial" panose="020B0604020202020204" pitchFamily="34" charset="0"/>
                <a:cs typeface="Calibri" panose="020F0502020204030204" pitchFamily="34" charset="0"/>
              </a:rPr>
              <a:t>These form the highest level in Maslow’s original hierarchy, and are related to people’s desire to realise their potential and achieve self-fulfilment, seeking personal growth and peak experiences. </a:t>
            </a:r>
          </a:p>
          <a:p>
            <a:pPr>
              <a:spcBef>
                <a:spcPts val="0"/>
              </a:spcBef>
            </a:pPr>
            <a:r>
              <a:rPr lang="en-GB" sz="2400" dirty="0">
                <a:effectLst/>
                <a:latin typeface="Calibri" panose="020F0502020204030204" pitchFamily="34" charset="0"/>
                <a:ea typeface="Arial" panose="020B0604020202020204" pitchFamily="34" charset="0"/>
                <a:cs typeface="Calibri" panose="020F0502020204030204" pitchFamily="34" charset="0"/>
              </a:rPr>
              <a:t>Maslow (1943) describes this level as the desire to accomplish everything that one can, to become the most that one can be.</a:t>
            </a:r>
          </a:p>
          <a:p>
            <a:pPr>
              <a:spcBef>
                <a:spcPts val="0"/>
              </a:spcBef>
            </a:pPr>
            <a:r>
              <a:rPr lang="en-GB" sz="2400" dirty="0">
                <a:effectLst/>
                <a:latin typeface="Calibri" panose="020F0502020204030204" pitchFamily="34" charset="0"/>
                <a:ea typeface="Arial" panose="020B0604020202020204" pitchFamily="34" charset="0"/>
                <a:cs typeface="Calibri" panose="020F0502020204030204" pitchFamily="34" charset="0"/>
              </a:rPr>
              <a:t>Individuals may perceive this need very specifically. One individual may have a strong desire to become an ideal parent. In others, the desire may be expressed economically, academically, athletically, creatively, or in many other ways.</a:t>
            </a:r>
          </a:p>
          <a:p>
            <a:pPr>
              <a:spcBef>
                <a:spcPts val="0"/>
              </a:spcBef>
            </a:pPr>
            <a:endParaRPr lang="en-GB" sz="2000" dirty="0">
              <a:effectLst/>
              <a:latin typeface="Calibri" panose="020F0502020204030204" pitchFamily="34" charset="0"/>
              <a:ea typeface="Arial" panose="020B0604020202020204" pitchFamily="34" charset="0"/>
              <a:cs typeface="Calibri" panose="020F0502020204030204" pitchFamily="34" charset="0"/>
            </a:endParaRPr>
          </a:p>
          <a:p>
            <a:pPr eaLnBrk="1" hangingPunct="1">
              <a:buFontTx/>
              <a:buNone/>
            </a:pPr>
            <a:endParaRPr lang="en-GB" altLang="en-US" dirty="0"/>
          </a:p>
        </p:txBody>
      </p:sp>
    </p:spTree>
    <p:extLst>
      <p:ext uri="{BB962C8B-B14F-4D97-AF65-F5344CB8AC3E}">
        <p14:creationId xmlns:p14="http://schemas.microsoft.com/office/powerpoint/2010/main" val="38868604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26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26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26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7"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A56D4C23-DC3E-4EAD-A6D4-1D0773337899}"/>
              </a:ext>
            </a:extLst>
          </p:cNvPr>
          <p:cNvSpPr>
            <a:spLocks noGrp="1" noChangeArrowheads="1"/>
          </p:cNvSpPr>
          <p:nvPr>
            <p:ph type="title"/>
          </p:nvPr>
        </p:nvSpPr>
        <p:spPr/>
        <p:txBody>
          <a:bodyPr/>
          <a:lstStyle/>
          <a:p>
            <a:pPr>
              <a:spcBef>
                <a:spcPts val="0"/>
              </a:spcBef>
            </a:pPr>
            <a:r>
              <a:rPr lang="en-GB" sz="3200" b="1" dirty="0">
                <a:effectLst/>
                <a:latin typeface="Calibri" panose="020F0502020204030204" pitchFamily="34" charset="0"/>
                <a:ea typeface="Arial" panose="020B0604020202020204" pitchFamily="34" charset="0"/>
                <a:cs typeface="Calibri" panose="020F0502020204030204" pitchFamily="34" charset="0"/>
              </a:rPr>
              <a:t>Maslow continued to refine his theory over several decades, in order to answer criticisms.</a:t>
            </a:r>
          </a:p>
        </p:txBody>
      </p:sp>
      <p:sp>
        <p:nvSpPr>
          <p:cNvPr id="11267" name="Rectangle 3">
            <a:extLst>
              <a:ext uri="{FF2B5EF4-FFF2-40B4-BE49-F238E27FC236}">
                <a16:creationId xmlns:a16="http://schemas.microsoft.com/office/drawing/2014/main" id="{10BC0012-90CA-41F7-845C-B47F5DAE5A0E}"/>
              </a:ext>
            </a:extLst>
          </p:cNvPr>
          <p:cNvSpPr>
            <a:spLocks noGrp="1" noChangeArrowheads="1"/>
          </p:cNvSpPr>
          <p:nvPr>
            <p:ph type="body" idx="1"/>
          </p:nvPr>
        </p:nvSpPr>
        <p:spPr>
          <a:xfrm>
            <a:off x="395536" y="1268760"/>
            <a:ext cx="8229600" cy="4464496"/>
          </a:xfrm>
        </p:spPr>
        <p:txBody>
          <a:bodyPr/>
          <a:lstStyle/>
          <a:p>
            <a:pPr>
              <a:spcBef>
                <a:spcPts val="0"/>
              </a:spcBef>
            </a:pPr>
            <a:r>
              <a:rPr lang="en-GB" sz="2400" dirty="0">
                <a:effectLst/>
                <a:latin typeface="Calibri" panose="020F0502020204030204" pitchFamily="34" charset="0"/>
                <a:ea typeface="Arial" panose="020B0604020202020204" pitchFamily="34" charset="0"/>
                <a:cs typeface="Calibri" panose="020F0502020204030204" pitchFamily="34" charset="0"/>
              </a:rPr>
              <a:t>Maslow accepted some criticisms. In 1987</a:t>
            </a:r>
            <a:r>
              <a:rPr lang="en-GB" sz="2400" dirty="0">
                <a:latin typeface="Calibri" panose="020F0502020204030204" pitchFamily="34" charset="0"/>
                <a:ea typeface="Arial" panose="020B0604020202020204" pitchFamily="34" charset="0"/>
                <a:cs typeface="Calibri" panose="020F0502020204030204" pitchFamily="34" charset="0"/>
              </a:rPr>
              <a:t>, he</a:t>
            </a:r>
            <a:r>
              <a:rPr lang="en-GB" sz="2400" dirty="0">
                <a:effectLst/>
                <a:latin typeface="Calibri" panose="020F0502020204030204" pitchFamily="34" charset="0"/>
                <a:ea typeface="Arial" panose="020B0604020202020204" pitchFamily="34" charset="0"/>
                <a:cs typeface="Calibri" panose="020F0502020204030204" pitchFamily="34" charset="0"/>
              </a:rPr>
              <a:t> admitted that the order in the hierarchy is not as rigid as he implied in his earlier description. The order of needs might be flexible based on external circumstances or individual differences. For some individuals, the need for self-esteem may be more important than the need for love. For others, the need for creative fulfilment may supersede even the most basic needs. </a:t>
            </a:r>
          </a:p>
          <a:p>
            <a:pPr>
              <a:spcBef>
                <a:spcPts val="0"/>
              </a:spcBef>
            </a:pPr>
            <a:r>
              <a:rPr lang="en-GB" sz="2400" dirty="0">
                <a:effectLst/>
                <a:latin typeface="Calibri" panose="020F0502020204030204" pitchFamily="34" charset="0"/>
                <a:ea typeface="Arial" panose="020B0604020202020204" pitchFamily="34" charset="0"/>
                <a:cs typeface="Calibri" panose="020F0502020204030204" pitchFamily="34" charset="0"/>
              </a:rPr>
              <a:t>Maslow also admitted that most behaviour is multi-motivated and “tends to be determined by several or all of the basic needs simultaneously rather than by only one of them” (1987, p. 71) – another big change in his theory..</a:t>
            </a:r>
          </a:p>
          <a:p>
            <a:pPr marL="0" indent="0">
              <a:spcBef>
                <a:spcPts val="0"/>
              </a:spcBef>
              <a:buNone/>
            </a:pPr>
            <a:endParaRPr lang="en-GB" sz="2000" dirty="0">
              <a:effectLst/>
              <a:latin typeface="Calibri" panose="020F0502020204030204" pitchFamily="34" charset="0"/>
              <a:ea typeface="Arial" panose="020B0604020202020204" pitchFamily="34" charset="0"/>
              <a:cs typeface="Calibri" panose="020F0502020204030204" pitchFamily="34" charset="0"/>
            </a:endParaRPr>
          </a:p>
          <a:p>
            <a:pPr eaLnBrk="1" hangingPunct="1">
              <a:buFontTx/>
              <a:buNone/>
            </a:pPr>
            <a:endParaRPr lang="en-GB" altLang="en-US" dirty="0"/>
          </a:p>
        </p:txBody>
      </p:sp>
    </p:spTree>
    <p:extLst>
      <p:ext uri="{BB962C8B-B14F-4D97-AF65-F5344CB8AC3E}">
        <p14:creationId xmlns:p14="http://schemas.microsoft.com/office/powerpoint/2010/main" val="11155094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267">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7"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A56D4C23-DC3E-4EAD-A6D4-1D0773337899}"/>
              </a:ext>
            </a:extLst>
          </p:cNvPr>
          <p:cNvSpPr>
            <a:spLocks noGrp="1" noChangeArrowheads="1"/>
          </p:cNvSpPr>
          <p:nvPr>
            <p:ph type="title"/>
          </p:nvPr>
        </p:nvSpPr>
        <p:spPr/>
        <p:txBody>
          <a:bodyPr/>
          <a:lstStyle/>
          <a:p>
            <a:pPr>
              <a:spcBef>
                <a:spcPts val="200"/>
              </a:spcBef>
            </a:pPr>
            <a:r>
              <a:rPr lang="en-IN" sz="3200" b="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Maslow’s influence on business</a:t>
            </a:r>
            <a:endParaRPr lang="en-GB" sz="3200" b="1" dirty="0">
              <a:solidFill>
                <a:srgbClr val="1F3763"/>
              </a:solidFill>
              <a:effectLst/>
              <a:latin typeface="Calibri" panose="020F0502020204030204" pitchFamily="34" charset="0"/>
              <a:ea typeface="Times New Roman" panose="02020603050405020304" pitchFamily="18" charset="0"/>
              <a:cs typeface="Calibri" panose="020F0502020204030204" pitchFamily="34" charset="0"/>
            </a:endParaRPr>
          </a:p>
        </p:txBody>
      </p:sp>
      <p:sp>
        <p:nvSpPr>
          <p:cNvPr id="11267" name="Rectangle 3">
            <a:extLst>
              <a:ext uri="{FF2B5EF4-FFF2-40B4-BE49-F238E27FC236}">
                <a16:creationId xmlns:a16="http://schemas.microsoft.com/office/drawing/2014/main" id="{10BC0012-90CA-41F7-845C-B47F5DAE5A0E}"/>
              </a:ext>
            </a:extLst>
          </p:cNvPr>
          <p:cNvSpPr>
            <a:spLocks noGrp="1" noChangeArrowheads="1"/>
          </p:cNvSpPr>
          <p:nvPr>
            <p:ph type="body" idx="1"/>
          </p:nvPr>
        </p:nvSpPr>
        <p:spPr>
          <a:xfrm>
            <a:off x="395536" y="1340768"/>
            <a:ext cx="8229600" cy="3916363"/>
          </a:xfrm>
        </p:spPr>
        <p:txBody>
          <a:bodyPr/>
          <a:lstStyle/>
          <a:p>
            <a:pPr>
              <a:spcBef>
                <a:spcPts val="0"/>
              </a:spcBef>
            </a:pPr>
            <a:r>
              <a:rPr lang="en-GB" sz="2400" dirty="0">
                <a:effectLst/>
                <a:latin typeface="Calibri" panose="020F0502020204030204" pitchFamily="34" charset="0"/>
                <a:ea typeface="Arial" panose="020B0604020202020204" pitchFamily="34" charset="0"/>
                <a:cs typeface="Calibri" panose="020F0502020204030204" pitchFamily="34" charset="0"/>
              </a:rPr>
              <a:t>Maslow’s theory has received wide recognition, particularly among practising managers and team leaders. </a:t>
            </a:r>
          </a:p>
          <a:p>
            <a:pPr>
              <a:spcBef>
                <a:spcPts val="0"/>
              </a:spcBef>
            </a:pPr>
            <a:r>
              <a:rPr lang="en-IN" sz="2400" dirty="0">
                <a:effectLst/>
                <a:latin typeface="Calibri" panose="020F0502020204030204" pitchFamily="34" charset="0"/>
                <a:ea typeface="Times New Roman" panose="02020603050405020304" pitchFamily="18" charset="0"/>
                <a:cs typeface="Calibri" panose="020F0502020204030204" pitchFamily="34" charset="0"/>
              </a:rPr>
              <a:t>Team leaders of all kinds have to understand at what level the team members are currently and what needs they have, and try to help them to satisfy those specific needs. This will help the team members to perform better and move ahead with the project. Once their needs are fulfilled, the team members will start performing, until they start thinking about fulfilling the next level of need. </a:t>
            </a:r>
            <a:endParaRPr lang="en-GB" sz="2400" dirty="0">
              <a:effectLst/>
              <a:latin typeface="Calibri" panose="020F0502020204030204" pitchFamily="34" charset="0"/>
              <a:ea typeface="Times New Roman" panose="02020603050405020304" pitchFamily="18" charset="0"/>
              <a:cs typeface="Calibri" panose="020F0502020204030204" pitchFamily="34" charset="0"/>
            </a:endParaRPr>
          </a:p>
          <a:p>
            <a:pPr eaLnBrk="1" hangingPunct="1">
              <a:buFontTx/>
              <a:buNone/>
            </a:pPr>
            <a:endParaRPr lang="en-GB" altLang="en-US" dirty="0"/>
          </a:p>
        </p:txBody>
      </p:sp>
    </p:spTree>
    <p:extLst>
      <p:ext uri="{BB962C8B-B14F-4D97-AF65-F5344CB8AC3E}">
        <p14:creationId xmlns:p14="http://schemas.microsoft.com/office/powerpoint/2010/main" val="30337748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267">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7"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A56D4C23-DC3E-4EAD-A6D4-1D0773337899}"/>
              </a:ext>
            </a:extLst>
          </p:cNvPr>
          <p:cNvSpPr>
            <a:spLocks noGrp="1" noChangeArrowheads="1"/>
          </p:cNvSpPr>
          <p:nvPr>
            <p:ph type="title"/>
          </p:nvPr>
        </p:nvSpPr>
        <p:spPr/>
        <p:txBody>
          <a:bodyPr/>
          <a:lstStyle/>
          <a:p>
            <a:pPr>
              <a:spcBef>
                <a:spcPts val="200"/>
              </a:spcBef>
            </a:pPr>
            <a:r>
              <a:rPr lang="en-IN" sz="3200" b="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Maslow’s influence on education</a:t>
            </a:r>
            <a:endParaRPr lang="en-GB" sz="3200" b="1" dirty="0">
              <a:solidFill>
                <a:srgbClr val="1F3763"/>
              </a:solidFill>
              <a:effectLst/>
              <a:latin typeface="Calibri" panose="020F0502020204030204" pitchFamily="34" charset="0"/>
              <a:ea typeface="Times New Roman" panose="02020603050405020304" pitchFamily="18" charset="0"/>
              <a:cs typeface="Calibri" panose="020F0502020204030204" pitchFamily="34" charset="0"/>
            </a:endParaRPr>
          </a:p>
        </p:txBody>
      </p:sp>
      <p:sp>
        <p:nvSpPr>
          <p:cNvPr id="11267" name="Rectangle 3">
            <a:extLst>
              <a:ext uri="{FF2B5EF4-FFF2-40B4-BE49-F238E27FC236}">
                <a16:creationId xmlns:a16="http://schemas.microsoft.com/office/drawing/2014/main" id="{10BC0012-90CA-41F7-845C-B47F5DAE5A0E}"/>
              </a:ext>
            </a:extLst>
          </p:cNvPr>
          <p:cNvSpPr>
            <a:spLocks noGrp="1" noChangeArrowheads="1"/>
          </p:cNvSpPr>
          <p:nvPr>
            <p:ph type="body" idx="1"/>
          </p:nvPr>
        </p:nvSpPr>
        <p:spPr>
          <a:xfrm>
            <a:off x="395536" y="1052736"/>
            <a:ext cx="8229600" cy="4204395"/>
          </a:xfrm>
        </p:spPr>
        <p:txBody>
          <a:bodyPr/>
          <a:lstStyle/>
          <a:p>
            <a:pPr>
              <a:spcBef>
                <a:spcPts val="0"/>
              </a:spcBef>
            </a:pPr>
            <a:r>
              <a:rPr lang="en-GB" sz="1800" dirty="0">
                <a:effectLst/>
                <a:latin typeface="Calibri" panose="020F0502020204030204" pitchFamily="34" charset="0"/>
                <a:ea typeface="Arial" panose="020B0604020202020204" pitchFamily="34" charset="0"/>
                <a:cs typeface="Calibri" panose="020F0502020204030204" pitchFamily="34" charset="0"/>
              </a:rPr>
              <a:t>Maslow's theory has made a major contribution to teaching and classroom management in schools, with its holistic approach to education, looking at students’ physical, emotional, social and intellectual qualities and the ways in which they impact on learning.</a:t>
            </a:r>
          </a:p>
          <a:p>
            <a:pPr>
              <a:spcBef>
                <a:spcPts val="0"/>
              </a:spcBef>
            </a:pPr>
            <a:r>
              <a:rPr lang="en-GB" sz="1800" dirty="0">
                <a:effectLst/>
                <a:latin typeface="Calibri" panose="020F0502020204030204" pitchFamily="34" charset="0"/>
                <a:ea typeface="Arial" panose="020B0604020202020204" pitchFamily="34" charset="0"/>
                <a:cs typeface="Calibri" panose="020F0502020204030204" pitchFamily="34" charset="0"/>
              </a:rPr>
              <a:t>Applications of Maslow's theory to the classroom are obvious{ </a:t>
            </a:r>
          </a:p>
          <a:p>
            <a:pPr>
              <a:spcBef>
                <a:spcPts val="0"/>
              </a:spcBef>
              <a:buFont typeface="+mj-lt"/>
              <a:buAutoNum type="arabicParenR"/>
            </a:pPr>
            <a:r>
              <a:rPr lang="en-GB" sz="1800" dirty="0">
                <a:effectLst/>
                <a:latin typeface="Calibri" panose="020F0502020204030204" pitchFamily="34" charset="0"/>
                <a:ea typeface="Arial" panose="020B0604020202020204" pitchFamily="34" charset="0"/>
                <a:cs typeface="Calibri" panose="020F0502020204030204" pitchFamily="34" charset="0"/>
              </a:rPr>
              <a:t>Before a student's cognitive needs can be met, his/her basic physiological needs must be fulfilled: a tired and hungry student will find it difficult to focus on learning. </a:t>
            </a:r>
          </a:p>
          <a:p>
            <a:pPr>
              <a:spcBef>
                <a:spcPts val="0"/>
              </a:spcBef>
              <a:buFont typeface="+mj-lt"/>
              <a:buAutoNum type="arabicParenR"/>
            </a:pPr>
            <a:r>
              <a:rPr lang="en-GB" sz="1800" dirty="0">
                <a:effectLst/>
                <a:latin typeface="Calibri" panose="020F0502020204030204" pitchFamily="34" charset="0"/>
                <a:ea typeface="Arial" panose="020B0604020202020204" pitchFamily="34" charset="0"/>
                <a:cs typeface="Calibri" panose="020F0502020204030204" pitchFamily="34" charset="0"/>
              </a:rPr>
              <a:t>Students need to feel emotionally and physically safe and accepted within the classroom to progress and reach their full potential.</a:t>
            </a:r>
          </a:p>
          <a:p>
            <a:pPr>
              <a:spcBef>
                <a:spcPts val="0"/>
              </a:spcBef>
              <a:buFont typeface="+mj-lt"/>
              <a:buAutoNum type="arabicParenR"/>
            </a:pPr>
            <a:r>
              <a:rPr lang="en-GB" sz="1800" dirty="0">
                <a:effectLst/>
                <a:latin typeface="Calibri" panose="020F0502020204030204" pitchFamily="34" charset="0"/>
                <a:ea typeface="Arial" panose="020B0604020202020204" pitchFamily="34" charset="0"/>
                <a:cs typeface="Calibri" panose="020F0502020204030204" pitchFamily="34" charset="0"/>
              </a:rPr>
              <a:t>Students must be shown that they are valued and respected in the classroom, and the teacher should create a supportive environment. Students with low self-esteem cannot will not progress academically at an optimum rate.</a:t>
            </a:r>
          </a:p>
          <a:p>
            <a:pPr>
              <a:spcBef>
                <a:spcPts val="0"/>
              </a:spcBef>
            </a:pPr>
            <a:r>
              <a:rPr lang="en-GB" sz="1800" dirty="0">
                <a:effectLst/>
                <a:latin typeface="Calibri" panose="020F0502020204030204" pitchFamily="34" charset="0"/>
                <a:ea typeface="Arial" panose="020B0604020202020204" pitchFamily="34" charset="0"/>
                <a:cs typeface="Calibri" panose="020F0502020204030204" pitchFamily="34" charset="0"/>
              </a:rPr>
              <a:t>Maslow (1971, p. 195) argued that a humanistic educational approach would develop people who are “stronger, healthier, and would take their own lives into their hands to a greater extent.”</a:t>
            </a:r>
            <a:endParaRPr lang="en-GB" altLang="en-US" dirty="0"/>
          </a:p>
        </p:txBody>
      </p:sp>
    </p:spTree>
    <p:extLst>
      <p:ext uri="{BB962C8B-B14F-4D97-AF65-F5344CB8AC3E}">
        <p14:creationId xmlns:p14="http://schemas.microsoft.com/office/powerpoint/2010/main" val="6830272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26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26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26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26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126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7"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A56D4C23-DC3E-4EAD-A6D4-1D0773337899}"/>
              </a:ext>
            </a:extLst>
          </p:cNvPr>
          <p:cNvSpPr>
            <a:spLocks noGrp="1" noChangeArrowheads="1"/>
          </p:cNvSpPr>
          <p:nvPr>
            <p:ph type="title"/>
          </p:nvPr>
        </p:nvSpPr>
        <p:spPr/>
        <p:txBody>
          <a:bodyPr/>
          <a:lstStyle/>
          <a:p>
            <a:pPr>
              <a:spcBef>
                <a:spcPts val="200"/>
              </a:spcBef>
            </a:pPr>
            <a:r>
              <a:rPr lang="en-IN" sz="4000" b="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Alderfer’s ERG Theory</a:t>
            </a:r>
            <a:endParaRPr lang="en-GB" sz="4000" b="1" dirty="0">
              <a:solidFill>
                <a:srgbClr val="1F3763"/>
              </a:solidFill>
              <a:effectLst/>
              <a:latin typeface="Calibri" panose="020F0502020204030204" pitchFamily="34" charset="0"/>
              <a:ea typeface="Times New Roman" panose="02020603050405020304" pitchFamily="18" charset="0"/>
              <a:cs typeface="Calibri" panose="020F0502020204030204" pitchFamily="34" charset="0"/>
            </a:endParaRPr>
          </a:p>
        </p:txBody>
      </p:sp>
      <p:sp>
        <p:nvSpPr>
          <p:cNvPr id="11267" name="Rectangle 3">
            <a:extLst>
              <a:ext uri="{FF2B5EF4-FFF2-40B4-BE49-F238E27FC236}">
                <a16:creationId xmlns:a16="http://schemas.microsoft.com/office/drawing/2014/main" id="{10BC0012-90CA-41F7-845C-B47F5DAE5A0E}"/>
              </a:ext>
            </a:extLst>
          </p:cNvPr>
          <p:cNvSpPr>
            <a:spLocks noGrp="1" noChangeArrowheads="1"/>
          </p:cNvSpPr>
          <p:nvPr>
            <p:ph type="body" idx="1"/>
          </p:nvPr>
        </p:nvSpPr>
        <p:spPr>
          <a:xfrm>
            <a:off x="395536" y="1340768"/>
            <a:ext cx="8229600" cy="3916363"/>
          </a:xfrm>
        </p:spPr>
        <p:txBody>
          <a:bodyPr/>
          <a:lstStyle/>
          <a:p>
            <a:pPr algn="just">
              <a:spcBef>
                <a:spcPts val="0"/>
              </a:spcBef>
            </a:pPr>
            <a:r>
              <a:rPr lang="en-IN" sz="2000" dirty="0">
                <a:effectLst/>
                <a:latin typeface="Calibri" panose="020F0502020204030204" pitchFamily="34" charset="0"/>
                <a:ea typeface="Times New Roman" panose="02020603050405020304" pitchFamily="18" charset="0"/>
                <a:cs typeface="Calibri" panose="020F0502020204030204" pitchFamily="34" charset="0"/>
              </a:rPr>
              <a:t>C. P. Alderfer, an American psychologist, developed Maslow’s Hierarchy of Needs into a theory of his own in the 1960s.  He suggested that there are three groups of core needs: </a:t>
            </a:r>
            <a:r>
              <a:rPr lang="en-IN" sz="2000" b="1" dirty="0">
                <a:solidFill>
                  <a:srgbClr val="FF0000"/>
                </a:solidFill>
                <a:effectLst/>
                <a:latin typeface="Calibri" panose="020F0502020204030204" pitchFamily="34" charset="0"/>
                <a:ea typeface="Times New Roman" panose="02020603050405020304" pitchFamily="18" charset="0"/>
                <a:cs typeface="Calibri" panose="020F0502020204030204" pitchFamily="34" charset="0"/>
              </a:rPr>
              <a:t>E</a:t>
            </a:r>
            <a:r>
              <a:rPr lang="en-IN" sz="2000" b="1" dirty="0">
                <a:effectLst/>
                <a:latin typeface="Calibri" panose="020F0502020204030204" pitchFamily="34" charset="0"/>
                <a:ea typeface="Times New Roman" panose="02020603050405020304" pitchFamily="18" charset="0"/>
                <a:cs typeface="Calibri" panose="020F0502020204030204" pitchFamily="34" charset="0"/>
              </a:rPr>
              <a:t>xistence</a:t>
            </a:r>
            <a:r>
              <a:rPr lang="en-IN" sz="2000" dirty="0">
                <a:effectLst/>
                <a:latin typeface="Calibri" panose="020F0502020204030204" pitchFamily="34" charset="0"/>
                <a:ea typeface="Times New Roman" panose="02020603050405020304" pitchFamily="18" charset="0"/>
                <a:cs typeface="Calibri" panose="020F0502020204030204" pitchFamily="34" charset="0"/>
              </a:rPr>
              <a:t>, </a:t>
            </a:r>
            <a:r>
              <a:rPr lang="en-IN" sz="2000" b="1" dirty="0">
                <a:solidFill>
                  <a:srgbClr val="FF0000"/>
                </a:solidFill>
                <a:effectLst/>
                <a:latin typeface="Calibri" panose="020F0502020204030204" pitchFamily="34" charset="0"/>
                <a:ea typeface="Times New Roman" panose="02020603050405020304" pitchFamily="18" charset="0"/>
                <a:cs typeface="Calibri" panose="020F0502020204030204" pitchFamily="34" charset="0"/>
              </a:rPr>
              <a:t>R</a:t>
            </a:r>
            <a:r>
              <a:rPr lang="en-IN" sz="2000" b="1" dirty="0">
                <a:effectLst/>
                <a:latin typeface="Calibri" panose="020F0502020204030204" pitchFamily="34" charset="0"/>
                <a:ea typeface="Times New Roman" panose="02020603050405020304" pitchFamily="18" charset="0"/>
                <a:cs typeface="Calibri" panose="020F0502020204030204" pitchFamily="34" charset="0"/>
              </a:rPr>
              <a:t>elatedness</a:t>
            </a:r>
            <a:r>
              <a:rPr lang="en-IN" sz="2000" dirty="0">
                <a:effectLst/>
                <a:latin typeface="Calibri" panose="020F0502020204030204" pitchFamily="34" charset="0"/>
                <a:ea typeface="Times New Roman" panose="02020603050405020304" pitchFamily="18" charset="0"/>
                <a:cs typeface="Calibri" panose="020F0502020204030204" pitchFamily="34" charset="0"/>
              </a:rPr>
              <a:t>, and </a:t>
            </a:r>
            <a:r>
              <a:rPr lang="en-IN" sz="2000" b="1" dirty="0">
                <a:solidFill>
                  <a:srgbClr val="FF0000"/>
                </a:solidFill>
                <a:effectLst/>
                <a:latin typeface="Calibri" panose="020F0502020204030204" pitchFamily="34" charset="0"/>
                <a:ea typeface="Times New Roman" panose="02020603050405020304" pitchFamily="18" charset="0"/>
                <a:cs typeface="Calibri" panose="020F0502020204030204" pitchFamily="34" charset="0"/>
              </a:rPr>
              <a:t>G</a:t>
            </a:r>
            <a:r>
              <a:rPr lang="en-IN" sz="2000" b="1" dirty="0">
                <a:effectLst/>
                <a:latin typeface="Calibri" panose="020F0502020204030204" pitchFamily="34" charset="0"/>
                <a:ea typeface="Times New Roman" panose="02020603050405020304" pitchFamily="18" charset="0"/>
                <a:cs typeface="Calibri" panose="020F0502020204030204" pitchFamily="34" charset="0"/>
              </a:rPr>
              <a:t>rowth</a:t>
            </a:r>
            <a:r>
              <a:rPr lang="en-IN" sz="2000" dirty="0">
                <a:effectLst/>
                <a:latin typeface="Calibri" panose="020F0502020204030204" pitchFamily="34" charset="0"/>
                <a:ea typeface="Times New Roman" panose="02020603050405020304" pitchFamily="18" charset="0"/>
                <a:cs typeface="Calibri" panose="020F0502020204030204" pitchFamily="34" charset="0"/>
              </a:rPr>
              <a:t>. These groups correspond to Maslow’s levels of physiological needs, social needs, and self-actualization needs, respectively. </a:t>
            </a:r>
            <a:endParaRPr lang="en-GB" sz="2000" dirty="0">
              <a:effectLst/>
              <a:latin typeface="Calibri" panose="020F0502020204030204" pitchFamily="34" charset="0"/>
              <a:ea typeface="Times New Roman" panose="02020603050405020304" pitchFamily="18" charset="0"/>
              <a:cs typeface="Calibri" panose="020F0502020204030204" pitchFamily="34" charset="0"/>
            </a:endParaRPr>
          </a:p>
          <a:p>
            <a:pPr algn="just">
              <a:spcBef>
                <a:spcPts val="0"/>
              </a:spcBef>
            </a:pPr>
            <a:r>
              <a:rPr lang="en-IN" sz="2000" b="1" dirty="0">
                <a:solidFill>
                  <a:srgbClr val="FF0000"/>
                </a:solidFill>
                <a:effectLst/>
                <a:latin typeface="Calibri" panose="020F0502020204030204" pitchFamily="34" charset="0"/>
                <a:ea typeface="Times New Roman" panose="02020603050405020304" pitchFamily="18" charset="0"/>
                <a:cs typeface="Calibri" panose="020F0502020204030204" pitchFamily="34" charset="0"/>
              </a:rPr>
              <a:t>E</a:t>
            </a:r>
            <a:r>
              <a:rPr lang="en-IN" sz="2000" b="1" dirty="0">
                <a:effectLst/>
                <a:latin typeface="Calibri" panose="020F0502020204030204" pitchFamily="34" charset="0"/>
                <a:ea typeface="Times New Roman" panose="02020603050405020304" pitchFamily="18" charset="0"/>
                <a:cs typeface="Calibri" panose="020F0502020204030204" pitchFamily="34" charset="0"/>
              </a:rPr>
              <a:t>xistence needs</a:t>
            </a:r>
            <a:r>
              <a:rPr lang="en-IN" sz="2000" dirty="0">
                <a:effectLst/>
                <a:latin typeface="Calibri" panose="020F0502020204030204" pitchFamily="34" charset="0"/>
                <a:ea typeface="Times New Roman" panose="02020603050405020304" pitchFamily="18" charset="0"/>
                <a:cs typeface="Calibri" panose="020F0502020204030204" pitchFamily="34" charset="0"/>
              </a:rPr>
              <a:t> involve our basic material requirements for living, and correspond to Maslow’s physiological needs and safety-related needs. </a:t>
            </a:r>
            <a:endParaRPr lang="en-GB" sz="2000" dirty="0">
              <a:effectLst/>
              <a:latin typeface="Calibri" panose="020F0502020204030204" pitchFamily="34" charset="0"/>
              <a:ea typeface="Times New Roman" panose="02020603050405020304" pitchFamily="18" charset="0"/>
              <a:cs typeface="Calibri" panose="020F0502020204030204" pitchFamily="34" charset="0"/>
            </a:endParaRPr>
          </a:p>
          <a:p>
            <a:pPr algn="just">
              <a:spcBef>
                <a:spcPts val="0"/>
              </a:spcBef>
            </a:pPr>
            <a:r>
              <a:rPr lang="en-IN" sz="2000" b="1" dirty="0">
                <a:solidFill>
                  <a:srgbClr val="FF0000"/>
                </a:solidFill>
                <a:effectLst/>
                <a:latin typeface="Calibri" panose="020F0502020204030204" pitchFamily="34" charset="0"/>
                <a:ea typeface="Times New Roman" panose="02020603050405020304" pitchFamily="18" charset="0"/>
                <a:cs typeface="Calibri" panose="020F0502020204030204" pitchFamily="34" charset="0"/>
              </a:rPr>
              <a:t>R</a:t>
            </a:r>
            <a:r>
              <a:rPr lang="en-IN" sz="2000" b="1" dirty="0">
                <a:effectLst/>
                <a:latin typeface="Calibri" panose="020F0502020204030204" pitchFamily="34" charset="0"/>
                <a:ea typeface="Times New Roman" panose="02020603050405020304" pitchFamily="18" charset="0"/>
                <a:cs typeface="Calibri" panose="020F0502020204030204" pitchFamily="34" charset="0"/>
              </a:rPr>
              <a:t>elatedness needs</a:t>
            </a:r>
            <a:r>
              <a:rPr lang="en-IN" sz="2000" dirty="0">
                <a:effectLst/>
                <a:latin typeface="Calibri" panose="020F0502020204030204" pitchFamily="34" charset="0"/>
                <a:ea typeface="Times New Roman" panose="02020603050405020304" pitchFamily="18" charset="0"/>
                <a:cs typeface="Calibri" panose="020F0502020204030204" pitchFamily="34" charset="0"/>
              </a:rPr>
              <a:t> are connected to the importance of maintaining interpersonal relationships. These needs are based in social interactions with others and correspond to Maslow’s levels of love and belongingness or social needs. </a:t>
            </a:r>
            <a:endParaRPr lang="en-GB" sz="2000" dirty="0">
              <a:effectLst/>
              <a:latin typeface="Calibri" panose="020F0502020204030204" pitchFamily="34" charset="0"/>
              <a:ea typeface="Times New Roman" panose="02020603050405020304" pitchFamily="18" charset="0"/>
              <a:cs typeface="Calibri" panose="020F0502020204030204" pitchFamily="34" charset="0"/>
            </a:endParaRPr>
          </a:p>
          <a:p>
            <a:pPr algn="just">
              <a:spcBef>
                <a:spcPts val="0"/>
              </a:spcBef>
            </a:pPr>
            <a:r>
              <a:rPr lang="en-IN" sz="2000" b="1" dirty="0">
                <a:solidFill>
                  <a:srgbClr val="FF0000"/>
                </a:solidFill>
                <a:effectLst/>
                <a:latin typeface="Calibri" panose="020F0502020204030204" pitchFamily="34" charset="0"/>
                <a:ea typeface="Times New Roman" panose="02020603050405020304" pitchFamily="18" charset="0"/>
                <a:cs typeface="Calibri" panose="020F0502020204030204" pitchFamily="34" charset="0"/>
              </a:rPr>
              <a:t>G</a:t>
            </a:r>
            <a:r>
              <a:rPr lang="en-IN" sz="2000" b="1" dirty="0">
                <a:effectLst/>
                <a:latin typeface="Calibri" panose="020F0502020204030204" pitchFamily="34" charset="0"/>
                <a:ea typeface="Times New Roman" panose="02020603050405020304" pitchFamily="18" charset="0"/>
                <a:cs typeface="Calibri" panose="020F0502020204030204" pitchFamily="34" charset="0"/>
              </a:rPr>
              <a:t>rowth needs</a:t>
            </a:r>
            <a:r>
              <a:rPr lang="en-IN" sz="2000" dirty="0">
                <a:effectLst/>
                <a:latin typeface="Calibri" panose="020F0502020204030204" pitchFamily="34" charset="0"/>
                <a:ea typeface="Times New Roman" panose="02020603050405020304" pitchFamily="18" charset="0"/>
                <a:cs typeface="Calibri" panose="020F0502020204030204" pitchFamily="34" charset="0"/>
              </a:rPr>
              <a:t> concern our intrinsic desire for personal development. These needs correspond to Maslow’s esteem needs and his self-actualization needs (or growth needs in general). </a:t>
            </a:r>
            <a:endParaRPr lang="en-GB" sz="2000" dirty="0">
              <a:effectLst/>
              <a:latin typeface="Calibri" panose="020F0502020204030204" pitchFamily="34" charset="0"/>
              <a:ea typeface="Times New Roman" panose="02020603050405020304" pitchFamily="18" charset="0"/>
              <a:cs typeface="Calibri" panose="020F0502020204030204" pitchFamily="34" charset="0"/>
            </a:endParaRPr>
          </a:p>
          <a:p>
            <a:pPr marL="0" indent="0" algn="l">
              <a:buNone/>
            </a:pPr>
            <a:br>
              <a:rPr lang="en-GB" sz="1400" u="none" strike="noStrike" dirty="0">
                <a:solidFill>
                  <a:srgbClr val="000000"/>
                </a:solidFill>
                <a:effectLst/>
              </a:rPr>
            </a:br>
            <a:endParaRPr lang="en-GB" sz="1400" u="none" strike="noStrike" dirty="0">
              <a:solidFill>
                <a:srgbClr val="000000"/>
              </a:solidFill>
              <a:effectLst/>
            </a:endParaRPr>
          </a:p>
          <a:p>
            <a:pPr eaLnBrk="1" hangingPunct="1">
              <a:buFontTx/>
              <a:buNone/>
            </a:pPr>
            <a:endParaRPr lang="en-GB" altLang="en-US" dirty="0"/>
          </a:p>
        </p:txBody>
      </p:sp>
    </p:spTree>
    <p:extLst>
      <p:ext uri="{BB962C8B-B14F-4D97-AF65-F5344CB8AC3E}">
        <p14:creationId xmlns:p14="http://schemas.microsoft.com/office/powerpoint/2010/main" val="91525495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A56D4C23-DC3E-4EAD-A6D4-1D0773337899}"/>
              </a:ext>
            </a:extLst>
          </p:cNvPr>
          <p:cNvSpPr>
            <a:spLocks noGrp="1" noChangeArrowheads="1"/>
          </p:cNvSpPr>
          <p:nvPr>
            <p:ph type="title"/>
          </p:nvPr>
        </p:nvSpPr>
        <p:spPr/>
        <p:txBody>
          <a:bodyPr/>
          <a:lstStyle/>
          <a:p>
            <a:pPr>
              <a:spcBef>
                <a:spcPts val="200"/>
              </a:spcBef>
            </a:pPr>
            <a:r>
              <a:rPr lang="en-IN" sz="3600" b="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Differences between Maslow and Alderfer</a:t>
            </a:r>
            <a:endParaRPr lang="en-GB" sz="3600" b="1" dirty="0">
              <a:solidFill>
                <a:srgbClr val="1F3763"/>
              </a:solidFill>
              <a:effectLst/>
              <a:latin typeface="Calibri" panose="020F0502020204030204" pitchFamily="34" charset="0"/>
              <a:ea typeface="Times New Roman" panose="02020603050405020304" pitchFamily="18" charset="0"/>
              <a:cs typeface="Calibri" panose="020F0502020204030204" pitchFamily="34" charset="0"/>
            </a:endParaRPr>
          </a:p>
        </p:txBody>
      </p:sp>
      <p:sp>
        <p:nvSpPr>
          <p:cNvPr id="11267" name="Rectangle 3">
            <a:extLst>
              <a:ext uri="{FF2B5EF4-FFF2-40B4-BE49-F238E27FC236}">
                <a16:creationId xmlns:a16="http://schemas.microsoft.com/office/drawing/2014/main" id="{10BC0012-90CA-41F7-845C-B47F5DAE5A0E}"/>
              </a:ext>
            </a:extLst>
          </p:cNvPr>
          <p:cNvSpPr>
            <a:spLocks noGrp="1" noChangeArrowheads="1"/>
          </p:cNvSpPr>
          <p:nvPr>
            <p:ph type="body" idx="1"/>
          </p:nvPr>
        </p:nvSpPr>
        <p:spPr>
          <a:xfrm>
            <a:off x="395536" y="1124744"/>
            <a:ext cx="8229600" cy="4680520"/>
          </a:xfrm>
        </p:spPr>
        <p:txBody>
          <a:bodyPr/>
          <a:lstStyle/>
          <a:p>
            <a:pPr>
              <a:spcBef>
                <a:spcPts val="0"/>
              </a:spcBef>
            </a:pPr>
            <a:r>
              <a:rPr lang="en-IN" sz="2000" dirty="0">
                <a:effectLst/>
                <a:latin typeface="Calibri" panose="020F0502020204030204" pitchFamily="34" charset="0"/>
                <a:ea typeface="Times New Roman" panose="02020603050405020304" pitchFamily="18" charset="0"/>
                <a:cs typeface="Calibri" panose="020F0502020204030204" pitchFamily="34" charset="0"/>
              </a:rPr>
              <a:t>However, Alderfer saw needs as a range/variety (not a hierarchy like Maslow’s). </a:t>
            </a:r>
          </a:p>
          <a:p>
            <a:pPr>
              <a:spcBef>
                <a:spcPts val="0"/>
              </a:spcBef>
            </a:pPr>
            <a:r>
              <a:rPr lang="en-GB" sz="2000" dirty="0">
                <a:latin typeface="Calibri" panose="020F0502020204030204" pitchFamily="34" charset="0"/>
                <a:cs typeface="Calibri" panose="020F0502020204030204" pitchFamily="34" charset="0"/>
              </a:rPr>
              <a:t>The ERG Theory differs from the Hierarchy of Needs Theory because it does not suggest </a:t>
            </a:r>
            <a:r>
              <a:rPr lang="en-GB" sz="2000" b="1" dirty="0">
                <a:latin typeface="Calibri" panose="020F0502020204030204" pitchFamily="34" charset="0"/>
                <a:cs typeface="Calibri" panose="020F0502020204030204" pitchFamily="34" charset="0"/>
              </a:rPr>
              <a:t>that lower-level needs must be completely satisfied before upper-level needs become motivating factors</a:t>
            </a:r>
            <a:r>
              <a:rPr lang="en-GB" sz="2000" dirty="0">
                <a:latin typeface="Calibri" panose="020F0502020204030204" pitchFamily="34" charset="0"/>
                <a:cs typeface="Calibri" panose="020F0502020204030204" pitchFamily="34" charset="0"/>
              </a:rPr>
              <a:t>. </a:t>
            </a:r>
          </a:p>
          <a:p>
            <a:pPr marL="0" indent="0">
              <a:spcBef>
                <a:spcPts val="0"/>
              </a:spcBef>
              <a:buNone/>
            </a:pPr>
            <a:endParaRPr lang="en-GB" sz="2000" dirty="0">
              <a:latin typeface="Calibri" panose="020F0502020204030204" pitchFamily="34" charset="0"/>
              <a:cs typeface="Calibri" panose="020F0502020204030204" pitchFamily="34" charset="0"/>
            </a:endParaRPr>
          </a:p>
          <a:p>
            <a:pPr>
              <a:spcBef>
                <a:spcPts val="0"/>
              </a:spcBef>
            </a:pPr>
            <a:r>
              <a:rPr lang="en-GB" sz="2000" dirty="0">
                <a:latin typeface="Calibri" panose="020F0502020204030204" pitchFamily="34" charset="0"/>
                <a:cs typeface="Calibri" panose="020F0502020204030204" pitchFamily="34" charset="0"/>
              </a:rPr>
              <a:t>Instead, the ERG Theory suggests that if an individual is continually unable to </a:t>
            </a:r>
            <a:r>
              <a:rPr lang="en-GB" sz="2000" b="1" dirty="0">
                <a:latin typeface="Calibri" panose="020F0502020204030204" pitchFamily="34" charset="0"/>
                <a:cs typeface="Calibri" panose="020F0502020204030204" pitchFamily="34" charset="0"/>
              </a:rPr>
              <a:t>meet upper-level needs </a:t>
            </a:r>
            <a:r>
              <a:rPr lang="en-GB" sz="2000" dirty="0">
                <a:latin typeface="Calibri" panose="020F0502020204030204" pitchFamily="34" charset="0"/>
                <a:cs typeface="Calibri" panose="020F0502020204030204" pitchFamily="34" charset="0"/>
              </a:rPr>
              <a:t>that the person will go back to concentrating on </a:t>
            </a:r>
            <a:r>
              <a:rPr lang="en-GB" sz="2000" b="1" dirty="0">
                <a:latin typeface="Calibri" panose="020F0502020204030204" pitchFamily="34" charset="0"/>
                <a:cs typeface="Calibri" panose="020F0502020204030204" pitchFamily="34" charset="0"/>
              </a:rPr>
              <a:t>lower-level needs</a:t>
            </a:r>
            <a:r>
              <a:rPr lang="en-GB" sz="2000" dirty="0">
                <a:latin typeface="Calibri" panose="020F0502020204030204" pitchFamily="34" charset="0"/>
                <a:cs typeface="Calibri" panose="020F0502020204030204" pitchFamily="34" charset="0"/>
              </a:rPr>
              <a:t>, trying to increase their satisfaction.</a:t>
            </a:r>
          </a:p>
          <a:p>
            <a:pPr marL="0" indent="0">
              <a:spcBef>
                <a:spcPts val="0"/>
              </a:spcBef>
              <a:buNone/>
            </a:pPr>
            <a:endParaRPr lang="en-IN" sz="2000" dirty="0">
              <a:effectLst/>
              <a:latin typeface="Calibri" panose="020F0502020204030204" pitchFamily="34" charset="0"/>
              <a:ea typeface="Times New Roman" panose="02020603050405020304" pitchFamily="18" charset="0"/>
              <a:cs typeface="Calibri" panose="020F0502020204030204" pitchFamily="34" charset="0"/>
            </a:endParaRPr>
          </a:p>
          <a:p>
            <a:pPr algn="just">
              <a:spcBef>
                <a:spcPts val="0"/>
              </a:spcBef>
            </a:pPr>
            <a:r>
              <a:rPr lang="en-IN" sz="2000" dirty="0">
                <a:latin typeface="Calibri" panose="020F0502020204030204" pitchFamily="34" charset="0"/>
                <a:ea typeface="Times New Roman" panose="02020603050405020304" pitchFamily="18" charset="0"/>
                <a:cs typeface="Calibri" panose="020F0502020204030204" pitchFamily="34" charset="0"/>
              </a:rPr>
              <a:t>This means that </a:t>
            </a:r>
            <a:r>
              <a:rPr lang="en-IN" sz="2000" dirty="0">
                <a:effectLst/>
                <a:latin typeface="Calibri" panose="020F0502020204030204" pitchFamily="34" charset="0"/>
                <a:ea typeface="Times New Roman" panose="02020603050405020304" pitchFamily="18" charset="0"/>
                <a:cs typeface="Calibri" panose="020F0502020204030204" pitchFamily="34" charset="0"/>
              </a:rPr>
              <a:t>an individual can (and may have to) work on growth needs even if his/her existence or relatedness needs remain unsatisfied.  </a:t>
            </a:r>
            <a:r>
              <a:rPr lang="en-GB" sz="2000" dirty="0">
                <a:effectLst/>
                <a:latin typeface="Calibri" panose="020F0502020204030204" pitchFamily="34" charset="0"/>
                <a:ea typeface="Times New Roman" panose="02020603050405020304" pitchFamily="18" charset="0"/>
                <a:cs typeface="Calibri" panose="020F0502020204030204" pitchFamily="34" charset="0"/>
              </a:rPr>
              <a:t>I</a:t>
            </a:r>
            <a:r>
              <a:rPr lang="en-IN" sz="2000" dirty="0">
                <a:effectLst/>
                <a:latin typeface="Calibri" panose="020F0502020204030204" pitchFamily="34" charset="0"/>
                <a:ea typeface="Times New Roman" panose="02020603050405020304" pitchFamily="18" charset="0"/>
                <a:cs typeface="Calibri" panose="020F0502020204030204" pitchFamily="34" charset="0"/>
              </a:rPr>
              <a:t>f someone’s self-esteem is suffering, he/she will invest more effort in the relatedness category of needs. </a:t>
            </a:r>
            <a:endParaRPr lang="en-GB" sz="2000" dirty="0">
              <a:effectLst/>
              <a:latin typeface="Calibri" panose="020F0502020204030204" pitchFamily="34" charset="0"/>
              <a:ea typeface="Times New Roman" panose="02020603050405020304" pitchFamily="18" charset="0"/>
              <a:cs typeface="Calibri" panose="020F0502020204030204" pitchFamily="34" charset="0"/>
            </a:endParaRPr>
          </a:p>
          <a:p>
            <a:pPr eaLnBrk="1" hangingPunct="1">
              <a:buFontTx/>
              <a:buNone/>
            </a:pPr>
            <a:endParaRPr lang="en-GB" altLang="en-US" dirty="0"/>
          </a:p>
        </p:txBody>
      </p:sp>
    </p:spTree>
    <p:extLst>
      <p:ext uri="{BB962C8B-B14F-4D97-AF65-F5344CB8AC3E}">
        <p14:creationId xmlns:p14="http://schemas.microsoft.com/office/powerpoint/2010/main" val="164536803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A56D4C23-DC3E-4EAD-A6D4-1D0773337899}"/>
              </a:ext>
            </a:extLst>
          </p:cNvPr>
          <p:cNvSpPr>
            <a:spLocks noGrp="1" noChangeArrowheads="1"/>
          </p:cNvSpPr>
          <p:nvPr>
            <p:ph type="title"/>
          </p:nvPr>
        </p:nvSpPr>
        <p:spPr/>
        <p:txBody>
          <a:bodyPr/>
          <a:lstStyle/>
          <a:p>
            <a:pPr>
              <a:spcBef>
                <a:spcPts val="200"/>
              </a:spcBef>
            </a:pPr>
            <a:r>
              <a:rPr lang="en-IN" sz="3600" b="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ERG Theory’s importance for managers</a:t>
            </a:r>
            <a:endParaRPr lang="en-GB" sz="3600" b="1" dirty="0">
              <a:solidFill>
                <a:srgbClr val="1F3763"/>
              </a:solidFill>
              <a:effectLst/>
              <a:latin typeface="Calibri" panose="020F0502020204030204" pitchFamily="34" charset="0"/>
              <a:ea typeface="Times New Roman" panose="02020603050405020304" pitchFamily="18" charset="0"/>
              <a:cs typeface="Calibri" panose="020F0502020204030204" pitchFamily="34" charset="0"/>
            </a:endParaRPr>
          </a:p>
        </p:txBody>
      </p:sp>
      <p:sp>
        <p:nvSpPr>
          <p:cNvPr id="11267" name="Rectangle 3">
            <a:extLst>
              <a:ext uri="{FF2B5EF4-FFF2-40B4-BE49-F238E27FC236}">
                <a16:creationId xmlns:a16="http://schemas.microsoft.com/office/drawing/2014/main" id="{10BC0012-90CA-41F7-845C-B47F5DAE5A0E}"/>
              </a:ext>
            </a:extLst>
          </p:cNvPr>
          <p:cNvSpPr>
            <a:spLocks noGrp="1" noChangeArrowheads="1"/>
          </p:cNvSpPr>
          <p:nvPr>
            <p:ph type="body" idx="1"/>
          </p:nvPr>
        </p:nvSpPr>
        <p:spPr>
          <a:xfrm>
            <a:off x="395536" y="1340768"/>
            <a:ext cx="8229600" cy="3916363"/>
          </a:xfrm>
        </p:spPr>
        <p:txBody>
          <a:bodyPr/>
          <a:lstStyle/>
          <a:p>
            <a:pPr>
              <a:spcBef>
                <a:spcPts val="0"/>
              </a:spcBef>
            </a:pPr>
            <a:r>
              <a:rPr lang="en-GB" sz="2000" dirty="0">
                <a:latin typeface="Calibri" panose="020F0502020204030204" pitchFamily="34" charset="0"/>
                <a:cs typeface="Calibri" panose="020F0502020204030204" pitchFamily="34" charset="0"/>
              </a:rPr>
              <a:t>The ERG Theory's implications for managers are similar in one way to those of Maslow’s theory: managers should focus on meeting employees' existence, relatedness and growth needs. </a:t>
            </a:r>
          </a:p>
          <a:p>
            <a:pPr marL="0" indent="0">
              <a:spcBef>
                <a:spcPts val="0"/>
              </a:spcBef>
              <a:buNone/>
            </a:pPr>
            <a:endParaRPr lang="en-GB" sz="2000" dirty="0">
              <a:latin typeface="Calibri" panose="020F0502020204030204" pitchFamily="34" charset="0"/>
              <a:cs typeface="Calibri" panose="020F0502020204030204" pitchFamily="34" charset="0"/>
            </a:endParaRPr>
          </a:p>
          <a:p>
            <a:pPr>
              <a:spcBef>
                <a:spcPts val="0"/>
              </a:spcBef>
            </a:pPr>
            <a:r>
              <a:rPr lang="en-GB" sz="2000" dirty="0">
                <a:latin typeface="Calibri" panose="020F0502020204030204" pitchFamily="34" charset="0"/>
                <a:cs typeface="Calibri" panose="020F0502020204030204" pitchFamily="34" charset="0"/>
              </a:rPr>
              <a:t>However, </a:t>
            </a:r>
            <a:r>
              <a:rPr lang="en-IN" sz="2000" dirty="0">
                <a:effectLst/>
                <a:latin typeface="Calibri" panose="020F0502020204030204" pitchFamily="34" charset="0"/>
                <a:ea typeface="Times New Roman" panose="02020603050405020304" pitchFamily="18" charset="0"/>
              </a:rPr>
              <a:t>those needs must be </a:t>
            </a:r>
            <a:r>
              <a:rPr lang="en-IN" sz="2000" b="1" dirty="0">
                <a:effectLst/>
                <a:latin typeface="Calibri" panose="020F0502020204030204" pitchFamily="34" charset="0"/>
                <a:ea typeface="Times New Roman" panose="02020603050405020304" pitchFamily="18" charset="0"/>
              </a:rPr>
              <a:t>satisfied at the same time</a:t>
            </a:r>
            <a:r>
              <a:rPr lang="en-IN" sz="2000" dirty="0">
                <a:effectLst/>
                <a:latin typeface="Calibri" panose="020F0502020204030204" pitchFamily="34" charset="0"/>
                <a:ea typeface="Times New Roman" panose="02020603050405020304" pitchFamily="18" charset="0"/>
              </a:rPr>
              <a:t>. The ERG Theory </a:t>
            </a:r>
            <a:r>
              <a:rPr lang="en-GB" sz="2000" dirty="0">
                <a:latin typeface="Calibri" panose="020F0502020204030204" pitchFamily="34" charset="0"/>
                <a:cs typeface="Calibri" panose="020F0502020204030204" pitchFamily="34" charset="0"/>
              </a:rPr>
              <a:t>does not always insist that, say, job-safety concerns necessarily come before challenging and fulfilling job requirements. In fact, it says the opposite: </a:t>
            </a:r>
            <a:r>
              <a:rPr lang="en-IN" sz="2000" dirty="0">
                <a:effectLst/>
                <a:latin typeface="Calibri" panose="020F0502020204030204" pitchFamily="34" charset="0"/>
                <a:ea typeface="Times New Roman" panose="02020603050405020304" pitchFamily="18" charset="0"/>
              </a:rPr>
              <a:t>if the manager focuses solely on one need at a time, this </a:t>
            </a:r>
            <a:r>
              <a:rPr lang="en-IN" sz="2000" b="1" dirty="0">
                <a:effectLst/>
                <a:latin typeface="Calibri" panose="020F0502020204030204" pitchFamily="34" charset="0"/>
                <a:ea typeface="Times New Roman" panose="02020603050405020304" pitchFamily="18" charset="0"/>
              </a:rPr>
              <a:t>will not effectively motivate the employee.</a:t>
            </a:r>
          </a:p>
          <a:p>
            <a:pPr eaLnBrk="1" hangingPunct="1">
              <a:buFontTx/>
              <a:buNone/>
            </a:pPr>
            <a:endParaRPr lang="en-GB" altLang="en-US" dirty="0"/>
          </a:p>
        </p:txBody>
      </p:sp>
    </p:spTree>
    <p:extLst>
      <p:ext uri="{BB962C8B-B14F-4D97-AF65-F5344CB8AC3E}">
        <p14:creationId xmlns:p14="http://schemas.microsoft.com/office/powerpoint/2010/main" val="350124311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A56D4C23-DC3E-4EAD-A6D4-1D0773337899}"/>
              </a:ext>
            </a:extLst>
          </p:cNvPr>
          <p:cNvSpPr>
            <a:spLocks noGrp="1" noChangeArrowheads="1"/>
          </p:cNvSpPr>
          <p:nvPr>
            <p:ph type="title"/>
          </p:nvPr>
        </p:nvSpPr>
        <p:spPr/>
        <p:txBody>
          <a:bodyPr/>
          <a:lstStyle/>
          <a:p>
            <a:pPr>
              <a:spcBef>
                <a:spcPts val="200"/>
              </a:spcBef>
            </a:pPr>
            <a:r>
              <a:rPr lang="en-IN" sz="3600" b="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Hertzberg’s Motivation-Hygiene Theory</a:t>
            </a:r>
            <a:br>
              <a:rPr lang="en-IN" sz="3600" b="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br>
            <a:r>
              <a:rPr lang="en-IN" sz="3600" b="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or Two-Factor Theory</a:t>
            </a:r>
            <a:endParaRPr lang="en-GB" sz="3600" b="1" dirty="0">
              <a:solidFill>
                <a:srgbClr val="1F3763"/>
              </a:solidFill>
              <a:effectLst/>
              <a:latin typeface="Calibri" panose="020F0502020204030204" pitchFamily="34" charset="0"/>
              <a:ea typeface="Times New Roman" panose="02020603050405020304" pitchFamily="18" charset="0"/>
              <a:cs typeface="Calibri" panose="020F0502020204030204" pitchFamily="34" charset="0"/>
            </a:endParaRPr>
          </a:p>
        </p:txBody>
      </p:sp>
      <p:sp>
        <p:nvSpPr>
          <p:cNvPr id="11267" name="Rectangle 3">
            <a:extLst>
              <a:ext uri="{FF2B5EF4-FFF2-40B4-BE49-F238E27FC236}">
                <a16:creationId xmlns:a16="http://schemas.microsoft.com/office/drawing/2014/main" id="{10BC0012-90CA-41F7-845C-B47F5DAE5A0E}"/>
              </a:ext>
            </a:extLst>
          </p:cNvPr>
          <p:cNvSpPr>
            <a:spLocks noGrp="1" noChangeArrowheads="1"/>
          </p:cNvSpPr>
          <p:nvPr>
            <p:ph type="body" idx="1"/>
          </p:nvPr>
        </p:nvSpPr>
        <p:spPr>
          <a:xfrm>
            <a:off x="395536" y="1340768"/>
            <a:ext cx="8229600" cy="3916363"/>
          </a:xfrm>
        </p:spPr>
        <p:txBody>
          <a:bodyPr/>
          <a:lstStyle/>
          <a:p>
            <a:pPr>
              <a:spcBef>
                <a:spcPts val="0"/>
              </a:spcBef>
            </a:pPr>
            <a:r>
              <a:rPr lang="en-GB" sz="2400" dirty="0">
                <a:effectLst/>
                <a:latin typeface="Calibri" panose="020F0502020204030204" pitchFamily="34" charset="0"/>
                <a:ea typeface="Arial" panose="020B0604020202020204" pitchFamily="34" charset="0"/>
                <a:cs typeface="Calibri" panose="020F0502020204030204" pitchFamily="34" charset="0"/>
              </a:rPr>
              <a:t>The psychologist Frederick Herzberg, who started his work in the 1950s,  proposed a new theory, known as Herzberg’s Motivation-Hygiene Theory (also known as Two-Factor Theory or Dual factor Theory). </a:t>
            </a:r>
          </a:p>
          <a:p>
            <a:pPr>
              <a:spcBef>
                <a:spcPts val="0"/>
              </a:spcBef>
            </a:pPr>
            <a:r>
              <a:rPr lang="en-GB" sz="2400" dirty="0">
                <a:effectLst/>
                <a:latin typeface="Calibri" panose="020F0502020204030204" pitchFamily="34" charset="0"/>
                <a:ea typeface="Arial" panose="020B0604020202020204" pitchFamily="34" charset="0"/>
              </a:rPr>
              <a:t>This theory is also similar to Maslow’s Hierarchy of Needs but relates more specifically to motivation in the workplace. </a:t>
            </a:r>
            <a:endParaRPr lang="en-GB" sz="2400" dirty="0">
              <a:effectLst/>
              <a:latin typeface="Calibri" panose="020F0502020204030204" pitchFamily="34" charset="0"/>
              <a:ea typeface="Arial" panose="020B0604020202020204" pitchFamily="34" charset="0"/>
              <a:cs typeface="Calibri" panose="020F0502020204030204" pitchFamily="34" charset="0"/>
            </a:endParaRPr>
          </a:p>
          <a:p>
            <a:pPr>
              <a:spcBef>
                <a:spcPts val="0"/>
              </a:spcBef>
            </a:pPr>
            <a:r>
              <a:rPr lang="en-IN" sz="2400" dirty="0">
                <a:effectLst/>
                <a:latin typeface="Calibri" panose="020F0502020204030204" pitchFamily="34" charset="0"/>
                <a:ea typeface="Times New Roman" panose="02020603050405020304" pitchFamily="18" charset="0"/>
                <a:cs typeface="Calibri" panose="020F0502020204030204" pitchFamily="34" charset="0"/>
              </a:rPr>
              <a:t>Hertzberg classified people’s working needs into two categories: </a:t>
            </a:r>
            <a:r>
              <a:rPr lang="en-GB" sz="2400" b="1" dirty="0">
                <a:solidFill>
                  <a:srgbClr val="7030A0"/>
                </a:solidFill>
                <a:effectLst/>
                <a:latin typeface="Calibri" panose="020F0502020204030204" pitchFamily="34" charset="0"/>
                <a:ea typeface="Arial" panose="020B0604020202020204" pitchFamily="34" charset="0"/>
                <a:cs typeface="Calibri" panose="020F0502020204030204" pitchFamily="34" charset="0"/>
              </a:rPr>
              <a:t>motivating factors </a:t>
            </a:r>
            <a:r>
              <a:rPr lang="en-GB" sz="2400" dirty="0">
                <a:effectLst/>
                <a:latin typeface="Calibri" panose="020F0502020204030204" pitchFamily="34" charset="0"/>
                <a:ea typeface="Arial" panose="020B0604020202020204" pitchFamily="34" charset="0"/>
                <a:cs typeface="Calibri" panose="020F0502020204030204" pitchFamily="34" charset="0"/>
              </a:rPr>
              <a:t>(or </a:t>
            </a:r>
            <a:r>
              <a:rPr lang="en-GB" sz="2400" b="1" dirty="0">
                <a:solidFill>
                  <a:srgbClr val="7030A0"/>
                </a:solidFill>
                <a:effectLst/>
                <a:latin typeface="Calibri" panose="020F0502020204030204" pitchFamily="34" charset="0"/>
                <a:ea typeface="Arial" panose="020B0604020202020204" pitchFamily="34" charset="0"/>
                <a:cs typeface="Calibri" panose="020F0502020204030204" pitchFamily="34" charset="0"/>
              </a:rPr>
              <a:t>motivators</a:t>
            </a:r>
            <a:r>
              <a:rPr lang="en-GB" sz="2400" dirty="0">
                <a:effectLst/>
                <a:latin typeface="Calibri" panose="020F0502020204030204" pitchFamily="34" charset="0"/>
                <a:ea typeface="Arial" panose="020B0604020202020204" pitchFamily="34" charset="0"/>
                <a:cs typeface="Calibri" panose="020F0502020204030204" pitchFamily="34" charset="0"/>
              </a:rPr>
              <a:t>), which can create satisfaction, and </a:t>
            </a:r>
            <a:r>
              <a:rPr lang="en-IN" sz="2400" b="1" dirty="0">
                <a:solidFill>
                  <a:srgbClr val="7030A0"/>
                </a:solidFill>
                <a:effectLst/>
                <a:latin typeface="Calibri" panose="020F0502020204030204" pitchFamily="34" charset="0"/>
                <a:ea typeface="Times New Roman" panose="02020603050405020304" pitchFamily="18" charset="0"/>
                <a:cs typeface="Calibri" panose="020F0502020204030204" pitchFamily="34" charset="0"/>
              </a:rPr>
              <a:t>hygiene factors </a:t>
            </a:r>
            <a:r>
              <a:rPr lang="en-GB" sz="2400" dirty="0">
                <a:effectLst/>
                <a:latin typeface="Calibri" panose="020F0502020204030204" pitchFamily="34" charset="0"/>
                <a:ea typeface="Arial" panose="020B0604020202020204" pitchFamily="34" charset="0"/>
                <a:cs typeface="Calibri" panose="020F0502020204030204" pitchFamily="34" charset="0"/>
              </a:rPr>
              <a:t>(or </a:t>
            </a:r>
            <a:r>
              <a:rPr lang="en-GB" sz="2400" b="1" dirty="0">
                <a:solidFill>
                  <a:srgbClr val="7030A0"/>
                </a:solidFill>
                <a:effectLst/>
                <a:latin typeface="Calibri" panose="020F0502020204030204" pitchFamily="34" charset="0"/>
                <a:ea typeface="Arial" panose="020B0604020202020204" pitchFamily="34" charset="0"/>
                <a:cs typeface="Calibri" panose="020F0502020204030204" pitchFamily="34" charset="0"/>
              </a:rPr>
              <a:t>maintenance factors</a:t>
            </a:r>
            <a:r>
              <a:rPr lang="en-GB" sz="2400" dirty="0">
                <a:effectLst/>
                <a:latin typeface="Calibri" panose="020F0502020204030204" pitchFamily="34" charset="0"/>
                <a:ea typeface="Arial" panose="020B0604020202020204" pitchFamily="34" charset="0"/>
                <a:cs typeface="Calibri" panose="020F0502020204030204" pitchFamily="34" charset="0"/>
              </a:rPr>
              <a:t>), which can cause dissatisfaction if they are absent or poor.</a:t>
            </a:r>
            <a:endParaRPr lang="en-GB" sz="2400" dirty="0">
              <a:effectLst/>
              <a:latin typeface="Calibri" panose="020F0502020204030204" pitchFamily="34" charset="0"/>
              <a:ea typeface="Times New Roman" panose="02020603050405020304" pitchFamily="18" charset="0"/>
              <a:cs typeface="Calibri" panose="020F0502020204030204" pitchFamily="34" charset="0"/>
            </a:endParaRPr>
          </a:p>
          <a:p>
            <a:pPr eaLnBrk="1" hangingPunct="1">
              <a:buFontTx/>
              <a:buNone/>
            </a:pPr>
            <a:endParaRPr lang="en-GB" altLang="en-US" dirty="0"/>
          </a:p>
        </p:txBody>
      </p:sp>
    </p:spTree>
    <p:extLst>
      <p:ext uri="{BB962C8B-B14F-4D97-AF65-F5344CB8AC3E}">
        <p14:creationId xmlns:p14="http://schemas.microsoft.com/office/powerpoint/2010/main" val="66981954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A56D4C23-DC3E-4EAD-A6D4-1D0773337899}"/>
              </a:ext>
            </a:extLst>
          </p:cNvPr>
          <p:cNvSpPr>
            <a:spLocks noGrp="1" noChangeArrowheads="1"/>
          </p:cNvSpPr>
          <p:nvPr>
            <p:ph type="title"/>
          </p:nvPr>
        </p:nvSpPr>
        <p:spPr/>
        <p:txBody>
          <a:bodyPr/>
          <a:lstStyle/>
          <a:p>
            <a:pPr>
              <a:spcBef>
                <a:spcPts val="200"/>
              </a:spcBef>
            </a:pPr>
            <a:r>
              <a:rPr lang="en-IN" sz="4000" b="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Hertzberg’s methods</a:t>
            </a:r>
            <a:endParaRPr lang="en-GB" sz="4000" b="1" dirty="0">
              <a:solidFill>
                <a:srgbClr val="1F3763"/>
              </a:solidFill>
              <a:effectLst/>
              <a:latin typeface="Calibri" panose="020F0502020204030204" pitchFamily="34" charset="0"/>
              <a:ea typeface="Times New Roman" panose="02020603050405020304" pitchFamily="18" charset="0"/>
              <a:cs typeface="Calibri" panose="020F0502020204030204" pitchFamily="34" charset="0"/>
            </a:endParaRPr>
          </a:p>
        </p:txBody>
      </p:sp>
      <p:sp>
        <p:nvSpPr>
          <p:cNvPr id="11267" name="Rectangle 3">
            <a:extLst>
              <a:ext uri="{FF2B5EF4-FFF2-40B4-BE49-F238E27FC236}">
                <a16:creationId xmlns:a16="http://schemas.microsoft.com/office/drawing/2014/main" id="{10BC0012-90CA-41F7-845C-B47F5DAE5A0E}"/>
              </a:ext>
            </a:extLst>
          </p:cNvPr>
          <p:cNvSpPr>
            <a:spLocks noGrp="1" noChangeArrowheads="1"/>
          </p:cNvSpPr>
          <p:nvPr>
            <p:ph type="body" idx="1"/>
          </p:nvPr>
        </p:nvSpPr>
        <p:spPr>
          <a:xfrm>
            <a:off x="395536" y="1124744"/>
            <a:ext cx="8229600" cy="4132387"/>
          </a:xfrm>
        </p:spPr>
        <p:txBody>
          <a:bodyPr/>
          <a:lstStyle/>
          <a:p>
            <a:pPr>
              <a:spcBef>
                <a:spcPts val="0"/>
              </a:spcBef>
            </a:pPr>
            <a:r>
              <a:rPr lang="en-GB" sz="2400" dirty="0">
                <a:effectLst/>
                <a:latin typeface="Calibri" panose="020F0502020204030204" pitchFamily="34" charset="0"/>
                <a:ea typeface="Arial" panose="020B0604020202020204" pitchFamily="34" charset="0"/>
                <a:cs typeface="Calibri" panose="020F0502020204030204" pitchFamily="34" charset="0"/>
              </a:rPr>
              <a:t>In the 1960s, Herzberg conducted a motivational study on 203 accountants and engineers employed by firms in and around Pittsburgh, PA. </a:t>
            </a:r>
          </a:p>
          <a:p>
            <a:pPr marL="0" indent="0">
              <a:spcBef>
                <a:spcPts val="0"/>
              </a:spcBef>
              <a:buNone/>
            </a:pPr>
            <a:endParaRPr lang="en-GB" sz="2400" dirty="0">
              <a:effectLst/>
              <a:latin typeface="Calibri" panose="020F0502020204030204" pitchFamily="34" charset="0"/>
              <a:ea typeface="Arial" panose="020B0604020202020204" pitchFamily="34" charset="0"/>
              <a:cs typeface="Calibri" panose="020F0502020204030204" pitchFamily="34" charset="0"/>
            </a:endParaRPr>
          </a:p>
          <a:p>
            <a:pPr>
              <a:spcBef>
                <a:spcPts val="0"/>
              </a:spcBef>
            </a:pPr>
            <a:r>
              <a:rPr lang="en-GB" sz="2400" b="1" dirty="0">
                <a:effectLst/>
                <a:latin typeface="Calibri" panose="020F0502020204030204" pitchFamily="34" charset="0"/>
                <a:ea typeface="Arial" panose="020B0604020202020204" pitchFamily="34" charset="0"/>
                <a:cs typeface="Calibri" panose="020F0502020204030204" pitchFamily="34" charset="0"/>
              </a:rPr>
              <a:t>He asked these people to describe two important incidents at their jobs, by asking these questions: </a:t>
            </a:r>
            <a:endParaRPr lang="en-GB" sz="2400" dirty="0">
              <a:effectLst/>
              <a:latin typeface="Calibri" panose="020F0502020204030204" pitchFamily="34" charset="0"/>
              <a:ea typeface="Arial" panose="020B0604020202020204" pitchFamily="34" charset="0"/>
              <a:cs typeface="Calibri" panose="020F0502020204030204" pitchFamily="34" charset="0"/>
            </a:endParaRPr>
          </a:p>
          <a:p>
            <a:pPr marL="342000" indent="0">
              <a:spcBef>
                <a:spcPts val="0"/>
              </a:spcBef>
              <a:buNone/>
            </a:pPr>
            <a:r>
              <a:rPr lang="en-GB" sz="2400" dirty="0">
                <a:effectLst/>
                <a:latin typeface="Calibri" panose="020F0502020204030204" pitchFamily="34" charset="0"/>
                <a:ea typeface="Arial" panose="020B0604020202020204" pitchFamily="34" charset="0"/>
                <a:cs typeface="Calibri" panose="020F0502020204030204" pitchFamily="34" charset="0"/>
              </a:rPr>
              <a:t>1) When did you feel particularly good about your job? </a:t>
            </a:r>
          </a:p>
          <a:p>
            <a:pPr marL="342000" indent="0">
              <a:spcBef>
                <a:spcPts val="0"/>
              </a:spcBef>
              <a:buNone/>
            </a:pPr>
            <a:r>
              <a:rPr lang="en-GB" sz="2400" dirty="0">
                <a:effectLst/>
                <a:latin typeface="Calibri" panose="020F0502020204030204" pitchFamily="34" charset="0"/>
                <a:ea typeface="Arial" panose="020B0604020202020204" pitchFamily="34" charset="0"/>
                <a:cs typeface="Calibri" panose="020F0502020204030204" pitchFamily="34" charset="0"/>
              </a:rPr>
              <a:t>2) When did you feel exceptionally bad about your job? </a:t>
            </a:r>
          </a:p>
          <a:p>
            <a:pPr eaLnBrk="1" hangingPunct="1">
              <a:buFontTx/>
              <a:buNone/>
            </a:pPr>
            <a:endParaRPr lang="en-GB" altLang="en-US" dirty="0"/>
          </a:p>
        </p:txBody>
      </p:sp>
    </p:spTree>
    <p:extLst>
      <p:ext uri="{BB962C8B-B14F-4D97-AF65-F5344CB8AC3E}">
        <p14:creationId xmlns:p14="http://schemas.microsoft.com/office/powerpoint/2010/main" val="227051546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A56D4C23-DC3E-4EAD-A6D4-1D0773337899}"/>
              </a:ext>
            </a:extLst>
          </p:cNvPr>
          <p:cNvSpPr>
            <a:spLocks noGrp="1" noChangeArrowheads="1"/>
          </p:cNvSpPr>
          <p:nvPr>
            <p:ph type="title"/>
          </p:nvPr>
        </p:nvSpPr>
        <p:spPr/>
        <p:txBody>
          <a:bodyPr/>
          <a:lstStyle/>
          <a:p>
            <a:pPr>
              <a:spcBef>
                <a:spcPts val="200"/>
              </a:spcBef>
            </a:pPr>
            <a:r>
              <a:rPr lang="en-IN" sz="4000" b="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Hertzberg’s results</a:t>
            </a:r>
            <a:endParaRPr lang="en-GB" sz="4000" b="1" dirty="0">
              <a:solidFill>
                <a:srgbClr val="1F3763"/>
              </a:solidFill>
              <a:effectLst/>
              <a:latin typeface="Calibri" panose="020F0502020204030204" pitchFamily="34" charset="0"/>
              <a:ea typeface="Times New Roman" panose="02020603050405020304" pitchFamily="18" charset="0"/>
              <a:cs typeface="Calibri" panose="020F0502020204030204" pitchFamily="34" charset="0"/>
            </a:endParaRPr>
          </a:p>
        </p:txBody>
      </p:sp>
      <p:sp>
        <p:nvSpPr>
          <p:cNvPr id="11267" name="Rectangle 3">
            <a:extLst>
              <a:ext uri="{FF2B5EF4-FFF2-40B4-BE49-F238E27FC236}">
                <a16:creationId xmlns:a16="http://schemas.microsoft.com/office/drawing/2014/main" id="{10BC0012-90CA-41F7-845C-B47F5DAE5A0E}"/>
              </a:ext>
            </a:extLst>
          </p:cNvPr>
          <p:cNvSpPr>
            <a:spLocks noGrp="1" noChangeArrowheads="1"/>
          </p:cNvSpPr>
          <p:nvPr>
            <p:ph type="body" idx="1"/>
          </p:nvPr>
        </p:nvSpPr>
        <p:spPr>
          <a:xfrm>
            <a:off x="395536" y="1340768"/>
            <a:ext cx="8229600" cy="3916363"/>
          </a:xfrm>
        </p:spPr>
        <p:txBody>
          <a:bodyPr/>
          <a:lstStyle/>
          <a:p>
            <a:pPr>
              <a:spcBef>
                <a:spcPts val="0"/>
              </a:spcBef>
            </a:pPr>
            <a:r>
              <a:rPr lang="en-GB" sz="2400" dirty="0">
                <a:effectLst/>
                <a:latin typeface="Calibri" panose="020F0502020204030204" pitchFamily="34" charset="0"/>
                <a:ea typeface="Arial" panose="020B0604020202020204" pitchFamily="34" charset="0"/>
                <a:cs typeface="Calibri" panose="020F0502020204030204" pitchFamily="34" charset="0"/>
              </a:rPr>
              <a:t>Respondents’ replies about times when they felt good about their jobs were significantly different from their replies about times when they felt bad. Reported good feelings were generally associated with job satisfaction; bad feelings were generally associated with job dissatisfaction. </a:t>
            </a:r>
          </a:p>
          <a:p>
            <a:pPr>
              <a:spcBef>
                <a:spcPts val="0"/>
              </a:spcBef>
            </a:pPr>
            <a:r>
              <a:rPr lang="en-GB" sz="2400" dirty="0">
                <a:effectLst/>
                <a:latin typeface="Calibri" panose="020F0502020204030204" pitchFamily="34" charset="0"/>
                <a:ea typeface="Arial" panose="020B0604020202020204" pitchFamily="34" charset="0"/>
                <a:cs typeface="Calibri" panose="020F0502020204030204" pitchFamily="34" charset="0"/>
              </a:rPr>
              <a:t>Herzberg labelled the things that gave job satisfaction </a:t>
            </a:r>
            <a:r>
              <a:rPr lang="en-GB" sz="2400" b="1" dirty="0">
                <a:solidFill>
                  <a:srgbClr val="7030A0"/>
                </a:solidFill>
                <a:effectLst/>
                <a:latin typeface="Calibri" panose="020F0502020204030204" pitchFamily="34" charset="0"/>
                <a:ea typeface="Arial" panose="020B0604020202020204" pitchFamily="34" charset="0"/>
                <a:cs typeface="Calibri" panose="020F0502020204030204" pitchFamily="34" charset="0"/>
              </a:rPr>
              <a:t>motivating factors </a:t>
            </a:r>
            <a:r>
              <a:rPr lang="en-GB" sz="2400" dirty="0">
                <a:effectLst/>
                <a:latin typeface="Calibri" panose="020F0502020204030204" pitchFamily="34" charset="0"/>
                <a:ea typeface="Arial" panose="020B0604020202020204" pitchFamily="34" charset="0"/>
                <a:cs typeface="Calibri" panose="020F0502020204030204" pitchFamily="34" charset="0"/>
              </a:rPr>
              <a:t>(or </a:t>
            </a:r>
            <a:r>
              <a:rPr lang="en-GB" sz="2400" b="1" dirty="0">
                <a:solidFill>
                  <a:srgbClr val="7030A0"/>
                </a:solidFill>
                <a:effectLst/>
                <a:latin typeface="Calibri" panose="020F0502020204030204" pitchFamily="34" charset="0"/>
                <a:ea typeface="Arial" panose="020B0604020202020204" pitchFamily="34" charset="0"/>
                <a:cs typeface="Calibri" panose="020F0502020204030204" pitchFamily="34" charset="0"/>
              </a:rPr>
              <a:t>motivators</a:t>
            </a:r>
            <a:r>
              <a:rPr lang="en-GB" sz="2400" dirty="0">
                <a:effectLst/>
                <a:latin typeface="Calibri" panose="020F0502020204030204" pitchFamily="34" charset="0"/>
                <a:ea typeface="Arial" panose="020B0604020202020204" pitchFamily="34" charset="0"/>
                <a:cs typeface="Calibri" panose="020F0502020204030204" pitchFamily="34" charset="0"/>
              </a:rPr>
              <a:t>), and he called the things that gave job dissatisfaction </a:t>
            </a:r>
            <a:r>
              <a:rPr lang="en-GB" sz="2400" b="1" dirty="0">
                <a:solidFill>
                  <a:srgbClr val="7030A0"/>
                </a:solidFill>
                <a:effectLst/>
                <a:latin typeface="Calibri" panose="020F0502020204030204" pitchFamily="34" charset="0"/>
                <a:ea typeface="Arial" panose="020B0604020202020204" pitchFamily="34" charset="0"/>
                <a:cs typeface="Calibri" panose="020F0502020204030204" pitchFamily="34" charset="0"/>
              </a:rPr>
              <a:t>hygiene factors </a:t>
            </a:r>
            <a:r>
              <a:rPr lang="en-GB" sz="2400" dirty="0">
                <a:effectLst/>
                <a:latin typeface="Calibri" panose="020F0502020204030204" pitchFamily="34" charset="0"/>
                <a:ea typeface="Arial" panose="020B0604020202020204" pitchFamily="34" charset="0"/>
                <a:cs typeface="Calibri" panose="020F0502020204030204" pitchFamily="34" charset="0"/>
              </a:rPr>
              <a:t>(or </a:t>
            </a:r>
            <a:r>
              <a:rPr lang="en-GB" sz="2400" b="1" dirty="0">
                <a:solidFill>
                  <a:srgbClr val="7030A0"/>
                </a:solidFill>
                <a:effectLst/>
                <a:latin typeface="Calibri" panose="020F0502020204030204" pitchFamily="34" charset="0"/>
                <a:ea typeface="Arial" panose="020B0604020202020204" pitchFamily="34" charset="0"/>
                <a:cs typeface="Calibri" panose="020F0502020204030204" pitchFamily="34" charset="0"/>
              </a:rPr>
              <a:t>maintenance factors</a:t>
            </a:r>
            <a:r>
              <a:rPr lang="en-GB" sz="2400" dirty="0">
                <a:effectLst/>
                <a:latin typeface="Calibri" panose="020F0502020204030204" pitchFamily="34" charset="0"/>
                <a:ea typeface="Arial" panose="020B0604020202020204" pitchFamily="34" charset="0"/>
                <a:cs typeface="Calibri" panose="020F0502020204030204" pitchFamily="34" charset="0"/>
              </a:rPr>
              <a:t>). These motivators and hygiene factors form the basis of Herzberg’s two-factor theory of motivation. </a:t>
            </a:r>
          </a:p>
          <a:p>
            <a:pPr eaLnBrk="1" hangingPunct="1">
              <a:buFontTx/>
              <a:buNone/>
            </a:pPr>
            <a:endParaRPr lang="en-GB" altLang="en-US" dirty="0"/>
          </a:p>
        </p:txBody>
      </p:sp>
    </p:spTree>
    <p:extLst>
      <p:ext uri="{BB962C8B-B14F-4D97-AF65-F5344CB8AC3E}">
        <p14:creationId xmlns:p14="http://schemas.microsoft.com/office/powerpoint/2010/main" val="177568732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A56D4C23-DC3E-4EAD-A6D4-1D0773337899}"/>
              </a:ext>
            </a:extLst>
          </p:cNvPr>
          <p:cNvSpPr>
            <a:spLocks noGrp="1" noChangeArrowheads="1"/>
          </p:cNvSpPr>
          <p:nvPr>
            <p:ph type="title"/>
          </p:nvPr>
        </p:nvSpPr>
        <p:spPr/>
        <p:txBody>
          <a:bodyPr/>
          <a:lstStyle/>
          <a:p>
            <a:pPr>
              <a:spcBef>
                <a:spcPts val="200"/>
              </a:spcBef>
            </a:pPr>
            <a:r>
              <a:rPr lang="en-IN" sz="4000" b="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Motivating factors</a:t>
            </a:r>
            <a:endParaRPr lang="en-GB" sz="4000" b="1" dirty="0">
              <a:solidFill>
                <a:srgbClr val="1F3763"/>
              </a:solidFill>
              <a:effectLst/>
              <a:latin typeface="Calibri" panose="020F0502020204030204" pitchFamily="34" charset="0"/>
              <a:ea typeface="Times New Roman" panose="02020603050405020304" pitchFamily="18" charset="0"/>
              <a:cs typeface="Calibri" panose="020F0502020204030204" pitchFamily="34" charset="0"/>
            </a:endParaRPr>
          </a:p>
        </p:txBody>
      </p:sp>
      <p:sp>
        <p:nvSpPr>
          <p:cNvPr id="11267" name="Rectangle 3">
            <a:extLst>
              <a:ext uri="{FF2B5EF4-FFF2-40B4-BE49-F238E27FC236}">
                <a16:creationId xmlns:a16="http://schemas.microsoft.com/office/drawing/2014/main" id="{10BC0012-90CA-41F7-845C-B47F5DAE5A0E}"/>
              </a:ext>
            </a:extLst>
          </p:cNvPr>
          <p:cNvSpPr>
            <a:spLocks noGrp="1" noChangeArrowheads="1"/>
          </p:cNvSpPr>
          <p:nvPr>
            <p:ph type="body" idx="1"/>
          </p:nvPr>
        </p:nvSpPr>
        <p:spPr>
          <a:xfrm>
            <a:off x="395536" y="1340768"/>
            <a:ext cx="8229600" cy="3916363"/>
          </a:xfrm>
        </p:spPr>
        <p:txBody>
          <a:bodyPr/>
          <a:lstStyle/>
          <a:p>
            <a:pPr>
              <a:spcBef>
                <a:spcPts val="0"/>
              </a:spcBef>
              <a:buClr>
                <a:schemeClr val="tx1"/>
              </a:buClr>
            </a:pPr>
            <a:r>
              <a:rPr lang="en-GB" sz="2400" b="1" dirty="0">
                <a:solidFill>
                  <a:srgbClr val="7030A0"/>
                </a:solidFill>
                <a:effectLst/>
                <a:latin typeface="Calibri" panose="020F0502020204030204" pitchFamily="34" charset="0"/>
                <a:ea typeface="Arial" panose="020B0604020202020204" pitchFamily="34" charset="0"/>
                <a:cs typeface="Calibri" panose="020F0502020204030204" pitchFamily="34" charset="0"/>
              </a:rPr>
              <a:t>Motivating factors </a:t>
            </a:r>
            <a:r>
              <a:rPr lang="en-GB" sz="2400" dirty="0">
                <a:effectLst/>
                <a:latin typeface="Calibri" panose="020F0502020204030204" pitchFamily="34" charset="0"/>
                <a:ea typeface="Arial" panose="020B0604020202020204" pitchFamily="34" charset="0"/>
                <a:cs typeface="Calibri" panose="020F0502020204030204" pitchFamily="34" charset="0"/>
              </a:rPr>
              <a:t>(or </a:t>
            </a:r>
            <a:r>
              <a:rPr lang="en-GB" sz="2400" b="1" dirty="0">
                <a:solidFill>
                  <a:srgbClr val="7030A0"/>
                </a:solidFill>
                <a:effectLst/>
                <a:latin typeface="Calibri" panose="020F0502020204030204" pitchFamily="34" charset="0"/>
                <a:ea typeface="Arial" panose="020B0604020202020204" pitchFamily="34" charset="0"/>
                <a:cs typeface="Calibri" panose="020F0502020204030204" pitchFamily="34" charset="0"/>
              </a:rPr>
              <a:t>motivators</a:t>
            </a:r>
            <a:r>
              <a:rPr lang="en-GB" sz="2400" dirty="0">
                <a:effectLst/>
                <a:latin typeface="Calibri" panose="020F0502020204030204" pitchFamily="34" charset="0"/>
                <a:ea typeface="Arial" panose="020B0604020202020204" pitchFamily="34" charset="0"/>
                <a:cs typeface="Calibri" panose="020F0502020204030204" pitchFamily="34" charset="0"/>
              </a:rPr>
              <a:t> can create additional satisfaction. </a:t>
            </a:r>
          </a:p>
          <a:p>
            <a:pPr>
              <a:spcBef>
                <a:spcPts val="0"/>
              </a:spcBef>
              <a:buClr>
                <a:schemeClr val="tx1"/>
              </a:buClr>
            </a:pPr>
            <a:r>
              <a:rPr lang="en-GB" sz="2400" dirty="0">
                <a:effectLst/>
                <a:latin typeface="Calibri" panose="020F0502020204030204" pitchFamily="34" charset="0"/>
                <a:ea typeface="Arial" panose="020B0604020202020204" pitchFamily="34" charset="0"/>
                <a:cs typeface="Calibri" panose="020F0502020204030204" pitchFamily="34" charset="0"/>
              </a:rPr>
              <a:t>On the other hand, if they are absent, this does not  necessarily cause dissatisfaction among employees. </a:t>
            </a:r>
          </a:p>
          <a:p>
            <a:pPr>
              <a:spcBef>
                <a:spcPts val="0"/>
              </a:spcBef>
            </a:pPr>
            <a:endParaRPr lang="en-GB" sz="2400" dirty="0">
              <a:effectLst/>
              <a:latin typeface="Calibri" panose="020F0502020204030204" pitchFamily="34" charset="0"/>
              <a:ea typeface="Arial" panose="020B0604020202020204" pitchFamily="34" charset="0"/>
              <a:cs typeface="Calibri" panose="020F0502020204030204" pitchFamily="34" charset="0"/>
            </a:endParaRPr>
          </a:p>
          <a:p>
            <a:pPr>
              <a:spcBef>
                <a:spcPts val="0"/>
              </a:spcBef>
              <a:buFont typeface="Wingdings" panose="05000000000000000000" pitchFamily="2" charset="2"/>
              <a:buChar char="Ø"/>
            </a:pPr>
            <a:r>
              <a:rPr lang="en-GB" sz="2400" dirty="0">
                <a:effectLst/>
                <a:latin typeface="Calibri" panose="020F0502020204030204" pitchFamily="34" charset="0"/>
                <a:ea typeface="Arial" panose="020B0604020202020204" pitchFamily="34" charset="0"/>
                <a:cs typeface="Calibri" panose="020F0502020204030204" pitchFamily="34" charset="0"/>
              </a:rPr>
              <a:t>sense of achievement</a:t>
            </a:r>
          </a:p>
          <a:p>
            <a:pPr>
              <a:spcBef>
                <a:spcPts val="0"/>
              </a:spcBef>
              <a:buFont typeface="Wingdings" panose="05000000000000000000" pitchFamily="2" charset="2"/>
              <a:buChar char="Ø"/>
            </a:pPr>
            <a:r>
              <a:rPr lang="en-GB" sz="2400" dirty="0">
                <a:effectLst/>
                <a:latin typeface="Calibri" panose="020F0502020204030204" pitchFamily="34" charset="0"/>
                <a:ea typeface="Arial" panose="020B0604020202020204" pitchFamily="34" charset="0"/>
                <a:cs typeface="Calibri" panose="020F0502020204030204" pitchFamily="34" charset="0"/>
              </a:rPr>
              <a:t> recognition of abilities</a:t>
            </a:r>
          </a:p>
          <a:p>
            <a:pPr>
              <a:spcBef>
                <a:spcPts val="0"/>
              </a:spcBef>
              <a:buFont typeface="Wingdings" panose="05000000000000000000" pitchFamily="2" charset="2"/>
              <a:buChar char="Ø"/>
            </a:pPr>
            <a:r>
              <a:rPr lang="en-GB" sz="2400" dirty="0">
                <a:effectLst/>
                <a:latin typeface="Calibri" panose="020F0502020204030204" pitchFamily="34" charset="0"/>
                <a:ea typeface="Arial" panose="020B0604020202020204" pitchFamily="34" charset="0"/>
                <a:cs typeface="Calibri" panose="020F0502020204030204" pitchFamily="34" charset="0"/>
              </a:rPr>
              <a:t>nature of the job, etc.</a:t>
            </a:r>
          </a:p>
          <a:p>
            <a:pPr>
              <a:spcBef>
                <a:spcPts val="0"/>
              </a:spcBef>
            </a:pPr>
            <a:endParaRPr lang="en-GB" sz="2000" dirty="0">
              <a:effectLst/>
              <a:latin typeface="Calibri" panose="020F0502020204030204" pitchFamily="34" charset="0"/>
              <a:ea typeface="Times New Roman" panose="02020603050405020304" pitchFamily="18" charset="0"/>
            </a:endParaRPr>
          </a:p>
          <a:p>
            <a:pPr eaLnBrk="1" hangingPunct="1">
              <a:buFontTx/>
              <a:buNone/>
            </a:pPr>
            <a:endParaRPr lang="en-GB" altLang="en-US" dirty="0"/>
          </a:p>
        </p:txBody>
      </p:sp>
    </p:spTree>
    <p:extLst>
      <p:ext uri="{BB962C8B-B14F-4D97-AF65-F5344CB8AC3E}">
        <p14:creationId xmlns:p14="http://schemas.microsoft.com/office/powerpoint/2010/main" val="276383701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A56D4C23-DC3E-4EAD-A6D4-1D0773337899}"/>
              </a:ext>
            </a:extLst>
          </p:cNvPr>
          <p:cNvSpPr>
            <a:spLocks noGrp="1" noChangeArrowheads="1"/>
          </p:cNvSpPr>
          <p:nvPr>
            <p:ph type="title"/>
          </p:nvPr>
        </p:nvSpPr>
        <p:spPr/>
        <p:txBody>
          <a:bodyPr/>
          <a:lstStyle/>
          <a:p>
            <a:pPr>
              <a:spcBef>
                <a:spcPts val="200"/>
              </a:spcBef>
            </a:pPr>
            <a:r>
              <a:rPr lang="en-IN" sz="4000" b="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Hygiene factors</a:t>
            </a:r>
            <a:endParaRPr lang="en-GB" sz="4000" b="1" dirty="0">
              <a:solidFill>
                <a:srgbClr val="1F3763"/>
              </a:solidFill>
              <a:effectLst/>
              <a:latin typeface="Calibri" panose="020F0502020204030204" pitchFamily="34" charset="0"/>
              <a:ea typeface="Times New Roman" panose="02020603050405020304" pitchFamily="18" charset="0"/>
              <a:cs typeface="Calibri" panose="020F0502020204030204" pitchFamily="34" charset="0"/>
            </a:endParaRPr>
          </a:p>
        </p:txBody>
      </p:sp>
      <p:sp>
        <p:nvSpPr>
          <p:cNvPr id="11267" name="Rectangle 3">
            <a:extLst>
              <a:ext uri="{FF2B5EF4-FFF2-40B4-BE49-F238E27FC236}">
                <a16:creationId xmlns:a16="http://schemas.microsoft.com/office/drawing/2014/main" id="{10BC0012-90CA-41F7-845C-B47F5DAE5A0E}"/>
              </a:ext>
            </a:extLst>
          </p:cNvPr>
          <p:cNvSpPr>
            <a:spLocks noGrp="1" noChangeArrowheads="1"/>
          </p:cNvSpPr>
          <p:nvPr>
            <p:ph type="body" idx="1"/>
          </p:nvPr>
        </p:nvSpPr>
        <p:spPr>
          <a:xfrm>
            <a:off x="395536" y="1340768"/>
            <a:ext cx="8229600" cy="3916363"/>
          </a:xfrm>
        </p:spPr>
        <p:txBody>
          <a:bodyPr/>
          <a:lstStyle/>
          <a:p>
            <a:pPr>
              <a:spcBef>
                <a:spcPts val="0"/>
              </a:spcBef>
              <a:buClr>
                <a:schemeClr val="tx1"/>
              </a:buClr>
            </a:pPr>
            <a:r>
              <a:rPr lang="en-IN" sz="2000" b="1" dirty="0">
                <a:solidFill>
                  <a:srgbClr val="7030A0"/>
                </a:solidFill>
                <a:effectLst/>
                <a:latin typeface="Calibri" panose="020F0502020204030204" pitchFamily="34" charset="0"/>
                <a:ea typeface="Times New Roman" panose="02020603050405020304" pitchFamily="18" charset="0"/>
                <a:cs typeface="Calibri" panose="020F0502020204030204" pitchFamily="34" charset="0"/>
              </a:rPr>
              <a:t>Hygiene factors </a:t>
            </a:r>
            <a:r>
              <a:rPr lang="en-GB" sz="2000" dirty="0">
                <a:effectLst/>
                <a:latin typeface="Calibri" panose="020F0502020204030204" pitchFamily="34" charset="0"/>
                <a:ea typeface="Arial" panose="020B0604020202020204" pitchFamily="34" charset="0"/>
                <a:cs typeface="Calibri" panose="020F0502020204030204" pitchFamily="34" charset="0"/>
              </a:rPr>
              <a:t>(or </a:t>
            </a:r>
            <a:r>
              <a:rPr lang="en-GB" sz="2000" b="1" dirty="0">
                <a:solidFill>
                  <a:srgbClr val="7030A0"/>
                </a:solidFill>
                <a:effectLst/>
                <a:latin typeface="Calibri" panose="020F0502020204030204" pitchFamily="34" charset="0"/>
                <a:ea typeface="Arial" panose="020B0604020202020204" pitchFamily="34" charset="0"/>
                <a:cs typeface="Calibri" panose="020F0502020204030204" pitchFamily="34" charset="0"/>
              </a:rPr>
              <a:t>maintenance factors</a:t>
            </a:r>
            <a:r>
              <a:rPr lang="en-GB" sz="2000" dirty="0">
                <a:effectLst/>
                <a:latin typeface="Calibri" panose="020F0502020204030204" pitchFamily="34" charset="0"/>
                <a:ea typeface="Arial" panose="020B0604020202020204" pitchFamily="34" charset="0"/>
                <a:cs typeface="Calibri" panose="020F0502020204030204" pitchFamily="34" charset="0"/>
              </a:rPr>
              <a:t>) can cause dissatisfaction if they are absent or poor. </a:t>
            </a:r>
          </a:p>
          <a:p>
            <a:pPr>
              <a:spcBef>
                <a:spcPts val="0"/>
              </a:spcBef>
              <a:buClr>
                <a:schemeClr val="tx1"/>
              </a:buClr>
            </a:pPr>
            <a:r>
              <a:rPr lang="en-GB" sz="2000" b="1" dirty="0">
                <a:solidFill>
                  <a:srgbClr val="7030A0"/>
                </a:solidFill>
                <a:effectLst/>
                <a:latin typeface="Calibri" panose="020F0502020204030204" pitchFamily="34" charset="0"/>
                <a:ea typeface="Times New Roman" panose="02020603050405020304" pitchFamily="18" charset="0"/>
              </a:rPr>
              <a:t>Hygiene</a:t>
            </a:r>
            <a:r>
              <a:rPr lang="en-GB" sz="2000" dirty="0">
                <a:effectLst/>
                <a:latin typeface="Calibri" panose="020F0502020204030204" pitchFamily="34" charset="0"/>
                <a:ea typeface="Times New Roman" panose="02020603050405020304" pitchFamily="18" charset="0"/>
              </a:rPr>
              <a:t> involves any factors that relate to people’s everyday positions: such as relationships with superiors and co-workers, salary, work conditions and policies. They include:</a:t>
            </a:r>
          </a:p>
          <a:p>
            <a:pPr lvl="0">
              <a:spcBef>
                <a:spcPts val="0"/>
              </a:spcBef>
              <a:buSzPts val="1000"/>
              <a:buFont typeface="Wingdings" panose="05000000000000000000" pitchFamily="2" charset="2"/>
              <a:buChar char="Ø"/>
              <a:tabLst>
                <a:tab pos="457200" algn="l"/>
              </a:tabLst>
            </a:pPr>
            <a:r>
              <a:rPr lang="en-GB" sz="2000" i="1" dirty="0">
                <a:effectLst/>
                <a:latin typeface="Calibri" panose="020F0502020204030204" pitchFamily="34" charset="0"/>
                <a:ea typeface="Times New Roman" panose="02020603050405020304" pitchFamily="18" charset="0"/>
                <a:cs typeface="Calibri" panose="020F0502020204030204" pitchFamily="34" charset="0"/>
              </a:rPr>
              <a:t>Wages</a:t>
            </a:r>
            <a:r>
              <a:rPr lang="en-GB" sz="2000" dirty="0">
                <a:effectLst/>
                <a:latin typeface="Calibri" panose="020F0502020204030204" pitchFamily="34" charset="0"/>
                <a:ea typeface="Times New Roman" panose="02020603050405020304" pitchFamily="18" charset="0"/>
                <a:cs typeface="Calibri" panose="020F0502020204030204" pitchFamily="34" charset="0"/>
              </a:rPr>
              <a:t>, generally referred to today as salary, compensation and benefits.</a:t>
            </a:r>
          </a:p>
          <a:p>
            <a:pPr lvl="0">
              <a:spcBef>
                <a:spcPts val="0"/>
              </a:spcBef>
              <a:buSzPts val="1000"/>
              <a:buFont typeface="Wingdings" panose="05000000000000000000" pitchFamily="2" charset="2"/>
              <a:buChar char="Ø"/>
              <a:tabLst>
                <a:tab pos="457200" algn="l"/>
              </a:tabLst>
            </a:pPr>
            <a:r>
              <a:rPr lang="en-GB" sz="2000" i="1" dirty="0">
                <a:effectLst/>
                <a:latin typeface="Calibri" panose="020F0502020204030204" pitchFamily="34" charset="0"/>
                <a:ea typeface="Times New Roman" panose="02020603050405020304" pitchFamily="18" charset="0"/>
                <a:cs typeface="Calibri" panose="020F0502020204030204" pitchFamily="34" charset="0"/>
              </a:rPr>
              <a:t>Workplace policies</a:t>
            </a:r>
            <a:r>
              <a:rPr lang="en-GB" sz="2000" dirty="0">
                <a:effectLst/>
                <a:latin typeface="Calibri" panose="020F0502020204030204" pitchFamily="34" charset="0"/>
                <a:ea typeface="Times New Roman" panose="02020603050405020304" pitchFamily="18" charset="0"/>
                <a:cs typeface="Calibri" panose="020F0502020204030204" pitchFamily="34" charset="0"/>
              </a:rPr>
              <a:t>, such as company rules, procedures and processes.</a:t>
            </a:r>
          </a:p>
          <a:p>
            <a:pPr lvl="0">
              <a:spcBef>
                <a:spcPts val="0"/>
              </a:spcBef>
              <a:buSzPts val="1000"/>
              <a:buFont typeface="Wingdings" panose="05000000000000000000" pitchFamily="2" charset="2"/>
              <a:buChar char="Ø"/>
              <a:tabLst>
                <a:tab pos="457200" algn="l"/>
              </a:tabLst>
            </a:pPr>
            <a:r>
              <a:rPr lang="en-GB" sz="2000" i="1" dirty="0">
                <a:effectLst/>
                <a:latin typeface="Calibri" panose="020F0502020204030204" pitchFamily="34" charset="0"/>
                <a:ea typeface="Times New Roman" panose="02020603050405020304" pitchFamily="18" charset="0"/>
                <a:cs typeface="Calibri" panose="020F0502020204030204" pitchFamily="34" charset="0"/>
              </a:rPr>
              <a:t>Working conditions</a:t>
            </a:r>
            <a:r>
              <a:rPr lang="en-GB" sz="2000" dirty="0">
                <a:effectLst/>
                <a:latin typeface="Calibri" panose="020F0502020204030204" pitchFamily="34" charset="0"/>
                <a:ea typeface="Times New Roman" panose="02020603050405020304" pitchFamily="18" charset="0"/>
                <a:cs typeface="Calibri" panose="020F0502020204030204" pitchFamily="34" charset="0"/>
              </a:rPr>
              <a:t>, including physical and psychological workplace safety.</a:t>
            </a:r>
          </a:p>
          <a:p>
            <a:pPr lvl="0">
              <a:spcBef>
                <a:spcPts val="0"/>
              </a:spcBef>
              <a:buSzPts val="1000"/>
              <a:buFont typeface="Wingdings" panose="05000000000000000000" pitchFamily="2" charset="2"/>
              <a:buChar char="Ø"/>
              <a:tabLst>
                <a:tab pos="457200" algn="l"/>
              </a:tabLst>
            </a:pPr>
            <a:r>
              <a:rPr lang="en-GB" sz="2000" i="1" dirty="0">
                <a:effectLst/>
                <a:latin typeface="Calibri" panose="020F0502020204030204" pitchFamily="34" charset="0"/>
                <a:ea typeface="Times New Roman" panose="02020603050405020304" pitchFamily="18" charset="0"/>
                <a:cs typeface="Calibri" panose="020F0502020204030204" pitchFamily="34" charset="0"/>
              </a:rPr>
              <a:t>Interpersonal relationships</a:t>
            </a:r>
            <a:r>
              <a:rPr lang="en-GB" sz="2000" dirty="0">
                <a:effectLst/>
                <a:latin typeface="Calibri" panose="020F0502020204030204" pitchFamily="34" charset="0"/>
                <a:ea typeface="Times New Roman" panose="02020603050405020304" pitchFamily="18" charset="0"/>
                <a:cs typeface="Calibri" panose="020F0502020204030204" pitchFamily="34" charset="0"/>
              </a:rPr>
              <a:t> with co-workers, team members, peers and colleagues.</a:t>
            </a:r>
          </a:p>
          <a:p>
            <a:pPr lvl="0">
              <a:spcBef>
                <a:spcPts val="0"/>
              </a:spcBef>
              <a:buSzPts val="1000"/>
              <a:buFont typeface="Wingdings" panose="05000000000000000000" pitchFamily="2" charset="2"/>
              <a:buChar char="Ø"/>
              <a:tabLst>
                <a:tab pos="457200" algn="l"/>
              </a:tabLst>
            </a:pPr>
            <a:r>
              <a:rPr lang="en-GB" sz="2000" i="1" dirty="0">
                <a:effectLst/>
                <a:latin typeface="Calibri" panose="020F0502020204030204" pitchFamily="34" charset="0"/>
                <a:ea typeface="Times New Roman" panose="02020603050405020304" pitchFamily="18" charset="0"/>
                <a:cs typeface="Calibri" panose="020F0502020204030204" pitchFamily="34" charset="0"/>
              </a:rPr>
              <a:t>Supervision</a:t>
            </a:r>
            <a:r>
              <a:rPr lang="en-GB" sz="2000" dirty="0">
                <a:effectLst/>
                <a:latin typeface="Calibri" panose="020F0502020204030204" pitchFamily="34" charset="0"/>
                <a:ea typeface="Times New Roman" panose="02020603050405020304" pitchFamily="18" charset="0"/>
                <a:cs typeface="Calibri" panose="020F0502020204030204" pitchFamily="34" charset="0"/>
              </a:rPr>
              <a:t>, referring to the manager-employee relationship or the relationship between leadership and staff.</a:t>
            </a:r>
          </a:p>
          <a:p>
            <a:pPr>
              <a:spcBef>
                <a:spcPts val="0"/>
              </a:spcBef>
            </a:pPr>
            <a:endParaRPr lang="en-GB" sz="2000" dirty="0">
              <a:effectLst/>
              <a:latin typeface="Calibri" panose="020F0502020204030204" pitchFamily="34" charset="0"/>
              <a:ea typeface="Times New Roman" panose="02020603050405020304" pitchFamily="18" charset="0"/>
            </a:endParaRPr>
          </a:p>
          <a:p>
            <a:pPr eaLnBrk="1" hangingPunct="1">
              <a:buFontTx/>
              <a:buNone/>
            </a:pPr>
            <a:endParaRPr lang="en-GB" altLang="en-US" dirty="0"/>
          </a:p>
        </p:txBody>
      </p:sp>
    </p:spTree>
    <p:extLst>
      <p:ext uri="{BB962C8B-B14F-4D97-AF65-F5344CB8AC3E}">
        <p14:creationId xmlns:p14="http://schemas.microsoft.com/office/powerpoint/2010/main" val="31491594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A56D4C23-DC3E-4EAD-A6D4-1D0773337899}"/>
              </a:ext>
            </a:extLst>
          </p:cNvPr>
          <p:cNvSpPr>
            <a:spLocks noGrp="1" noChangeArrowheads="1"/>
          </p:cNvSpPr>
          <p:nvPr>
            <p:ph type="title"/>
          </p:nvPr>
        </p:nvSpPr>
        <p:spPr/>
        <p:txBody>
          <a:bodyPr/>
          <a:lstStyle/>
          <a:p>
            <a:pPr>
              <a:spcBef>
                <a:spcPts val="200"/>
              </a:spcBef>
            </a:pPr>
            <a:r>
              <a:rPr lang="en-IN" sz="4000" b="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A difficulty in the workplace</a:t>
            </a:r>
            <a:endParaRPr lang="en-GB" sz="4000" b="1" dirty="0">
              <a:solidFill>
                <a:srgbClr val="1F3763"/>
              </a:solidFill>
              <a:effectLst/>
              <a:latin typeface="Calibri" panose="020F0502020204030204" pitchFamily="34" charset="0"/>
              <a:ea typeface="Times New Roman" panose="02020603050405020304" pitchFamily="18" charset="0"/>
              <a:cs typeface="Calibri" panose="020F0502020204030204" pitchFamily="34" charset="0"/>
            </a:endParaRPr>
          </a:p>
        </p:txBody>
      </p:sp>
      <p:sp>
        <p:nvSpPr>
          <p:cNvPr id="11267" name="Rectangle 3">
            <a:extLst>
              <a:ext uri="{FF2B5EF4-FFF2-40B4-BE49-F238E27FC236}">
                <a16:creationId xmlns:a16="http://schemas.microsoft.com/office/drawing/2014/main" id="{10BC0012-90CA-41F7-845C-B47F5DAE5A0E}"/>
              </a:ext>
            </a:extLst>
          </p:cNvPr>
          <p:cNvSpPr>
            <a:spLocks noGrp="1" noChangeArrowheads="1"/>
          </p:cNvSpPr>
          <p:nvPr>
            <p:ph type="body" idx="1"/>
          </p:nvPr>
        </p:nvSpPr>
        <p:spPr>
          <a:xfrm>
            <a:off x="395536" y="1340768"/>
            <a:ext cx="8229600" cy="3916363"/>
          </a:xfrm>
        </p:spPr>
        <p:txBody>
          <a:bodyPr/>
          <a:lstStyle/>
          <a:p>
            <a:pPr>
              <a:spcBef>
                <a:spcPts val="0"/>
              </a:spcBef>
              <a:buSzPct val="100000"/>
              <a:tabLst>
                <a:tab pos="457200" algn="l"/>
              </a:tabLst>
            </a:pPr>
            <a:r>
              <a:rPr lang="en-US" sz="2400" dirty="0">
                <a:effectLst/>
                <a:latin typeface="Calibri" panose="020F0502020204030204" pitchFamily="34" charset="0"/>
                <a:ea typeface="Times New Roman" panose="02020603050405020304" pitchFamily="18" charset="0"/>
                <a:cs typeface="Calibri" panose="020F0502020204030204" pitchFamily="34" charset="0"/>
              </a:rPr>
              <a:t>Poor hygiene factors may destroy motivation, but unfortunately improving them will usually not improve motivation</a:t>
            </a:r>
            <a:r>
              <a:rPr lang="en-GB" sz="2400" dirty="0">
                <a:effectLst/>
                <a:latin typeface="Calibri" panose="020F0502020204030204" pitchFamily="34" charset="0"/>
                <a:ea typeface="Times New Roman" panose="02020603050405020304" pitchFamily="18" charset="0"/>
                <a:cs typeface="Calibri" panose="020F0502020204030204" pitchFamily="34" charset="0"/>
              </a:rPr>
              <a:t>.</a:t>
            </a:r>
          </a:p>
          <a:p>
            <a:pPr>
              <a:spcBef>
                <a:spcPts val="0"/>
              </a:spcBef>
              <a:buSzPct val="100000"/>
              <a:tabLst>
                <a:tab pos="457200" algn="l"/>
              </a:tabLst>
            </a:pPr>
            <a:r>
              <a:rPr lang="en-GB" sz="2400" dirty="0">
                <a:effectLst/>
                <a:latin typeface="Calibri" panose="020F0502020204030204" pitchFamily="34" charset="0"/>
                <a:ea typeface="Arial" panose="020B0604020202020204" pitchFamily="34" charset="0"/>
                <a:cs typeface="Calibri" panose="020F0502020204030204" pitchFamily="34" charset="0"/>
              </a:rPr>
              <a:t>Herzberg argued that meeting people’s lower-level needs (improving the </a:t>
            </a:r>
            <a:r>
              <a:rPr lang="en-GB" sz="2400" b="1" dirty="0">
                <a:solidFill>
                  <a:srgbClr val="7030A0"/>
                </a:solidFill>
                <a:effectLst/>
                <a:latin typeface="Calibri" panose="020F0502020204030204" pitchFamily="34" charset="0"/>
                <a:ea typeface="Arial" panose="020B0604020202020204" pitchFamily="34" charset="0"/>
                <a:cs typeface="Calibri" panose="020F0502020204030204" pitchFamily="34" charset="0"/>
              </a:rPr>
              <a:t>hygiene factors</a:t>
            </a:r>
            <a:r>
              <a:rPr lang="en-GB" sz="2400" dirty="0">
                <a:effectLst/>
                <a:latin typeface="Calibri" panose="020F0502020204030204" pitchFamily="34" charset="0"/>
                <a:ea typeface="Arial" panose="020B0604020202020204" pitchFamily="34" charset="0"/>
                <a:cs typeface="Calibri" panose="020F0502020204030204" pitchFamily="34" charset="0"/>
              </a:rPr>
              <a:t>) would not motivate them to exert effort. It would only prevent them from being dissatisfied.</a:t>
            </a:r>
          </a:p>
          <a:p>
            <a:pPr>
              <a:spcBef>
                <a:spcPts val="0"/>
              </a:spcBef>
              <a:buSzPct val="100000"/>
              <a:tabLst>
                <a:tab pos="457200" algn="l"/>
              </a:tabLst>
            </a:pPr>
            <a:r>
              <a:rPr lang="en-US" sz="2400" dirty="0">
                <a:effectLst/>
                <a:latin typeface="Calibri" panose="020F0502020204030204" pitchFamily="34" charset="0"/>
                <a:ea typeface="Times New Roman" panose="02020603050405020304" pitchFamily="18" charset="0"/>
                <a:cs typeface="Calibri" panose="020F0502020204030204" pitchFamily="34" charset="0"/>
              </a:rPr>
              <a:t>Hygiene factors on their own are not sufficient to motivate people, because motivating factors are also required.</a:t>
            </a:r>
            <a:endParaRPr lang="en-GB" altLang="en-US" sz="2400" dirty="0">
              <a:latin typeface="Calibri" panose="020F0502020204030204" pitchFamily="34" charset="0"/>
              <a:cs typeface="Calibri" panose="020F0502020204030204" pitchFamily="34" charset="0"/>
            </a:endParaRPr>
          </a:p>
          <a:p>
            <a:pPr>
              <a:spcBef>
                <a:spcPts val="0"/>
              </a:spcBef>
              <a:buSzPct val="100000"/>
              <a:tabLst>
                <a:tab pos="457200" algn="l"/>
              </a:tabLst>
            </a:pPr>
            <a:r>
              <a:rPr lang="en-GB" sz="2400" dirty="0">
                <a:effectLst/>
                <a:latin typeface="Calibri" panose="020F0502020204030204" pitchFamily="34" charset="0"/>
                <a:ea typeface="Arial" panose="020B0604020202020204" pitchFamily="34" charset="0"/>
                <a:cs typeface="Calibri" panose="020F0502020204030204" pitchFamily="34" charset="0"/>
              </a:rPr>
              <a:t>We need to meet people’s higher-level needs (motivators) to make them positively motivated. </a:t>
            </a:r>
          </a:p>
          <a:p>
            <a:pPr eaLnBrk="1" hangingPunct="1">
              <a:buFontTx/>
              <a:buNone/>
            </a:pPr>
            <a:endParaRPr lang="en-GB" altLang="en-US" dirty="0"/>
          </a:p>
        </p:txBody>
      </p:sp>
    </p:spTree>
    <p:extLst>
      <p:ext uri="{BB962C8B-B14F-4D97-AF65-F5344CB8AC3E}">
        <p14:creationId xmlns:p14="http://schemas.microsoft.com/office/powerpoint/2010/main" val="277594729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9A987AD4-E386-458B-70B4-553A623A50E3}"/>
              </a:ext>
            </a:extLst>
          </p:cNvPr>
          <p:cNvPicPr>
            <a:picLocks noGrp="1" noChangeAspect="1"/>
          </p:cNvPicPr>
          <p:nvPr>
            <p:ph idx="1"/>
          </p:nvPr>
        </p:nvPicPr>
        <p:blipFill>
          <a:blip r:embed="rId2"/>
          <a:stretch>
            <a:fillRect/>
          </a:stretch>
        </p:blipFill>
        <p:spPr>
          <a:xfrm>
            <a:off x="2434432" y="1052513"/>
            <a:ext cx="3916362" cy="3916362"/>
          </a:xfrm>
          <a:prstGeom prst="rect">
            <a:avLst/>
          </a:prstGeom>
        </p:spPr>
      </p:pic>
      <p:sp>
        <p:nvSpPr>
          <p:cNvPr id="4" name="Date Placeholder 3">
            <a:extLst>
              <a:ext uri="{FF2B5EF4-FFF2-40B4-BE49-F238E27FC236}">
                <a16:creationId xmlns:a16="http://schemas.microsoft.com/office/drawing/2014/main" id="{9992E07D-AC63-2540-0A92-E54CC1C310DF}"/>
              </a:ext>
            </a:extLst>
          </p:cNvPr>
          <p:cNvSpPr>
            <a:spLocks noGrp="1"/>
          </p:cNvSpPr>
          <p:nvPr>
            <p:ph type="dt" sz="half" idx="10"/>
          </p:nvPr>
        </p:nvSpPr>
        <p:spPr/>
        <p:txBody>
          <a:bodyPr/>
          <a:lstStyle/>
          <a:p>
            <a:pPr>
              <a:defRPr/>
            </a:pPr>
            <a:fld id="{7734DD8D-AE26-4A6C-B780-968F72A0D9BC}" type="datetime1">
              <a:rPr lang="en-GB" smtClean="0"/>
              <a:pPr>
                <a:defRPr/>
              </a:pPr>
              <a:t>07/12/2023</a:t>
            </a:fld>
            <a:endParaRPr lang="en-GB"/>
          </a:p>
        </p:txBody>
      </p:sp>
    </p:spTree>
    <p:extLst>
      <p:ext uri="{BB962C8B-B14F-4D97-AF65-F5344CB8AC3E}">
        <p14:creationId xmlns:p14="http://schemas.microsoft.com/office/powerpoint/2010/main" val="374678597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a:extLst>
              <a:ext uri="{FF2B5EF4-FFF2-40B4-BE49-F238E27FC236}">
                <a16:creationId xmlns:a16="http://schemas.microsoft.com/office/drawing/2014/main" id="{BD90FC45-A224-48B6-91D0-1B3DBBB46ED9}"/>
              </a:ext>
            </a:extLst>
          </p:cNvPr>
          <p:cNvSpPr>
            <a:spLocks noGrp="1" noChangeArrowheads="1"/>
          </p:cNvSpPr>
          <p:nvPr>
            <p:ph type="title"/>
          </p:nvPr>
        </p:nvSpPr>
        <p:spPr/>
        <p:txBody>
          <a:bodyPr/>
          <a:lstStyle/>
          <a:p>
            <a:r>
              <a:rPr lang="en-GB" altLang="en-US" sz="4000" b="1" dirty="0">
                <a:latin typeface="Calibri" panose="020F0502020204030204" pitchFamily="34" charset="0"/>
                <a:cs typeface="Calibri" panose="020F0502020204030204" pitchFamily="34" charset="0"/>
              </a:rPr>
              <a:t>References</a:t>
            </a:r>
          </a:p>
        </p:txBody>
      </p:sp>
      <p:sp>
        <p:nvSpPr>
          <p:cNvPr id="41987" name="Content Placeholder 2">
            <a:extLst>
              <a:ext uri="{FF2B5EF4-FFF2-40B4-BE49-F238E27FC236}">
                <a16:creationId xmlns:a16="http://schemas.microsoft.com/office/drawing/2014/main" id="{ABF00259-89CE-4F04-B7CA-B82347E60540}"/>
              </a:ext>
            </a:extLst>
          </p:cNvPr>
          <p:cNvSpPr>
            <a:spLocks noGrp="1" noChangeArrowheads="1"/>
          </p:cNvSpPr>
          <p:nvPr>
            <p:ph idx="1"/>
          </p:nvPr>
        </p:nvSpPr>
        <p:spPr>
          <a:xfrm>
            <a:off x="457200" y="1124744"/>
            <a:ext cx="8229600" cy="4391819"/>
          </a:xfrm>
        </p:spPr>
        <p:txBody>
          <a:bodyPr/>
          <a:lstStyle/>
          <a:p>
            <a:pPr marL="0" indent="0" eaLnBrk="1" hangingPunct="1">
              <a:buNone/>
            </a:pPr>
            <a:r>
              <a:rPr lang="en-GB" altLang="en-US" dirty="0"/>
              <a:t>Maslow, H, A. (1943) </a:t>
            </a:r>
            <a:r>
              <a:rPr lang="en-GB" altLang="en-US" i="1" dirty="0"/>
              <a:t>A theory of Human Motivation. </a:t>
            </a:r>
            <a:r>
              <a:rPr lang="en-GB" altLang="en-US" dirty="0"/>
              <a:t>Lanham: Start Publishing. </a:t>
            </a:r>
          </a:p>
          <a:p>
            <a:pPr marL="0" indent="0" eaLnBrk="1" hangingPunct="1">
              <a:buNone/>
            </a:pPr>
            <a:endParaRPr lang="en-GB" altLang="en-US" i="1" dirty="0"/>
          </a:p>
          <a:p>
            <a:pPr marL="0" indent="0" eaLnBrk="1" hangingPunct="1">
              <a:buNone/>
            </a:pPr>
            <a:r>
              <a:rPr lang="en-GB" altLang="en-US" dirty="0"/>
              <a:t>Weiner, B. (2014). </a:t>
            </a:r>
            <a:r>
              <a:rPr lang="en-GB" altLang="en-US" i="1" dirty="0"/>
              <a:t>Human motivation. </a:t>
            </a:r>
            <a:r>
              <a:rPr lang="en-GB" altLang="en-US" dirty="0"/>
              <a:t>New York: Psychology Press.</a:t>
            </a:r>
          </a:p>
          <a:p>
            <a:pPr marL="0" indent="0" eaLnBrk="1" hangingPunct="1">
              <a:buNone/>
            </a:pPr>
            <a:endParaRPr lang="en-GB" altLang="en-US" i="1" dirty="0"/>
          </a:p>
          <a:p>
            <a:pPr marL="0" indent="0" eaLnBrk="1" hangingPunct="1">
              <a:buNone/>
            </a:pPr>
            <a:r>
              <a:rPr lang="en-GB" altLang="en-US" i="1" dirty="0"/>
              <a:t>‌</a:t>
            </a:r>
          </a:p>
        </p:txBody>
      </p:sp>
    </p:spTree>
    <p:extLst>
      <p:ext uri="{BB962C8B-B14F-4D97-AF65-F5344CB8AC3E}">
        <p14:creationId xmlns:p14="http://schemas.microsoft.com/office/powerpoint/2010/main" val="149002898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a:extLst>
              <a:ext uri="{FF2B5EF4-FFF2-40B4-BE49-F238E27FC236}">
                <a16:creationId xmlns:a16="http://schemas.microsoft.com/office/drawing/2014/main" id="{BD90FC45-A224-48B6-91D0-1B3DBBB46ED9}"/>
              </a:ext>
            </a:extLst>
          </p:cNvPr>
          <p:cNvSpPr>
            <a:spLocks noGrp="1" noChangeArrowheads="1"/>
          </p:cNvSpPr>
          <p:nvPr>
            <p:ph type="title"/>
          </p:nvPr>
        </p:nvSpPr>
        <p:spPr/>
        <p:txBody>
          <a:bodyPr/>
          <a:lstStyle/>
          <a:p>
            <a:r>
              <a:rPr lang="en-GB" altLang="en-US" sz="4000" b="1" dirty="0">
                <a:latin typeface="Calibri" panose="020F0502020204030204" pitchFamily="34" charset="0"/>
                <a:cs typeface="Calibri" panose="020F0502020204030204" pitchFamily="34" charset="0"/>
              </a:rPr>
              <a:t>Selected references</a:t>
            </a:r>
          </a:p>
        </p:txBody>
      </p:sp>
      <p:sp>
        <p:nvSpPr>
          <p:cNvPr id="41987" name="Content Placeholder 2">
            <a:extLst>
              <a:ext uri="{FF2B5EF4-FFF2-40B4-BE49-F238E27FC236}">
                <a16:creationId xmlns:a16="http://schemas.microsoft.com/office/drawing/2014/main" id="{ABF00259-89CE-4F04-B7CA-B82347E60540}"/>
              </a:ext>
            </a:extLst>
          </p:cNvPr>
          <p:cNvSpPr>
            <a:spLocks noGrp="1" noChangeArrowheads="1"/>
          </p:cNvSpPr>
          <p:nvPr>
            <p:ph idx="1"/>
          </p:nvPr>
        </p:nvSpPr>
        <p:spPr>
          <a:xfrm>
            <a:off x="457200" y="1124744"/>
            <a:ext cx="8229600" cy="4391819"/>
          </a:xfrm>
        </p:spPr>
        <p:txBody>
          <a:bodyPr/>
          <a:lstStyle/>
          <a:p>
            <a:pPr marL="114300" indent="0">
              <a:spcBef>
                <a:spcPts val="0"/>
              </a:spcBef>
              <a:buNone/>
            </a:pPr>
            <a:r>
              <a:rPr lang="en-GB" sz="2000" dirty="0">
                <a:effectLst/>
                <a:latin typeface="Calibri" panose="020F0502020204030204" pitchFamily="34" charset="0"/>
                <a:ea typeface="Arial" panose="020B0604020202020204" pitchFamily="34" charset="0"/>
                <a:cs typeface="Calibri" panose="020F0502020204030204" pitchFamily="34" charset="0"/>
              </a:rPr>
              <a:t>Maslow, A. H. (1943). </a:t>
            </a:r>
            <a:r>
              <a:rPr lang="en-GB" sz="2000" dirty="0">
                <a:effectLst/>
                <a:latin typeface="Calibri" panose="020F0502020204030204" pitchFamily="34" charset="0"/>
                <a:ea typeface="Arial" panose="020B0604020202020204" pitchFamily="34" charset="0"/>
                <a:cs typeface="Calibri" panose="020F0502020204030204" pitchFamily="34" charset="0"/>
                <a:hlinkClick r:id="rId2"/>
              </a:rPr>
              <a:t>‘</a:t>
            </a:r>
            <a:r>
              <a:rPr lang="en-GB" sz="2000" u="sng" dirty="0">
                <a:solidFill>
                  <a:srgbClr val="0000FF"/>
                </a:solidFill>
                <a:effectLst/>
                <a:latin typeface="Calibri" panose="020F0502020204030204" pitchFamily="34" charset="0"/>
                <a:ea typeface="Arial" panose="020B0604020202020204" pitchFamily="34" charset="0"/>
                <a:cs typeface="Calibri" panose="020F0502020204030204" pitchFamily="34" charset="0"/>
                <a:hlinkClick r:id="rId2"/>
              </a:rPr>
              <a:t>A theory of human motivation</a:t>
            </a:r>
            <a:r>
              <a:rPr lang="en-GB" sz="2000" u="sng" dirty="0">
                <a:solidFill>
                  <a:srgbClr val="0000FF"/>
                </a:solidFill>
                <a:effectLst/>
                <a:latin typeface="Calibri" panose="020F0502020204030204" pitchFamily="34" charset="0"/>
                <a:ea typeface="Arial" panose="020B0604020202020204" pitchFamily="34" charset="0"/>
                <a:cs typeface="Calibri" panose="020F0502020204030204" pitchFamily="34" charset="0"/>
              </a:rPr>
              <a:t>’</a:t>
            </a:r>
            <a:r>
              <a:rPr lang="en-GB" sz="2000" dirty="0">
                <a:effectLst/>
                <a:latin typeface="Calibri" panose="020F0502020204030204" pitchFamily="34" charset="0"/>
                <a:ea typeface="Arial" panose="020B0604020202020204" pitchFamily="34" charset="0"/>
                <a:cs typeface="Calibri" panose="020F0502020204030204" pitchFamily="34" charset="0"/>
              </a:rPr>
              <a:t>. </a:t>
            </a:r>
            <a:r>
              <a:rPr lang="en-GB" sz="2000" i="1" dirty="0">
                <a:effectLst/>
                <a:latin typeface="Calibri" panose="020F0502020204030204" pitchFamily="34" charset="0"/>
                <a:ea typeface="Arial" panose="020B0604020202020204" pitchFamily="34" charset="0"/>
                <a:cs typeface="Calibri" panose="020F0502020204030204" pitchFamily="34" charset="0"/>
              </a:rPr>
              <a:t>Psychological Review, </a:t>
            </a:r>
            <a:r>
              <a:rPr lang="en-GB" sz="2000" dirty="0">
                <a:effectLst/>
                <a:latin typeface="Calibri" panose="020F0502020204030204" pitchFamily="34" charset="0"/>
                <a:ea typeface="Arial" panose="020B0604020202020204" pitchFamily="34" charset="0"/>
                <a:cs typeface="Calibri" panose="020F0502020204030204" pitchFamily="34" charset="0"/>
              </a:rPr>
              <a:t>50 (4), pp. 370-96. Available at </a:t>
            </a:r>
            <a:r>
              <a:rPr lang="en-GB" sz="2000" dirty="0">
                <a:latin typeface="Calibri" panose="020F0502020204030204" pitchFamily="34" charset="0"/>
                <a:cs typeface="Calibri" panose="020F0502020204030204" pitchFamily="34" charset="0"/>
                <a:hlinkClick r:id="rId3"/>
              </a:rPr>
              <a:t>https://doi.apa.org/doiLanding?doi=10.1037%2Fh0054346</a:t>
            </a:r>
            <a:r>
              <a:rPr lang="en-GB" sz="2000" dirty="0">
                <a:latin typeface="Calibri" panose="020F0502020204030204" pitchFamily="34" charset="0"/>
                <a:cs typeface="Calibri" panose="020F0502020204030204" pitchFamily="34" charset="0"/>
              </a:rPr>
              <a:t> </a:t>
            </a:r>
            <a:r>
              <a:rPr lang="en-GB" sz="2000" dirty="0">
                <a:effectLst/>
                <a:latin typeface="Calibri" panose="020F0502020204030204" pitchFamily="34" charset="0"/>
                <a:ea typeface="Arial" panose="020B0604020202020204" pitchFamily="34" charset="0"/>
                <a:cs typeface="Calibri" panose="020F0502020204030204" pitchFamily="34" charset="0"/>
              </a:rPr>
              <a:t>and </a:t>
            </a:r>
            <a:r>
              <a:rPr lang="en-GB" sz="2000" dirty="0">
                <a:effectLst/>
                <a:latin typeface="Calibri" panose="020F0502020204030204" pitchFamily="34" charset="0"/>
                <a:ea typeface="Arial" panose="020B0604020202020204" pitchFamily="34" charset="0"/>
                <a:cs typeface="Calibri" panose="020F0502020204030204" pitchFamily="34" charset="0"/>
                <a:hlinkClick r:id="rId2"/>
              </a:rPr>
              <a:t>https://psychclassics.yorku.ca/Maslow/motivation.htm</a:t>
            </a:r>
            <a:endParaRPr lang="en-GB" sz="2000" dirty="0">
              <a:effectLst/>
              <a:latin typeface="Calibri" panose="020F0502020204030204" pitchFamily="34" charset="0"/>
              <a:ea typeface="Arial" panose="020B0604020202020204" pitchFamily="34" charset="0"/>
              <a:cs typeface="Calibri" panose="020F0502020204030204" pitchFamily="34" charset="0"/>
            </a:endParaRPr>
          </a:p>
          <a:p>
            <a:pPr marL="114300" indent="0">
              <a:spcBef>
                <a:spcPts val="0"/>
              </a:spcBef>
              <a:buNone/>
            </a:pPr>
            <a:r>
              <a:rPr lang="en-GB" sz="2000" dirty="0">
                <a:effectLst/>
                <a:latin typeface="Calibri" panose="020F0502020204030204" pitchFamily="34" charset="0"/>
                <a:ea typeface="Arial" panose="020B0604020202020204" pitchFamily="34" charset="0"/>
                <a:cs typeface="Calibri" panose="020F0502020204030204" pitchFamily="34" charset="0"/>
              </a:rPr>
              <a:t>Maslow, A. H. (1954). </a:t>
            </a:r>
            <a:r>
              <a:rPr lang="en-GB" sz="2000" i="1" dirty="0">
                <a:effectLst/>
                <a:latin typeface="Calibri" panose="020F0502020204030204" pitchFamily="34" charset="0"/>
                <a:ea typeface="Arial" panose="020B0604020202020204" pitchFamily="34" charset="0"/>
                <a:cs typeface="Calibri" panose="020F0502020204030204" pitchFamily="34" charset="0"/>
              </a:rPr>
              <a:t>Motivation and personality</a:t>
            </a:r>
            <a:r>
              <a:rPr lang="en-GB" sz="2000" dirty="0">
                <a:effectLst/>
                <a:latin typeface="Calibri" panose="020F0502020204030204" pitchFamily="34" charset="0"/>
                <a:ea typeface="Arial" panose="020B0604020202020204" pitchFamily="34" charset="0"/>
                <a:cs typeface="Calibri" panose="020F0502020204030204" pitchFamily="34" charset="0"/>
              </a:rPr>
              <a:t>. New York, NY: Harper and Row.</a:t>
            </a:r>
          </a:p>
          <a:p>
            <a:pPr marL="114300" indent="0">
              <a:spcBef>
                <a:spcPts val="0"/>
              </a:spcBef>
              <a:buNone/>
            </a:pPr>
            <a:r>
              <a:rPr lang="en-GB" sz="2000" dirty="0">
                <a:effectLst/>
                <a:latin typeface="Calibri" panose="020F0502020204030204" pitchFamily="34" charset="0"/>
                <a:ea typeface="Arial" panose="020B0604020202020204" pitchFamily="34" charset="0"/>
                <a:cs typeface="Calibri" panose="020F0502020204030204" pitchFamily="34" charset="0"/>
              </a:rPr>
              <a:t>Maslow, A. H. (1962). </a:t>
            </a:r>
            <a:r>
              <a:rPr lang="en-GB" sz="2000" i="1" dirty="0">
                <a:effectLst/>
                <a:latin typeface="Calibri" panose="020F0502020204030204" pitchFamily="34" charset="0"/>
                <a:ea typeface="Arial" panose="020B0604020202020204" pitchFamily="34" charset="0"/>
                <a:cs typeface="Calibri" panose="020F0502020204030204" pitchFamily="34" charset="0"/>
              </a:rPr>
              <a:t>Toward a psychology of being</a:t>
            </a:r>
            <a:r>
              <a:rPr lang="en-GB" sz="2000" dirty="0">
                <a:effectLst/>
                <a:latin typeface="Calibri" panose="020F0502020204030204" pitchFamily="34" charset="0"/>
                <a:ea typeface="Arial" panose="020B0604020202020204" pitchFamily="34" charset="0"/>
                <a:cs typeface="Calibri" panose="020F0502020204030204" pitchFamily="34" charset="0"/>
              </a:rPr>
              <a:t>. Princeton, NJ: D. Van Nostrand Company.</a:t>
            </a:r>
          </a:p>
          <a:p>
            <a:pPr marL="114300" indent="0">
              <a:spcBef>
                <a:spcPts val="0"/>
              </a:spcBef>
              <a:buNone/>
            </a:pPr>
            <a:r>
              <a:rPr lang="en-GB" sz="2000" dirty="0">
                <a:effectLst/>
                <a:latin typeface="Calibri" panose="020F0502020204030204" pitchFamily="34" charset="0"/>
                <a:ea typeface="Arial" panose="020B0604020202020204" pitchFamily="34" charset="0"/>
                <a:cs typeface="Calibri" panose="020F0502020204030204" pitchFamily="34" charset="0"/>
              </a:rPr>
              <a:t>Maslow, A. H. (1970a). </a:t>
            </a:r>
            <a:r>
              <a:rPr lang="en-GB" sz="2000" i="1" dirty="0">
                <a:effectLst/>
                <a:latin typeface="Calibri" panose="020F0502020204030204" pitchFamily="34" charset="0"/>
                <a:ea typeface="Arial" panose="020B0604020202020204" pitchFamily="34" charset="0"/>
                <a:cs typeface="Calibri" panose="020F0502020204030204" pitchFamily="34" charset="0"/>
              </a:rPr>
              <a:t>Motivation and personality</a:t>
            </a:r>
            <a:r>
              <a:rPr lang="en-GB" sz="2000" dirty="0">
                <a:effectLst/>
                <a:latin typeface="Calibri" panose="020F0502020204030204" pitchFamily="34" charset="0"/>
                <a:ea typeface="Arial" panose="020B0604020202020204" pitchFamily="34" charset="0"/>
                <a:cs typeface="Calibri" panose="020F0502020204030204" pitchFamily="34" charset="0"/>
              </a:rPr>
              <a:t>. 2nd ed. New York, NY: Harper &amp; Row.</a:t>
            </a:r>
          </a:p>
          <a:p>
            <a:pPr marL="114300" indent="0">
              <a:spcBef>
                <a:spcPts val="0"/>
              </a:spcBef>
              <a:buNone/>
            </a:pPr>
            <a:r>
              <a:rPr lang="en-GB" sz="2000" dirty="0">
                <a:effectLst/>
                <a:latin typeface="Calibri" panose="020F0502020204030204" pitchFamily="34" charset="0"/>
                <a:ea typeface="Arial" panose="020B0604020202020204" pitchFamily="34" charset="0"/>
                <a:cs typeface="Calibri" panose="020F0502020204030204" pitchFamily="34" charset="0"/>
              </a:rPr>
              <a:t>Maslow, A. H. (1970b). </a:t>
            </a:r>
            <a:r>
              <a:rPr lang="en-GB" sz="2000" i="1" dirty="0">
                <a:effectLst/>
                <a:latin typeface="Calibri" panose="020F0502020204030204" pitchFamily="34" charset="0"/>
                <a:ea typeface="Arial" panose="020B0604020202020204" pitchFamily="34" charset="0"/>
                <a:cs typeface="Calibri" panose="020F0502020204030204" pitchFamily="34" charset="0"/>
              </a:rPr>
              <a:t>Religions, values, and peak experiences.</a:t>
            </a:r>
            <a:r>
              <a:rPr lang="en-GB" sz="2000" dirty="0">
                <a:effectLst/>
                <a:latin typeface="Calibri" panose="020F0502020204030204" pitchFamily="34" charset="0"/>
                <a:ea typeface="Arial" panose="020B0604020202020204" pitchFamily="34" charset="0"/>
                <a:cs typeface="Calibri" panose="020F0502020204030204" pitchFamily="34" charset="0"/>
              </a:rPr>
              <a:t> New York, NY: Penguin. (Original work published 1966)</a:t>
            </a:r>
          </a:p>
          <a:p>
            <a:pPr marL="114300" indent="0">
              <a:spcBef>
                <a:spcPts val="0"/>
              </a:spcBef>
              <a:buNone/>
            </a:pPr>
            <a:r>
              <a:rPr lang="en-GB" sz="2000" dirty="0">
                <a:effectLst/>
                <a:latin typeface="Calibri" panose="020F0502020204030204" pitchFamily="34" charset="0"/>
                <a:ea typeface="Arial" panose="020B0604020202020204" pitchFamily="34" charset="0"/>
                <a:cs typeface="Calibri" panose="020F0502020204030204" pitchFamily="34" charset="0"/>
              </a:rPr>
              <a:t>Maslow, A. H. (1987). </a:t>
            </a:r>
            <a:r>
              <a:rPr lang="en-GB" sz="2000" i="1" dirty="0">
                <a:effectLst/>
                <a:latin typeface="Calibri" panose="020F0502020204030204" pitchFamily="34" charset="0"/>
                <a:ea typeface="Arial" panose="020B0604020202020204" pitchFamily="34" charset="0"/>
                <a:cs typeface="Calibri" panose="020F0502020204030204" pitchFamily="34" charset="0"/>
              </a:rPr>
              <a:t>Motivation and personality. </a:t>
            </a:r>
            <a:r>
              <a:rPr lang="en-GB" sz="2000" dirty="0">
                <a:effectLst/>
                <a:latin typeface="Calibri" panose="020F0502020204030204" pitchFamily="34" charset="0"/>
                <a:ea typeface="Arial" panose="020B0604020202020204" pitchFamily="34" charset="0"/>
                <a:cs typeface="Calibri" panose="020F0502020204030204" pitchFamily="34" charset="0"/>
              </a:rPr>
              <a:t>3rd ed. Delhi: Pearson Education.</a:t>
            </a:r>
          </a:p>
          <a:p>
            <a:pPr marL="0" indent="0" eaLnBrk="1" hangingPunct="1">
              <a:buNone/>
            </a:pPr>
            <a:endParaRPr lang="en-GB" altLang="en-US" dirty="0"/>
          </a:p>
          <a:p>
            <a:pPr marL="0" indent="0" eaLnBrk="1" hangingPunct="1">
              <a:buNone/>
            </a:pPr>
            <a:endParaRPr lang="en-GB" altLang="en-US" dirty="0"/>
          </a:p>
        </p:txBody>
      </p:sp>
    </p:spTree>
    <p:extLst>
      <p:ext uri="{BB962C8B-B14F-4D97-AF65-F5344CB8AC3E}">
        <p14:creationId xmlns:p14="http://schemas.microsoft.com/office/powerpoint/2010/main" val="62621424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a:extLst>
              <a:ext uri="{FF2B5EF4-FFF2-40B4-BE49-F238E27FC236}">
                <a16:creationId xmlns:a16="http://schemas.microsoft.com/office/drawing/2014/main" id="{BD90FC45-A224-48B6-91D0-1B3DBBB46ED9}"/>
              </a:ext>
            </a:extLst>
          </p:cNvPr>
          <p:cNvSpPr>
            <a:spLocks noGrp="1" noChangeArrowheads="1"/>
          </p:cNvSpPr>
          <p:nvPr>
            <p:ph type="title"/>
          </p:nvPr>
        </p:nvSpPr>
        <p:spPr/>
        <p:txBody>
          <a:bodyPr/>
          <a:lstStyle/>
          <a:p>
            <a:r>
              <a:rPr lang="en-GB" altLang="en-US" sz="4000" b="1" dirty="0">
                <a:latin typeface="Calibri" panose="020F0502020204030204" pitchFamily="34" charset="0"/>
                <a:cs typeface="Calibri" panose="020F0502020204030204" pitchFamily="34" charset="0"/>
              </a:rPr>
              <a:t>Selected references</a:t>
            </a:r>
          </a:p>
        </p:txBody>
      </p:sp>
      <p:sp>
        <p:nvSpPr>
          <p:cNvPr id="41987" name="Content Placeholder 2">
            <a:extLst>
              <a:ext uri="{FF2B5EF4-FFF2-40B4-BE49-F238E27FC236}">
                <a16:creationId xmlns:a16="http://schemas.microsoft.com/office/drawing/2014/main" id="{ABF00259-89CE-4F04-B7CA-B82347E60540}"/>
              </a:ext>
            </a:extLst>
          </p:cNvPr>
          <p:cNvSpPr>
            <a:spLocks noGrp="1" noChangeArrowheads="1"/>
          </p:cNvSpPr>
          <p:nvPr>
            <p:ph idx="1"/>
          </p:nvPr>
        </p:nvSpPr>
        <p:spPr>
          <a:xfrm>
            <a:off x="457200" y="1196752"/>
            <a:ext cx="8229600" cy="4319811"/>
          </a:xfrm>
        </p:spPr>
        <p:txBody>
          <a:bodyPr/>
          <a:lstStyle/>
          <a:p>
            <a:pPr marL="114300" indent="0">
              <a:spcBef>
                <a:spcPts val="0"/>
              </a:spcBef>
              <a:buNone/>
            </a:pPr>
            <a:r>
              <a:rPr lang="en-GB" sz="2000" dirty="0">
                <a:effectLst/>
                <a:latin typeface="Calibri" panose="020F0502020204030204" pitchFamily="34" charset="0"/>
                <a:ea typeface="Arial" panose="020B0604020202020204" pitchFamily="34" charset="0"/>
                <a:cs typeface="Calibri" panose="020F0502020204030204" pitchFamily="34" charset="0"/>
              </a:rPr>
              <a:t>McClelland, D. C. (1962). </a:t>
            </a:r>
            <a:r>
              <a:rPr lang="en-GB" sz="2000" dirty="0">
                <a:latin typeface="Calibri" panose="020F0502020204030204" pitchFamily="34" charset="0"/>
                <a:ea typeface="Arial" panose="020B0604020202020204" pitchFamily="34" charset="0"/>
                <a:cs typeface="Calibri" panose="020F0502020204030204" pitchFamily="34" charset="0"/>
              </a:rPr>
              <a:t>‘</a:t>
            </a:r>
            <a:r>
              <a:rPr lang="en-GB" sz="2000" dirty="0">
                <a:effectLst/>
                <a:latin typeface="Calibri" panose="020F0502020204030204" pitchFamily="34" charset="0"/>
                <a:ea typeface="Arial" panose="020B0604020202020204" pitchFamily="34" charset="0"/>
                <a:cs typeface="Calibri" panose="020F0502020204030204" pitchFamily="34" charset="0"/>
              </a:rPr>
              <a:t>Business drive and national achievement.’ </a:t>
            </a:r>
            <a:r>
              <a:rPr lang="en-GB" sz="2000" i="1" dirty="0">
                <a:effectLst/>
                <a:latin typeface="Calibri" panose="020F0502020204030204" pitchFamily="34" charset="0"/>
                <a:ea typeface="Arial" panose="020B0604020202020204" pitchFamily="34" charset="0"/>
                <a:cs typeface="Calibri" panose="020F0502020204030204" pitchFamily="34" charset="0"/>
              </a:rPr>
              <a:t>Harvard Business Review, </a:t>
            </a:r>
            <a:r>
              <a:rPr lang="en-GB" sz="2000" dirty="0">
                <a:effectLst/>
                <a:latin typeface="Calibri" panose="020F0502020204030204" pitchFamily="34" charset="0"/>
                <a:ea typeface="Arial" panose="020B0604020202020204" pitchFamily="34" charset="0"/>
                <a:cs typeface="Calibri" panose="020F0502020204030204" pitchFamily="34" charset="0"/>
              </a:rPr>
              <a:t>pp. 99–112. </a:t>
            </a:r>
          </a:p>
          <a:p>
            <a:pPr marL="114300" indent="0">
              <a:spcBef>
                <a:spcPts val="0"/>
              </a:spcBef>
              <a:buNone/>
            </a:pPr>
            <a:r>
              <a:rPr lang="en-GB" sz="2000" dirty="0">
                <a:latin typeface="Calibri" panose="020F0502020204030204" pitchFamily="34" charset="0"/>
                <a:cs typeface="Calibri" panose="020F0502020204030204" pitchFamily="34" charset="0"/>
              </a:rPr>
              <a:t>McClelland, D. C. (1988) </a:t>
            </a:r>
            <a:r>
              <a:rPr lang="en-GB" sz="2000" i="1" dirty="0">
                <a:latin typeface="Calibri" panose="020F0502020204030204" pitchFamily="34" charset="0"/>
                <a:cs typeface="Calibri" panose="020F0502020204030204" pitchFamily="34" charset="0"/>
              </a:rPr>
              <a:t>Human motivation</a:t>
            </a:r>
            <a:r>
              <a:rPr lang="en-GB" sz="2000" dirty="0">
                <a:latin typeface="Calibri" panose="020F0502020204030204" pitchFamily="34" charset="0"/>
                <a:cs typeface="Calibri" panose="020F0502020204030204" pitchFamily="34" charset="0"/>
              </a:rPr>
              <a:t>. New York, NY: Cambridge University Press.</a:t>
            </a:r>
          </a:p>
          <a:p>
            <a:pPr marL="114300" indent="0">
              <a:spcBef>
                <a:spcPts val="0"/>
              </a:spcBef>
              <a:buNone/>
            </a:pPr>
            <a:r>
              <a:rPr lang="en-GB" sz="2000" dirty="0">
                <a:latin typeface="Calibri" panose="020F0502020204030204" pitchFamily="34" charset="0"/>
                <a:cs typeface="Calibri" panose="020F0502020204030204" pitchFamily="34" charset="0"/>
              </a:rPr>
              <a:t>McClelland, D., &amp; Burnham, D. (1976) ‘Power is the great motivator’, </a:t>
            </a:r>
            <a:r>
              <a:rPr lang="en-GB" sz="2000" i="1" dirty="0">
                <a:latin typeface="Calibri" panose="020F0502020204030204" pitchFamily="34" charset="0"/>
                <a:cs typeface="Calibri" panose="020F0502020204030204" pitchFamily="34" charset="0"/>
              </a:rPr>
              <a:t>Harvard Business Review</a:t>
            </a:r>
            <a:r>
              <a:rPr lang="en-GB" sz="2000" dirty="0">
                <a:latin typeface="Calibri" panose="020F0502020204030204" pitchFamily="34" charset="0"/>
                <a:cs typeface="Calibri" panose="020F0502020204030204" pitchFamily="34" charset="0"/>
              </a:rPr>
              <a:t>, 54 (2), pp. 100-110. A 2003 version is available at:</a:t>
            </a:r>
          </a:p>
          <a:p>
            <a:pPr marL="114300" indent="0">
              <a:spcBef>
                <a:spcPts val="0"/>
              </a:spcBef>
              <a:buNone/>
            </a:pPr>
            <a:r>
              <a:rPr lang="en-GB" sz="2000" dirty="0">
                <a:effectLst/>
                <a:latin typeface="Calibri" panose="020F0502020204030204" pitchFamily="34" charset="0"/>
                <a:ea typeface="Arial" panose="020B0604020202020204" pitchFamily="34" charset="0"/>
                <a:cs typeface="Calibri" panose="020F0502020204030204" pitchFamily="34" charset="0"/>
                <a:hlinkClick r:id="rId2"/>
              </a:rPr>
              <a:t>https://hbr.org/2003/01/power-is-the-great-motivator</a:t>
            </a:r>
            <a:endParaRPr lang="en-GB" sz="2000" b="1" dirty="0">
              <a:latin typeface="Calibri" panose="020F0502020204030204" pitchFamily="34" charset="0"/>
              <a:cs typeface="Calibri" panose="020F0502020204030204" pitchFamily="34" charset="0"/>
            </a:endParaRPr>
          </a:p>
          <a:p>
            <a:pPr marL="114300" indent="0">
              <a:spcBef>
                <a:spcPts val="0"/>
              </a:spcBef>
              <a:buNone/>
            </a:pPr>
            <a:r>
              <a:rPr lang="en-GB" sz="2000" dirty="0">
                <a:effectLst/>
                <a:latin typeface="Calibri" panose="020F0502020204030204" pitchFamily="34" charset="0"/>
                <a:ea typeface="Times New Roman" panose="02020603050405020304" pitchFamily="18" charset="0"/>
                <a:cs typeface="Calibri" panose="020F0502020204030204" pitchFamily="34" charset="0"/>
              </a:rPr>
              <a:t>McLeod, S. A. (2020). ‘Maslow's hierarchy of needs’. </a:t>
            </a:r>
            <a:r>
              <a:rPr lang="en-GB" sz="2000" i="1" dirty="0">
                <a:effectLst/>
                <a:latin typeface="Calibri" panose="020F0502020204030204" pitchFamily="34" charset="0"/>
                <a:ea typeface="Times New Roman" panose="02020603050405020304" pitchFamily="18" charset="0"/>
                <a:cs typeface="Calibri" panose="020F0502020204030204" pitchFamily="34" charset="0"/>
              </a:rPr>
              <a:t>Simply Psychology</a:t>
            </a:r>
            <a:r>
              <a:rPr lang="en-GB" sz="2000" dirty="0">
                <a:effectLst/>
                <a:latin typeface="Calibri" panose="020F0502020204030204" pitchFamily="34" charset="0"/>
                <a:ea typeface="Times New Roman" panose="02020603050405020304" pitchFamily="18" charset="0"/>
                <a:cs typeface="Calibri" panose="020F0502020204030204" pitchFamily="34" charset="0"/>
              </a:rPr>
              <a:t>. Available at: </a:t>
            </a:r>
            <a:r>
              <a:rPr lang="en-GB" sz="2000" u="sng" dirty="0">
                <a:solidFill>
                  <a:srgbClr val="0000FF"/>
                </a:solidFill>
                <a:effectLst/>
                <a:latin typeface="Calibri" panose="020F0502020204030204" pitchFamily="34" charset="0"/>
                <a:ea typeface="Times New Roman" panose="02020603050405020304" pitchFamily="18" charset="0"/>
                <a:cs typeface="Calibri" panose="020F0502020204030204" pitchFamily="34" charset="0"/>
                <a:hlinkClick r:id="rId3"/>
              </a:rPr>
              <a:t>https://www.simplypsychology.org/maslow.html</a:t>
            </a:r>
            <a:r>
              <a:rPr lang="en-GB" sz="2000" u="sng" dirty="0">
                <a:solidFill>
                  <a:srgbClr val="0000FF"/>
                </a:solidFill>
                <a:effectLst/>
                <a:latin typeface="Calibri" panose="020F0502020204030204" pitchFamily="34" charset="0"/>
                <a:ea typeface="Times New Roman" panose="02020603050405020304" pitchFamily="18" charset="0"/>
                <a:cs typeface="Calibri" panose="020F0502020204030204" pitchFamily="34" charset="0"/>
              </a:rPr>
              <a:t> </a:t>
            </a:r>
            <a:r>
              <a:rPr lang="en-GB" sz="2000" b="1" dirty="0">
                <a:latin typeface="Calibri" panose="020F0502020204030204" pitchFamily="34" charset="0"/>
                <a:cs typeface="Calibri" panose="020F0502020204030204" pitchFamily="34" charset="0"/>
              </a:rPr>
              <a:t>(Also attached as a PDF on Moodle)</a:t>
            </a:r>
          </a:p>
          <a:p>
            <a:pPr marL="0" indent="0" eaLnBrk="1" hangingPunct="1">
              <a:buNone/>
            </a:pPr>
            <a:endParaRPr lang="en-GB" altLang="en-US" dirty="0"/>
          </a:p>
        </p:txBody>
      </p:sp>
    </p:spTree>
    <p:extLst>
      <p:ext uri="{BB962C8B-B14F-4D97-AF65-F5344CB8AC3E}">
        <p14:creationId xmlns:p14="http://schemas.microsoft.com/office/powerpoint/2010/main" val="3582235310"/>
      </p:ext>
    </p:extLst>
  </p:cSld>
  <p:clrMapOvr>
    <a:masterClrMapping/>
  </p:clrMapOvr>
</p:sld>
</file>

<file path=ppt/theme/theme1.xml><?xml version="1.0" encoding="utf-8"?>
<a:theme xmlns:a="http://schemas.openxmlformats.org/drawingml/2006/main" name="1_20140311PresentationUWTSDTemplate">
  <a:themeElements>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1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PPT Template</Template>
  <TotalTime>7091</TotalTime>
  <Words>2775</Words>
  <Application>Microsoft Office PowerPoint</Application>
  <PresentationFormat>On-screen Show (4:3)</PresentationFormat>
  <Paragraphs>173</Paragraphs>
  <Slides>29</Slides>
  <Notes>23</Notes>
  <HiddenSlides>0</HiddenSlides>
  <MMClips>0</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29</vt:i4>
      </vt:variant>
    </vt:vector>
  </HeadingPairs>
  <TitlesOfParts>
    <vt:vector size="38" baseType="lpstr">
      <vt:lpstr>Arial</vt:lpstr>
      <vt:lpstr>Calibri</vt:lpstr>
      <vt:lpstr>Myriad Pro</vt:lpstr>
      <vt:lpstr>Tahoma</vt:lpstr>
      <vt:lpstr>Times New Roman</vt:lpstr>
      <vt:lpstr>Wingdings</vt:lpstr>
      <vt:lpstr>1_20140311PresentationUWTSDTemplate</vt:lpstr>
      <vt:lpstr>20140311PresentationUWTSDTemplate</vt:lpstr>
      <vt:lpstr>2_20140311PresentationUWTSDTemplate</vt:lpstr>
      <vt:lpstr>PowerPoint Presentation</vt:lpstr>
      <vt:lpstr>Motivation</vt:lpstr>
      <vt:lpstr>Motivation</vt:lpstr>
      <vt:lpstr>Motivation</vt:lpstr>
      <vt:lpstr>Maslow’s Hierarchy of Needs Theory</vt:lpstr>
      <vt:lpstr>Maslow’s Hierarchy of Needs Theory</vt:lpstr>
      <vt:lpstr>Maslow’s Hierarchy of Needs Theory</vt:lpstr>
      <vt:lpstr>PowerPoint Presentation</vt:lpstr>
      <vt:lpstr>The needs in order</vt:lpstr>
      <vt:lpstr>The needs in order</vt:lpstr>
      <vt:lpstr>The needs in order</vt:lpstr>
      <vt:lpstr>The needs in order</vt:lpstr>
      <vt:lpstr>The needs in order</vt:lpstr>
      <vt:lpstr>Maslow continued to refine his theory over several decades, in order to answer criticisms.</vt:lpstr>
      <vt:lpstr>Maslow’s influence on business</vt:lpstr>
      <vt:lpstr>Maslow’s influence on education</vt:lpstr>
      <vt:lpstr>Alderfer’s ERG Theory</vt:lpstr>
      <vt:lpstr>Differences between Maslow and Alderfer</vt:lpstr>
      <vt:lpstr>ERG Theory’s importance for managers</vt:lpstr>
      <vt:lpstr>Hertzberg’s Motivation-Hygiene Theory or Two-Factor Theory</vt:lpstr>
      <vt:lpstr>Hertzberg’s methods</vt:lpstr>
      <vt:lpstr>Hertzberg’s results</vt:lpstr>
      <vt:lpstr>Motivating factors</vt:lpstr>
      <vt:lpstr>Hygiene factors</vt:lpstr>
      <vt:lpstr>A difficulty in the workplace</vt:lpstr>
      <vt:lpstr>PowerPoint Presentation</vt:lpstr>
      <vt:lpstr>References</vt:lpstr>
      <vt:lpstr>Selected references</vt:lpstr>
      <vt:lpstr>Selected references</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Employability Session 1</dc:title>
  <dc:creator>Bob Wilson</dc:creator>
  <cp:lastModifiedBy>lizeta demetriou</cp:lastModifiedBy>
  <cp:revision>392</cp:revision>
  <cp:lastPrinted>2022-03-24T11:10:23Z</cp:lastPrinted>
  <dcterms:created xsi:type="dcterms:W3CDTF">2012-10-20T16:04:33Z</dcterms:created>
  <dcterms:modified xsi:type="dcterms:W3CDTF">2023-12-07T06:20:02Z</dcterms:modified>
</cp:coreProperties>
</file>