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24A23D-1583-4D52-974D-70EB0C94CFBC}" v="3" dt="2023-01-29T14:11:08.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autoAdjust="0"/>
    <p:restoredTop sz="94660"/>
  </p:normalViewPr>
  <p:slideViewPr>
    <p:cSldViewPr snapToGrid="0">
      <p:cViewPr>
        <p:scale>
          <a:sx n="94" d="100"/>
          <a:sy n="94" d="100"/>
        </p:scale>
        <p:origin x="84" y="1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nwen Williams" userId="8cddccff-1a1d-4583-b4c6-12dd9d3d2194" providerId="ADAL" clId="{9524A23D-1583-4D52-974D-70EB0C94CFBC}"/>
    <pc:docChg chg="undo custSel addSld delSld modSld">
      <pc:chgData name="Bronwen Williams" userId="8cddccff-1a1d-4583-b4c6-12dd9d3d2194" providerId="ADAL" clId="{9524A23D-1583-4D52-974D-70EB0C94CFBC}" dt="2023-01-29T14:29:21.701" v="4061" actId="313"/>
      <pc:docMkLst>
        <pc:docMk/>
      </pc:docMkLst>
      <pc:sldChg chg="delSp delDesignElem">
        <pc:chgData name="Bronwen Williams" userId="8cddccff-1a1d-4583-b4c6-12dd9d3d2194" providerId="ADAL" clId="{9524A23D-1583-4D52-974D-70EB0C94CFBC}" dt="2023-01-29T14:11:02.615" v="3373"/>
        <pc:sldMkLst>
          <pc:docMk/>
          <pc:sldMk cId="2203017849" sldId="256"/>
        </pc:sldMkLst>
        <pc:spChg chg="del">
          <ac:chgData name="Bronwen Williams" userId="8cddccff-1a1d-4583-b4c6-12dd9d3d2194" providerId="ADAL" clId="{9524A23D-1583-4D52-974D-70EB0C94CFBC}" dt="2023-01-29T14:11:02.615" v="3373"/>
          <ac:spMkLst>
            <pc:docMk/>
            <pc:sldMk cId="2203017849" sldId="256"/>
            <ac:spMk id="9" creationId="{4187D111-0A9D-421B-84EB-FC5811C3A931}"/>
          </ac:spMkLst>
        </pc:spChg>
        <pc:spChg chg="del">
          <ac:chgData name="Bronwen Williams" userId="8cddccff-1a1d-4583-b4c6-12dd9d3d2194" providerId="ADAL" clId="{9524A23D-1583-4D52-974D-70EB0C94CFBC}" dt="2023-01-29T14:11:02.615" v="3373"/>
          <ac:spMkLst>
            <pc:docMk/>
            <pc:sldMk cId="2203017849" sldId="256"/>
            <ac:spMk id="44" creationId="{218D3B53-4071-48E8-9CB1-4566DAFA0BAE}"/>
          </ac:spMkLst>
        </pc:spChg>
        <pc:grpChg chg="del">
          <ac:chgData name="Bronwen Williams" userId="8cddccff-1a1d-4583-b4c6-12dd9d3d2194" providerId="ADAL" clId="{9524A23D-1583-4D52-974D-70EB0C94CFBC}" dt="2023-01-29T14:11:02.615" v="3373"/>
          <ac:grpSpMkLst>
            <pc:docMk/>
            <pc:sldMk cId="2203017849" sldId="256"/>
            <ac:grpSpMk id="11" creationId="{CEC7A2BB-E03E-436B-ABA5-3EBC8FB4066D}"/>
          </ac:grpSpMkLst>
        </pc:grpChg>
      </pc:sldChg>
      <pc:sldChg chg="delSp delDesignElem">
        <pc:chgData name="Bronwen Williams" userId="8cddccff-1a1d-4583-b4c6-12dd9d3d2194" providerId="ADAL" clId="{9524A23D-1583-4D52-974D-70EB0C94CFBC}" dt="2023-01-29T14:11:02.615" v="3373"/>
        <pc:sldMkLst>
          <pc:docMk/>
          <pc:sldMk cId="2072793667" sldId="257"/>
        </pc:sldMkLst>
        <pc:spChg chg="del">
          <ac:chgData name="Bronwen Williams" userId="8cddccff-1a1d-4583-b4c6-12dd9d3d2194" providerId="ADAL" clId="{9524A23D-1583-4D52-974D-70EB0C94CFBC}" dt="2023-01-29T14:11:02.615" v="3373"/>
          <ac:spMkLst>
            <pc:docMk/>
            <pc:sldMk cId="2072793667" sldId="257"/>
            <ac:spMk id="9" creationId="{F14D45BF-E397-40C0-AFE3-A4149E60E152}"/>
          </ac:spMkLst>
        </pc:spChg>
        <pc:spChg chg="del">
          <ac:chgData name="Bronwen Williams" userId="8cddccff-1a1d-4583-b4c6-12dd9d3d2194" providerId="ADAL" clId="{9524A23D-1583-4D52-974D-70EB0C94CFBC}" dt="2023-01-29T14:11:02.615" v="3373"/>
          <ac:spMkLst>
            <pc:docMk/>
            <pc:sldMk cId="2072793667" sldId="257"/>
            <ac:spMk id="44" creationId="{07E3C0EF-2D2A-42BA-B4E2-76E2B1FC52FE}"/>
          </ac:spMkLst>
        </pc:spChg>
        <pc:grpChg chg="del">
          <ac:chgData name="Bronwen Williams" userId="8cddccff-1a1d-4583-b4c6-12dd9d3d2194" providerId="ADAL" clId="{9524A23D-1583-4D52-974D-70EB0C94CFBC}" dt="2023-01-29T14:11:02.615" v="3373"/>
          <ac:grpSpMkLst>
            <pc:docMk/>
            <pc:sldMk cId="2072793667" sldId="257"/>
            <ac:grpSpMk id="11" creationId="{35F4CD44-7930-4EB8-9A74-8D2F9E63693E}"/>
          </ac:grpSpMkLst>
        </pc:grpChg>
      </pc:sldChg>
      <pc:sldChg chg="delSp delDesignElem">
        <pc:chgData name="Bronwen Williams" userId="8cddccff-1a1d-4583-b4c6-12dd9d3d2194" providerId="ADAL" clId="{9524A23D-1583-4D52-974D-70EB0C94CFBC}" dt="2023-01-29T14:11:02.615" v="3373"/>
        <pc:sldMkLst>
          <pc:docMk/>
          <pc:sldMk cId="1981234495" sldId="258"/>
        </pc:sldMkLst>
        <pc:spChg chg="del">
          <ac:chgData name="Bronwen Williams" userId="8cddccff-1a1d-4583-b4c6-12dd9d3d2194" providerId="ADAL" clId="{9524A23D-1583-4D52-974D-70EB0C94CFBC}" dt="2023-01-29T14:11:02.615" v="3373"/>
          <ac:spMkLst>
            <pc:docMk/>
            <pc:sldMk cId="1981234495" sldId="258"/>
            <ac:spMk id="9" creationId="{F14D45BF-E397-40C0-AFE3-A4149E60E152}"/>
          </ac:spMkLst>
        </pc:spChg>
        <pc:spChg chg="del">
          <ac:chgData name="Bronwen Williams" userId="8cddccff-1a1d-4583-b4c6-12dd9d3d2194" providerId="ADAL" clId="{9524A23D-1583-4D52-974D-70EB0C94CFBC}" dt="2023-01-29T14:11:02.615" v="3373"/>
          <ac:spMkLst>
            <pc:docMk/>
            <pc:sldMk cId="1981234495" sldId="258"/>
            <ac:spMk id="44" creationId="{07E3C0EF-2D2A-42BA-B4E2-76E2B1FC52FE}"/>
          </ac:spMkLst>
        </pc:spChg>
        <pc:grpChg chg="del">
          <ac:chgData name="Bronwen Williams" userId="8cddccff-1a1d-4583-b4c6-12dd9d3d2194" providerId="ADAL" clId="{9524A23D-1583-4D52-974D-70EB0C94CFBC}" dt="2023-01-29T14:11:02.615" v="3373"/>
          <ac:grpSpMkLst>
            <pc:docMk/>
            <pc:sldMk cId="1981234495" sldId="258"/>
            <ac:grpSpMk id="11" creationId="{35F4CD44-7930-4EB8-9A74-8D2F9E63693E}"/>
          </ac:grpSpMkLst>
        </pc:grpChg>
      </pc:sldChg>
      <pc:sldChg chg="delSp delDesignElem">
        <pc:chgData name="Bronwen Williams" userId="8cddccff-1a1d-4583-b4c6-12dd9d3d2194" providerId="ADAL" clId="{9524A23D-1583-4D52-974D-70EB0C94CFBC}" dt="2023-01-29T14:11:02.615" v="3373"/>
        <pc:sldMkLst>
          <pc:docMk/>
          <pc:sldMk cId="2521181690" sldId="259"/>
        </pc:sldMkLst>
        <pc:spChg chg="del">
          <ac:chgData name="Bronwen Williams" userId="8cddccff-1a1d-4583-b4c6-12dd9d3d2194" providerId="ADAL" clId="{9524A23D-1583-4D52-974D-70EB0C94CFBC}" dt="2023-01-29T14:11:02.615" v="3373"/>
          <ac:spMkLst>
            <pc:docMk/>
            <pc:sldMk cId="2521181690" sldId="259"/>
            <ac:spMk id="9" creationId="{9663BDD8-36FC-48B0-8862-3B51BE4F77DA}"/>
          </ac:spMkLst>
        </pc:spChg>
        <pc:spChg chg="del">
          <ac:chgData name="Bronwen Williams" userId="8cddccff-1a1d-4583-b4c6-12dd9d3d2194" providerId="ADAL" clId="{9524A23D-1583-4D52-974D-70EB0C94CFBC}" dt="2023-01-29T14:11:02.615" v="3373"/>
          <ac:spMkLst>
            <pc:docMk/>
            <pc:sldMk cId="2521181690" sldId="259"/>
            <ac:spMk id="44" creationId="{63D6C682-FD57-4DF7-854F-DD140E1E29B3}"/>
          </ac:spMkLst>
        </pc:spChg>
        <pc:grpChg chg="del">
          <ac:chgData name="Bronwen Williams" userId="8cddccff-1a1d-4583-b4c6-12dd9d3d2194" providerId="ADAL" clId="{9524A23D-1583-4D52-974D-70EB0C94CFBC}" dt="2023-01-29T14:11:02.615" v="3373"/>
          <ac:grpSpMkLst>
            <pc:docMk/>
            <pc:sldMk cId="2521181690" sldId="259"/>
            <ac:grpSpMk id="11" creationId="{C15A19D0-2BD2-47E7-A51B-B8083A14E791}"/>
          </ac:grpSpMkLst>
        </pc:grpChg>
      </pc:sldChg>
      <pc:sldChg chg="delSp delDesignElem">
        <pc:chgData name="Bronwen Williams" userId="8cddccff-1a1d-4583-b4c6-12dd9d3d2194" providerId="ADAL" clId="{9524A23D-1583-4D52-974D-70EB0C94CFBC}" dt="2023-01-29T14:11:02.615" v="3373"/>
        <pc:sldMkLst>
          <pc:docMk/>
          <pc:sldMk cId="1481421271" sldId="260"/>
        </pc:sldMkLst>
        <pc:spChg chg="del">
          <ac:chgData name="Bronwen Williams" userId="8cddccff-1a1d-4583-b4c6-12dd9d3d2194" providerId="ADAL" clId="{9524A23D-1583-4D52-974D-70EB0C94CFBC}" dt="2023-01-29T14:11:02.615" v="3373"/>
          <ac:spMkLst>
            <pc:docMk/>
            <pc:sldMk cId="1481421271" sldId="260"/>
            <ac:spMk id="9" creationId="{1C582B07-D0F0-4B6B-A5D9-D2F192CB3A4E}"/>
          </ac:spMkLst>
        </pc:spChg>
        <pc:spChg chg="del">
          <ac:chgData name="Bronwen Williams" userId="8cddccff-1a1d-4583-b4c6-12dd9d3d2194" providerId="ADAL" clId="{9524A23D-1583-4D52-974D-70EB0C94CFBC}" dt="2023-01-29T14:11:02.615" v="3373"/>
          <ac:spMkLst>
            <pc:docMk/>
            <pc:sldMk cId="1481421271" sldId="260"/>
            <ac:spMk id="44" creationId="{BEAC0A80-07D3-49CB-87C3-BC34F219DFF7}"/>
          </ac:spMkLst>
        </pc:spChg>
        <pc:grpChg chg="del">
          <ac:chgData name="Bronwen Williams" userId="8cddccff-1a1d-4583-b4c6-12dd9d3d2194" providerId="ADAL" clId="{9524A23D-1583-4D52-974D-70EB0C94CFBC}" dt="2023-01-29T14:11:02.615" v="3373"/>
          <ac:grpSpMkLst>
            <pc:docMk/>
            <pc:sldMk cId="1481421271" sldId="260"/>
            <ac:grpSpMk id="11" creationId="{4D431671-5191-4947-8899-E90505A70426}"/>
          </ac:grpSpMkLst>
        </pc:grpChg>
      </pc:sldChg>
      <pc:sldChg chg="addSp delSp modSp new mod setBg delDesignElem">
        <pc:chgData name="Bronwen Williams" userId="8cddccff-1a1d-4583-b4c6-12dd9d3d2194" providerId="ADAL" clId="{9524A23D-1583-4D52-974D-70EB0C94CFBC}" dt="2023-01-29T14:11:02.615" v="3373"/>
        <pc:sldMkLst>
          <pc:docMk/>
          <pc:sldMk cId="1513582606" sldId="261"/>
        </pc:sldMkLst>
        <pc:spChg chg="mod">
          <ac:chgData name="Bronwen Williams" userId="8cddccff-1a1d-4583-b4c6-12dd9d3d2194" providerId="ADAL" clId="{9524A23D-1583-4D52-974D-70EB0C94CFBC}" dt="2023-01-29T13:16:43.271" v="479" actId="26606"/>
          <ac:spMkLst>
            <pc:docMk/>
            <pc:sldMk cId="1513582606" sldId="261"/>
            <ac:spMk id="2" creationId="{FED8E8AD-64C4-87D5-2867-39319111F925}"/>
          </ac:spMkLst>
        </pc:spChg>
        <pc:spChg chg="del mod">
          <ac:chgData name="Bronwen Williams" userId="8cddccff-1a1d-4583-b4c6-12dd9d3d2194" providerId="ADAL" clId="{9524A23D-1583-4D52-974D-70EB0C94CFBC}" dt="2023-01-29T13:16:43.271" v="479" actId="26606"/>
          <ac:spMkLst>
            <pc:docMk/>
            <pc:sldMk cId="1513582606" sldId="261"/>
            <ac:spMk id="3" creationId="{D61FF511-138A-485C-9F86-70B8F275FE84}"/>
          </ac:spMkLst>
        </pc:spChg>
        <pc:spChg chg="add del">
          <ac:chgData name="Bronwen Williams" userId="8cddccff-1a1d-4583-b4c6-12dd9d3d2194" providerId="ADAL" clId="{9524A23D-1583-4D52-974D-70EB0C94CFBC}" dt="2023-01-29T14:11:02.615" v="3373"/>
          <ac:spMkLst>
            <pc:docMk/>
            <pc:sldMk cId="1513582606" sldId="261"/>
            <ac:spMk id="9" creationId="{9663BDD8-36FC-48B0-8862-3B51BE4F77DA}"/>
          </ac:spMkLst>
        </pc:spChg>
        <pc:spChg chg="add del">
          <ac:chgData name="Bronwen Williams" userId="8cddccff-1a1d-4583-b4c6-12dd9d3d2194" providerId="ADAL" clId="{9524A23D-1583-4D52-974D-70EB0C94CFBC}" dt="2023-01-29T14:11:02.615" v="3373"/>
          <ac:spMkLst>
            <pc:docMk/>
            <pc:sldMk cId="1513582606" sldId="261"/>
            <ac:spMk id="44" creationId="{63D6C682-FD57-4DF7-854F-DD140E1E29B3}"/>
          </ac:spMkLst>
        </pc:spChg>
        <pc:grpChg chg="add del">
          <ac:chgData name="Bronwen Williams" userId="8cddccff-1a1d-4583-b4c6-12dd9d3d2194" providerId="ADAL" clId="{9524A23D-1583-4D52-974D-70EB0C94CFBC}" dt="2023-01-29T14:11:02.615" v="3373"/>
          <ac:grpSpMkLst>
            <pc:docMk/>
            <pc:sldMk cId="1513582606" sldId="261"/>
            <ac:grpSpMk id="11" creationId="{C15A19D0-2BD2-47E7-A51B-B8083A14E791}"/>
          </ac:grpSpMkLst>
        </pc:grpChg>
        <pc:graphicFrameChg chg="add">
          <ac:chgData name="Bronwen Williams" userId="8cddccff-1a1d-4583-b4c6-12dd9d3d2194" providerId="ADAL" clId="{9524A23D-1583-4D52-974D-70EB0C94CFBC}" dt="2023-01-29T13:16:43.271" v="479" actId="26606"/>
          <ac:graphicFrameMkLst>
            <pc:docMk/>
            <pc:sldMk cId="1513582606" sldId="261"/>
            <ac:graphicFrameMk id="5" creationId="{58682A70-87C2-4EBB-AF1F-45A6A32F90E8}"/>
          </ac:graphicFrameMkLst>
        </pc:graphicFrameChg>
      </pc:sldChg>
      <pc:sldChg chg="addSp delSp modSp new mod setBg delDesignElem">
        <pc:chgData name="Bronwen Williams" userId="8cddccff-1a1d-4583-b4c6-12dd9d3d2194" providerId="ADAL" clId="{9524A23D-1583-4D52-974D-70EB0C94CFBC}" dt="2023-01-29T14:11:02.615" v="3373"/>
        <pc:sldMkLst>
          <pc:docMk/>
          <pc:sldMk cId="3036311313" sldId="262"/>
        </pc:sldMkLst>
        <pc:spChg chg="mod">
          <ac:chgData name="Bronwen Williams" userId="8cddccff-1a1d-4583-b4c6-12dd9d3d2194" providerId="ADAL" clId="{9524A23D-1583-4D52-974D-70EB0C94CFBC}" dt="2023-01-29T13:30:25.559" v="714" actId="26606"/>
          <ac:spMkLst>
            <pc:docMk/>
            <pc:sldMk cId="3036311313" sldId="262"/>
            <ac:spMk id="2" creationId="{398CBB91-D41B-5DC3-F740-4F34371F6FD4}"/>
          </ac:spMkLst>
        </pc:spChg>
        <pc:spChg chg="del mod">
          <ac:chgData name="Bronwen Williams" userId="8cddccff-1a1d-4583-b4c6-12dd9d3d2194" providerId="ADAL" clId="{9524A23D-1583-4D52-974D-70EB0C94CFBC}" dt="2023-01-29T13:30:25.559" v="714" actId="26606"/>
          <ac:spMkLst>
            <pc:docMk/>
            <pc:sldMk cId="3036311313" sldId="262"/>
            <ac:spMk id="3" creationId="{51B9FB9D-6DDD-1D89-49DB-70E839D2BA05}"/>
          </ac:spMkLst>
        </pc:spChg>
        <pc:spChg chg="add del">
          <ac:chgData name="Bronwen Williams" userId="8cddccff-1a1d-4583-b4c6-12dd9d3d2194" providerId="ADAL" clId="{9524A23D-1583-4D52-974D-70EB0C94CFBC}" dt="2023-01-29T14:11:02.615" v="3373"/>
          <ac:spMkLst>
            <pc:docMk/>
            <pc:sldMk cId="3036311313" sldId="262"/>
            <ac:spMk id="9" creationId="{F14D45BF-E397-40C0-AFE3-A4149E60E152}"/>
          </ac:spMkLst>
        </pc:spChg>
        <pc:spChg chg="add del">
          <ac:chgData name="Bronwen Williams" userId="8cddccff-1a1d-4583-b4c6-12dd9d3d2194" providerId="ADAL" clId="{9524A23D-1583-4D52-974D-70EB0C94CFBC}" dt="2023-01-29T14:11:02.615" v="3373"/>
          <ac:spMkLst>
            <pc:docMk/>
            <pc:sldMk cId="3036311313" sldId="262"/>
            <ac:spMk id="44" creationId="{07E3C0EF-2D2A-42BA-B4E2-76E2B1FC52FE}"/>
          </ac:spMkLst>
        </pc:spChg>
        <pc:grpChg chg="add del">
          <ac:chgData name="Bronwen Williams" userId="8cddccff-1a1d-4583-b4c6-12dd9d3d2194" providerId="ADAL" clId="{9524A23D-1583-4D52-974D-70EB0C94CFBC}" dt="2023-01-29T14:11:02.615" v="3373"/>
          <ac:grpSpMkLst>
            <pc:docMk/>
            <pc:sldMk cId="3036311313" sldId="262"/>
            <ac:grpSpMk id="11" creationId="{35F4CD44-7930-4EB8-9A74-8D2F9E63693E}"/>
          </ac:grpSpMkLst>
        </pc:grpChg>
        <pc:graphicFrameChg chg="add">
          <ac:chgData name="Bronwen Williams" userId="8cddccff-1a1d-4583-b4c6-12dd9d3d2194" providerId="ADAL" clId="{9524A23D-1583-4D52-974D-70EB0C94CFBC}" dt="2023-01-29T13:30:25.559" v="714" actId="26606"/>
          <ac:graphicFrameMkLst>
            <pc:docMk/>
            <pc:sldMk cId="3036311313" sldId="262"/>
            <ac:graphicFrameMk id="5" creationId="{60FE0503-F21A-C6D4-2189-E74143E3BFB7}"/>
          </ac:graphicFrameMkLst>
        </pc:graphicFrameChg>
      </pc:sldChg>
      <pc:sldChg chg="addSp delSp modSp new mod setBg delDesignElem">
        <pc:chgData name="Bronwen Williams" userId="8cddccff-1a1d-4583-b4c6-12dd9d3d2194" providerId="ADAL" clId="{9524A23D-1583-4D52-974D-70EB0C94CFBC}" dt="2023-01-29T14:11:02.615" v="3373"/>
        <pc:sldMkLst>
          <pc:docMk/>
          <pc:sldMk cId="3325319159" sldId="263"/>
        </pc:sldMkLst>
        <pc:spChg chg="mod">
          <ac:chgData name="Bronwen Williams" userId="8cddccff-1a1d-4583-b4c6-12dd9d3d2194" providerId="ADAL" clId="{9524A23D-1583-4D52-974D-70EB0C94CFBC}" dt="2023-01-29T13:31:31.853" v="755" actId="26606"/>
          <ac:spMkLst>
            <pc:docMk/>
            <pc:sldMk cId="3325319159" sldId="263"/>
            <ac:spMk id="2" creationId="{F59A6F14-97D9-B1A7-FEC7-A846061E7AC4}"/>
          </ac:spMkLst>
        </pc:spChg>
        <pc:spChg chg="del mod">
          <ac:chgData name="Bronwen Williams" userId="8cddccff-1a1d-4583-b4c6-12dd9d3d2194" providerId="ADAL" clId="{9524A23D-1583-4D52-974D-70EB0C94CFBC}" dt="2023-01-29T13:31:31.853" v="755" actId="26606"/>
          <ac:spMkLst>
            <pc:docMk/>
            <pc:sldMk cId="3325319159" sldId="263"/>
            <ac:spMk id="3" creationId="{E6BC59EA-908E-0666-3847-C96125DADD20}"/>
          </ac:spMkLst>
        </pc:spChg>
        <pc:spChg chg="add del">
          <ac:chgData name="Bronwen Williams" userId="8cddccff-1a1d-4583-b4c6-12dd9d3d2194" providerId="ADAL" clId="{9524A23D-1583-4D52-974D-70EB0C94CFBC}" dt="2023-01-29T14:11:02.615" v="3373"/>
          <ac:spMkLst>
            <pc:docMk/>
            <pc:sldMk cId="3325319159" sldId="263"/>
            <ac:spMk id="9" creationId="{F14D45BF-E397-40C0-AFE3-A4149E60E152}"/>
          </ac:spMkLst>
        </pc:spChg>
        <pc:spChg chg="add del">
          <ac:chgData name="Bronwen Williams" userId="8cddccff-1a1d-4583-b4c6-12dd9d3d2194" providerId="ADAL" clId="{9524A23D-1583-4D52-974D-70EB0C94CFBC}" dt="2023-01-29T14:11:02.615" v="3373"/>
          <ac:spMkLst>
            <pc:docMk/>
            <pc:sldMk cId="3325319159" sldId="263"/>
            <ac:spMk id="44" creationId="{07E3C0EF-2D2A-42BA-B4E2-76E2B1FC52FE}"/>
          </ac:spMkLst>
        </pc:spChg>
        <pc:grpChg chg="add del">
          <ac:chgData name="Bronwen Williams" userId="8cddccff-1a1d-4583-b4c6-12dd9d3d2194" providerId="ADAL" clId="{9524A23D-1583-4D52-974D-70EB0C94CFBC}" dt="2023-01-29T14:11:02.615" v="3373"/>
          <ac:grpSpMkLst>
            <pc:docMk/>
            <pc:sldMk cId="3325319159" sldId="263"/>
            <ac:grpSpMk id="11" creationId="{35F4CD44-7930-4EB8-9A74-8D2F9E63693E}"/>
          </ac:grpSpMkLst>
        </pc:grpChg>
        <pc:graphicFrameChg chg="add">
          <ac:chgData name="Bronwen Williams" userId="8cddccff-1a1d-4583-b4c6-12dd9d3d2194" providerId="ADAL" clId="{9524A23D-1583-4D52-974D-70EB0C94CFBC}" dt="2023-01-29T13:31:31.853" v="755" actId="26606"/>
          <ac:graphicFrameMkLst>
            <pc:docMk/>
            <pc:sldMk cId="3325319159" sldId="263"/>
            <ac:graphicFrameMk id="5" creationId="{41E11EE5-FB30-7007-DA60-5F9B9B6AA3B4}"/>
          </ac:graphicFrameMkLst>
        </pc:graphicFrameChg>
      </pc:sldChg>
      <pc:sldChg chg="addSp delSp modSp new mod setBg delDesignElem">
        <pc:chgData name="Bronwen Williams" userId="8cddccff-1a1d-4583-b4c6-12dd9d3d2194" providerId="ADAL" clId="{9524A23D-1583-4D52-974D-70EB0C94CFBC}" dt="2023-01-29T14:11:02.615" v="3373"/>
        <pc:sldMkLst>
          <pc:docMk/>
          <pc:sldMk cId="875960061" sldId="264"/>
        </pc:sldMkLst>
        <pc:spChg chg="mod">
          <ac:chgData name="Bronwen Williams" userId="8cddccff-1a1d-4583-b4c6-12dd9d3d2194" providerId="ADAL" clId="{9524A23D-1583-4D52-974D-70EB0C94CFBC}" dt="2023-01-29T13:36:36.687" v="1173" actId="26606"/>
          <ac:spMkLst>
            <pc:docMk/>
            <pc:sldMk cId="875960061" sldId="264"/>
            <ac:spMk id="2" creationId="{21248389-180B-7FA1-A4D0-2E60A05D1E95}"/>
          </ac:spMkLst>
        </pc:spChg>
        <pc:spChg chg="add del mod">
          <ac:chgData name="Bronwen Williams" userId="8cddccff-1a1d-4583-b4c6-12dd9d3d2194" providerId="ADAL" clId="{9524A23D-1583-4D52-974D-70EB0C94CFBC}" dt="2023-01-29T13:36:36.687" v="1173" actId="26606"/>
          <ac:spMkLst>
            <pc:docMk/>
            <pc:sldMk cId="875960061" sldId="264"/>
            <ac:spMk id="3" creationId="{D8775A86-E009-D902-902E-5015B558216B}"/>
          </ac:spMkLst>
        </pc:spChg>
        <pc:spChg chg="add del">
          <ac:chgData name="Bronwen Williams" userId="8cddccff-1a1d-4583-b4c6-12dd9d3d2194" providerId="ADAL" clId="{9524A23D-1583-4D52-974D-70EB0C94CFBC}" dt="2023-01-29T13:36:32.580" v="1170" actId="26606"/>
          <ac:spMkLst>
            <pc:docMk/>
            <pc:sldMk cId="875960061" sldId="264"/>
            <ac:spMk id="9" creationId="{1C582B07-D0F0-4B6B-A5D9-D2F192CB3A4E}"/>
          </ac:spMkLst>
        </pc:spChg>
        <pc:spChg chg="add del">
          <ac:chgData name="Bronwen Williams" userId="8cddccff-1a1d-4583-b4c6-12dd9d3d2194" providerId="ADAL" clId="{9524A23D-1583-4D52-974D-70EB0C94CFBC}" dt="2023-01-29T13:36:32.580" v="1170" actId="26606"/>
          <ac:spMkLst>
            <pc:docMk/>
            <pc:sldMk cId="875960061" sldId="264"/>
            <ac:spMk id="44" creationId="{BEAC0A80-07D3-49CB-87C3-BC34F219DFF7}"/>
          </ac:spMkLst>
        </pc:spChg>
        <pc:spChg chg="add del">
          <ac:chgData name="Bronwen Williams" userId="8cddccff-1a1d-4583-b4c6-12dd9d3d2194" providerId="ADAL" clId="{9524A23D-1583-4D52-974D-70EB0C94CFBC}" dt="2023-01-29T13:36:36.649" v="1172" actId="26606"/>
          <ac:spMkLst>
            <pc:docMk/>
            <pc:sldMk cId="875960061" sldId="264"/>
            <ac:spMk id="46" creationId="{F14D45BF-E397-40C0-AFE3-A4149E60E152}"/>
          </ac:spMkLst>
        </pc:spChg>
        <pc:spChg chg="add del">
          <ac:chgData name="Bronwen Williams" userId="8cddccff-1a1d-4583-b4c6-12dd9d3d2194" providerId="ADAL" clId="{9524A23D-1583-4D52-974D-70EB0C94CFBC}" dt="2023-01-29T13:36:36.649" v="1172" actId="26606"/>
          <ac:spMkLst>
            <pc:docMk/>
            <pc:sldMk cId="875960061" sldId="264"/>
            <ac:spMk id="48" creationId="{07E3C0EF-2D2A-42BA-B4E2-76E2B1FC52FE}"/>
          </ac:spMkLst>
        </pc:spChg>
        <pc:spChg chg="add del">
          <ac:chgData name="Bronwen Williams" userId="8cddccff-1a1d-4583-b4c6-12dd9d3d2194" providerId="ADAL" clId="{9524A23D-1583-4D52-974D-70EB0C94CFBC}" dt="2023-01-29T14:11:02.615" v="3373"/>
          <ac:spMkLst>
            <pc:docMk/>
            <pc:sldMk cId="875960061" sldId="264"/>
            <ac:spMk id="51" creationId="{1C582B07-D0F0-4B6B-A5D9-D2F192CB3A4E}"/>
          </ac:spMkLst>
        </pc:spChg>
        <pc:spChg chg="add del">
          <ac:chgData name="Bronwen Williams" userId="8cddccff-1a1d-4583-b4c6-12dd9d3d2194" providerId="ADAL" clId="{9524A23D-1583-4D52-974D-70EB0C94CFBC}" dt="2023-01-29T14:11:02.615" v="3373"/>
          <ac:spMkLst>
            <pc:docMk/>
            <pc:sldMk cId="875960061" sldId="264"/>
            <ac:spMk id="53" creationId="{BEAC0A80-07D3-49CB-87C3-BC34F219DFF7}"/>
          </ac:spMkLst>
        </pc:spChg>
        <pc:spChg chg="add">
          <ac:chgData name="Bronwen Williams" userId="8cddccff-1a1d-4583-b4c6-12dd9d3d2194" providerId="ADAL" clId="{9524A23D-1583-4D52-974D-70EB0C94CFBC}" dt="2023-01-29T13:36:36.687" v="1173" actId="26606"/>
          <ac:spMkLst>
            <pc:docMk/>
            <pc:sldMk cId="875960061" sldId="264"/>
            <ac:spMk id="54" creationId="{D8775A86-E009-D902-902E-5015B558216B}"/>
          </ac:spMkLst>
        </pc:spChg>
        <pc:grpChg chg="add del">
          <ac:chgData name="Bronwen Williams" userId="8cddccff-1a1d-4583-b4c6-12dd9d3d2194" providerId="ADAL" clId="{9524A23D-1583-4D52-974D-70EB0C94CFBC}" dt="2023-01-29T13:36:32.580" v="1170" actId="26606"/>
          <ac:grpSpMkLst>
            <pc:docMk/>
            <pc:sldMk cId="875960061" sldId="264"/>
            <ac:grpSpMk id="11" creationId="{4D431671-5191-4947-8899-E90505A70426}"/>
          </ac:grpSpMkLst>
        </pc:grpChg>
        <pc:grpChg chg="add del">
          <ac:chgData name="Bronwen Williams" userId="8cddccff-1a1d-4583-b4c6-12dd9d3d2194" providerId="ADAL" clId="{9524A23D-1583-4D52-974D-70EB0C94CFBC}" dt="2023-01-29T13:36:36.649" v="1172" actId="26606"/>
          <ac:grpSpMkLst>
            <pc:docMk/>
            <pc:sldMk cId="875960061" sldId="264"/>
            <ac:grpSpMk id="47" creationId="{35F4CD44-7930-4EB8-9A74-8D2F9E63693E}"/>
          </ac:grpSpMkLst>
        </pc:grpChg>
        <pc:grpChg chg="add del">
          <ac:chgData name="Bronwen Williams" userId="8cddccff-1a1d-4583-b4c6-12dd9d3d2194" providerId="ADAL" clId="{9524A23D-1583-4D52-974D-70EB0C94CFBC}" dt="2023-01-29T14:11:02.615" v="3373"/>
          <ac:grpSpMkLst>
            <pc:docMk/>
            <pc:sldMk cId="875960061" sldId="264"/>
            <ac:grpSpMk id="52" creationId="{4D431671-5191-4947-8899-E90505A70426}"/>
          </ac:grpSpMkLst>
        </pc:grpChg>
        <pc:graphicFrameChg chg="add del">
          <ac:chgData name="Bronwen Williams" userId="8cddccff-1a1d-4583-b4c6-12dd9d3d2194" providerId="ADAL" clId="{9524A23D-1583-4D52-974D-70EB0C94CFBC}" dt="2023-01-29T13:36:36.649" v="1172" actId="26606"/>
          <ac:graphicFrameMkLst>
            <pc:docMk/>
            <pc:sldMk cId="875960061" sldId="264"/>
            <ac:graphicFrameMk id="49" creationId="{E56FD664-10D8-4137-84B4-9449D7B4B47F}"/>
          </ac:graphicFrameMkLst>
        </pc:graphicFrameChg>
        <pc:picChg chg="add del">
          <ac:chgData name="Bronwen Williams" userId="8cddccff-1a1d-4583-b4c6-12dd9d3d2194" providerId="ADAL" clId="{9524A23D-1583-4D52-974D-70EB0C94CFBC}" dt="2023-01-29T13:36:32.580" v="1170" actId="26606"/>
          <ac:picMkLst>
            <pc:docMk/>
            <pc:sldMk cId="875960061" sldId="264"/>
            <ac:picMk id="5" creationId="{4FBAC943-EFBA-7E4B-86CF-A6FEF2D30338}"/>
          </ac:picMkLst>
        </pc:picChg>
        <pc:picChg chg="add">
          <ac:chgData name="Bronwen Williams" userId="8cddccff-1a1d-4583-b4c6-12dd9d3d2194" providerId="ADAL" clId="{9524A23D-1583-4D52-974D-70EB0C94CFBC}" dt="2023-01-29T13:36:36.687" v="1173" actId="26606"/>
          <ac:picMkLst>
            <pc:docMk/>
            <pc:sldMk cId="875960061" sldId="264"/>
            <ac:picMk id="55" creationId="{4FBAC943-EFBA-7E4B-86CF-A6FEF2D30338}"/>
          </ac:picMkLst>
        </pc:picChg>
      </pc:sldChg>
      <pc:sldChg chg="addSp delSp modSp new mod setBg delDesignElem">
        <pc:chgData name="Bronwen Williams" userId="8cddccff-1a1d-4583-b4c6-12dd9d3d2194" providerId="ADAL" clId="{9524A23D-1583-4D52-974D-70EB0C94CFBC}" dt="2023-01-29T14:11:02.615" v="3373"/>
        <pc:sldMkLst>
          <pc:docMk/>
          <pc:sldMk cId="2154524141" sldId="265"/>
        </pc:sldMkLst>
        <pc:spChg chg="mod">
          <ac:chgData name="Bronwen Williams" userId="8cddccff-1a1d-4583-b4c6-12dd9d3d2194" providerId="ADAL" clId="{9524A23D-1583-4D52-974D-70EB0C94CFBC}" dt="2023-01-29T13:41:26.253" v="1725" actId="26606"/>
          <ac:spMkLst>
            <pc:docMk/>
            <pc:sldMk cId="2154524141" sldId="265"/>
            <ac:spMk id="2" creationId="{4FC628F2-D04D-9EB6-ADE4-9DA8CAA57F0A}"/>
          </ac:spMkLst>
        </pc:spChg>
        <pc:spChg chg="mod">
          <ac:chgData name="Bronwen Williams" userId="8cddccff-1a1d-4583-b4c6-12dd9d3d2194" providerId="ADAL" clId="{9524A23D-1583-4D52-974D-70EB0C94CFBC}" dt="2023-01-29T13:41:26.253" v="1725" actId="26606"/>
          <ac:spMkLst>
            <pc:docMk/>
            <pc:sldMk cId="2154524141" sldId="265"/>
            <ac:spMk id="3" creationId="{0DFE9392-B5F5-163B-6CEF-473060907E7B}"/>
          </ac:spMkLst>
        </pc:spChg>
        <pc:spChg chg="add del">
          <ac:chgData name="Bronwen Williams" userId="8cddccff-1a1d-4583-b4c6-12dd9d3d2194" providerId="ADAL" clId="{9524A23D-1583-4D52-974D-70EB0C94CFBC}" dt="2023-01-29T13:41:24.263" v="1722" actId="26606"/>
          <ac:spMkLst>
            <pc:docMk/>
            <pc:sldMk cId="2154524141" sldId="265"/>
            <ac:spMk id="9" creationId="{1C582B07-D0F0-4B6B-A5D9-D2F192CB3A4E}"/>
          </ac:spMkLst>
        </pc:spChg>
        <pc:spChg chg="add del">
          <ac:chgData name="Bronwen Williams" userId="8cddccff-1a1d-4583-b4c6-12dd9d3d2194" providerId="ADAL" clId="{9524A23D-1583-4D52-974D-70EB0C94CFBC}" dt="2023-01-29T13:41:24.263" v="1722" actId="26606"/>
          <ac:spMkLst>
            <pc:docMk/>
            <pc:sldMk cId="2154524141" sldId="265"/>
            <ac:spMk id="44" creationId="{BEAC0A80-07D3-49CB-87C3-BC34F219DFF7}"/>
          </ac:spMkLst>
        </pc:spChg>
        <pc:spChg chg="add del">
          <ac:chgData name="Bronwen Williams" userId="8cddccff-1a1d-4583-b4c6-12dd9d3d2194" providerId="ADAL" clId="{9524A23D-1583-4D52-974D-70EB0C94CFBC}" dt="2023-01-29T13:41:26.218" v="1724" actId="26606"/>
          <ac:spMkLst>
            <pc:docMk/>
            <pc:sldMk cId="2154524141" sldId="265"/>
            <ac:spMk id="46" creationId="{1C582B07-D0F0-4B6B-A5D9-D2F192CB3A4E}"/>
          </ac:spMkLst>
        </pc:spChg>
        <pc:spChg chg="add del">
          <ac:chgData name="Bronwen Williams" userId="8cddccff-1a1d-4583-b4c6-12dd9d3d2194" providerId="ADAL" clId="{9524A23D-1583-4D52-974D-70EB0C94CFBC}" dt="2023-01-29T13:41:26.218" v="1724" actId="26606"/>
          <ac:spMkLst>
            <pc:docMk/>
            <pc:sldMk cId="2154524141" sldId="265"/>
            <ac:spMk id="48" creationId="{BEAC0A80-07D3-49CB-87C3-BC34F219DFF7}"/>
          </ac:spMkLst>
        </pc:spChg>
        <pc:spChg chg="add del">
          <ac:chgData name="Bronwen Williams" userId="8cddccff-1a1d-4583-b4c6-12dd9d3d2194" providerId="ADAL" clId="{9524A23D-1583-4D52-974D-70EB0C94CFBC}" dt="2023-01-29T14:11:02.615" v="3373"/>
          <ac:spMkLst>
            <pc:docMk/>
            <pc:sldMk cId="2154524141" sldId="265"/>
            <ac:spMk id="51" creationId="{1C582B07-D0F0-4B6B-A5D9-D2F192CB3A4E}"/>
          </ac:spMkLst>
        </pc:spChg>
        <pc:spChg chg="add del">
          <ac:chgData name="Bronwen Williams" userId="8cddccff-1a1d-4583-b4c6-12dd9d3d2194" providerId="ADAL" clId="{9524A23D-1583-4D52-974D-70EB0C94CFBC}" dt="2023-01-29T14:11:02.615" v="3373"/>
          <ac:spMkLst>
            <pc:docMk/>
            <pc:sldMk cId="2154524141" sldId="265"/>
            <ac:spMk id="54" creationId="{BEAC0A80-07D3-49CB-87C3-BC34F219DFF7}"/>
          </ac:spMkLst>
        </pc:spChg>
        <pc:grpChg chg="add del">
          <ac:chgData name="Bronwen Williams" userId="8cddccff-1a1d-4583-b4c6-12dd9d3d2194" providerId="ADAL" clId="{9524A23D-1583-4D52-974D-70EB0C94CFBC}" dt="2023-01-29T13:41:24.263" v="1722" actId="26606"/>
          <ac:grpSpMkLst>
            <pc:docMk/>
            <pc:sldMk cId="2154524141" sldId="265"/>
            <ac:grpSpMk id="11" creationId="{4D431671-5191-4947-8899-E90505A70426}"/>
          </ac:grpSpMkLst>
        </pc:grpChg>
        <pc:grpChg chg="add del">
          <ac:chgData name="Bronwen Williams" userId="8cddccff-1a1d-4583-b4c6-12dd9d3d2194" providerId="ADAL" clId="{9524A23D-1583-4D52-974D-70EB0C94CFBC}" dt="2023-01-29T13:41:26.218" v="1724" actId="26606"/>
          <ac:grpSpMkLst>
            <pc:docMk/>
            <pc:sldMk cId="2154524141" sldId="265"/>
            <ac:grpSpMk id="47" creationId="{4D431671-5191-4947-8899-E90505A70426}"/>
          </ac:grpSpMkLst>
        </pc:grpChg>
        <pc:grpChg chg="add del">
          <ac:chgData name="Bronwen Williams" userId="8cddccff-1a1d-4583-b4c6-12dd9d3d2194" providerId="ADAL" clId="{9524A23D-1583-4D52-974D-70EB0C94CFBC}" dt="2023-01-29T14:11:02.615" v="3373"/>
          <ac:grpSpMkLst>
            <pc:docMk/>
            <pc:sldMk cId="2154524141" sldId="265"/>
            <ac:grpSpMk id="52" creationId="{4D431671-5191-4947-8899-E90505A70426}"/>
          </ac:grpSpMkLst>
        </pc:grpChg>
        <pc:picChg chg="add del">
          <ac:chgData name="Bronwen Williams" userId="8cddccff-1a1d-4583-b4c6-12dd9d3d2194" providerId="ADAL" clId="{9524A23D-1583-4D52-974D-70EB0C94CFBC}" dt="2023-01-29T13:41:24.263" v="1722" actId="26606"/>
          <ac:picMkLst>
            <pc:docMk/>
            <pc:sldMk cId="2154524141" sldId="265"/>
            <ac:picMk id="5" creationId="{15083143-0EE6-B1FE-1563-69A13B2CC7B2}"/>
          </ac:picMkLst>
        </pc:picChg>
        <pc:picChg chg="add del">
          <ac:chgData name="Bronwen Williams" userId="8cddccff-1a1d-4583-b4c6-12dd9d3d2194" providerId="ADAL" clId="{9524A23D-1583-4D52-974D-70EB0C94CFBC}" dt="2023-01-29T13:41:26.218" v="1724" actId="26606"/>
          <ac:picMkLst>
            <pc:docMk/>
            <pc:sldMk cId="2154524141" sldId="265"/>
            <ac:picMk id="49" creationId="{2F0A80C3-1A9A-2D6B-A5D6-D68486D5B1D5}"/>
          </ac:picMkLst>
        </pc:picChg>
        <pc:picChg chg="add">
          <ac:chgData name="Bronwen Williams" userId="8cddccff-1a1d-4583-b4c6-12dd9d3d2194" providerId="ADAL" clId="{9524A23D-1583-4D52-974D-70EB0C94CFBC}" dt="2023-01-29T13:41:26.253" v="1725" actId="26606"/>
          <ac:picMkLst>
            <pc:docMk/>
            <pc:sldMk cId="2154524141" sldId="265"/>
            <ac:picMk id="53" creationId="{48A7B88D-ABD9-9957-DE3D-C6585BAAA657}"/>
          </ac:picMkLst>
        </pc:picChg>
      </pc:sldChg>
      <pc:sldChg chg="addSp delSp modSp new mod setBg delDesignElem">
        <pc:chgData name="Bronwen Williams" userId="8cddccff-1a1d-4583-b4c6-12dd9d3d2194" providerId="ADAL" clId="{9524A23D-1583-4D52-974D-70EB0C94CFBC}" dt="2023-01-29T14:11:02.615" v="3373"/>
        <pc:sldMkLst>
          <pc:docMk/>
          <pc:sldMk cId="3923955400" sldId="266"/>
        </pc:sldMkLst>
        <pc:spChg chg="mod">
          <ac:chgData name="Bronwen Williams" userId="8cddccff-1a1d-4583-b4c6-12dd9d3d2194" providerId="ADAL" clId="{9524A23D-1583-4D52-974D-70EB0C94CFBC}" dt="2023-01-29T13:42:44.878" v="1883" actId="26606"/>
          <ac:spMkLst>
            <pc:docMk/>
            <pc:sldMk cId="3923955400" sldId="266"/>
            <ac:spMk id="2" creationId="{8A33F1CF-3D75-CC06-2DBF-67F8F699CE35}"/>
          </ac:spMkLst>
        </pc:spChg>
        <pc:spChg chg="mod">
          <ac:chgData name="Bronwen Williams" userId="8cddccff-1a1d-4583-b4c6-12dd9d3d2194" providerId="ADAL" clId="{9524A23D-1583-4D52-974D-70EB0C94CFBC}" dt="2023-01-29T13:42:44.878" v="1883" actId="26606"/>
          <ac:spMkLst>
            <pc:docMk/>
            <pc:sldMk cId="3923955400" sldId="266"/>
            <ac:spMk id="3" creationId="{0AC43B4B-A67B-B772-3FB6-E102BED57FE3}"/>
          </ac:spMkLst>
        </pc:spChg>
        <pc:spChg chg="add del">
          <ac:chgData name="Bronwen Williams" userId="8cddccff-1a1d-4583-b4c6-12dd9d3d2194" providerId="ADAL" clId="{9524A23D-1583-4D52-974D-70EB0C94CFBC}" dt="2023-01-29T14:11:02.615" v="3373"/>
          <ac:spMkLst>
            <pc:docMk/>
            <pc:sldMk cId="3923955400" sldId="266"/>
            <ac:spMk id="9" creationId="{1C582B07-D0F0-4B6B-A5D9-D2F192CB3A4E}"/>
          </ac:spMkLst>
        </pc:spChg>
        <pc:spChg chg="add del">
          <ac:chgData name="Bronwen Williams" userId="8cddccff-1a1d-4583-b4c6-12dd9d3d2194" providerId="ADAL" clId="{9524A23D-1583-4D52-974D-70EB0C94CFBC}" dt="2023-01-29T14:11:02.615" v="3373"/>
          <ac:spMkLst>
            <pc:docMk/>
            <pc:sldMk cId="3923955400" sldId="266"/>
            <ac:spMk id="44" creationId="{BEAC0A80-07D3-49CB-87C3-BC34F219DFF7}"/>
          </ac:spMkLst>
        </pc:spChg>
        <pc:grpChg chg="add del">
          <ac:chgData name="Bronwen Williams" userId="8cddccff-1a1d-4583-b4c6-12dd9d3d2194" providerId="ADAL" clId="{9524A23D-1583-4D52-974D-70EB0C94CFBC}" dt="2023-01-29T14:11:02.615" v="3373"/>
          <ac:grpSpMkLst>
            <pc:docMk/>
            <pc:sldMk cId="3923955400" sldId="266"/>
            <ac:grpSpMk id="11" creationId="{4D431671-5191-4947-8899-E90505A70426}"/>
          </ac:grpSpMkLst>
        </pc:grpChg>
        <pc:picChg chg="add">
          <ac:chgData name="Bronwen Williams" userId="8cddccff-1a1d-4583-b4c6-12dd9d3d2194" providerId="ADAL" clId="{9524A23D-1583-4D52-974D-70EB0C94CFBC}" dt="2023-01-29T13:42:44.878" v="1883" actId="26606"/>
          <ac:picMkLst>
            <pc:docMk/>
            <pc:sldMk cId="3923955400" sldId="266"/>
            <ac:picMk id="5" creationId="{3A2B2A3A-4C67-2166-34CE-FE212D8C4893}"/>
          </ac:picMkLst>
        </pc:picChg>
      </pc:sldChg>
      <pc:sldChg chg="addSp delSp modSp new mod setBg">
        <pc:chgData name="Bronwen Williams" userId="8cddccff-1a1d-4583-b4c6-12dd9d3d2194" providerId="ADAL" clId="{9524A23D-1583-4D52-974D-70EB0C94CFBC}" dt="2023-01-29T14:11:08.424" v="3377"/>
        <pc:sldMkLst>
          <pc:docMk/>
          <pc:sldMk cId="1310720093" sldId="267"/>
        </pc:sldMkLst>
        <pc:spChg chg="mod">
          <ac:chgData name="Bronwen Williams" userId="8cddccff-1a1d-4583-b4c6-12dd9d3d2194" providerId="ADAL" clId="{9524A23D-1583-4D52-974D-70EB0C94CFBC}" dt="2023-01-29T14:11:08.424" v="3377"/>
          <ac:spMkLst>
            <pc:docMk/>
            <pc:sldMk cId="1310720093" sldId="267"/>
            <ac:spMk id="2" creationId="{56F60966-ECB4-6AC2-BC79-B432A7E30174}"/>
          </ac:spMkLst>
        </pc:spChg>
        <pc:spChg chg="add del mod">
          <ac:chgData name="Bronwen Williams" userId="8cddccff-1a1d-4583-b4c6-12dd9d3d2194" providerId="ADAL" clId="{9524A23D-1583-4D52-974D-70EB0C94CFBC}" dt="2023-01-29T14:11:08.424" v="3377"/>
          <ac:spMkLst>
            <pc:docMk/>
            <pc:sldMk cId="1310720093" sldId="267"/>
            <ac:spMk id="3" creationId="{1E9A6C02-DA68-2BC8-3C63-0AD7F210FEB8}"/>
          </ac:spMkLst>
        </pc:spChg>
        <pc:spChg chg="add del">
          <ac:chgData name="Bronwen Williams" userId="8cddccff-1a1d-4583-b4c6-12dd9d3d2194" providerId="ADAL" clId="{9524A23D-1583-4D52-974D-70EB0C94CFBC}" dt="2023-01-29T13:48:59.775" v="2458" actId="26606"/>
          <ac:spMkLst>
            <pc:docMk/>
            <pc:sldMk cId="1310720093" sldId="267"/>
            <ac:spMk id="8" creationId="{2FD1FEA2-AFB3-4160-AD46-30A807296446}"/>
          </ac:spMkLst>
        </pc:spChg>
        <pc:spChg chg="add del">
          <ac:chgData name="Bronwen Williams" userId="8cddccff-1a1d-4583-b4c6-12dd9d3d2194" providerId="ADAL" clId="{9524A23D-1583-4D52-974D-70EB0C94CFBC}" dt="2023-01-29T13:48:57.631" v="2456" actId="26606"/>
          <ac:spMkLst>
            <pc:docMk/>
            <pc:sldMk cId="1310720093" sldId="267"/>
            <ac:spMk id="9" creationId="{9663BDD8-36FC-48B0-8862-3B51BE4F77DA}"/>
          </ac:spMkLst>
        </pc:spChg>
        <pc:spChg chg="add del">
          <ac:chgData name="Bronwen Williams" userId="8cddccff-1a1d-4583-b4c6-12dd9d3d2194" providerId="ADAL" clId="{9524A23D-1583-4D52-974D-70EB0C94CFBC}" dt="2023-01-29T13:48:59.775" v="2458" actId="26606"/>
          <ac:spMkLst>
            <pc:docMk/>
            <pc:sldMk cId="1310720093" sldId="267"/>
            <ac:spMk id="43" creationId="{9AA2BC59-928B-43C3-B9E7-D77D4F3EE7EA}"/>
          </ac:spMkLst>
        </pc:spChg>
        <pc:spChg chg="add del">
          <ac:chgData name="Bronwen Williams" userId="8cddccff-1a1d-4583-b4c6-12dd9d3d2194" providerId="ADAL" clId="{9524A23D-1583-4D52-974D-70EB0C94CFBC}" dt="2023-01-29T13:48:57.631" v="2456" actId="26606"/>
          <ac:spMkLst>
            <pc:docMk/>
            <pc:sldMk cId="1310720093" sldId="267"/>
            <ac:spMk id="44" creationId="{63D6C682-FD57-4DF7-854F-DD140E1E29B3}"/>
          </ac:spMkLst>
        </pc:spChg>
        <pc:spChg chg="add del">
          <ac:chgData name="Bronwen Williams" userId="8cddccff-1a1d-4583-b4c6-12dd9d3d2194" providerId="ADAL" clId="{9524A23D-1583-4D52-974D-70EB0C94CFBC}" dt="2023-01-29T13:48:59.775" v="2458" actId="26606"/>
          <ac:spMkLst>
            <pc:docMk/>
            <pc:sldMk cId="1310720093" sldId="267"/>
            <ac:spMk id="47" creationId="{1E9A6C02-DA68-2BC8-3C63-0AD7F210FEB8}"/>
          </ac:spMkLst>
        </pc:spChg>
        <pc:spChg chg="add del">
          <ac:chgData name="Bronwen Williams" userId="8cddccff-1a1d-4583-b4c6-12dd9d3d2194" providerId="ADAL" clId="{9524A23D-1583-4D52-974D-70EB0C94CFBC}" dt="2023-01-29T13:49:01.206" v="2460" actId="26606"/>
          <ac:spMkLst>
            <pc:docMk/>
            <pc:sldMk cId="1310720093" sldId="267"/>
            <ac:spMk id="49" creationId="{F14D45BF-E397-40C0-AFE3-A4149E60E152}"/>
          </ac:spMkLst>
        </pc:spChg>
        <pc:spChg chg="add del">
          <ac:chgData name="Bronwen Williams" userId="8cddccff-1a1d-4583-b4c6-12dd9d3d2194" providerId="ADAL" clId="{9524A23D-1583-4D52-974D-70EB0C94CFBC}" dt="2023-01-29T13:49:01.206" v="2460" actId="26606"/>
          <ac:spMkLst>
            <pc:docMk/>
            <pc:sldMk cId="1310720093" sldId="267"/>
            <ac:spMk id="51" creationId="{07E3C0EF-2D2A-42BA-B4E2-76E2B1FC52FE}"/>
          </ac:spMkLst>
        </pc:spChg>
        <pc:spChg chg="add del">
          <ac:chgData name="Bronwen Williams" userId="8cddccff-1a1d-4583-b4c6-12dd9d3d2194" providerId="ADAL" clId="{9524A23D-1583-4D52-974D-70EB0C94CFBC}" dt="2023-01-29T13:49:13.673" v="2462" actId="26606"/>
          <ac:spMkLst>
            <pc:docMk/>
            <pc:sldMk cId="1310720093" sldId="267"/>
            <ac:spMk id="54" creationId="{2FD1FEA2-AFB3-4160-AD46-30A807296446}"/>
          </ac:spMkLst>
        </pc:spChg>
        <pc:spChg chg="add del">
          <ac:chgData name="Bronwen Williams" userId="8cddccff-1a1d-4583-b4c6-12dd9d3d2194" providerId="ADAL" clId="{9524A23D-1583-4D52-974D-70EB0C94CFBC}" dt="2023-01-29T13:49:13.673" v="2462" actId="26606"/>
          <ac:spMkLst>
            <pc:docMk/>
            <pc:sldMk cId="1310720093" sldId="267"/>
            <ac:spMk id="57" creationId="{9AA2BC59-928B-43C3-B9E7-D77D4F3EE7EA}"/>
          </ac:spMkLst>
        </pc:spChg>
        <pc:spChg chg="add del">
          <ac:chgData name="Bronwen Williams" userId="8cddccff-1a1d-4583-b4c6-12dd9d3d2194" providerId="ADAL" clId="{9524A23D-1583-4D52-974D-70EB0C94CFBC}" dt="2023-01-29T13:49:13.673" v="2462" actId="26606"/>
          <ac:spMkLst>
            <pc:docMk/>
            <pc:sldMk cId="1310720093" sldId="267"/>
            <ac:spMk id="58" creationId="{1E9A6C02-DA68-2BC8-3C63-0AD7F210FEB8}"/>
          </ac:spMkLst>
        </pc:spChg>
        <pc:grpChg chg="add del">
          <ac:chgData name="Bronwen Williams" userId="8cddccff-1a1d-4583-b4c6-12dd9d3d2194" providerId="ADAL" clId="{9524A23D-1583-4D52-974D-70EB0C94CFBC}" dt="2023-01-29T13:48:59.775" v="2458" actId="26606"/>
          <ac:grpSpMkLst>
            <pc:docMk/>
            <pc:sldMk cId="1310720093" sldId="267"/>
            <ac:grpSpMk id="10" creationId="{514AF8D4-8E5C-4E3A-999F-1FE86654EE48}"/>
          </ac:grpSpMkLst>
        </pc:grpChg>
        <pc:grpChg chg="add del">
          <ac:chgData name="Bronwen Williams" userId="8cddccff-1a1d-4583-b4c6-12dd9d3d2194" providerId="ADAL" clId="{9524A23D-1583-4D52-974D-70EB0C94CFBC}" dt="2023-01-29T13:48:57.631" v="2456" actId="26606"/>
          <ac:grpSpMkLst>
            <pc:docMk/>
            <pc:sldMk cId="1310720093" sldId="267"/>
            <ac:grpSpMk id="11" creationId="{C15A19D0-2BD2-47E7-A51B-B8083A14E791}"/>
          </ac:grpSpMkLst>
        </pc:grpChg>
        <pc:grpChg chg="add del">
          <ac:chgData name="Bronwen Williams" userId="8cddccff-1a1d-4583-b4c6-12dd9d3d2194" providerId="ADAL" clId="{9524A23D-1583-4D52-974D-70EB0C94CFBC}" dt="2023-01-29T13:49:01.206" v="2460" actId="26606"/>
          <ac:grpSpMkLst>
            <pc:docMk/>
            <pc:sldMk cId="1310720093" sldId="267"/>
            <ac:grpSpMk id="50" creationId="{35F4CD44-7930-4EB8-9A74-8D2F9E63693E}"/>
          </ac:grpSpMkLst>
        </pc:grpChg>
        <pc:grpChg chg="add del">
          <ac:chgData name="Bronwen Williams" userId="8cddccff-1a1d-4583-b4c6-12dd9d3d2194" providerId="ADAL" clId="{9524A23D-1583-4D52-974D-70EB0C94CFBC}" dt="2023-01-29T13:49:13.673" v="2462" actId="26606"/>
          <ac:grpSpMkLst>
            <pc:docMk/>
            <pc:sldMk cId="1310720093" sldId="267"/>
            <ac:grpSpMk id="55" creationId="{514AF8D4-8E5C-4E3A-999F-1FE86654EE48}"/>
          </ac:grpSpMkLst>
        </pc:grpChg>
        <pc:graphicFrameChg chg="add del">
          <ac:chgData name="Bronwen Williams" userId="8cddccff-1a1d-4583-b4c6-12dd9d3d2194" providerId="ADAL" clId="{9524A23D-1583-4D52-974D-70EB0C94CFBC}" dt="2023-01-29T13:48:57.631" v="2456" actId="26606"/>
          <ac:graphicFrameMkLst>
            <pc:docMk/>
            <pc:sldMk cId="1310720093" sldId="267"/>
            <ac:graphicFrameMk id="5" creationId="{CE35A02D-3398-8569-E4F6-4AA58ABD7927}"/>
          </ac:graphicFrameMkLst>
        </pc:graphicFrameChg>
        <pc:graphicFrameChg chg="add del">
          <ac:chgData name="Bronwen Williams" userId="8cddccff-1a1d-4583-b4c6-12dd9d3d2194" providerId="ADAL" clId="{9524A23D-1583-4D52-974D-70EB0C94CFBC}" dt="2023-01-29T13:49:01.206" v="2460" actId="26606"/>
          <ac:graphicFrameMkLst>
            <pc:docMk/>
            <pc:sldMk cId="1310720093" sldId="267"/>
            <ac:graphicFrameMk id="52" creationId="{FA325446-EA7F-1BD5-26EE-255035392ED6}"/>
          </ac:graphicFrameMkLst>
        </pc:graphicFrameChg>
        <pc:graphicFrameChg chg="add del">
          <ac:chgData name="Bronwen Williams" userId="8cddccff-1a1d-4583-b4c6-12dd9d3d2194" providerId="ADAL" clId="{9524A23D-1583-4D52-974D-70EB0C94CFBC}" dt="2023-01-29T13:51:29.886" v="2466" actId="26606"/>
          <ac:graphicFrameMkLst>
            <pc:docMk/>
            <pc:sldMk cId="1310720093" sldId="267"/>
            <ac:graphicFrameMk id="60" creationId="{68F88E73-474F-9894-238C-21DC8A902425}"/>
          </ac:graphicFrameMkLst>
        </pc:graphicFrameChg>
      </pc:sldChg>
      <pc:sldChg chg="new del">
        <pc:chgData name="Bronwen Williams" userId="8cddccff-1a1d-4583-b4c6-12dd9d3d2194" providerId="ADAL" clId="{9524A23D-1583-4D52-974D-70EB0C94CFBC}" dt="2023-01-29T13:51:29" v="2465" actId="680"/>
        <pc:sldMkLst>
          <pc:docMk/>
          <pc:sldMk cId="169977102" sldId="268"/>
        </pc:sldMkLst>
      </pc:sldChg>
      <pc:sldChg chg="addSp delSp modSp new mod setBg delDesignElem">
        <pc:chgData name="Bronwen Williams" userId="8cddccff-1a1d-4583-b4c6-12dd9d3d2194" providerId="ADAL" clId="{9524A23D-1583-4D52-974D-70EB0C94CFBC}" dt="2023-01-29T14:11:03.042" v="3376" actId="27636"/>
        <pc:sldMkLst>
          <pc:docMk/>
          <pc:sldMk cId="3660636543" sldId="268"/>
        </pc:sldMkLst>
        <pc:spChg chg="mod">
          <ac:chgData name="Bronwen Williams" userId="8cddccff-1a1d-4583-b4c6-12dd9d3d2194" providerId="ADAL" clId="{9524A23D-1583-4D52-974D-70EB0C94CFBC}" dt="2023-01-29T13:58:25.031" v="2574" actId="26606"/>
          <ac:spMkLst>
            <pc:docMk/>
            <pc:sldMk cId="3660636543" sldId="268"/>
            <ac:spMk id="2" creationId="{3EFC3428-2CF3-2F6D-911F-8FB054798AFE}"/>
          </ac:spMkLst>
        </pc:spChg>
        <pc:spChg chg="mod">
          <ac:chgData name="Bronwen Williams" userId="8cddccff-1a1d-4583-b4c6-12dd9d3d2194" providerId="ADAL" clId="{9524A23D-1583-4D52-974D-70EB0C94CFBC}" dt="2023-01-29T14:11:03.042" v="3376" actId="27636"/>
          <ac:spMkLst>
            <pc:docMk/>
            <pc:sldMk cId="3660636543" sldId="268"/>
            <ac:spMk id="3" creationId="{323557C8-C60D-FDDE-065D-1E1E1E777E21}"/>
          </ac:spMkLst>
        </pc:spChg>
        <pc:spChg chg="add del">
          <ac:chgData name="Bronwen Williams" userId="8cddccff-1a1d-4583-b4c6-12dd9d3d2194" providerId="ADAL" clId="{9524A23D-1583-4D52-974D-70EB0C94CFBC}" dt="2023-01-29T14:11:02.615" v="3373"/>
          <ac:spMkLst>
            <pc:docMk/>
            <pc:sldMk cId="3660636543" sldId="268"/>
            <ac:spMk id="10" creationId="{1C582B07-D0F0-4B6B-A5D9-D2F192CB3A4E}"/>
          </ac:spMkLst>
        </pc:spChg>
        <pc:spChg chg="add del">
          <ac:chgData name="Bronwen Williams" userId="8cddccff-1a1d-4583-b4c6-12dd9d3d2194" providerId="ADAL" clId="{9524A23D-1583-4D52-974D-70EB0C94CFBC}" dt="2023-01-29T14:11:02.615" v="3373"/>
          <ac:spMkLst>
            <pc:docMk/>
            <pc:sldMk cId="3660636543" sldId="268"/>
            <ac:spMk id="45" creationId="{9E92C66B-792F-479F-B983-F47FEE1AB562}"/>
          </ac:spMkLst>
        </pc:spChg>
        <pc:grpChg chg="add del">
          <ac:chgData name="Bronwen Williams" userId="8cddccff-1a1d-4583-b4c6-12dd9d3d2194" providerId="ADAL" clId="{9524A23D-1583-4D52-974D-70EB0C94CFBC}" dt="2023-01-29T14:11:02.615" v="3373"/>
          <ac:grpSpMkLst>
            <pc:docMk/>
            <pc:sldMk cId="3660636543" sldId="268"/>
            <ac:grpSpMk id="12" creationId="{807F70BA-21EF-4B7D-ACFF-D02E136D44B5}"/>
          </ac:grpSpMkLst>
        </pc:grpChg>
        <pc:picChg chg="add">
          <ac:chgData name="Bronwen Williams" userId="8cddccff-1a1d-4583-b4c6-12dd9d3d2194" providerId="ADAL" clId="{9524A23D-1583-4D52-974D-70EB0C94CFBC}" dt="2023-01-29T13:58:25.031" v="2574" actId="26606"/>
          <ac:picMkLst>
            <pc:docMk/>
            <pc:sldMk cId="3660636543" sldId="268"/>
            <ac:picMk id="7" creationId="{62581324-3503-E687-5B54-C8B23B3FBDBB}"/>
          </ac:picMkLst>
        </pc:picChg>
      </pc:sldChg>
      <pc:sldChg chg="addSp delSp modSp new mod setBg delDesignElem">
        <pc:chgData name="Bronwen Williams" userId="8cddccff-1a1d-4583-b4c6-12dd9d3d2194" providerId="ADAL" clId="{9524A23D-1583-4D52-974D-70EB0C94CFBC}" dt="2023-01-29T14:11:02.615" v="3373"/>
        <pc:sldMkLst>
          <pc:docMk/>
          <pc:sldMk cId="3435725640" sldId="269"/>
        </pc:sldMkLst>
        <pc:spChg chg="mod">
          <ac:chgData name="Bronwen Williams" userId="8cddccff-1a1d-4583-b4c6-12dd9d3d2194" providerId="ADAL" clId="{9524A23D-1583-4D52-974D-70EB0C94CFBC}" dt="2023-01-29T14:02:04.243" v="3207" actId="26606"/>
          <ac:spMkLst>
            <pc:docMk/>
            <pc:sldMk cId="3435725640" sldId="269"/>
            <ac:spMk id="2" creationId="{BEBE2B20-A8E3-584C-F007-4E0A6F299507}"/>
          </ac:spMkLst>
        </pc:spChg>
        <pc:spChg chg="mod">
          <ac:chgData name="Bronwen Williams" userId="8cddccff-1a1d-4583-b4c6-12dd9d3d2194" providerId="ADAL" clId="{9524A23D-1583-4D52-974D-70EB0C94CFBC}" dt="2023-01-29T14:02:04.243" v="3207" actId="26606"/>
          <ac:spMkLst>
            <pc:docMk/>
            <pc:sldMk cId="3435725640" sldId="269"/>
            <ac:spMk id="3" creationId="{DDB239A5-911C-E06D-7862-A247EA5DA3A2}"/>
          </ac:spMkLst>
        </pc:spChg>
        <pc:spChg chg="add del">
          <ac:chgData name="Bronwen Williams" userId="8cddccff-1a1d-4583-b4c6-12dd9d3d2194" providerId="ADAL" clId="{9524A23D-1583-4D52-974D-70EB0C94CFBC}" dt="2023-01-29T14:11:02.615" v="3373"/>
          <ac:spMkLst>
            <pc:docMk/>
            <pc:sldMk cId="3435725640" sldId="269"/>
            <ac:spMk id="10" creationId="{1C582B07-D0F0-4B6B-A5D9-D2F192CB3A4E}"/>
          </ac:spMkLst>
        </pc:spChg>
        <pc:spChg chg="add del">
          <ac:chgData name="Bronwen Williams" userId="8cddccff-1a1d-4583-b4c6-12dd9d3d2194" providerId="ADAL" clId="{9524A23D-1583-4D52-974D-70EB0C94CFBC}" dt="2023-01-29T14:11:02.615" v="3373"/>
          <ac:spMkLst>
            <pc:docMk/>
            <pc:sldMk cId="3435725640" sldId="269"/>
            <ac:spMk id="45" creationId="{9E92C66B-792F-479F-B983-F47FEE1AB562}"/>
          </ac:spMkLst>
        </pc:spChg>
        <pc:grpChg chg="add del">
          <ac:chgData name="Bronwen Williams" userId="8cddccff-1a1d-4583-b4c6-12dd9d3d2194" providerId="ADAL" clId="{9524A23D-1583-4D52-974D-70EB0C94CFBC}" dt="2023-01-29T14:11:02.615" v="3373"/>
          <ac:grpSpMkLst>
            <pc:docMk/>
            <pc:sldMk cId="3435725640" sldId="269"/>
            <ac:grpSpMk id="12" creationId="{807F70BA-21EF-4B7D-ACFF-D02E136D44B5}"/>
          </ac:grpSpMkLst>
        </pc:grpChg>
        <pc:picChg chg="add">
          <ac:chgData name="Bronwen Williams" userId="8cddccff-1a1d-4583-b4c6-12dd9d3d2194" providerId="ADAL" clId="{9524A23D-1583-4D52-974D-70EB0C94CFBC}" dt="2023-01-29T14:02:04.243" v="3207" actId="26606"/>
          <ac:picMkLst>
            <pc:docMk/>
            <pc:sldMk cId="3435725640" sldId="269"/>
            <ac:picMk id="7" creationId="{A8D78C87-E58B-FEA0-A22E-1BD73824BF18}"/>
          </ac:picMkLst>
        </pc:picChg>
      </pc:sldChg>
      <pc:sldChg chg="modSp new mod">
        <pc:chgData name="Bronwen Williams" userId="8cddccff-1a1d-4583-b4c6-12dd9d3d2194" providerId="ADAL" clId="{9524A23D-1583-4D52-974D-70EB0C94CFBC}" dt="2023-01-29T14:11:08.424" v="3377"/>
        <pc:sldMkLst>
          <pc:docMk/>
          <pc:sldMk cId="1708673422" sldId="270"/>
        </pc:sldMkLst>
        <pc:spChg chg="mod">
          <ac:chgData name="Bronwen Williams" userId="8cddccff-1a1d-4583-b4c6-12dd9d3d2194" providerId="ADAL" clId="{9524A23D-1583-4D52-974D-70EB0C94CFBC}" dt="2023-01-29T14:11:08.424" v="3377"/>
          <ac:spMkLst>
            <pc:docMk/>
            <pc:sldMk cId="1708673422" sldId="270"/>
            <ac:spMk id="2" creationId="{67EF915C-F433-656E-3D51-01271AC5BC37}"/>
          </ac:spMkLst>
        </pc:spChg>
        <pc:spChg chg="mod">
          <ac:chgData name="Bronwen Williams" userId="8cddccff-1a1d-4583-b4c6-12dd9d3d2194" providerId="ADAL" clId="{9524A23D-1583-4D52-974D-70EB0C94CFBC}" dt="2023-01-29T14:11:08.424" v="3377"/>
          <ac:spMkLst>
            <pc:docMk/>
            <pc:sldMk cId="1708673422" sldId="270"/>
            <ac:spMk id="3" creationId="{47022076-817A-4F46-6635-67DB66BD0937}"/>
          </ac:spMkLst>
        </pc:spChg>
      </pc:sldChg>
      <pc:sldChg chg="addSp modSp new mod setBg">
        <pc:chgData name="Bronwen Williams" userId="8cddccff-1a1d-4583-b4c6-12dd9d3d2194" providerId="ADAL" clId="{9524A23D-1583-4D52-974D-70EB0C94CFBC}" dt="2023-01-29T14:22:10.350" v="3589" actId="26606"/>
        <pc:sldMkLst>
          <pc:docMk/>
          <pc:sldMk cId="1057613617" sldId="271"/>
        </pc:sldMkLst>
        <pc:spChg chg="mod">
          <ac:chgData name="Bronwen Williams" userId="8cddccff-1a1d-4583-b4c6-12dd9d3d2194" providerId="ADAL" clId="{9524A23D-1583-4D52-974D-70EB0C94CFBC}" dt="2023-01-29T14:22:10.350" v="3589" actId="26606"/>
          <ac:spMkLst>
            <pc:docMk/>
            <pc:sldMk cId="1057613617" sldId="271"/>
            <ac:spMk id="2" creationId="{841682C4-5384-7158-B5EC-EFFD7287F4B5}"/>
          </ac:spMkLst>
        </pc:spChg>
        <pc:spChg chg="mod">
          <ac:chgData name="Bronwen Williams" userId="8cddccff-1a1d-4583-b4c6-12dd9d3d2194" providerId="ADAL" clId="{9524A23D-1583-4D52-974D-70EB0C94CFBC}" dt="2023-01-29T14:22:10.350" v="3589" actId="26606"/>
          <ac:spMkLst>
            <pc:docMk/>
            <pc:sldMk cId="1057613617" sldId="271"/>
            <ac:spMk id="3" creationId="{DC473A33-6C10-8BB1-B8CA-5B86606914F7}"/>
          </ac:spMkLst>
        </pc:spChg>
        <pc:cxnChg chg="add">
          <ac:chgData name="Bronwen Williams" userId="8cddccff-1a1d-4583-b4c6-12dd9d3d2194" providerId="ADAL" clId="{9524A23D-1583-4D52-974D-70EB0C94CFBC}" dt="2023-01-29T14:22:10.350" v="3589" actId="26606"/>
          <ac:cxnSpMkLst>
            <pc:docMk/>
            <pc:sldMk cId="1057613617" sldId="271"/>
            <ac:cxnSpMk id="8" creationId="{0B5F7E3B-C5F1-40E0-A491-558BAFBC1127}"/>
          </ac:cxnSpMkLst>
        </pc:cxnChg>
      </pc:sldChg>
      <pc:sldChg chg="modSp new mod">
        <pc:chgData name="Bronwen Williams" userId="8cddccff-1a1d-4583-b4c6-12dd9d3d2194" providerId="ADAL" clId="{9524A23D-1583-4D52-974D-70EB0C94CFBC}" dt="2023-01-29T14:26:56.027" v="3641" actId="20577"/>
        <pc:sldMkLst>
          <pc:docMk/>
          <pc:sldMk cId="918247558" sldId="272"/>
        </pc:sldMkLst>
        <pc:spChg chg="mod">
          <ac:chgData name="Bronwen Williams" userId="8cddccff-1a1d-4583-b4c6-12dd9d3d2194" providerId="ADAL" clId="{9524A23D-1583-4D52-974D-70EB0C94CFBC}" dt="2023-01-29T14:24:18.203" v="3603" actId="20577"/>
          <ac:spMkLst>
            <pc:docMk/>
            <pc:sldMk cId="918247558" sldId="272"/>
            <ac:spMk id="2" creationId="{CD067637-110D-5448-7716-AAAAACC6AE3E}"/>
          </ac:spMkLst>
        </pc:spChg>
        <pc:spChg chg="mod">
          <ac:chgData name="Bronwen Williams" userId="8cddccff-1a1d-4583-b4c6-12dd9d3d2194" providerId="ADAL" clId="{9524A23D-1583-4D52-974D-70EB0C94CFBC}" dt="2023-01-29T14:26:56.027" v="3641" actId="20577"/>
          <ac:spMkLst>
            <pc:docMk/>
            <pc:sldMk cId="918247558" sldId="272"/>
            <ac:spMk id="3" creationId="{93E67F05-6EDC-AED2-38AD-B10A50188549}"/>
          </ac:spMkLst>
        </pc:spChg>
      </pc:sldChg>
      <pc:sldChg chg="modSp new mod">
        <pc:chgData name="Bronwen Williams" userId="8cddccff-1a1d-4583-b4c6-12dd9d3d2194" providerId="ADAL" clId="{9524A23D-1583-4D52-974D-70EB0C94CFBC}" dt="2023-01-29T14:27:30.521" v="3673" actId="20577"/>
        <pc:sldMkLst>
          <pc:docMk/>
          <pc:sldMk cId="2947016413" sldId="273"/>
        </pc:sldMkLst>
        <pc:spChg chg="mod">
          <ac:chgData name="Bronwen Williams" userId="8cddccff-1a1d-4583-b4c6-12dd9d3d2194" providerId="ADAL" clId="{9524A23D-1583-4D52-974D-70EB0C94CFBC}" dt="2023-01-29T14:27:01.521" v="3654" actId="20577"/>
          <ac:spMkLst>
            <pc:docMk/>
            <pc:sldMk cId="2947016413" sldId="273"/>
            <ac:spMk id="2" creationId="{8F189C3E-E32C-67D7-F8D9-A75BA4AB160E}"/>
          </ac:spMkLst>
        </pc:spChg>
        <pc:spChg chg="mod">
          <ac:chgData name="Bronwen Williams" userId="8cddccff-1a1d-4583-b4c6-12dd9d3d2194" providerId="ADAL" clId="{9524A23D-1583-4D52-974D-70EB0C94CFBC}" dt="2023-01-29T14:27:30.521" v="3673" actId="20577"/>
          <ac:spMkLst>
            <pc:docMk/>
            <pc:sldMk cId="2947016413" sldId="273"/>
            <ac:spMk id="3" creationId="{7CD30380-61FB-3600-354F-4C37E9F58E2C}"/>
          </ac:spMkLst>
        </pc:spChg>
      </pc:sldChg>
      <pc:sldChg chg="modSp new mod">
        <pc:chgData name="Bronwen Williams" userId="8cddccff-1a1d-4583-b4c6-12dd9d3d2194" providerId="ADAL" clId="{9524A23D-1583-4D52-974D-70EB0C94CFBC}" dt="2023-01-29T14:29:21.701" v="4061" actId="313"/>
        <pc:sldMkLst>
          <pc:docMk/>
          <pc:sldMk cId="3062901535" sldId="274"/>
        </pc:sldMkLst>
        <pc:spChg chg="mod">
          <ac:chgData name="Bronwen Williams" userId="8cddccff-1a1d-4583-b4c6-12dd9d3d2194" providerId="ADAL" clId="{9524A23D-1583-4D52-974D-70EB0C94CFBC}" dt="2023-01-29T14:27:48.070" v="3681" actId="20577"/>
          <ac:spMkLst>
            <pc:docMk/>
            <pc:sldMk cId="3062901535" sldId="274"/>
            <ac:spMk id="2" creationId="{FF72BE29-09E5-F0E0-FCF3-8CAD6D76F29B}"/>
          </ac:spMkLst>
        </pc:spChg>
        <pc:spChg chg="mod">
          <ac:chgData name="Bronwen Williams" userId="8cddccff-1a1d-4583-b4c6-12dd9d3d2194" providerId="ADAL" clId="{9524A23D-1583-4D52-974D-70EB0C94CFBC}" dt="2023-01-29T14:29:21.701" v="4061" actId="313"/>
          <ac:spMkLst>
            <pc:docMk/>
            <pc:sldMk cId="3062901535" sldId="274"/>
            <ac:spMk id="3" creationId="{D419E976-C7F2-494B-F637-D5BDBDBD627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1" Type="http://schemas.openxmlformats.org/officeDocument/2006/relationships/hyperlink" Target="https://www.sra.org.uk/solicitors/standards-regulations/accounts-rules/" TargetMode="External"/></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1" Type="http://schemas.openxmlformats.org/officeDocument/2006/relationships/hyperlink" Target="https://www.sra.org.uk/solicitors/standards-regulations/accounts-rules/" TargetMode="External"/></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22F221-349F-40E4-8287-58852329519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10C403-0C47-4F01-ADB5-752933B9D471}">
      <dgm:prSet/>
      <dgm:spPr/>
      <dgm:t>
        <a:bodyPr/>
        <a:lstStyle/>
        <a:p>
          <a:r>
            <a:rPr lang="en-GB"/>
            <a:t>Distinguishing client money from the firm’s own money</a:t>
          </a:r>
          <a:endParaRPr lang="en-US"/>
        </a:p>
      </dgm:t>
    </dgm:pt>
    <dgm:pt modelId="{025F2489-AA72-4152-A617-0369DAB6AB90}" type="parTrans" cxnId="{4F1DC990-F781-4C1D-A959-0B2156C43F06}">
      <dgm:prSet/>
      <dgm:spPr/>
      <dgm:t>
        <a:bodyPr/>
        <a:lstStyle/>
        <a:p>
          <a:endParaRPr lang="en-US"/>
        </a:p>
      </dgm:t>
    </dgm:pt>
    <dgm:pt modelId="{5F2408C5-B1EF-49D8-B536-0B5A8A371EDF}" type="sibTrans" cxnId="{4F1DC990-F781-4C1D-A959-0B2156C43F06}">
      <dgm:prSet/>
      <dgm:spPr/>
      <dgm:t>
        <a:bodyPr/>
        <a:lstStyle/>
        <a:p>
          <a:endParaRPr lang="en-US"/>
        </a:p>
      </dgm:t>
    </dgm:pt>
    <dgm:pt modelId="{680A52A7-8401-4796-8D8A-B55EFD603188}">
      <dgm:prSet/>
      <dgm:spPr/>
      <dgm:t>
        <a:bodyPr/>
        <a:lstStyle/>
        <a:p>
          <a:r>
            <a:rPr lang="en-GB"/>
            <a:t>Identifying what money can or must pass through the client bank account</a:t>
          </a:r>
          <a:endParaRPr lang="en-US"/>
        </a:p>
      </dgm:t>
    </dgm:pt>
    <dgm:pt modelId="{E5A4A97D-36C3-43E6-A36E-0C135154084D}" type="parTrans" cxnId="{029D3B6B-313A-49D3-A4C1-C2D969BC238B}">
      <dgm:prSet/>
      <dgm:spPr/>
      <dgm:t>
        <a:bodyPr/>
        <a:lstStyle/>
        <a:p>
          <a:endParaRPr lang="en-US"/>
        </a:p>
      </dgm:t>
    </dgm:pt>
    <dgm:pt modelId="{383CA6F4-2E6A-47CD-9E03-2A2FDB7F1150}" type="sibTrans" cxnId="{029D3B6B-313A-49D3-A4C1-C2D969BC238B}">
      <dgm:prSet/>
      <dgm:spPr/>
      <dgm:t>
        <a:bodyPr/>
        <a:lstStyle/>
        <a:p>
          <a:endParaRPr lang="en-US"/>
        </a:p>
      </dgm:t>
    </dgm:pt>
    <dgm:pt modelId="{02EB190E-892D-49CC-9CCA-28AD025E9AE8}">
      <dgm:prSet/>
      <dgm:spPr/>
      <dgm:t>
        <a:bodyPr/>
        <a:lstStyle/>
        <a:p>
          <a:r>
            <a:rPr lang="en-GB"/>
            <a:t>Permitted dealings with client money</a:t>
          </a:r>
          <a:endParaRPr lang="en-US"/>
        </a:p>
      </dgm:t>
    </dgm:pt>
    <dgm:pt modelId="{3342F931-9B24-4F02-83ED-C6815E41E230}" type="parTrans" cxnId="{4209D880-91B2-4672-8EB4-CA3DFAC8075F}">
      <dgm:prSet/>
      <dgm:spPr/>
      <dgm:t>
        <a:bodyPr/>
        <a:lstStyle/>
        <a:p>
          <a:endParaRPr lang="en-US"/>
        </a:p>
      </dgm:t>
    </dgm:pt>
    <dgm:pt modelId="{FC88627D-D52D-479A-A8EC-0FED4BAF8CC5}" type="sibTrans" cxnId="{4209D880-91B2-4672-8EB4-CA3DFAC8075F}">
      <dgm:prSet/>
      <dgm:spPr/>
      <dgm:t>
        <a:bodyPr/>
        <a:lstStyle/>
        <a:p>
          <a:endParaRPr lang="en-US"/>
        </a:p>
      </dgm:t>
    </dgm:pt>
    <dgm:pt modelId="{F7A1AF70-BFE0-4747-B370-A0C0139B9FF4}">
      <dgm:prSet/>
      <dgm:spPr/>
      <dgm:t>
        <a:bodyPr/>
        <a:lstStyle/>
        <a:p>
          <a:r>
            <a:rPr lang="en-GB"/>
            <a:t>Protecting client money</a:t>
          </a:r>
          <a:endParaRPr lang="en-US"/>
        </a:p>
      </dgm:t>
    </dgm:pt>
    <dgm:pt modelId="{03F6D589-FF18-4252-9DA5-8F9BE33F2159}" type="parTrans" cxnId="{B0B93099-D28C-4E09-98D5-CAEBF038FADC}">
      <dgm:prSet/>
      <dgm:spPr/>
      <dgm:t>
        <a:bodyPr/>
        <a:lstStyle/>
        <a:p>
          <a:endParaRPr lang="en-US"/>
        </a:p>
      </dgm:t>
    </dgm:pt>
    <dgm:pt modelId="{3706D41F-1B7C-45E0-8462-D19577AB2246}" type="sibTrans" cxnId="{B0B93099-D28C-4E09-98D5-CAEBF038FADC}">
      <dgm:prSet/>
      <dgm:spPr/>
      <dgm:t>
        <a:bodyPr/>
        <a:lstStyle/>
        <a:p>
          <a:endParaRPr lang="en-US"/>
        </a:p>
      </dgm:t>
    </dgm:pt>
    <dgm:pt modelId="{CE0DEB02-F050-4CF6-99B9-4CC2D069BA81}">
      <dgm:prSet/>
      <dgm:spPr/>
      <dgm:t>
        <a:bodyPr/>
        <a:lstStyle/>
        <a:p>
          <a:r>
            <a:rPr lang="en-GB"/>
            <a:t>Accounting records relating to client money</a:t>
          </a:r>
          <a:endParaRPr lang="en-US"/>
        </a:p>
      </dgm:t>
    </dgm:pt>
    <dgm:pt modelId="{367AB515-8545-435D-929B-8703A1E5D8FF}" type="parTrans" cxnId="{0A7915EA-6F7E-4CB6-8C4C-5455DA1CE066}">
      <dgm:prSet/>
      <dgm:spPr/>
      <dgm:t>
        <a:bodyPr/>
        <a:lstStyle/>
        <a:p>
          <a:endParaRPr lang="en-US"/>
        </a:p>
      </dgm:t>
    </dgm:pt>
    <dgm:pt modelId="{4F697A23-DBBF-4D13-987C-BA98F64C4CFB}" type="sibTrans" cxnId="{0A7915EA-6F7E-4CB6-8C4C-5455DA1CE066}">
      <dgm:prSet/>
      <dgm:spPr/>
      <dgm:t>
        <a:bodyPr/>
        <a:lstStyle/>
        <a:p>
          <a:endParaRPr lang="en-US"/>
        </a:p>
      </dgm:t>
    </dgm:pt>
    <dgm:pt modelId="{14F7D2DB-5E87-4BA6-9B9B-E8341359E99A}" type="pres">
      <dgm:prSet presAssocID="{A322F221-349F-40E4-8287-58852329519C}" presName="root" presStyleCnt="0">
        <dgm:presLayoutVars>
          <dgm:dir/>
          <dgm:resizeHandles val="exact"/>
        </dgm:presLayoutVars>
      </dgm:prSet>
      <dgm:spPr/>
    </dgm:pt>
    <dgm:pt modelId="{868E452F-2A2B-4C9F-BBF3-F19302DBEE24}" type="pres">
      <dgm:prSet presAssocID="{9D10C403-0C47-4F01-ADB5-752933B9D471}" presName="compNode" presStyleCnt="0"/>
      <dgm:spPr/>
    </dgm:pt>
    <dgm:pt modelId="{BED73C12-A5B1-4CE7-B3F7-6CF97961BB3B}" type="pres">
      <dgm:prSet presAssocID="{9D10C403-0C47-4F01-ADB5-752933B9D47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7EA5C47-0CEE-4C83-B173-1E46B7553466}" type="pres">
      <dgm:prSet presAssocID="{9D10C403-0C47-4F01-ADB5-752933B9D471}" presName="spaceRect" presStyleCnt="0"/>
      <dgm:spPr/>
    </dgm:pt>
    <dgm:pt modelId="{E07038EB-1C28-437F-A76C-648E07323569}" type="pres">
      <dgm:prSet presAssocID="{9D10C403-0C47-4F01-ADB5-752933B9D471}" presName="textRect" presStyleLbl="revTx" presStyleIdx="0" presStyleCnt="5">
        <dgm:presLayoutVars>
          <dgm:chMax val="1"/>
          <dgm:chPref val="1"/>
        </dgm:presLayoutVars>
      </dgm:prSet>
      <dgm:spPr/>
    </dgm:pt>
    <dgm:pt modelId="{461E2076-B0E6-408F-8B6C-FFA9BC0CB1F7}" type="pres">
      <dgm:prSet presAssocID="{5F2408C5-B1EF-49D8-B536-0B5A8A371EDF}" presName="sibTrans" presStyleCnt="0"/>
      <dgm:spPr/>
    </dgm:pt>
    <dgm:pt modelId="{D7F0B4F1-0B2F-489A-AE3E-C54D2B998B71}" type="pres">
      <dgm:prSet presAssocID="{680A52A7-8401-4796-8D8A-B55EFD603188}" presName="compNode" presStyleCnt="0"/>
      <dgm:spPr/>
    </dgm:pt>
    <dgm:pt modelId="{C31CA4A8-C50C-4C13-AE67-EC94A656D974}" type="pres">
      <dgm:prSet presAssocID="{680A52A7-8401-4796-8D8A-B55EFD60318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792C6F96-4CC7-4B32-BF9E-E05335B6287A}" type="pres">
      <dgm:prSet presAssocID="{680A52A7-8401-4796-8D8A-B55EFD603188}" presName="spaceRect" presStyleCnt="0"/>
      <dgm:spPr/>
    </dgm:pt>
    <dgm:pt modelId="{1D29FE75-06F6-4985-BC44-E7A217E94260}" type="pres">
      <dgm:prSet presAssocID="{680A52A7-8401-4796-8D8A-B55EFD603188}" presName="textRect" presStyleLbl="revTx" presStyleIdx="1" presStyleCnt="5">
        <dgm:presLayoutVars>
          <dgm:chMax val="1"/>
          <dgm:chPref val="1"/>
        </dgm:presLayoutVars>
      </dgm:prSet>
      <dgm:spPr/>
    </dgm:pt>
    <dgm:pt modelId="{DE953DBE-8B81-4A7D-AB30-148E07D4BFAA}" type="pres">
      <dgm:prSet presAssocID="{383CA6F4-2E6A-47CD-9E03-2A2FDB7F1150}" presName="sibTrans" presStyleCnt="0"/>
      <dgm:spPr/>
    </dgm:pt>
    <dgm:pt modelId="{44B02736-9F6D-476B-A2DD-D0CBD8AD7518}" type="pres">
      <dgm:prSet presAssocID="{02EB190E-892D-49CC-9CCA-28AD025E9AE8}" presName="compNode" presStyleCnt="0"/>
      <dgm:spPr/>
    </dgm:pt>
    <dgm:pt modelId="{FD817E13-373B-4144-A71B-71813EA35425}" type="pres">
      <dgm:prSet presAssocID="{02EB190E-892D-49CC-9CCA-28AD025E9AE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8CA17D9A-8CC9-454F-9B93-31BEA6E0D153}" type="pres">
      <dgm:prSet presAssocID="{02EB190E-892D-49CC-9CCA-28AD025E9AE8}" presName="spaceRect" presStyleCnt="0"/>
      <dgm:spPr/>
    </dgm:pt>
    <dgm:pt modelId="{70CC1FE5-6A6C-4EF5-8CF5-87422DDB5813}" type="pres">
      <dgm:prSet presAssocID="{02EB190E-892D-49CC-9CCA-28AD025E9AE8}" presName="textRect" presStyleLbl="revTx" presStyleIdx="2" presStyleCnt="5">
        <dgm:presLayoutVars>
          <dgm:chMax val="1"/>
          <dgm:chPref val="1"/>
        </dgm:presLayoutVars>
      </dgm:prSet>
      <dgm:spPr/>
    </dgm:pt>
    <dgm:pt modelId="{30219D5D-5436-4291-862F-710D56CAE8AE}" type="pres">
      <dgm:prSet presAssocID="{FC88627D-D52D-479A-A8EC-0FED4BAF8CC5}" presName="sibTrans" presStyleCnt="0"/>
      <dgm:spPr/>
    </dgm:pt>
    <dgm:pt modelId="{0E8F07B6-8DB1-475F-8DBA-42BE41F4709A}" type="pres">
      <dgm:prSet presAssocID="{F7A1AF70-BFE0-4747-B370-A0C0139B9FF4}" presName="compNode" presStyleCnt="0"/>
      <dgm:spPr/>
    </dgm:pt>
    <dgm:pt modelId="{C73170E7-882B-416B-B2A7-2E3FD8DF2281}" type="pres">
      <dgm:prSet presAssocID="{F7A1AF70-BFE0-4747-B370-A0C0139B9FF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D04A5B8C-29A0-4F2B-A313-6C2476A58965}" type="pres">
      <dgm:prSet presAssocID="{F7A1AF70-BFE0-4747-B370-A0C0139B9FF4}" presName="spaceRect" presStyleCnt="0"/>
      <dgm:spPr/>
    </dgm:pt>
    <dgm:pt modelId="{452A1951-EA5E-4286-BF8D-AF9FD4BCE6AB}" type="pres">
      <dgm:prSet presAssocID="{F7A1AF70-BFE0-4747-B370-A0C0139B9FF4}" presName="textRect" presStyleLbl="revTx" presStyleIdx="3" presStyleCnt="5">
        <dgm:presLayoutVars>
          <dgm:chMax val="1"/>
          <dgm:chPref val="1"/>
        </dgm:presLayoutVars>
      </dgm:prSet>
      <dgm:spPr/>
    </dgm:pt>
    <dgm:pt modelId="{DDA1CF33-F2E3-4F98-804A-EED307531BF7}" type="pres">
      <dgm:prSet presAssocID="{3706D41F-1B7C-45E0-8462-D19577AB2246}" presName="sibTrans" presStyleCnt="0"/>
      <dgm:spPr/>
    </dgm:pt>
    <dgm:pt modelId="{8830822D-ABB5-40F7-946D-73C351319A8B}" type="pres">
      <dgm:prSet presAssocID="{CE0DEB02-F050-4CF6-99B9-4CC2D069BA81}" presName="compNode" presStyleCnt="0"/>
      <dgm:spPr/>
    </dgm:pt>
    <dgm:pt modelId="{B2109491-58E7-4B05-8B86-FC52ED749F11}" type="pres">
      <dgm:prSet presAssocID="{CE0DEB02-F050-4CF6-99B9-4CC2D069BA8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F847F60A-DC0E-4E66-97CF-99CBD0B68514}" type="pres">
      <dgm:prSet presAssocID="{CE0DEB02-F050-4CF6-99B9-4CC2D069BA81}" presName="spaceRect" presStyleCnt="0"/>
      <dgm:spPr/>
    </dgm:pt>
    <dgm:pt modelId="{A3653693-F9AB-4964-9E7C-9995A520FE04}" type="pres">
      <dgm:prSet presAssocID="{CE0DEB02-F050-4CF6-99B9-4CC2D069BA81}" presName="textRect" presStyleLbl="revTx" presStyleIdx="4" presStyleCnt="5">
        <dgm:presLayoutVars>
          <dgm:chMax val="1"/>
          <dgm:chPref val="1"/>
        </dgm:presLayoutVars>
      </dgm:prSet>
      <dgm:spPr/>
    </dgm:pt>
  </dgm:ptLst>
  <dgm:cxnLst>
    <dgm:cxn modelId="{9719122B-5455-4535-8B06-8BA1EBF9BE32}" type="presOf" srcId="{A322F221-349F-40E4-8287-58852329519C}" destId="{14F7D2DB-5E87-4BA6-9B9B-E8341359E99A}" srcOrd="0" destOrd="0" presId="urn:microsoft.com/office/officeart/2018/2/layout/IconLabelList"/>
    <dgm:cxn modelId="{E2B75533-A6BB-456B-BA7E-19333BCC6B3F}" type="presOf" srcId="{CE0DEB02-F050-4CF6-99B9-4CC2D069BA81}" destId="{A3653693-F9AB-4964-9E7C-9995A520FE04}" srcOrd="0" destOrd="0" presId="urn:microsoft.com/office/officeart/2018/2/layout/IconLabelList"/>
    <dgm:cxn modelId="{FB20BB3B-5088-40B7-899F-BF4E98AD8AF6}" type="presOf" srcId="{F7A1AF70-BFE0-4747-B370-A0C0139B9FF4}" destId="{452A1951-EA5E-4286-BF8D-AF9FD4BCE6AB}" srcOrd="0" destOrd="0" presId="urn:microsoft.com/office/officeart/2018/2/layout/IconLabelList"/>
    <dgm:cxn modelId="{09C4D45F-2D79-47E8-8FD4-CE44DB394F66}" type="presOf" srcId="{680A52A7-8401-4796-8D8A-B55EFD603188}" destId="{1D29FE75-06F6-4985-BC44-E7A217E94260}" srcOrd="0" destOrd="0" presId="urn:microsoft.com/office/officeart/2018/2/layout/IconLabelList"/>
    <dgm:cxn modelId="{528AAC48-5934-4E61-BA7A-8204683186A6}" type="presOf" srcId="{9D10C403-0C47-4F01-ADB5-752933B9D471}" destId="{E07038EB-1C28-437F-A76C-648E07323569}" srcOrd="0" destOrd="0" presId="urn:microsoft.com/office/officeart/2018/2/layout/IconLabelList"/>
    <dgm:cxn modelId="{029D3B6B-313A-49D3-A4C1-C2D969BC238B}" srcId="{A322F221-349F-40E4-8287-58852329519C}" destId="{680A52A7-8401-4796-8D8A-B55EFD603188}" srcOrd="1" destOrd="0" parTransId="{E5A4A97D-36C3-43E6-A36E-0C135154084D}" sibTransId="{383CA6F4-2E6A-47CD-9E03-2A2FDB7F1150}"/>
    <dgm:cxn modelId="{107AF877-2805-4C8E-9302-C600DBF4538B}" type="presOf" srcId="{02EB190E-892D-49CC-9CCA-28AD025E9AE8}" destId="{70CC1FE5-6A6C-4EF5-8CF5-87422DDB5813}" srcOrd="0" destOrd="0" presId="urn:microsoft.com/office/officeart/2018/2/layout/IconLabelList"/>
    <dgm:cxn modelId="{4209D880-91B2-4672-8EB4-CA3DFAC8075F}" srcId="{A322F221-349F-40E4-8287-58852329519C}" destId="{02EB190E-892D-49CC-9CCA-28AD025E9AE8}" srcOrd="2" destOrd="0" parTransId="{3342F931-9B24-4F02-83ED-C6815E41E230}" sibTransId="{FC88627D-D52D-479A-A8EC-0FED4BAF8CC5}"/>
    <dgm:cxn modelId="{4F1DC990-F781-4C1D-A959-0B2156C43F06}" srcId="{A322F221-349F-40E4-8287-58852329519C}" destId="{9D10C403-0C47-4F01-ADB5-752933B9D471}" srcOrd="0" destOrd="0" parTransId="{025F2489-AA72-4152-A617-0369DAB6AB90}" sibTransId="{5F2408C5-B1EF-49D8-B536-0B5A8A371EDF}"/>
    <dgm:cxn modelId="{B0B93099-D28C-4E09-98D5-CAEBF038FADC}" srcId="{A322F221-349F-40E4-8287-58852329519C}" destId="{F7A1AF70-BFE0-4747-B370-A0C0139B9FF4}" srcOrd="3" destOrd="0" parTransId="{03F6D589-FF18-4252-9DA5-8F9BE33F2159}" sibTransId="{3706D41F-1B7C-45E0-8462-D19577AB2246}"/>
    <dgm:cxn modelId="{0A7915EA-6F7E-4CB6-8C4C-5455DA1CE066}" srcId="{A322F221-349F-40E4-8287-58852329519C}" destId="{CE0DEB02-F050-4CF6-99B9-4CC2D069BA81}" srcOrd="4" destOrd="0" parTransId="{367AB515-8545-435D-929B-8703A1E5D8FF}" sibTransId="{4F697A23-DBBF-4D13-987C-BA98F64C4CFB}"/>
    <dgm:cxn modelId="{9AE193E2-B350-4AB7-8EAE-93E2DE23E12E}" type="presParOf" srcId="{14F7D2DB-5E87-4BA6-9B9B-E8341359E99A}" destId="{868E452F-2A2B-4C9F-BBF3-F19302DBEE24}" srcOrd="0" destOrd="0" presId="urn:microsoft.com/office/officeart/2018/2/layout/IconLabelList"/>
    <dgm:cxn modelId="{5923B9CF-E7C6-4FE5-80F1-D7D9280FBF6A}" type="presParOf" srcId="{868E452F-2A2B-4C9F-BBF3-F19302DBEE24}" destId="{BED73C12-A5B1-4CE7-B3F7-6CF97961BB3B}" srcOrd="0" destOrd="0" presId="urn:microsoft.com/office/officeart/2018/2/layout/IconLabelList"/>
    <dgm:cxn modelId="{F7FFDC16-3765-4A6A-AD68-0C6E6C0A79C2}" type="presParOf" srcId="{868E452F-2A2B-4C9F-BBF3-F19302DBEE24}" destId="{17EA5C47-0CEE-4C83-B173-1E46B7553466}" srcOrd="1" destOrd="0" presId="urn:microsoft.com/office/officeart/2018/2/layout/IconLabelList"/>
    <dgm:cxn modelId="{CF34AF8D-34D4-4BE0-9527-F5098122D56D}" type="presParOf" srcId="{868E452F-2A2B-4C9F-BBF3-F19302DBEE24}" destId="{E07038EB-1C28-437F-A76C-648E07323569}" srcOrd="2" destOrd="0" presId="urn:microsoft.com/office/officeart/2018/2/layout/IconLabelList"/>
    <dgm:cxn modelId="{4612AF33-31C2-4DFB-998C-80BCAC7E43D7}" type="presParOf" srcId="{14F7D2DB-5E87-4BA6-9B9B-E8341359E99A}" destId="{461E2076-B0E6-408F-8B6C-FFA9BC0CB1F7}" srcOrd="1" destOrd="0" presId="urn:microsoft.com/office/officeart/2018/2/layout/IconLabelList"/>
    <dgm:cxn modelId="{16C3B011-8FE8-45C6-B899-C9C8E422BD38}" type="presParOf" srcId="{14F7D2DB-5E87-4BA6-9B9B-E8341359E99A}" destId="{D7F0B4F1-0B2F-489A-AE3E-C54D2B998B71}" srcOrd="2" destOrd="0" presId="urn:microsoft.com/office/officeart/2018/2/layout/IconLabelList"/>
    <dgm:cxn modelId="{54E67830-8B9B-4CEA-B2B6-360B94D5B0B7}" type="presParOf" srcId="{D7F0B4F1-0B2F-489A-AE3E-C54D2B998B71}" destId="{C31CA4A8-C50C-4C13-AE67-EC94A656D974}" srcOrd="0" destOrd="0" presId="urn:microsoft.com/office/officeart/2018/2/layout/IconLabelList"/>
    <dgm:cxn modelId="{10F88831-15C8-4E9D-9D89-DE9BDB09AE1E}" type="presParOf" srcId="{D7F0B4F1-0B2F-489A-AE3E-C54D2B998B71}" destId="{792C6F96-4CC7-4B32-BF9E-E05335B6287A}" srcOrd="1" destOrd="0" presId="urn:microsoft.com/office/officeart/2018/2/layout/IconLabelList"/>
    <dgm:cxn modelId="{D0DB5DB3-6EF7-4721-8F43-F66BBD2728C5}" type="presParOf" srcId="{D7F0B4F1-0B2F-489A-AE3E-C54D2B998B71}" destId="{1D29FE75-06F6-4985-BC44-E7A217E94260}" srcOrd="2" destOrd="0" presId="urn:microsoft.com/office/officeart/2018/2/layout/IconLabelList"/>
    <dgm:cxn modelId="{C1E0BC97-5D5F-4F1A-B9E5-2CDA975D17DF}" type="presParOf" srcId="{14F7D2DB-5E87-4BA6-9B9B-E8341359E99A}" destId="{DE953DBE-8B81-4A7D-AB30-148E07D4BFAA}" srcOrd="3" destOrd="0" presId="urn:microsoft.com/office/officeart/2018/2/layout/IconLabelList"/>
    <dgm:cxn modelId="{9530AEBA-E484-4CDD-B89D-CCBF003153E2}" type="presParOf" srcId="{14F7D2DB-5E87-4BA6-9B9B-E8341359E99A}" destId="{44B02736-9F6D-476B-A2DD-D0CBD8AD7518}" srcOrd="4" destOrd="0" presId="urn:microsoft.com/office/officeart/2018/2/layout/IconLabelList"/>
    <dgm:cxn modelId="{80BE8C5E-7AAE-442B-B272-B47146D6CBA1}" type="presParOf" srcId="{44B02736-9F6D-476B-A2DD-D0CBD8AD7518}" destId="{FD817E13-373B-4144-A71B-71813EA35425}" srcOrd="0" destOrd="0" presId="urn:microsoft.com/office/officeart/2018/2/layout/IconLabelList"/>
    <dgm:cxn modelId="{147ED34F-C5C0-4426-8B9A-689F314E6E3F}" type="presParOf" srcId="{44B02736-9F6D-476B-A2DD-D0CBD8AD7518}" destId="{8CA17D9A-8CC9-454F-9B93-31BEA6E0D153}" srcOrd="1" destOrd="0" presId="urn:microsoft.com/office/officeart/2018/2/layout/IconLabelList"/>
    <dgm:cxn modelId="{2E4DEFE8-171C-46AC-A154-01E929E0EFAA}" type="presParOf" srcId="{44B02736-9F6D-476B-A2DD-D0CBD8AD7518}" destId="{70CC1FE5-6A6C-4EF5-8CF5-87422DDB5813}" srcOrd="2" destOrd="0" presId="urn:microsoft.com/office/officeart/2018/2/layout/IconLabelList"/>
    <dgm:cxn modelId="{9B1BF4C9-0CF7-435D-AE3A-185B356F7792}" type="presParOf" srcId="{14F7D2DB-5E87-4BA6-9B9B-E8341359E99A}" destId="{30219D5D-5436-4291-862F-710D56CAE8AE}" srcOrd="5" destOrd="0" presId="urn:microsoft.com/office/officeart/2018/2/layout/IconLabelList"/>
    <dgm:cxn modelId="{0F086237-C899-42CD-87FE-B2058984516A}" type="presParOf" srcId="{14F7D2DB-5E87-4BA6-9B9B-E8341359E99A}" destId="{0E8F07B6-8DB1-475F-8DBA-42BE41F4709A}" srcOrd="6" destOrd="0" presId="urn:microsoft.com/office/officeart/2018/2/layout/IconLabelList"/>
    <dgm:cxn modelId="{B25356ED-2805-43DB-A23F-2351A90E0E57}" type="presParOf" srcId="{0E8F07B6-8DB1-475F-8DBA-42BE41F4709A}" destId="{C73170E7-882B-416B-B2A7-2E3FD8DF2281}" srcOrd="0" destOrd="0" presId="urn:microsoft.com/office/officeart/2018/2/layout/IconLabelList"/>
    <dgm:cxn modelId="{9DF8189A-416B-46DC-B273-D524E2BADD14}" type="presParOf" srcId="{0E8F07B6-8DB1-475F-8DBA-42BE41F4709A}" destId="{D04A5B8C-29A0-4F2B-A313-6C2476A58965}" srcOrd="1" destOrd="0" presId="urn:microsoft.com/office/officeart/2018/2/layout/IconLabelList"/>
    <dgm:cxn modelId="{5F371026-370F-4824-A353-692D1D26078E}" type="presParOf" srcId="{0E8F07B6-8DB1-475F-8DBA-42BE41F4709A}" destId="{452A1951-EA5E-4286-BF8D-AF9FD4BCE6AB}" srcOrd="2" destOrd="0" presId="urn:microsoft.com/office/officeart/2018/2/layout/IconLabelList"/>
    <dgm:cxn modelId="{D6D51F45-E8A0-4B8A-9C32-5A4E0BC5B989}" type="presParOf" srcId="{14F7D2DB-5E87-4BA6-9B9B-E8341359E99A}" destId="{DDA1CF33-F2E3-4F98-804A-EED307531BF7}" srcOrd="7" destOrd="0" presId="urn:microsoft.com/office/officeart/2018/2/layout/IconLabelList"/>
    <dgm:cxn modelId="{D7039445-492A-4F1D-810F-995E8297ACBE}" type="presParOf" srcId="{14F7D2DB-5E87-4BA6-9B9B-E8341359E99A}" destId="{8830822D-ABB5-40F7-946D-73C351319A8B}" srcOrd="8" destOrd="0" presId="urn:microsoft.com/office/officeart/2018/2/layout/IconLabelList"/>
    <dgm:cxn modelId="{F265CB9E-04E8-42BD-AD5B-10707A19D3A8}" type="presParOf" srcId="{8830822D-ABB5-40F7-946D-73C351319A8B}" destId="{B2109491-58E7-4B05-8B86-FC52ED749F11}" srcOrd="0" destOrd="0" presId="urn:microsoft.com/office/officeart/2018/2/layout/IconLabelList"/>
    <dgm:cxn modelId="{301900A9-80A9-44E2-869E-7C076830C372}" type="presParOf" srcId="{8830822D-ABB5-40F7-946D-73C351319A8B}" destId="{F847F60A-DC0E-4E66-97CF-99CBD0B68514}" srcOrd="1" destOrd="0" presId="urn:microsoft.com/office/officeart/2018/2/layout/IconLabelList"/>
    <dgm:cxn modelId="{BE0F81AE-8BC3-4683-8117-439B159A0448}" type="presParOf" srcId="{8830822D-ABB5-40F7-946D-73C351319A8B}" destId="{A3653693-F9AB-4964-9E7C-9995A520FE0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52648-9719-43C8-9773-5B1293FDDB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5B93094-FA99-4B72-93FA-B37A0269B5D0}">
      <dgm:prSet/>
      <dgm:spPr/>
      <dgm:t>
        <a:bodyPr/>
        <a:lstStyle/>
        <a:p>
          <a:r>
            <a:rPr lang="en-GB"/>
            <a:t>Governed by Part 2 of the SRA Rules</a:t>
          </a:r>
          <a:endParaRPr lang="en-US"/>
        </a:p>
      </dgm:t>
    </dgm:pt>
    <dgm:pt modelId="{D4171FD4-A0E1-4A72-9E06-048B82EF9B90}" type="parTrans" cxnId="{A487D857-612B-4C18-BE95-7402F99D6A92}">
      <dgm:prSet/>
      <dgm:spPr/>
      <dgm:t>
        <a:bodyPr/>
        <a:lstStyle/>
        <a:p>
          <a:endParaRPr lang="en-US"/>
        </a:p>
      </dgm:t>
    </dgm:pt>
    <dgm:pt modelId="{6C80511F-EB64-4D99-AED0-908B58912CB3}" type="sibTrans" cxnId="{A487D857-612B-4C18-BE95-7402F99D6A92}">
      <dgm:prSet/>
      <dgm:spPr/>
      <dgm:t>
        <a:bodyPr/>
        <a:lstStyle/>
        <a:p>
          <a:endParaRPr lang="en-US"/>
        </a:p>
      </dgm:t>
    </dgm:pt>
    <dgm:pt modelId="{9C54F2CA-F6C4-4389-917B-4B802036A276}">
      <dgm:prSet/>
      <dgm:spPr/>
      <dgm:t>
        <a:bodyPr/>
        <a:lstStyle/>
        <a:p>
          <a:r>
            <a:rPr lang="en-GB">
              <a:hlinkClick xmlns:r="http://schemas.openxmlformats.org/officeDocument/2006/relationships" r:id="rId1"/>
            </a:rPr>
            <a:t>SRA | Accounts Rules | Solicitors Regulation Authority</a:t>
          </a:r>
          <a:endParaRPr lang="en-US"/>
        </a:p>
      </dgm:t>
    </dgm:pt>
    <dgm:pt modelId="{69949C78-0816-4D6B-8D15-F06C0515A3FA}" type="parTrans" cxnId="{C3FA9FDA-800D-49C9-A4F3-5F4CD1FDC392}">
      <dgm:prSet/>
      <dgm:spPr/>
      <dgm:t>
        <a:bodyPr/>
        <a:lstStyle/>
        <a:p>
          <a:endParaRPr lang="en-US"/>
        </a:p>
      </dgm:t>
    </dgm:pt>
    <dgm:pt modelId="{095E0E2C-06F1-4950-9F43-1A7D6E6C3003}" type="sibTrans" cxnId="{C3FA9FDA-800D-49C9-A4F3-5F4CD1FDC392}">
      <dgm:prSet/>
      <dgm:spPr/>
      <dgm:t>
        <a:bodyPr/>
        <a:lstStyle/>
        <a:p>
          <a:endParaRPr lang="en-US"/>
        </a:p>
      </dgm:t>
    </dgm:pt>
    <dgm:pt modelId="{A4B1F770-42DC-4050-988E-D01D36CBFAB0}">
      <dgm:prSet/>
      <dgm:spPr/>
      <dgm:t>
        <a:bodyPr/>
        <a:lstStyle/>
        <a:p>
          <a:r>
            <a:rPr lang="en-GB"/>
            <a:t>Challinor and Others v Juliet Bellis &amp; Co and Another (2013) EWHC 347 (Ch), Hidyard J </a:t>
          </a:r>
          <a:endParaRPr lang="en-US"/>
        </a:p>
      </dgm:t>
    </dgm:pt>
    <dgm:pt modelId="{8BEB2908-6012-4FCD-B6E1-6040358373FD}" type="parTrans" cxnId="{076F24C9-A2BA-4B1E-9198-474F09404E6C}">
      <dgm:prSet/>
      <dgm:spPr/>
      <dgm:t>
        <a:bodyPr/>
        <a:lstStyle/>
        <a:p>
          <a:endParaRPr lang="en-US"/>
        </a:p>
      </dgm:t>
    </dgm:pt>
    <dgm:pt modelId="{55D735EE-2718-46BE-8E9C-C5CCE1DDCD0F}" type="sibTrans" cxnId="{076F24C9-A2BA-4B1E-9198-474F09404E6C}">
      <dgm:prSet/>
      <dgm:spPr/>
      <dgm:t>
        <a:bodyPr/>
        <a:lstStyle/>
        <a:p>
          <a:endParaRPr lang="en-US"/>
        </a:p>
      </dgm:t>
    </dgm:pt>
    <dgm:pt modelId="{7FB9F3CA-19C2-48F5-9692-12DE5F872FE5}">
      <dgm:prSet/>
      <dgm:spPr/>
      <dgm:t>
        <a:bodyPr/>
        <a:lstStyle/>
        <a:p>
          <a:r>
            <a:rPr lang="en-GB"/>
            <a:t>“</a:t>
          </a:r>
          <a:r>
            <a:rPr lang="en-GB" i="1"/>
            <a:t>a solicitor has a duty to clarify any ambiguity as to whom client money is held for.” </a:t>
          </a:r>
          <a:endParaRPr lang="en-US"/>
        </a:p>
      </dgm:t>
    </dgm:pt>
    <dgm:pt modelId="{DAE21242-7F15-480F-A4CA-96E44CAE7244}" type="parTrans" cxnId="{FFA8967C-97B6-4BA9-A0C9-EEF82904A56A}">
      <dgm:prSet/>
      <dgm:spPr/>
      <dgm:t>
        <a:bodyPr/>
        <a:lstStyle/>
        <a:p>
          <a:endParaRPr lang="en-US"/>
        </a:p>
      </dgm:t>
    </dgm:pt>
    <dgm:pt modelId="{66AD9185-3602-47D2-B696-D664E9A0572A}" type="sibTrans" cxnId="{FFA8967C-97B6-4BA9-A0C9-EEF82904A56A}">
      <dgm:prSet/>
      <dgm:spPr/>
      <dgm:t>
        <a:bodyPr/>
        <a:lstStyle/>
        <a:p>
          <a:endParaRPr lang="en-US"/>
        </a:p>
      </dgm:t>
    </dgm:pt>
    <dgm:pt modelId="{27A8625C-D587-4BF8-A267-4BFEBD3325D6}">
      <dgm:prSet/>
      <dgm:spPr/>
      <dgm:t>
        <a:bodyPr/>
        <a:lstStyle/>
        <a:p>
          <a:r>
            <a:rPr lang="en-GB" b="1"/>
            <a:t>Client</a:t>
          </a:r>
          <a:r>
            <a:rPr lang="en-GB"/>
            <a:t> - means the person for whom you act and, where the context permits, includes prospective and former clients</a:t>
          </a:r>
          <a:endParaRPr lang="en-US"/>
        </a:p>
      </dgm:t>
    </dgm:pt>
    <dgm:pt modelId="{38BFBB33-AD68-46C0-9182-042C727F59CC}" type="parTrans" cxnId="{96C6E434-E755-4423-9B1A-F9C07C2E883F}">
      <dgm:prSet/>
      <dgm:spPr/>
      <dgm:t>
        <a:bodyPr/>
        <a:lstStyle/>
        <a:p>
          <a:endParaRPr lang="en-US"/>
        </a:p>
      </dgm:t>
    </dgm:pt>
    <dgm:pt modelId="{D0B89B29-0F3F-4700-99BE-CE536AF2B118}" type="sibTrans" cxnId="{96C6E434-E755-4423-9B1A-F9C07C2E883F}">
      <dgm:prSet/>
      <dgm:spPr/>
      <dgm:t>
        <a:bodyPr/>
        <a:lstStyle/>
        <a:p>
          <a:endParaRPr lang="en-US"/>
        </a:p>
      </dgm:t>
    </dgm:pt>
    <dgm:pt modelId="{86BDE488-73FB-479F-9C77-A0139B64E6C6}">
      <dgm:prSet/>
      <dgm:spPr/>
      <dgm:t>
        <a:bodyPr/>
        <a:lstStyle/>
        <a:p>
          <a:r>
            <a:rPr lang="en-GB" b="1"/>
            <a:t>Fees</a:t>
          </a:r>
          <a:r>
            <a:rPr lang="en-GB"/>
            <a:t> - means your own charges or profit costs (including any VAT element)</a:t>
          </a:r>
          <a:endParaRPr lang="en-US"/>
        </a:p>
      </dgm:t>
    </dgm:pt>
    <dgm:pt modelId="{6DDC6596-F7BC-45C3-9F79-A99A71B0CEAC}" type="parTrans" cxnId="{6E478D89-7966-42D5-9EB6-EE90B9F212BB}">
      <dgm:prSet/>
      <dgm:spPr/>
      <dgm:t>
        <a:bodyPr/>
        <a:lstStyle/>
        <a:p>
          <a:endParaRPr lang="en-US"/>
        </a:p>
      </dgm:t>
    </dgm:pt>
    <dgm:pt modelId="{5511886B-3B38-4C00-BBF2-044221FF8BB1}" type="sibTrans" cxnId="{6E478D89-7966-42D5-9EB6-EE90B9F212BB}">
      <dgm:prSet/>
      <dgm:spPr/>
      <dgm:t>
        <a:bodyPr/>
        <a:lstStyle/>
        <a:p>
          <a:endParaRPr lang="en-US"/>
        </a:p>
      </dgm:t>
    </dgm:pt>
    <dgm:pt modelId="{DA0683D2-5F27-4376-A95A-51D5FE2DD2B1}">
      <dgm:prSet/>
      <dgm:spPr/>
      <dgm:t>
        <a:bodyPr/>
        <a:lstStyle/>
        <a:p>
          <a:r>
            <a:rPr lang="en-GB" b="1"/>
            <a:t>Disbursements - </a:t>
          </a:r>
          <a:r>
            <a:rPr lang="en-GB" b="0" i="0"/>
            <a:t>means any costs or expenses paid or to be paid to a third party on behalf of the </a:t>
          </a:r>
          <a:r>
            <a:rPr lang="en-GB" b="0" i="1"/>
            <a:t>client</a:t>
          </a:r>
          <a:r>
            <a:rPr lang="en-GB" b="0" i="0"/>
            <a:t> or trust (including any VAT element) save for office expenses such as postage and courier fees</a:t>
          </a:r>
          <a:endParaRPr lang="en-US"/>
        </a:p>
      </dgm:t>
    </dgm:pt>
    <dgm:pt modelId="{464864B1-3FA3-4A73-ACF1-4C12BD0BBFA4}" type="parTrans" cxnId="{9ADFDDB1-61D8-4E4B-99E3-19A92C5D1CA4}">
      <dgm:prSet/>
      <dgm:spPr/>
      <dgm:t>
        <a:bodyPr/>
        <a:lstStyle/>
        <a:p>
          <a:endParaRPr lang="en-US"/>
        </a:p>
      </dgm:t>
    </dgm:pt>
    <dgm:pt modelId="{4E8C1B74-CAF8-447F-A5DB-CEEE94155A31}" type="sibTrans" cxnId="{9ADFDDB1-61D8-4E4B-99E3-19A92C5D1CA4}">
      <dgm:prSet/>
      <dgm:spPr/>
      <dgm:t>
        <a:bodyPr/>
        <a:lstStyle/>
        <a:p>
          <a:endParaRPr lang="en-US"/>
        </a:p>
      </dgm:t>
    </dgm:pt>
    <dgm:pt modelId="{A0D51A82-7920-400C-BAA6-A1C673F7AB74}" type="pres">
      <dgm:prSet presAssocID="{CB452648-9719-43C8-9773-5B1293FDDB43}" presName="vert0" presStyleCnt="0">
        <dgm:presLayoutVars>
          <dgm:dir/>
          <dgm:animOne val="branch"/>
          <dgm:animLvl val="lvl"/>
        </dgm:presLayoutVars>
      </dgm:prSet>
      <dgm:spPr/>
    </dgm:pt>
    <dgm:pt modelId="{32A7FF9C-852E-4A2C-A774-8DD7211DF518}" type="pres">
      <dgm:prSet presAssocID="{35B93094-FA99-4B72-93FA-B37A0269B5D0}" presName="thickLine" presStyleLbl="alignNode1" presStyleIdx="0" presStyleCnt="7"/>
      <dgm:spPr/>
    </dgm:pt>
    <dgm:pt modelId="{FA51AC28-7825-4473-BD39-038439FEF340}" type="pres">
      <dgm:prSet presAssocID="{35B93094-FA99-4B72-93FA-B37A0269B5D0}" presName="horz1" presStyleCnt="0"/>
      <dgm:spPr/>
    </dgm:pt>
    <dgm:pt modelId="{36CFB19C-0F93-4BDA-B050-28123BF43B05}" type="pres">
      <dgm:prSet presAssocID="{35B93094-FA99-4B72-93FA-B37A0269B5D0}" presName="tx1" presStyleLbl="revTx" presStyleIdx="0" presStyleCnt="7"/>
      <dgm:spPr/>
    </dgm:pt>
    <dgm:pt modelId="{78A22055-2FAB-4F9B-AF3C-E8DD8CF1D779}" type="pres">
      <dgm:prSet presAssocID="{35B93094-FA99-4B72-93FA-B37A0269B5D0}" presName="vert1" presStyleCnt="0"/>
      <dgm:spPr/>
    </dgm:pt>
    <dgm:pt modelId="{A295576A-7FE0-4E6C-99E8-0889858FF67E}" type="pres">
      <dgm:prSet presAssocID="{9C54F2CA-F6C4-4389-917B-4B802036A276}" presName="thickLine" presStyleLbl="alignNode1" presStyleIdx="1" presStyleCnt="7"/>
      <dgm:spPr/>
    </dgm:pt>
    <dgm:pt modelId="{DB484515-5BF7-40D8-B713-FD333FDB255F}" type="pres">
      <dgm:prSet presAssocID="{9C54F2CA-F6C4-4389-917B-4B802036A276}" presName="horz1" presStyleCnt="0"/>
      <dgm:spPr/>
    </dgm:pt>
    <dgm:pt modelId="{AC5356F9-C088-4B6B-8EDE-ED7D2FF6CF9B}" type="pres">
      <dgm:prSet presAssocID="{9C54F2CA-F6C4-4389-917B-4B802036A276}" presName="tx1" presStyleLbl="revTx" presStyleIdx="1" presStyleCnt="7"/>
      <dgm:spPr/>
    </dgm:pt>
    <dgm:pt modelId="{8213473C-7057-4583-BBB4-F6726B55A040}" type="pres">
      <dgm:prSet presAssocID="{9C54F2CA-F6C4-4389-917B-4B802036A276}" presName="vert1" presStyleCnt="0"/>
      <dgm:spPr/>
    </dgm:pt>
    <dgm:pt modelId="{4D8BD038-45AC-41A5-8A29-A75A0EDBECE9}" type="pres">
      <dgm:prSet presAssocID="{A4B1F770-42DC-4050-988E-D01D36CBFAB0}" presName="thickLine" presStyleLbl="alignNode1" presStyleIdx="2" presStyleCnt="7"/>
      <dgm:spPr/>
    </dgm:pt>
    <dgm:pt modelId="{1D823D76-BBD0-4985-9F16-8D4A75B3488E}" type="pres">
      <dgm:prSet presAssocID="{A4B1F770-42DC-4050-988E-D01D36CBFAB0}" presName="horz1" presStyleCnt="0"/>
      <dgm:spPr/>
    </dgm:pt>
    <dgm:pt modelId="{82F76641-CF37-4D8F-90C3-5DC125FEBEBF}" type="pres">
      <dgm:prSet presAssocID="{A4B1F770-42DC-4050-988E-D01D36CBFAB0}" presName="tx1" presStyleLbl="revTx" presStyleIdx="2" presStyleCnt="7"/>
      <dgm:spPr/>
    </dgm:pt>
    <dgm:pt modelId="{DB731C4F-182E-4F24-B7EC-15B6C75486A2}" type="pres">
      <dgm:prSet presAssocID="{A4B1F770-42DC-4050-988E-D01D36CBFAB0}" presName="vert1" presStyleCnt="0"/>
      <dgm:spPr/>
    </dgm:pt>
    <dgm:pt modelId="{43768E42-42C6-4D77-813A-A645A75ADFD6}" type="pres">
      <dgm:prSet presAssocID="{7FB9F3CA-19C2-48F5-9692-12DE5F872FE5}" presName="thickLine" presStyleLbl="alignNode1" presStyleIdx="3" presStyleCnt="7"/>
      <dgm:spPr/>
    </dgm:pt>
    <dgm:pt modelId="{1E08E195-324D-429C-83B0-842DDAD8909F}" type="pres">
      <dgm:prSet presAssocID="{7FB9F3CA-19C2-48F5-9692-12DE5F872FE5}" presName="horz1" presStyleCnt="0"/>
      <dgm:spPr/>
    </dgm:pt>
    <dgm:pt modelId="{0718A27C-3A85-46FB-AE19-98FE7445D50D}" type="pres">
      <dgm:prSet presAssocID="{7FB9F3CA-19C2-48F5-9692-12DE5F872FE5}" presName="tx1" presStyleLbl="revTx" presStyleIdx="3" presStyleCnt="7"/>
      <dgm:spPr/>
    </dgm:pt>
    <dgm:pt modelId="{7F58F42C-92C2-43FB-901F-4C56979A7596}" type="pres">
      <dgm:prSet presAssocID="{7FB9F3CA-19C2-48F5-9692-12DE5F872FE5}" presName="vert1" presStyleCnt="0"/>
      <dgm:spPr/>
    </dgm:pt>
    <dgm:pt modelId="{676A28B1-23A9-4731-A8BD-CB7C65A5F27A}" type="pres">
      <dgm:prSet presAssocID="{27A8625C-D587-4BF8-A267-4BFEBD3325D6}" presName="thickLine" presStyleLbl="alignNode1" presStyleIdx="4" presStyleCnt="7"/>
      <dgm:spPr/>
    </dgm:pt>
    <dgm:pt modelId="{0886D651-BF53-4257-B803-740BBEDAED11}" type="pres">
      <dgm:prSet presAssocID="{27A8625C-D587-4BF8-A267-4BFEBD3325D6}" presName="horz1" presStyleCnt="0"/>
      <dgm:spPr/>
    </dgm:pt>
    <dgm:pt modelId="{20333A57-067E-4654-87F0-117B9C4EB898}" type="pres">
      <dgm:prSet presAssocID="{27A8625C-D587-4BF8-A267-4BFEBD3325D6}" presName="tx1" presStyleLbl="revTx" presStyleIdx="4" presStyleCnt="7"/>
      <dgm:spPr/>
    </dgm:pt>
    <dgm:pt modelId="{F1960188-9DCE-46D5-91DC-5CB74D01E77E}" type="pres">
      <dgm:prSet presAssocID="{27A8625C-D587-4BF8-A267-4BFEBD3325D6}" presName="vert1" presStyleCnt="0"/>
      <dgm:spPr/>
    </dgm:pt>
    <dgm:pt modelId="{2DF7D6CB-B276-41BA-8A04-139BB0A694F1}" type="pres">
      <dgm:prSet presAssocID="{86BDE488-73FB-479F-9C77-A0139B64E6C6}" presName="thickLine" presStyleLbl="alignNode1" presStyleIdx="5" presStyleCnt="7"/>
      <dgm:spPr/>
    </dgm:pt>
    <dgm:pt modelId="{241BA1CF-BAD3-4BD1-BB33-0D805EBDFD9E}" type="pres">
      <dgm:prSet presAssocID="{86BDE488-73FB-479F-9C77-A0139B64E6C6}" presName="horz1" presStyleCnt="0"/>
      <dgm:spPr/>
    </dgm:pt>
    <dgm:pt modelId="{266FBA0F-9847-4638-8EB1-2C98E61DB94E}" type="pres">
      <dgm:prSet presAssocID="{86BDE488-73FB-479F-9C77-A0139B64E6C6}" presName="tx1" presStyleLbl="revTx" presStyleIdx="5" presStyleCnt="7"/>
      <dgm:spPr/>
    </dgm:pt>
    <dgm:pt modelId="{34A3F32A-CD85-4078-B010-E073AE68E469}" type="pres">
      <dgm:prSet presAssocID="{86BDE488-73FB-479F-9C77-A0139B64E6C6}" presName="vert1" presStyleCnt="0"/>
      <dgm:spPr/>
    </dgm:pt>
    <dgm:pt modelId="{7FD535E4-60E4-44D6-B8AA-981E46868A52}" type="pres">
      <dgm:prSet presAssocID="{DA0683D2-5F27-4376-A95A-51D5FE2DD2B1}" presName="thickLine" presStyleLbl="alignNode1" presStyleIdx="6" presStyleCnt="7"/>
      <dgm:spPr/>
    </dgm:pt>
    <dgm:pt modelId="{2C942807-1E33-4A00-A84E-A8717D251A73}" type="pres">
      <dgm:prSet presAssocID="{DA0683D2-5F27-4376-A95A-51D5FE2DD2B1}" presName="horz1" presStyleCnt="0"/>
      <dgm:spPr/>
    </dgm:pt>
    <dgm:pt modelId="{B06EB960-236D-43B7-B57F-ECAEC9ABCE4E}" type="pres">
      <dgm:prSet presAssocID="{DA0683D2-5F27-4376-A95A-51D5FE2DD2B1}" presName="tx1" presStyleLbl="revTx" presStyleIdx="6" presStyleCnt="7"/>
      <dgm:spPr/>
    </dgm:pt>
    <dgm:pt modelId="{29FED9A5-C1DC-475F-95CB-3CCBC6339952}" type="pres">
      <dgm:prSet presAssocID="{DA0683D2-5F27-4376-A95A-51D5FE2DD2B1}" presName="vert1" presStyleCnt="0"/>
      <dgm:spPr/>
    </dgm:pt>
  </dgm:ptLst>
  <dgm:cxnLst>
    <dgm:cxn modelId="{D6C8C115-0B97-46A9-A28B-7C860263ADC3}" type="presOf" srcId="{9C54F2CA-F6C4-4389-917B-4B802036A276}" destId="{AC5356F9-C088-4B6B-8EDE-ED7D2FF6CF9B}" srcOrd="0" destOrd="0" presId="urn:microsoft.com/office/officeart/2008/layout/LinedList"/>
    <dgm:cxn modelId="{2DA9B816-17AA-40B8-A022-F2A52D75EE6D}" type="presOf" srcId="{27A8625C-D587-4BF8-A267-4BFEBD3325D6}" destId="{20333A57-067E-4654-87F0-117B9C4EB898}" srcOrd="0" destOrd="0" presId="urn:microsoft.com/office/officeart/2008/layout/LinedList"/>
    <dgm:cxn modelId="{B51ED21F-10D7-4CB5-86FA-A05F556C70B3}" type="presOf" srcId="{A4B1F770-42DC-4050-988E-D01D36CBFAB0}" destId="{82F76641-CF37-4D8F-90C3-5DC125FEBEBF}" srcOrd="0" destOrd="0" presId="urn:microsoft.com/office/officeart/2008/layout/LinedList"/>
    <dgm:cxn modelId="{96C6E434-E755-4423-9B1A-F9C07C2E883F}" srcId="{CB452648-9719-43C8-9773-5B1293FDDB43}" destId="{27A8625C-D587-4BF8-A267-4BFEBD3325D6}" srcOrd="4" destOrd="0" parTransId="{38BFBB33-AD68-46C0-9182-042C727F59CC}" sibTransId="{D0B89B29-0F3F-4700-99BE-CE536AF2B118}"/>
    <dgm:cxn modelId="{D0B1F571-5F07-412F-A1DD-0B6E1E8D38A0}" type="presOf" srcId="{7FB9F3CA-19C2-48F5-9692-12DE5F872FE5}" destId="{0718A27C-3A85-46FB-AE19-98FE7445D50D}" srcOrd="0" destOrd="0" presId="urn:microsoft.com/office/officeart/2008/layout/LinedList"/>
    <dgm:cxn modelId="{A487D857-612B-4C18-BE95-7402F99D6A92}" srcId="{CB452648-9719-43C8-9773-5B1293FDDB43}" destId="{35B93094-FA99-4B72-93FA-B37A0269B5D0}" srcOrd="0" destOrd="0" parTransId="{D4171FD4-A0E1-4A72-9E06-048B82EF9B90}" sibTransId="{6C80511F-EB64-4D99-AED0-908B58912CB3}"/>
    <dgm:cxn modelId="{FFA8967C-97B6-4BA9-A0C9-EEF82904A56A}" srcId="{CB452648-9719-43C8-9773-5B1293FDDB43}" destId="{7FB9F3CA-19C2-48F5-9692-12DE5F872FE5}" srcOrd="3" destOrd="0" parTransId="{DAE21242-7F15-480F-A4CA-96E44CAE7244}" sibTransId="{66AD9185-3602-47D2-B696-D664E9A0572A}"/>
    <dgm:cxn modelId="{6E478D89-7966-42D5-9EB6-EE90B9F212BB}" srcId="{CB452648-9719-43C8-9773-5B1293FDDB43}" destId="{86BDE488-73FB-479F-9C77-A0139B64E6C6}" srcOrd="5" destOrd="0" parTransId="{6DDC6596-F7BC-45C3-9F79-A99A71B0CEAC}" sibTransId="{5511886B-3B38-4C00-BBF2-044221FF8BB1}"/>
    <dgm:cxn modelId="{AC397E8C-6031-4EF2-92EE-4AE791D1A778}" type="presOf" srcId="{CB452648-9719-43C8-9773-5B1293FDDB43}" destId="{A0D51A82-7920-400C-BAA6-A1C673F7AB74}" srcOrd="0" destOrd="0" presId="urn:microsoft.com/office/officeart/2008/layout/LinedList"/>
    <dgm:cxn modelId="{FB4C0D9A-6EC4-41A2-8842-A876CD8820C1}" type="presOf" srcId="{86BDE488-73FB-479F-9C77-A0139B64E6C6}" destId="{266FBA0F-9847-4638-8EB1-2C98E61DB94E}" srcOrd="0" destOrd="0" presId="urn:microsoft.com/office/officeart/2008/layout/LinedList"/>
    <dgm:cxn modelId="{9ADFDDB1-61D8-4E4B-99E3-19A92C5D1CA4}" srcId="{CB452648-9719-43C8-9773-5B1293FDDB43}" destId="{DA0683D2-5F27-4376-A95A-51D5FE2DD2B1}" srcOrd="6" destOrd="0" parTransId="{464864B1-3FA3-4A73-ACF1-4C12BD0BBFA4}" sibTransId="{4E8C1B74-CAF8-447F-A5DB-CEEE94155A31}"/>
    <dgm:cxn modelId="{076F24C9-A2BA-4B1E-9198-474F09404E6C}" srcId="{CB452648-9719-43C8-9773-5B1293FDDB43}" destId="{A4B1F770-42DC-4050-988E-D01D36CBFAB0}" srcOrd="2" destOrd="0" parTransId="{8BEB2908-6012-4FCD-B6E1-6040358373FD}" sibTransId="{55D735EE-2718-46BE-8E9C-C5CCE1DDCD0F}"/>
    <dgm:cxn modelId="{F28F17CE-BD6B-4CEA-ACB4-814B0AFC67F4}" type="presOf" srcId="{35B93094-FA99-4B72-93FA-B37A0269B5D0}" destId="{36CFB19C-0F93-4BDA-B050-28123BF43B05}" srcOrd="0" destOrd="0" presId="urn:microsoft.com/office/officeart/2008/layout/LinedList"/>
    <dgm:cxn modelId="{C3FA9FDA-800D-49C9-A4F3-5F4CD1FDC392}" srcId="{CB452648-9719-43C8-9773-5B1293FDDB43}" destId="{9C54F2CA-F6C4-4389-917B-4B802036A276}" srcOrd="1" destOrd="0" parTransId="{69949C78-0816-4D6B-8D15-F06C0515A3FA}" sibTransId="{095E0E2C-06F1-4950-9F43-1A7D6E6C3003}"/>
    <dgm:cxn modelId="{49088BFF-B5D3-4C31-A2BA-C6C0C64BC46D}" type="presOf" srcId="{DA0683D2-5F27-4376-A95A-51D5FE2DD2B1}" destId="{B06EB960-236D-43B7-B57F-ECAEC9ABCE4E}" srcOrd="0" destOrd="0" presId="urn:microsoft.com/office/officeart/2008/layout/LinedList"/>
    <dgm:cxn modelId="{30E46C16-9BD8-4BEE-A51D-A5423783EB79}" type="presParOf" srcId="{A0D51A82-7920-400C-BAA6-A1C673F7AB74}" destId="{32A7FF9C-852E-4A2C-A774-8DD7211DF518}" srcOrd="0" destOrd="0" presId="urn:microsoft.com/office/officeart/2008/layout/LinedList"/>
    <dgm:cxn modelId="{BB21CAC7-769F-4376-85DB-00B1710171E9}" type="presParOf" srcId="{A0D51A82-7920-400C-BAA6-A1C673F7AB74}" destId="{FA51AC28-7825-4473-BD39-038439FEF340}" srcOrd="1" destOrd="0" presId="urn:microsoft.com/office/officeart/2008/layout/LinedList"/>
    <dgm:cxn modelId="{897EDAE6-0AAE-4E45-B684-D915E451F569}" type="presParOf" srcId="{FA51AC28-7825-4473-BD39-038439FEF340}" destId="{36CFB19C-0F93-4BDA-B050-28123BF43B05}" srcOrd="0" destOrd="0" presId="urn:microsoft.com/office/officeart/2008/layout/LinedList"/>
    <dgm:cxn modelId="{0D9E9A07-418A-42B5-9971-86D60C53B2DC}" type="presParOf" srcId="{FA51AC28-7825-4473-BD39-038439FEF340}" destId="{78A22055-2FAB-4F9B-AF3C-E8DD8CF1D779}" srcOrd="1" destOrd="0" presId="urn:microsoft.com/office/officeart/2008/layout/LinedList"/>
    <dgm:cxn modelId="{CF220175-0140-4BAC-8903-3DE59256D398}" type="presParOf" srcId="{A0D51A82-7920-400C-BAA6-A1C673F7AB74}" destId="{A295576A-7FE0-4E6C-99E8-0889858FF67E}" srcOrd="2" destOrd="0" presId="urn:microsoft.com/office/officeart/2008/layout/LinedList"/>
    <dgm:cxn modelId="{24CE2DD0-5FB3-4465-9D88-085282CD890F}" type="presParOf" srcId="{A0D51A82-7920-400C-BAA6-A1C673F7AB74}" destId="{DB484515-5BF7-40D8-B713-FD333FDB255F}" srcOrd="3" destOrd="0" presId="urn:microsoft.com/office/officeart/2008/layout/LinedList"/>
    <dgm:cxn modelId="{AAFBA931-D95A-4D84-BA9F-EDFFE2D9D6EF}" type="presParOf" srcId="{DB484515-5BF7-40D8-B713-FD333FDB255F}" destId="{AC5356F9-C088-4B6B-8EDE-ED7D2FF6CF9B}" srcOrd="0" destOrd="0" presId="urn:microsoft.com/office/officeart/2008/layout/LinedList"/>
    <dgm:cxn modelId="{989C0BB3-ED17-4DED-9B35-7D990102AD61}" type="presParOf" srcId="{DB484515-5BF7-40D8-B713-FD333FDB255F}" destId="{8213473C-7057-4583-BBB4-F6726B55A040}" srcOrd="1" destOrd="0" presId="urn:microsoft.com/office/officeart/2008/layout/LinedList"/>
    <dgm:cxn modelId="{CAF8E330-3145-4DDC-B0AD-D56C9C7FA67A}" type="presParOf" srcId="{A0D51A82-7920-400C-BAA6-A1C673F7AB74}" destId="{4D8BD038-45AC-41A5-8A29-A75A0EDBECE9}" srcOrd="4" destOrd="0" presId="urn:microsoft.com/office/officeart/2008/layout/LinedList"/>
    <dgm:cxn modelId="{262DC708-1EE2-4A92-A2DB-66D53A6D93F8}" type="presParOf" srcId="{A0D51A82-7920-400C-BAA6-A1C673F7AB74}" destId="{1D823D76-BBD0-4985-9F16-8D4A75B3488E}" srcOrd="5" destOrd="0" presId="urn:microsoft.com/office/officeart/2008/layout/LinedList"/>
    <dgm:cxn modelId="{00FE20EF-CC3C-483F-81FB-442C7B98B52A}" type="presParOf" srcId="{1D823D76-BBD0-4985-9F16-8D4A75B3488E}" destId="{82F76641-CF37-4D8F-90C3-5DC125FEBEBF}" srcOrd="0" destOrd="0" presId="urn:microsoft.com/office/officeart/2008/layout/LinedList"/>
    <dgm:cxn modelId="{3D5B8197-66DF-4E68-B148-F54FE9EA4690}" type="presParOf" srcId="{1D823D76-BBD0-4985-9F16-8D4A75B3488E}" destId="{DB731C4F-182E-4F24-B7EC-15B6C75486A2}" srcOrd="1" destOrd="0" presId="urn:microsoft.com/office/officeart/2008/layout/LinedList"/>
    <dgm:cxn modelId="{C65EEC53-6745-4F69-B655-4902E45A2053}" type="presParOf" srcId="{A0D51A82-7920-400C-BAA6-A1C673F7AB74}" destId="{43768E42-42C6-4D77-813A-A645A75ADFD6}" srcOrd="6" destOrd="0" presId="urn:microsoft.com/office/officeart/2008/layout/LinedList"/>
    <dgm:cxn modelId="{80F09894-D596-4576-9F13-CDDB4E2F17CB}" type="presParOf" srcId="{A0D51A82-7920-400C-BAA6-A1C673F7AB74}" destId="{1E08E195-324D-429C-83B0-842DDAD8909F}" srcOrd="7" destOrd="0" presId="urn:microsoft.com/office/officeart/2008/layout/LinedList"/>
    <dgm:cxn modelId="{3699CB70-C463-4C7D-972B-3B337C14318B}" type="presParOf" srcId="{1E08E195-324D-429C-83B0-842DDAD8909F}" destId="{0718A27C-3A85-46FB-AE19-98FE7445D50D}" srcOrd="0" destOrd="0" presId="urn:microsoft.com/office/officeart/2008/layout/LinedList"/>
    <dgm:cxn modelId="{3B4CF1D9-0418-447E-8D19-5952AB6CC592}" type="presParOf" srcId="{1E08E195-324D-429C-83B0-842DDAD8909F}" destId="{7F58F42C-92C2-43FB-901F-4C56979A7596}" srcOrd="1" destOrd="0" presId="urn:microsoft.com/office/officeart/2008/layout/LinedList"/>
    <dgm:cxn modelId="{600A839A-D78C-4E0B-BF2F-33AA655273C2}" type="presParOf" srcId="{A0D51A82-7920-400C-BAA6-A1C673F7AB74}" destId="{676A28B1-23A9-4731-A8BD-CB7C65A5F27A}" srcOrd="8" destOrd="0" presId="urn:microsoft.com/office/officeart/2008/layout/LinedList"/>
    <dgm:cxn modelId="{481880A9-6D12-4CB8-9ED0-1CADB728B68B}" type="presParOf" srcId="{A0D51A82-7920-400C-BAA6-A1C673F7AB74}" destId="{0886D651-BF53-4257-B803-740BBEDAED11}" srcOrd="9" destOrd="0" presId="urn:microsoft.com/office/officeart/2008/layout/LinedList"/>
    <dgm:cxn modelId="{171F643D-71F3-420D-B3CC-8599C55F1E5A}" type="presParOf" srcId="{0886D651-BF53-4257-B803-740BBEDAED11}" destId="{20333A57-067E-4654-87F0-117B9C4EB898}" srcOrd="0" destOrd="0" presId="urn:microsoft.com/office/officeart/2008/layout/LinedList"/>
    <dgm:cxn modelId="{223158BE-A22E-4E02-A4CB-A7677B4D1578}" type="presParOf" srcId="{0886D651-BF53-4257-B803-740BBEDAED11}" destId="{F1960188-9DCE-46D5-91DC-5CB74D01E77E}" srcOrd="1" destOrd="0" presId="urn:microsoft.com/office/officeart/2008/layout/LinedList"/>
    <dgm:cxn modelId="{DD52B69D-AB05-44AC-9E89-C57B35ACF3AE}" type="presParOf" srcId="{A0D51A82-7920-400C-BAA6-A1C673F7AB74}" destId="{2DF7D6CB-B276-41BA-8A04-139BB0A694F1}" srcOrd="10" destOrd="0" presId="urn:microsoft.com/office/officeart/2008/layout/LinedList"/>
    <dgm:cxn modelId="{4C98ACAF-E64F-4625-BF7B-13738EEB52B7}" type="presParOf" srcId="{A0D51A82-7920-400C-BAA6-A1C673F7AB74}" destId="{241BA1CF-BAD3-4BD1-BB33-0D805EBDFD9E}" srcOrd="11" destOrd="0" presId="urn:microsoft.com/office/officeart/2008/layout/LinedList"/>
    <dgm:cxn modelId="{EE1E5DC8-B534-46F5-8E7F-66AC5076C2E3}" type="presParOf" srcId="{241BA1CF-BAD3-4BD1-BB33-0D805EBDFD9E}" destId="{266FBA0F-9847-4638-8EB1-2C98E61DB94E}" srcOrd="0" destOrd="0" presId="urn:microsoft.com/office/officeart/2008/layout/LinedList"/>
    <dgm:cxn modelId="{196906F4-9282-4E75-BADC-AFDB5D861EAA}" type="presParOf" srcId="{241BA1CF-BAD3-4BD1-BB33-0D805EBDFD9E}" destId="{34A3F32A-CD85-4078-B010-E073AE68E469}" srcOrd="1" destOrd="0" presId="urn:microsoft.com/office/officeart/2008/layout/LinedList"/>
    <dgm:cxn modelId="{17904236-67BE-4EDD-96D3-B8EE33556CA6}" type="presParOf" srcId="{A0D51A82-7920-400C-BAA6-A1C673F7AB74}" destId="{7FD535E4-60E4-44D6-B8AA-981E46868A52}" srcOrd="12" destOrd="0" presId="urn:microsoft.com/office/officeart/2008/layout/LinedList"/>
    <dgm:cxn modelId="{0FECAB55-A3DB-46B1-AF5E-A62599E8FAAD}" type="presParOf" srcId="{A0D51A82-7920-400C-BAA6-A1C673F7AB74}" destId="{2C942807-1E33-4A00-A84E-A8717D251A73}" srcOrd="13" destOrd="0" presId="urn:microsoft.com/office/officeart/2008/layout/LinedList"/>
    <dgm:cxn modelId="{93F26FE8-FC24-4AD7-8C90-1265BEFB5FCB}" type="presParOf" srcId="{2C942807-1E33-4A00-A84E-A8717D251A73}" destId="{B06EB960-236D-43B7-B57F-ECAEC9ABCE4E}" srcOrd="0" destOrd="0" presId="urn:microsoft.com/office/officeart/2008/layout/LinedList"/>
    <dgm:cxn modelId="{28B7773A-7364-4C83-B930-ADE55A0C4E7E}" type="presParOf" srcId="{2C942807-1E33-4A00-A84E-A8717D251A73}" destId="{29FED9A5-C1DC-475F-95CB-3CCBC63399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BDBB6C-4263-4D27-BC2C-24602C02480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56EF00C-72BB-4DD6-9988-75D51EC1B8B7}">
      <dgm:prSet/>
      <dgm:spPr/>
      <dgm:t>
        <a:bodyPr/>
        <a:lstStyle/>
        <a:p>
          <a:r>
            <a:rPr lang="en-GB"/>
            <a:t>Rule 2.1  money received for fees and disbursements paid to the firm is considered client money unless and until billed.</a:t>
          </a:r>
          <a:endParaRPr lang="en-US"/>
        </a:p>
      </dgm:t>
    </dgm:pt>
    <dgm:pt modelId="{789DFA51-6B48-4F2A-9C21-BC4875DCA6A4}" type="parTrans" cxnId="{9BF7F234-A94A-4FDB-A216-29DD8B97AC9D}">
      <dgm:prSet/>
      <dgm:spPr/>
      <dgm:t>
        <a:bodyPr/>
        <a:lstStyle/>
        <a:p>
          <a:endParaRPr lang="en-US"/>
        </a:p>
      </dgm:t>
    </dgm:pt>
    <dgm:pt modelId="{67BCF71A-7544-4522-AE0D-8C2F71EC276E}" type="sibTrans" cxnId="{9BF7F234-A94A-4FDB-A216-29DD8B97AC9D}">
      <dgm:prSet/>
      <dgm:spPr/>
      <dgm:t>
        <a:bodyPr/>
        <a:lstStyle/>
        <a:p>
          <a:endParaRPr lang="en-US"/>
        </a:p>
      </dgm:t>
    </dgm:pt>
    <dgm:pt modelId="{DF14A219-98C7-4B6B-A451-61913AF0BF28}">
      <dgm:prSet/>
      <dgm:spPr/>
      <dgm:t>
        <a:bodyPr/>
        <a:lstStyle/>
        <a:p>
          <a:r>
            <a:rPr lang="en-GB"/>
            <a:t>Held into a client account – referred as ‘generally on account of costs’. Held under Rule 4.3 and used for the purposes as explained to the client.</a:t>
          </a:r>
          <a:endParaRPr lang="en-US"/>
        </a:p>
      </dgm:t>
    </dgm:pt>
    <dgm:pt modelId="{9560C99A-F225-4578-A33F-C0E41781246C}" type="parTrans" cxnId="{628D51C8-129E-4D18-9B1E-ECB54073A41A}">
      <dgm:prSet/>
      <dgm:spPr/>
      <dgm:t>
        <a:bodyPr/>
        <a:lstStyle/>
        <a:p>
          <a:endParaRPr lang="en-US"/>
        </a:p>
      </dgm:t>
    </dgm:pt>
    <dgm:pt modelId="{74E6B6A6-72F0-424B-BF27-D5790EE9D35D}" type="sibTrans" cxnId="{628D51C8-129E-4D18-9B1E-ECB54073A41A}">
      <dgm:prSet/>
      <dgm:spPr/>
      <dgm:t>
        <a:bodyPr/>
        <a:lstStyle/>
        <a:p>
          <a:endParaRPr lang="en-US"/>
        </a:p>
      </dgm:t>
    </dgm:pt>
    <dgm:pt modelId="{59670BB1-AA3E-4EB0-AEDB-3733C2B58DEC}">
      <dgm:prSet/>
      <dgm:spPr/>
      <dgm:t>
        <a:bodyPr/>
        <a:lstStyle/>
        <a:p>
          <a:r>
            <a:rPr lang="en-GB"/>
            <a:t>Client money does not include money received for disbursements that have already been paid. This is paid into the firm’s business account. </a:t>
          </a:r>
          <a:endParaRPr lang="en-US"/>
        </a:p>
      </dgm:t>
    </dgm:pt>
    <dgm:pt modelId="{88D55DE5-4BC4-493C-AFFA-780FFD5DE1DA}" type="parTrans" cxnId="{77ACFA06-6364-4751-BC9B-6BCBD1AD7E49}">
      <dgm:prSet/>
      <dgm:spPr/>
      <dgm:t>
        <a:bodyPr/>
        <a:lstStyle/>
        <a:p>
          <a:endParaRPr lang="en-US"/>
        </a:p>
      </dgm:t>
    </dgm:pt>
    <dgm:pt modelId="{AEDF51A6-868D-4CA2-B0B6-C256BDACDC17}" type="sibTrans" cxnId="{77ACFA06-6364-4751-BC9B-6BCBD1AD7E49}">
      <dgm:prSet/>
      <dgm:spPr/>
      <dgm:t>
        <a:bodyPr/>
        <a:lstStyle/>
        <a:p>
          <a:endParaRPr lang="en-US"/>
        </a:p>
      </dgm:t>
    </dgm:pt>
    <dgm:pt modelId="{D4D4FF58-478B-4C8B-B13C-348A801EC6A8}">
      <dgm:prSet/>
      <dgm:spPr/>
      <dgm:t>
        <a:bodyPr/>
        <a:lstStyle/>
        <a:p>
          <a:r>
            <a:rPr lang="en-GB"/>
            <a:t>Firms could bill for future fees and disbursements, to avoid Rule 2.1 (d) but should be cautious about  billing for future items. </a:t>
          </a:r>
          <a:endParaRPr lang="en-US"/>
        </a:p>
      </dgm:t>
    </dgm:pt>
    <dgm:pt modelId="{D0D94E1E-EF16-431F-B93F-2C0FEE6C6D2A}" type="parTrans" cxnId="{C3C42467-9583-474C-BB9D-04186256B58C}">
      <dgm:prSet/>
      <dgm:spPr/>
      <dgm:t>
        <a:bodyPr/>
        <a:lstStyle/>
        <a:p>
          <a:endParaRPr lang="en-US"/>
        </a:p>
      </dgm:t>
    </dgm:pt>
    <dgm:pt modelId="{A957C5AB-40F7-41AB-BBC9-D8DD4A7EA36D}" type="sibTrans" cxnId="{C3C42467-9583-474C-BB9D-04186256B58C}">
      <dgm:prSet/>
      <dgm:spPr/>
      <dgm:t>
        <a:bodyPr/>
        <a:lstStyle/>
        <a:p>
          <a:endParaRPr lang="en-US"/>
        </a:p>
      </dgm:t>
    </dgm:pt>
    <dgm:pt modelId="{E9D66FF3-7A50-4275-A3FD-81148DC022F5}" type="pres">
      <dgm:prSet presAssocID="{40BDBB6C-4263-4D27-BC2C-24602C024808}" presName="outerComposite" presStyleCnt="0">
        <dgm:presLayoutVars>
          <dgm:chMax val="5"/>
          <dgm:dir/>
          <dgm:resizeHandles val="exact"/>
        </dgm:presLayoutVars>
      </dgm:prSet>
      <dgm:spPr/>
    </dgm:pt>
    <dgm:pt modelId="{B583F439-57EB-4B1F-8E1B-5399A78F38E8}" type="pres">
      <dgm:prSet presAssocID="{40BDBB6C-4263-4D27-BC2C-24602C024808}" presName="dummyMaxCanvas" presStyleCnt="0">
        <dgm:presLayoutVars/>
      </dgm:prSet>
      <dgm:spPr/>
    </dgm:pt>
    <dgm:pt modelId="{3A3822D8-5CE1-4CD7-B5A3-98472BA68891}" type="pres">
      <dgm:prSet presAssocID="{40BDBB6C-4263-4D27-BC2C-24602C024808}" presName="FourNodes_1" presStyleLbl="node1" presStyleIdx="0" presStyleCnt="4">
        <dgm:presLayoutVars>
          <dgm:bulletEnabled val="1"/>
        </dgm:presLayoutVars>
      </dgm:prSet>
      <dgm:spPr/>
    </dgm:pt>
    <dgm:pt modelId="{0894DB3D-B9F4-4707-B079-0D3691D8971B}" type="pres">
      <dgm:prSet presAssocID="{40BDBB6C-4263-4D27-BC2C-24602C024808}" presName="FourNodes_2" presStyleLbl="node1" presStyleIdx="1" presStyleCnt="4">
        <dgm:presLayoutVars>
          <dgm:bulletEnabled val="1"/>
        </dgm:presLayoutVars>
      </dgm:prSet>
      <dgm:spPr/>
    </dgm:pt>
    <dgm:pt modelId="{E2736532-06FF-4FB2-B56C-0B7857E933E3}" type="pres">
      <dgm:prSet presAssocID="{40BDBB6C-4263-4D27-BC2C-24602C024808}" presName="FourNodes_3" presStyleLbl="node1" presStyleIdx="2" presStyleCnt="4">
        <dgm:presLayoutVars>
          <dgm:bulletEnabled val="1"/>
        </dgm:presLayoutVars>
      </dgm:prSet>
      <dgm:spPr/>
    </dgm:pt>
    <dgm:pt modelId="{BDC83E06-7CD1-494A-BBA3-D7B3AECCF570}" type="pres">
      <dgm:prSet presAssocID="{40BDBB6C-4263-4D27-BC2C-24602C024808}" presName="FourNodes_4" presStyleLbl="node1" presStyleIdx="3" presStyleCnt="4">
        <dgm:presLayoutVars>
          <dgm:bulletEnabled val="1"/>
        </dgm:presLayoutVars>
      </dgm:prSet>
      <dgm:spPr/>
    </dgm:pt>
    <dgm:pt modelId="{53236158-CD0F-4B51-8D55-F9A5C6BEEDCB}" type="pres">
      <dgm:prSet presAssocID="{40BDBB6C-4263-4D27-BC2C-24602C024808}" presName="FourConn_1-2" presStyleLbl="fgAccFollowNode1" presStyleIdx="0" presStyleCnt="3">
        <dgm:presLayoutVars>
          <dgm:bulletEnabled val="1"/>
        </dgm:presLayoutVars>
      </dgm:prSet>
      <dgm:spPr/>
    </dgm:pt>
    <dgm:pt modelId="{8360AC80-7C46-4C08-97B6-978480BCA8B2}" type="pres">
      <dgm:prSet presAssocID="{40BDBB6C-4263-4D27-BC2C-24602C024808}" presName="FourConn_2-3" presStyleLbl="fgAccFollowNode1" presStyleIdx="1" presStyleCnt="3">
        <dgm:presLayoutVars>
          <dgm:bulletEnabled val="1"/>
        </dgm:presLayoutVars>
      </dgm:prSet>
      <dgm:spPr/>
    </dgm:pt>
    <dgm:pt modelId="{9ADEF1A2-1E9D-4AA5-BBD1-B29F81C2B6CE}" type="pres">
      <dgm:prSet presAssocID="{40BDBB6C-4263-4D27-BC2C-24602C024808}" presName="FourConn_3-4" presStyleLbl="fgAccFollowNode1" presStyleIdx="2" presStyleCnt="3">
        <dgm:presLayoutVars>
          <dgm:bulletEnabled val="1"/>
        </dgm:presLayoutVars>
      </dgm:prSet>
      <dgm:spPr/>
    </dgm:pt>
    <dgm:pt modelId="{6A938772-4192-4E66-A548-4BC994FFDCC8}" type="pres">
      <dgm:prSet presAssocID="{40BDBB6C-4263-4D27-BC2C-24602C024808}" presName="FourNodes_1_text" presStyleLbl="node1" presStyleIdx="3" presStyleCnt="4">
        <dgm:presLayoutVars>
          <dgm:bulletEnabled val="1"/>
        </dgm:presLayoutVars>
      </dgm:prSet>
      <dgm:spPr/>
    </dgm:pt>
    <dgm:pt modelId="{4773B716-CBF9-49F8-B957-EDBC54F24B7D}" type="pres">
      <dgm:prSet presAssocID="{40BDBB6C-4263-4D27-BC2C-24602C024808}" presName="FourNodes_2_text" presStyleLbl="node1" presStyleIdx="3" presStyleCnt="4">
        <dgm:presLayoutVars>
          <dgm:bulletEnabled val="1"/>
        </dgm:presLayoutVars>
      </dgm:prSet>
      <dgm:spPr/>
    </dgm:pt>
    <dgm:pt modelId="{918F6513-052B-47B9-B2CB-0A7F8439BBC4}" type="pres">
      <dgm:prSet presAssocID="{40BDBB6C-4263-4D27-BC2C-24602C024808}" presName="FourNodes_3_text" presStyleLbl="node1" presStyleIdx="3" presStyleCnt="4">
        <dgm:presLayoutVars>
          <dgm:bulletEnabled val="1"/>
        </dgm:presLayoutVars>
      </dgm:prSet>
      <dgm:spPr/>
    </dgm:pt>
    <dgm:pt modelId="{C17796B7-96E6-4F13-8A7F-A20913B6C029}" type="pres">
      <dgm:prSet presAssocID="{40BDBB6C-4263-4D27-BC2C-24602C024808}" presName="FourNodes_4_text" presStyleLbl="node1" presStyleIdx="3" presStyleCnt="4">
        <dgm:presLayoutVars>
          <dgm:bulletEnabled val="1"/>
        </dgm:presLayoutVars>
      </dgm:prSet>
      <dgm:spPr/>
    </dgm:pt>
  </dgm:ptLst>
  <dgm:cxnLst>
    <dgm:cxn modelId="{BADC3A04-9D81-4228-A327-050112F0B1AF}" type="presOf" srcId="{B56EF00C-72BB-4DD6-9988-75D51EC1B8B7}" destId="{3A3822D8-5CE1-4CD7-B5A3-98472BA68891}" srcOrd="0" destOrd="0" presId="urn:microsoft.com/office/officeart/2005/8/layout/vProcess5"/>
    <dgm:cxn modelId="{77ACFA06-6364-4751-BC9B-6BCBD1AD7E49}" srcId="{40BDBB6C-4263-4D27-BC2C-24602C024808}" destId="{59670BB1-AA3E-4EB0-AEDB-3733C2B58DEC}" srcOrd="2" destOrd="0" parTransId="{88D55DE5-4BC4-493C-AFFA-780FFD5DE1DA}" sibTransId="{AEDF51A6-868D-4CA2-B0B6-C256BDACDC17}"/>
    <dgm:cxn modelId="{A76C8B0A-6647-41A0-B1D2-E9CFF58E1496}" type="presOf" srcId="{59670BB1-AA3E-4EB0-AEDB-3733C2B58DEC}" destId="{918F6513-052B-47B9-B2CB-0A7F8439BBC4}" srcOrd="1" destOrd="0" presId="urn:microsoft.com/office/officeart/2005/8/layout/vProcess5"/>
    <dgm:cxn modelId="{7A99600B-CF6E-45CC-83DB-5331D7D8DB5C}" type="presOf" srcId="{DF14A219-98C7-4B6B-A451-61913AF0BF28}" destId="{4773B716-CBF9-49F8-B957-EDBC54F24B7D}" srcOrd="1" destOrd="0" presId="urn:microsoft.com/office/officeart/2005/8/layout/vProcess5"/>
    <dgm:cxn modelId="{14CB4A22-08E4-44AE-B491-4B4BE98DC9BF}" type="presOf" srcId="{67BCF71A-7544-4522-AE0D-8C2F71EC276E}" destId="{53236158-CD0F-4B51-8D55-F9A5C6BEEDCB}" srcOrd="0" destOrd="0" presId="urn:microsoft.com/office/officeart/2005/8/layout/vProcess5"/>
    <dgm:cxn modelId="{445E2D2C-E6FF-4A8E-B769-0E7D311DDA92}" type="presOf" srcId="{B56EF00C-72BB-4DD6-9988-75D51EC1B8B7}" destId="{6A938772-4192-4E66-A548-4BC994FFDCC8}" srcOrd="1" destOrd="0" presId="urn:microsoft.com/office/officeart/2005/8/layout/vProcess5"/>
    <dgm:cxn modelId="{9BF7F234-A94A-4FDB-A216-29DD8B97AC9D}" srcId="{40BDBB6C-4263-4D27-BC2C-24602C024808}" destId="{B56EF00C-72BB-4DD6-9988-75D51EC1B8B7}" srcOrd="0" destOrd="0" parTransId="{789DFA51-6B48-4F2A-9C21-BC4875DCA6A4}" sibTransId="{67BCF71A-7544-4522-AE0D-8C2F71EC276E}"/>
    <dgm:cxn modelId="{C3C42467-9583-474C-BB9D-04186256B58C}" srcId="{40BDBB6C-4263-4D27-BC2C-24602C024808}" destId="{D4D4FF58-478B-4C8B-B13C-348A801EC6A8}" srcOrd="3" destOrd="0" parTransId="{D0D94E1E-EF16-431F-B93F-2C0FEE6C6D2A}" sibTransId="{A957C5AB-40F7-41AB-BBC9-D8DD4A7EA36D}"/>
    <dgm:cxn modelId="{48B54F53-9446-4825-AD49-FAD92F2F12EC}" type="presOf" srcId="{D4D4FF58-478B-4C8B-B13C-348A801EC6A8}" destId="{BDC83E06-7CD1-494A-BBA3-D7B3AECCF570}" srcOrd="0" destOrd="0" presId="urn:microsoft.com/office/officeart/2005/8/layout/vProcess5"/>
    <dgm:cxn modelId="{D6D0E075-BA7F-4A37-B52A-F52E5F49F013}" type="presOf" srcId="{DF14A219-98C7-4B6B-A451-61913AF0BF28}" destId="{0894DB3D-B9F4-4707-B079-0D3691D8971B}" srcOrd="0" destOrd="0" presId="urn:microsoft.com/office/officeart/2005/8/layout/vProcess5"/>
    <dgm:cxn modelId="{4F9DDF82-A070-44CC-84D9-C10AD235EF1A}" type="presOf" srcId="{40BDBB6C-4263-4D27-BC2C-24602C024808}" destId="{E9D66FF3-7A50-4275-A3FD-81148DC022F5}" srcOrd="0" destOrd="0" presId="urn:microsoft.com/office/officeart/2005/8/layout/vProcess5"/>
    <dgm:cxn modelId="{164F8C90-FEAB-4A66-B1F9-F783BE1A47E5}" type="presOf" srcId="{D4D4FF58-478B-4C8B-B13C-348A801EC6A8}" destId="{C17796B7-96E6-4F13-8A7F-A20913B6C029}" srcOrd="1" destOrd="0" presId="urn:microsoft.com/office/officeart/2005/8/layout/vProcess5"/>
    <dgm:cxn modelId="{85829D9F-F81D-4628-80D2-1C169C9593C5}" type="presOf" srcId="{AEDF51A6-868D-4CA2-B0B6-C256BDACDC17}" destId="{9ADEF1A2-1E9D-4AA5-BBD1-B29F81C2B6CE}" srcOrd="0" destOrd="0" presId="urn:microsoft.com/office/officeart/2005/8/layout/vProcess5"/>
    <dgm:cxn modelId="{4415EDBA-FCDA-4427-88AD-9F5ECE398BA4}" type="presOf" srcId="{59670BB1-AA3E-4EB0-AEDB-3733C2B58DEC}" destId="{E2736532-06FF-4FB2-B56C-0B7857E933E3}" srcOrd="0" destOrd="0" presId="urn:microsoft.com/office/officeart/2005/8/layout/vProcess5"/>
    <dgm:cxn modelId="{628D51C8-129E-4D18-9B1E-ECB54073A41A}" srcId="{40BDBB6C-4263-4D27-BC2C-24602C024808}" destId="{DF14A219-98C7-4B6B-A451-61913AF0BF28}" srcOrd="1" destOrd="0" parTransId="{9560C99A-F225-4578-A33F-C0E41781246C}" sibTransId="{74E6B6A6-72F0-424B-BF27-D5790EE9D35D}"/>
    <dgm:cxn modelId="{52E1A3D2-74B8-4962-B2A4-3332FFA5B473}" type="presOf" srcId="{74E6B6A6-72F0-424B-BF27-D5790EE9D35D}" destId="{8360AC80-7C46-4C08-97B6-978480BCA8B2}" srcOrd="0" destOrd="0" presId="urn:microsoft.com/office/officeart/2005/8/layout/vProcess5"/>
    <dgm:cxn modelId="{2C2FA479-4761-4B99-977B-2D6A70ED683B}" type="presParOf" srcId="{E9D66FF3-7A50-4275-A3FD-81148DC022F5}" destId="{B583F439-57EB-4B1F-8E1B-5399A78F38E8}" srcOrd="0" destOrd="0" presId="urn:microsoft.com/office/officeart/2005/8/layout/vProcess5"/>
    <dgm:cxn modelId="{E432EDC8-F1BF-4888-8843-F4F2BD0601D9}" type="presParOf" srcId="{E9D66FF3-7A50-4275-A3FD-81148DC022F5}" destId="{3A3822D8-5CE1-4CD7-B5A3-98472BA68891}" srcOrd="1" destOrd="0" presId="urn:microsoft.com/office/officeart/2005/8/layout/vProcess5"/>
    <dgm:cxn modelId="{32138B3A-0349-401D-81B7-05CF26F69E52}" type="presParOf" srcId="{E9D66FF3-7A50-4275-A3FD-81148DC022F5}" destId="{0894DB3D-B9F4-4707-B079-0D3691D8971B}" srcOrd="2" destOrd="0" presId="urn:microsoft.com/office/officeart/2005/8/layout/vProcess5"/>
    <dgm:cxn modelId="{203DB55D-2095-416C-861D-67750445D9EE}" type="presParOf" srcId="{E9D66FF3-7A50-4275-A3FD-81148DC022F5}" destId="{E2736532-06FF-4FB2-B56C-0B7857E933E3}" srcOrd="3" destOrd="0" presId="urn:microsoft.com/office/officeart/2005/8/layout/vProcess5"/>
    <dgm:cxn modelId="{DE2491C5-0A5C-4DB4-9C55-7BEF47A4001D}" type="presParOf" srcId="{E9D66FF3-7A50-4275-A3FD-81148DC022F5}" destId="{BDC83E06-7CD1-494A-BBA3-D7B3AECCF570}" srcOrd="4" destOrd="0" presId="urn:microsoft.com/office/officeart/2005/8/layout/vProcess5"/>
    <dgm:cxn modelId="{8F9191EF-F340-4B37-9FEE-9D215711E4E6}" type="presParOf" srcId="{E9D66FF3-7A50-4275-A3FD-81148DC022F5}" destId="{53236158-CD0F-4B51-8D55-F9A5C6BEEDCB}" srcOrd="5" destOrd="0" presId="urn:microsoft.com/office/officeart/2005/8/layout/vProcess5"/>
    <dgm:cxn modelId="{45290583-A41A-4B28-8ACE-FB3C511BF3A5}" type="presParOf" srcId="{E9D66FF3-7A50-4275-A3FD-81148DC022F5}" destId="{8360AC80-7C46-4C08-97B6-978480BCA8B2}" srcOrd="6" destOrd="0" presId="urn:microsoft.com/office/officeart/2005/8/layout/vProcess5"/>
    <dgm:cxn modelId="{5A1DC0DB-8940-4711-ABE1-D1E37852824E}" type="presParOf" srcId="{E9D66FF3-7A50-4275-A3FD-81148DC022F5}" destId="{9ADEF1A2-1E9D-4AA5-BBD1-B29F81C2B6CE}" srcOrd="7" destOrd="0" presId="urn:microsoft.com/office/officeart/2005/8/layout/vProcess5"/>
    <dgm:cxn modelId="{B1F8B0E3-EC18-4BA7-ABB6-FC56DD2D4D8A}" type="presParOf" srcId="{E9D66FF3-7A50-4275-A3FD-81148DC022F5}" destId="{6A938772-4192-4E66-A548-4BC994FFDCC8}" srcOrd="8" destOrd="0" presId="urn:microsoft.com/office/officeart/2005/8/layout/vProcess5"/>
    <dgm:cxn modelId="{D75F1B98-7EF8-44AD-A9DE-7603B996FB86}" type="presParOf" srcId="{E9D66FF3-7A50-4275-A3FD-81148DC022F5}" destId="{4773B716-CBF9-49F8-B957-EDBC54F24B7D}" srcOrd="9" destOrd="0" presId="urn:microsoft.com/office/officeart/2005/8/layout/vProcess5"/>
    <dgm:cxn modelId="{D1DB0F4F-D0CE-41E0-AFE6-A8C25E6130EF}" type="presParOf" srcId="{E9D66FF3-7A50-4275-A3FD-81148DC022F5}" destId="{918F6513-052B-47B9-B2CB-0A7F8439BBC4}" srcOrd="10" destOrd="0" presId="urn:microsoft.com/office/officeart/2005/8/layout/vProcess5"/>
    <dgm:cxn modelId="{D0D48FAC-93C4-4877-A967-8872A6846CC1}" type="presParOf" srcId="{E9D66FF3-7A50-4275-A3FD-81148DC022F5}" destId="{C17796B7-96E6-4F13-8A7F-A20913B6C02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5CD172-852B-41CB-AA6A-2010C3904FE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389EFA7-FABA-42A1-891E-812E4987DCC1}">
      <dgm:prSet/>
      <dgm:spPr/>
      <dgm:t>
        <a:bodyPr/>
        <a:lstStyle/>
        <a:p>
          <a:r>
            <a:rPr lang="en-GB"/>
            <a:t>Opened by the firm for the client for client money</a:t>
          </a:r>
          <a:endParaRPr lang="en-US"/>
        </a:p>
      </dgm:t>
    </dgm:pt>
    <dgm:pt modelId="{3F437BE1-56D5-462A-8A8C-98D6C59627D2}" type="parTrans" cxnId="{B1DF024C-8CB4-4058-B250-FFDFC0AAE45C}">
      <dgm:prSet/>
      <dgm:spPr/>
      <dgm:t>
        <a:bodyPr/>
        <a:lstStyle/>
        <a:p>
          <a:endParaRPr lang="en-US"/>
        </a:p>
      </dgm:t>
    </dgm:pt>
    <dgm:pt modelId="{E93EB12E-E96F-4CBA-A22F-BB168BCB882A}" type="sibTrans" cxnId="{B1DF024C-8CB4-4058-B250-FFDFC0AAE45C}">
      <dgm:prSet/>
      <dgm:spPr/>
      <dgm:t>
        <a:bodyPr/>
        <a:lstStyle/>
        <a:p>
          <a:endParaRPr lang="en-US"/>
        </a:p>
      </dgm:t>
    </dgm:pt>
    <dgm:pt modelId="{97D7AB42-701B-435E-ACEF-2B1CB90F550B}">
      <dgm:prSet/>
      <dgm:spPr/>
      <dgm:t>
        <a:bodyPr/>
        <a:lstStyle/>
        <a:p>
          <a:r>
            <a:rPr lang="en-GB"/>
            <a:t>Rule 3 requires it to be a bank or building society and to include the word client in the title. </a:t>
          </a:r>
          <a:endParaRPr lang="en-US"/>
        </a:p>
      </dgm:t>
    </dgm:pt>
    <dgm:pt modelId="{B10FA194-BF7A-4E4B-BFD5-F4508D1E7E6B}" type="parTrans" cxnId="{96DB0A17-FC6A-449A-9D5E-FC2A89BC805D}">
      <dgm:prSet/>
      <dgm:spPr/>
      <dgm:t>
        <a:bodyPr/>
        <a:lstStyle/>
        <a:p>
          <a:endParaRPr lang="en-US"/>
        </a:p>
      </dgm:t>
    </dgm:pt>
    <dgm:pt modelId="{30135146-B6B8-4B76-8431-7A1B578BB4C2}" type="sibTrans" cxnId="{96DB0A17-FC6A-449A-9D5E-FC2A89BC805D}">
      <dgm:prSet/>
      <dgm:spPr/>
      <dgm:t>
        <a:bodyPr/>
        <a:lstStyle/>
        <a:p>
          <a:endParaRPr lang="en-US"/>
        </a:p>
      </dgm:t>
    </dgm:pt>
    <dgm:pt modelId="{9BC54E4C-B28D-4A5D-B561-E5BD73EF512E}">
      <dgm:prSet/>
      <dgm:spPr/>
      <dgm:t>
        <a:bodyPr/>
        <a:lstStyle/>
        <a:p>
          <a:r>
            <a:rPr lang="en-GB"/>
            <a:t>s.85 (2) Solicitors Act 1974 provides that a bank does not have any recourse or right against money in a client bank account in respect of any liability of the solicitor to the bank. </a:t>
          </a:r>
          <a:endParaRPr lang="en-US"/>
        </a:p>
      </dgm:t>
    </dgm:pt>
    <dgm:pt modelId="{7768BC9A-D41E-45A3-ADCE-A7772D912633}" type="parTrans" cxnId="{554C0618-79CC-45E6-A1EF-4AF6853375D5}">
      <dgm:prSet/>
      <dgm:spPr/>
      <dgm:t>
        <a:bodyPr/>
        <a:lstStyle/>
        <a:p>
          <a:endParaRPr lang="en-US"/>
        </a:p>
      </dgm:t>
    </dgm:pt>
    <dgm:pt modelId="{D84DA7F6-369A-4E88-A827-9AF8037067BB}" type="sibTrans" cxnId="{554C0618-79CC-45E6-A1EF-4AF6853375D5}">
      <dgm:prSet/>
      <dgm:spPr/>
      <dgm:t>
        <a:bodyPr/>
        <a:lstStyle/>
        <a:p>
          <a:endParaRPr lang="en-US"/>
        </a:p>
      </dgm:t>
    </dgm:pt>
    <dgm:pt modelId="{9972BD59-A514-4C52-9C03-2409ACBA267B}">
      <dgm:prSet/>
      <dgm:spPr/>
      <dgm:t>
        <a:bodyPr/>
        <a:lstStyle/>
        <a:p>
          <a:r>
            <a:rPr lang="en-GB"/>
            <a:t>Rule 2.4 requires firms to have client money available on demand unless otherwise agreed in writing. </a:t>
          </a:r>
          <a:endParaRPr lang="en-US"/>
        </a:p>
      </dgm:t>
    </dgm:pt>
    <dgm:pt modelId="{493DD424-4F52-4601-8F9E-CB1BC86F29C0}" type="parTrans" cxnId="{F2667DF3-3604-421B-9BE5-5AF0F241BB40}">
      <dgm:prSet/>
      <dgm:spPr/>
      <dgm:t>
        <a:bodyPr/>
        <a:lstStyle/>
        <a:p>
          <a:endParaRPr lang="en-US"/>
        </a:p>
      </dgm:t>
    </dgm:pt>
    <dgm:pt modelId="{16586451-14EE-4CBD-B35A-81FDAD1BCFB1}" type="sibTrans" cxnId="{F2667DF3-3604-421B-9BE5-5AF0F241BB40}">
      <dgm:prSet/>
      <dgm:spPr/>
      <dgm:t>
        <a:bodyPr/>
        <a:lstStyle/>
        <a:p>
          <a:endParaRPr lang="en-US"/>
        </a:p>
      </dgm:t>
    </dgm:pt>
    <dgm:pt modelId="{D4099995-4B49-4B74-8445-83A98CED9C2E}" type="pres">
      <dgm:prSet presAssocID="{B35CD172-852B-41CB-AA6A-2010C3904FE4}" presName="outerComposite" presStyleCnt="0">
        <dgm:presLayoutVars>
          <dgm:chMax val="5"/>
          <dgm:dir/>
          <dgm:resizeHandles val="exact"/>
        </dgm:presLayoutVars>
      </dgm:prSet>
      <dgm:spPr/>
    </dgm:pt>
    <dgm:pt modelId="{09AF1DC7-90EE-4BCF-A447-A5CDE7A26220}" type="pres">
      <dgm:prSet presAssocID="{B35CD172-852B-41CB-AA6A-2010C3904FE4}" presName="dummyMaxCanvas" presStyleCnt="0">
        <dgm:presLayoutVars/>
      </dgm:prSet>
      <dgm:spPr/>
    </dgm:pt>
    <dgm:pt modelId="{B736152F-9026-46CB-AAFA-FF3252E573A4}" type="pres">
      <dgm:prSet presAssocID="{B35CD172-852B-41CB-AA6A-2010C3904FE4}" presName="FourNodes_1" presStyleLbl="node1" presStyleIdx="0" presStyleCnt="4">
        <dgm:presLayoutVars>
          <dgm:bulletEnabled val="1"/>
        </dgm:presLayoutVars>
      </dgm:prSet>
      <dgm:spPr/>
    </dgm:pt>
    <dgm:pt modelId="{0C9C28A8-0C86-4FBF-9C65-4D61EAE46EDC}" type="pres">
      <dgm:prSet presAssocID="{B35CD172-852B-41CB-AA6A-2010C3904FE4}" presName="FourNodes_2" presStyleLbl="node1" presStyleIdx="1" presStyleCnt="4">
        <dgm:presLayoutVars>
          <dgm:bulletEnabled val="1"/>
        </dgm:presLayoutVars>
      </dgm:prSet>
      <dgm:spPr/>
    </dgm:pt>
    <dgm:pt modelId="{A4047887-123A-4E98-97B2-44A1E5E249F4}" type="pres">
      <dgm:prSet presAssocID="{B35CD172-852B-41CB-AA6A-2010C3904FE4}" presName="FourNodes_3" presStyleLbl="node1" presStyleIdx="2" presStyleCnt="4">
        <dgm:presLayoutVars>
          <dgm:bulletEnabled val="1"/>
        </dgm:presLayoutVars>
      </dgm:prSet>
      <dgm:spPr/>
    </dgm:pt>
    <dgm:pt modelId="{E0458715-504C-4D70-8B36-27EFC0AFDE8C}" type="pres">
      <dgm:prSet presAssocID="{B35CD172-852B-41CB-AA6A-2010C3904FE4}" presName="FourNodes_4" presStyleLbl="node1" presStyleIdx="3" presStyleCnt="4">
        <dgm:presLayoutVars>
          <dgm:bulletEnabled val="1"/>
        </dgm:presLayoutVars>
      </dgm:prSet>
      <dgm:spPr/>
    </dgm:pt>
    <dgm:pt modelId="{E14184F7-3DA1-46FD-9C33-0C6A14627281}" type="pres">
      <dgm:prSet presAssocID="{B35CD172-852B-41CB-AA6A-2010C3904FE4}" presName="FourConn_1-2" presStyleLbl="fgAccFollowNode1" presStyleIdx="0" presStyleCnt="3">
        <dgm:presLayoutVars>
          <dgm:bulletEnabled val="1"/>
        </dgm:presLayoutVars>
      </dgm:prSet>
      <dgm:spPr/>
    </dgm:pt>
    <dgm:pt modelId="{EC69CC28-653D-4130-B545-95DDDC35AC7C}" type="pres">
      <dgm:prSet presAssocID="{B35CD172-852B-41CB-AA6A-2010C3904FE4}" presName="FourConn_2-3" presStyleLbl="fgAccFollowNode1" presStyleIdx="1" presStyleCnt="3">
        <dgm:presLayoutVars>
          <dgm:bulletEnabled val="1"/>
        </dgm:presLayoutVars>
      </dgm:prSet>
      <dgm:spPr/>
    </dgm:pt>
    <dgm:pt modelId="{CB7F65CE-D2CA-4A16-A8BF-F49F7CEEF157}" type="pres">
      <dgm:prSet presAssocID="{B35CD172-852B-41CB-AA6A-2010C3904FE4}" presName="FourConn_3-4" presStyleLbl="fgAccFollowNode1" presStyleIdx="2" presStyleCnt="3">
        <dgm:presLayoutVars>
          <dgm:bulletEnabled val="1"/>
        </dgm:presLayoutVars>
      </dgm:prSet>
      <dgm:spPr/>
    </dgm:pt>
    <dgm:pt modelId="{1E30547E-17A4-4F98-9567-7A958972AA03}" type="pres">
      <dgm:prSet presAssocID="{B35CD172-852B-41CB-AA6A-2010C3904FE4}" presName="FourNodes_1_text" presStyleLbl="node1" presStyleIdx="3" presStyleCnt="4">
        <dgm:presLayoutVars>
          <dgm:bulletEnabled val="1"/>
        </dgm:presLayoutVars>
      </dgm:prSet>
      <dgm:spPr/>
    </dgm:pt>
    <dgm:pt modelId="{B201D582-2945-44B5-A20F-4AD516B28016}" type="pres">
      <dgm:prSet presAssocID="{B35CD172-852B-41CB-AA6A-2010C3904FE4}" presName="FourNodes_2_text" presStyleLbl="node1" presStyleIdx="3" presStyleCnt="4">
        <dgm:presLayoutVars>
          <dgm:bulletEnabled val="1"/>
        </dgm:presLayoutVars>
      </dgm:prSet>
      <dgm:spPr/>
    </dgm:pt>
    <dgm:pt modelId="{D82EA15D-8041-4FFB-ABBA-9BDA8C0C8790}" type="pres">
      <dgm:prSet presAssocID="{B35CD172-852B-41CB-AA6A-2010C3904FE4}" presName="FourNodes_3_text" presStyleLbl="node1" presStyleIdx="3" presStyleCnt="4">
        <dgm:presLayoutVars>
          <dgm:bulletEnabled val="1"/>
        </dgm:presLayoutVars>
      </dgm:prSet>
      <dgm:spPr/>
    </dgm:pt>
    <dgm:pt modelId="{51832C93-4A9C-4A3D-B214-86FEC23B73C8}" type="pres">
      <dgm:prSet presAssocID="{B35CD172-852B-41CB-AA6A-2010C3904FE4}" presName="FourNodes_4_text" presStyleLbl="node1" presStyleIdx="3" presStyleCnt="4">
        <dgm:presLayoutVars>
          <dgm:bulletEnabled val="1"/>
        </dgm:presLayoutVars>
      </dgm:prSet>
      <dgm:spPr/>
    </dgm:pt>
  </dgm:ptLst>
  <dgm:cxnLst>
    <dgm:cxn modelId="{64BFB314-77A5-4532-9BE4-0D4818430C04}" type="presOf" srcId="{E93EB12E-E96F-4CBA-A22F-BB168BCB882A}" destId="{E14184F7-3DA1-46FD-9C33-0C6A14627281}" srcOrd="0" destOrd="0" presId="urn:microsoft.com/office/officeart/2005/8/layout/vProcess5"/>
    <dgm:cxn modelId="{85286E15-A340-47F0-AC00-4C03B2C4F6DF}" type="presOf" srcId="{6389EFA7-FABA-42A1-891E-812E4987DCC1}" destId="{B736152F-9026-46CB-AAFA-FF3252E573A4}" srcOrd="0" destOrd="0" presId="urn:microsoft.com/office/officeart/2005/8/layout/vProcess5"/>
    <dgm:cxn modelId="{96DB0A17-FC6A-449A-9D5E-FC2A89BC805D}" srcId="{B35CD172-852B-41CB-AA6A-2010C3904FE4}" destId="{97D7AB42-701B-435E-ACEF-2B1CB90F550B}" srcOrd="1" destOrd="0" parTransId="{B10FA194-BF7A-4E4B-BFD5-F4508D1E7E6B}" sibTransId="{30135146-B6B8-4B76-8431-7A1B578BB4C2}"/>
    <dgm:cxn modelId="{3751B217-F484-43B1-82CF-A1F133C71A01}" type="presOf" srcId="{9972BD59-A514-4C52-9C03-2409ACBA267B}" destId="{E0458715-504C-4D70-8B36-27EFC0AFDE8C}" srcOrd="0" destOrd="0" presId="urn:microsoft.com/office/officeart/2005/8/layout/vProcess5"/>
    <dgm:cxn modelId="{554C0618-79CC-45E6-A1EF-4AF6853375D5}" srcId="{B35CD172-852B-41CB-AA6A-2010C3904FE4}" destId="{9BC54E4C-B28D-4A5D-B561-E5BD73EF512E}" srcOrd="2" destOrd="0" parTransId="{7768BC9A-D41E-45A3-ADCE-A7772D912633}" sibTransId="{D84DA7F6-369A-4E88-A827-9AF8037067BB}"/>
    <dgm:cxn modelId="{F63BFA1C-73C9-4E34-9A93-4C33A8F6C5EB}" type="presOf" srcId="{97D7AB42-701B-435E-ACEF-2B1CB90F550B}" destId="{0C9C28A8-0C86-4FBF-9C65-4D61EAE46EDC}" srcOrd="0" destOrd="0" presId="urn:microsoft.com/office/officeart/2005/8/layout/vProcess5"/>
    <dgm:cxn modelId="{F1435560-4908-455E-90B0-3DC41B91B9A3}" type="presOf" srcId="{9BC54E4C-B28D-4A5D-B561-E5BD73EF512E}" destId="{A4047887-123A-4E98-97B2-44A1E5E249F4}" srcOrd="0" destOrd="0" presId="urn:microsoft.com/office/officeart/2005/8/layout/vProcess5"/>
    <dgm:cxn modelId="{B1DF024C-8CB4-4058-B250-FFDFC0AAE45C}" srcId="{B35CD172-852B-41CB-AA6A-2010C3904FE4}" destId="{6389EFA7-FABA-42A1-891E-812E4987DCC1}" srcOrd="0" destOrd="0" parTransId="{3F437BE1-56D5-462A-8A8C-98D6C59627D2}" sibTransId="{E93EB12E-E96F-4CBA-A22F-BB168BCB882A}"/>
    <dgm:cxn modelId="{6F84216E-458F-4797-AF02-BF5B76B15BF7}" type="presOf" srcId="{9972BD59-A514-4C52-9C03-2409ACBA267B}" destId="{51832C93-4A9C-4A3D-B214-86FEC23B73C8}" srcOrd="1" destOrd="0" presId="urn:microsoft.com/office/officeart/2005/8/layout/vProcess5"/>
    <dgm:cxn modelId="{8B374052-A8ED-4CA1-9654-8A862EE43700}" type="presOf" srcId="{6389EFA7-FABA-42A1-891E-812E4987DCC1}" destId="{1E30547E-17A4-4F98-9567-7A958972AA03}" srcOrd="1" destOrd="0" presId="urn:microsoft.com/office/officeart/2005/8/layout/vProcess5"/>
    <dgm:cxn modelId="{83D87E8A-1D41-4EE1-9B45-AA88F501894D}" type="presOf" srcId="{9BC54E4C-B28D-4A5D-B561-E5BD73EF512E}" destId="{D82EA15D-8041-4FFB-ABBA-9BDA8C0C8790}" srcOrd="1" destOrd="0" presId="urn:microsoft.com/office/officeart/2005/8/layout/vProcess5"/>
    <dgm:cxn modelId="{D9E9F2BA-D70F-4B46-8060-C2ECD926AED1}" type="presOf" srcId="{B35CD172-852B-41CB-AA6A-2010C3904FE4}" destId="{D4099995-4B49-4B74-8445-83A98CED9C2E}" srcOrd="0" destOrd="0" presId="urn:microsoft.com/office/officeart/2005/8/layout/vProcess5"/>
    <dgm:cxn modelId="{36071DC3-18CD-47D0-8D91-42DF6C11BD6A}" type="presOf" srcId="{97D7AB42-701B-435E-ACEF-2B1CB90F550B}" destId="{B201D582-2945-44B5-A20F-4AD516B28016}" srcOrd="1" destOrd="0" presId="urn:microsoft.com/office/officeart/2005/8/layout/vProcess5"/>
    <dgm:cxn modelId="{E08C27F0-CEBC-4DAA-87D3-6FE67FDC7129}" type="presOf" srcId="{D84DA7F6-369A-4E88-A827-9AF8037067BB}" destId="{CB7F65CE-D2CA-4A16-A8BF-F49F7CEEF157}" srcOrd="0" destOrd="0" presId="urn:microsoft.com/office/officeart/2005/8/layout/vProcess5"/>
    <dgm:cxn modelId="{F2667DF3-3604-421B-9BE5-5AF0F241BB40}" srcId="{B35CD172-852B-41CB-AA6A-2010C3904FE4}" destId="{9972BD59-A514-4C52-9C03-2409ACBA267B}" srcOrd="3" destOrd="0" parTransId="{493DD424-4F52-4601-8F9E-CB1BC86F29C0}" sibTransId="{16586451-14EE-4CBD-B35A-81FDAD1BCFB1}"/>
    <dgm:cxn modelId="{418554FA-2A89-4639-8C0B-CCD3FA08E241}" type="presOf" srcId="{30135146-B6B8-4B76-8431-7A1B578BB4C2}" destId="{EC69CC28-653D-4130-B545-95DDDC35AC7C}" srcOrd="0" destOrd="0" presId="urn:microsoft.com/office/officeart/2005/8/layout/vProcess5"/>
    <dgm:cxn modelId="{CE52D4FB-397D-4A8A-A606-B0F3B23DC94A}" type="presParOf" srcId="{D4099995-4B49-4B74-8445-83A98CED9C2E}" destId="{09AF1DC7-90EE-4BCF-A447-A5CDE7A26220}" srcOrd="0" destOrd="0" presId="urn:microsoft.com/office/officeart/2005/8/layout/vProcess5"/>
    <dgm:cxn modelId="{0868CF95-3AA7-4B2B-AFC0-2DDFDEFAC363}" type="presParOf" srcId="{D4099995-4B49-4B74-8445-83A98CED9C2E}" destId="{B736152F-9026-46CB-AAFA-FF3252E573A4}" srcOrd="1" destOrd="0" presId="urn:microsoft.com/office/officeart/2005/8/layout/vProcess5"/>
    <dgm:cxn modelId="{BE48B29C-6D32-424D-8B5B-65F8DC2E7192}" type="presParOf" srcId="{D4099995-4B49-4B74-8445-83A98CED9C2E}" destId="{0C9C28A8-0C86-4FBF-9C65-4D61EAE46EDC}" srcOrd="2" destOrd="0" presId="urn:microsoft.com/office/officeart/2005/8/layout/vProcess5"/>
    <dgm:cxn modelId="{4F771511-A7E6-4D50-A56C-5914621146A6}" type="presParOf" srcId="{D4099995-4B49-4B74-8445-83A98CED9C2E}" destId="{A4047887-123A-4E98-97B2-44A1E5E249F4}" srcOrd="3" destOrd="0" presId="urn:microsoft.com/office/officeart/2005/8/layout/vProcess5"/>
    <dgm:cxn modelId="{E4814CAD-9793-45F5-9828-5F7644CAD97C}" type="presParOf" srcId="{D4099995-4B49-4B74-8445-83A98CED9C2E}" destId="{E0458715-504C-4D70-8B36-27EFC0AFDE8C}" srcOrd="4" destOrd="0" presId="urn:microsoft.com/office/officeart/2005/8/layout/vProcess5"/>
    <dgm:cxn modelId="{176B769C-485F-4886-A118-7F99A0EDE644}" type="presParOf" srcId="{D4099995-4B49-4B74-8445-83A98CED9C2E}" destId="{E14184F7-3DA1-46FD-9C33-0C6A14627281}" srcOrd="5" destOrd="0" presId="urn:microsoft.com/office/officeart/2005/8/layout/vProcess5"/>
    <dgm:cxn modelId="{821368AA-AAF4-40AF-A03C-4E794825B159}" type="presParOf" srcId="{D4099995-4B49-4B74-8445-83A98CED9C2E}" destId="{EC69CC28-653D-4130-B545-95DDDC35AC7C}" srcOrd="6" destOrd="0" presId="urn:microsoft.com/office/officeart/2005/8/layout/vProcess5"/>
    <dgm:cxn modelId="{2465D7D3-7214-47D6-8C94-E74B34F03597}" type="presParOf" srcId="{D4099995-4B49-4B74-8445-83A98CED9C2E}" destId="{CB7F65CE-D2CA-4A16-A8BF-F49F7CEEF157}" srcOrd="7" destOrd="0" presId="urn:microsoft.com/office/officeart/2005/8/layout/vProcess5"/>
    <dgm:cxn modelId="{9E2CC98D-D231-4432-BC24-4527BEB1A00E}" type="presParOf" srcId="{D4099995-4B49-4B74-8445-83A98CED9C2E}" destId="{1E30547E-17A4-4F98-9567-7A958972AA03}" srcOrd="8" destOrd="0" presId="urn:microsoft.com/office/officeart/2005/8/layout/vProcess5"/>
    <dgm:cxn modelId="{F7EE8026-FEFE-42EE-A893-759F90FA19CC}" type="presParOf" srcId="{D4099995-4B49-4B74-8445-83A98CED9C2E}" destId="{B201D582-2945-44B5-A20F-4AD516B28016}" srcOrd="9" destOrd="0" presId="urn:microsoft.com/office/officeart/2005/8/layout/vProcess5"/>
    <dgm:cxn modelId="{D3DDE76B-2302-4936-A217-BA5F9668D35E}" type="presParOf" srcId="{D4099995-4B49-4B74-8445-83A98CED9C2E}" destId="{D82EA15D-8041-4FFB-ABBA-9BDA8C0C8790}" srcOrd="10" destOrd="0" presId="urn:microsoft.com/office/officeart/2005/8/layout/vProcess5"/>
    <dgm:cxn modelId="{9963BE41-D363-44BC-8613-397055B4C219}" type="presParOf" srcId="{D4099995-4B49-4B74-8445-83A98CED9C2E}" destId="{51832C93-4A9C-4A3D-B214-86FEC23B73C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0770DA-53B1-4203-81DB-C0FF1B60DE7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018B65-DA7D-4073-9274-C454FEC0832A}">
      <dgm:prSet/>
      <dgm:spPr/>
      <dgm:t>
        <a:bodyPr/>
        <a:lstStyle/>
        <a:p>
          <a:r>
            <a:rPr lang="en-GB"/>
            <a:t>General Rule</a:t>
          </a:r>
          <a:endParaRPr lang="en-US"/>
        </a:p>
      </dgm:t>
    </dgm:pt>
    <dgm:pt modelId="{78332DB2-FF0F-4B4B-AA05-3082EB4344F7}" type="parTrans" cxnId="{CB07E102-8AAA-42F1-B324-046A12C47E35}">
      <dgm:prSet/>
      <dgm:spPr/>
      <dgm:t>
        <a:bodyPr/>
        <a:lstStyle/>
        <a:p>
          <a:endParaRPr lang="en-US"/>
        </a:p>
      </dgm:t>
    </dgm:pt>
    <dgm:pt modelId="{0A6B7833-90FC-465E-AA17-DC9CDB839F57}" type="sibTrans" cxnId="{CB07E102-8AAA-42F1-B324-046A12C47E35}">
      <dgm:prSet/>
      <dgm:spPr/>
      <dgm:t>
        <a:bodyPr/>
        <a:lstStyle/>
        <a:p>
          <a:endParaRPr lang="en-US"/>
        </a:p>
      </dgm:t>
    </dgm:pt>
    <dgm:pt modelId="{6FB5E4CF-E8FD-4690-A245-84D9FCC4D071}">
      <dgm:prSet/>
      <dgm:spPr/>
      <dgm:t>
        <a:bodyPr/>
        <a:lstStyle/>
        <a:p>
          <a:r>
            <a:rPr lang="en-GB"/>
            <a:t>Rule 2.3 – must be paid promptly  (although promptly is not defined)</a:t>
          </a:r>
          <a:endParaRPr lang="en-US"/>
        </a:p>
      </dgm:t>
    </dgm:pt>
    <dgm:pt modelId="{B18ECEAB-5B43-4BCD-957D-4969A7F65E62}" type="parTrans" cxnId="{D08EB076-A542-4658-A232-360005DAF760}">
      <dgm:prSet/>
      <dgm:spPr/>
      <dgm:t>
        <a:bodyPr/>
        <a:lstStyle/>
        <a:p>
          <a:endParaRPr lang="en-US"/>
        </a:p>
      </dgm:t>
    </dgm:pt>
    <dgm:pt modelId="{AA54A30C-73C2-4B19-A993-98DDA07D5DAD}" type="sibTrans" cxnId="{D08EB076-A542-4658-A232-360005DAF760}">
      <dgm:prSet/>
      <dgm:spPr/>
      <dgm:t>
        <a:bodyPr/>
        <a:lstStyle/>
        <a:p>
          <a:endParaRPr lang="en-US"/>
        </a:p>
      </dgm:t>
    </dgm:pt>
    <dgm:pt modelId="{ACF1F1DE-9A0C-4143-91D9-B853FACCFCD9}">
      <dgm:prSet/>
      <dgm:spPr/>
      <dgm:t>
        <a:bodyPr/>
        <a:lstStyle/>
        <a:p>
          <a:r>
            <a:rPr lang="en-GB"/>
            <a:t>Although as they must act in the best interest of the client = quickly and with internet banking immediately </a:t>
          </a:r>
          <a:endParaRPr lang="en-US"/>
        </a:p>
      </dgm:t>
    </dgm:pt>
    <dgm:pt modelId="{061E7B2A-073E-4B45-9DC3-BA187105895F}" type="parTrans" cxnId="{3401622E-23E4-43C9-ACFC-D5EDE7305CAD}">
      <dgm:prSet/>
      <dgm:spPr/>
      <dgm:t>
        <a:bodyPr/>
        <a:lstStyle/>
        <a:p>
          <a:endParaRPr lang="en-US"/>
        </a:p>
      </dgm:t>
    </dgm:pt>
    <dgm:pt modelId="{80168A82-68A4-4552-BF27-03918D9EB1AB}" type="sibTrans" cxnId="{3401622E-23E4-43C9-ACFC-D5EDE7305CAD}">
      <dgm:prSet/>
      <dgm:spPr/>
      <dgm:t>
        <a:bodyPr/>
        <a:lstStyle/>
        <a:p>
          <a:endParaRPr lang="en-US"/>
        </a:p>
      </dgm:t>
    </dgm:pt>
    <dgm:pt modelId="{E8CAD609-F180-4415-A7FD-698A7B0EC185}" type="pres">
      <dgm:prSet presAssocID="{B70770DA-53B1-4203-81DB-C0FF1B60DE7E}" presName="root" presStyleCnt="0">
        <dgm:presLayoutVars>
          <dgm:dir/>
          <dgm:resizeHandles val="exact"/>
        </dgm:presLayoutVars>
      </dgm:prSet>
      <dgm:spPr/>
    </dgm:pt>
    <dgm:pt modelId="{564DDB3C-6105-42CC-B923-7099D5929334}" type="pres">
      <dgm:prSet presAssocID="{E8018B65-DA7D-4073-9274-C454FEC0832A}" presName="compNode" presStyleCnt="0"/>
      <dgm:spPr/>
    </dgm:pt>
    <dgm:pt modelId="{9857188E-0336-4E23-BD51-9F64561B08DC}" type="pres">
      <dgm:prSet presAssocID="{E8018B65-DA7D-4073-9274-C454FEC0832A}" presName="bgRect" presStyleLbl="bgShp" presStyleIdx="0" presStyleCnt="3"/>
      <dgm:spPr/>
    </dgm:pt>
    <dgm:pt modelId="{033F8194-3F4F-4466-9F5A-948792026885}" type="pres">
      <dgm:prSet presAssocID="{E8018B65-DA7D-4073-9274-C454FEC0832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165DA900-0364-44CE-96F5-F5783C1EF459}" type="pres">
      <dgm:prSet presAssocID="{E8018B65-DA7D-4073-9274-C454FEC0832A}" presName="spaceRect" presStyleCnt="0"/>
      <dgm:spPr/>
    </dgm:pt>
    <dgm:pt modelId="{C2A62CAF-73E1-44FD-A1C0-175D1C7E92CA}" type="pres">
      <dgm:prSet presAssocID="{E8018B65-DA7D-4073-9274-C454FEC0832A}" presName="parTx" presStyleLbl="revTx" presStyleIdx="0" presStyleCnt="3">
        <dgm:presLayoutVars>
          <dgm:chMax val="0"/>
          <dgm:chPref val="0"/>
        </dgm:presLayoutVars>
      </dgm:prSet>
      <dgm:spPr/>
    </dgm:pt>
    <dgm:pt modelId="{18B1B898-E2C3-401B-BFD3-73AF8A073BBB}" type="pres">
      <dgm:prSet presAssocID="{0A6B7833-90FC-465E-AA17-DC9CDB839F57}" presName="sibTrans" presStyleCnt="0"/>
      <dgm:spPr/>
    </dgm:pt>
    <dgm:pt modelId="{FCCF3103-6C72-489C-A60D-C6B4619775FE}" type="pres">
      <dgm:prSet presAssocID="{6FB5E4CF-E8FD-4690-A245-84D9FCC4D071}" presName="compNode" presStyleCnt="0"/>
      <dgm:spPr/>
    </dgm:pt>
    <dgm:pt modelId="{0EBA5416-09C7-42F5-AE95-114B6F6985EE}" type="pres">
      <dgm:prSet presAssocID="{6FB5E4CF-E8FD-4690-A245-84D9FCC4D071}" presName="bgRect" presStyleLbl="bgShp" presStyleIdx="1" presStyleCnt="3"/>
      <dgm:spPr/>
    </dgm:pt>
    <dgm:pt modelId="{CB3AD47F-D8DE-442E-8F2A-535F42757043}" type="pres">
      <dgm:prSet presAssocID="{6FB5E4CF-E8FD-4690-A245-84D9FCC4D0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AEE701A3-8DE9-4E21-BAA7-DB5336B0313C}" type="pres">
      <dgm:prSet presAssocID="{6FB5E4CF-E8FD-4690-A245-84D9FCC4D071}" presName="spaceRect" presStyleCnt="0"/>
      <dgm:spPr/>
    </dgm:pt>
    <dgm:pt modelId="{7A9CEC86-7E1B-45A0-8674-8771645D2C4D}" type="pres">
      <dgm:prSet presAssocID="{6FB5E4CF-E8FD-4690-A245-84D9FCC4D071}" presName="parTx" presStyleLbl="revTx" presStyleIdx="1" presStyleCnt="3">
        <dgm:presLayoutVars>
          <dgm:chMax val="0"/>
          <dgm:chPref val="0"/>
        </dgm:presLayoutVars>
      </dgm:prSet>
      <dgm:spPr/>
    </dgm:pt>
    <dgm:pt modelId="{ECA12976-0235-4FB4-878F-4D951F4C43E1}" type="pres">
      <dgm:prSet presAssocID="{AA54A30C-73C2-4B19-A993-98DDA07D5DAD}" presName="sibTrans" presStyleCnt="0"/>
      <dgm:spPr/>
    </dgm:pt>
    <dgm:pt modelId="{E017B92F-6FDE-44E7-BA65-0F287785EBC2}" type="pres">
      <dgm:prSet presAssocID="{ACF1F1DE-9A0C-4143-91D9-B853FACCFCD9}" presName="compNode" presStyleCnt="0"/>
      <dgm:spPr/>
    </dgm:pt>
    <dgm:pt modelId="{4D67E92A-3F48-44B5-A5F5-10BDAF5BC495}" type="pres">
      <dgm:prSet presAssocID="{ACF1F1DE-9A0C-4143-91D9-B853FACCFCD9}" presName="bgRect" presStyleLbl="bgShp" presStyleIdx="2" presStyleCnt="3"/>
      <dgm:spPr/>
    </dgm:pt>
    <dgm:pt modelId="{B3F49B63-E3A6-4132-8B8E-96252ECD69C4}" type="pres">
      <dgm:prSet presAssocID="{ACF1F1DE-9A0C-4143-91D9-B853FACCFC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F703B09A-81C3-4B5B-A087-9E0E2EDF99F0}" type="pres">
      <dgm:prSet presAssocID="{ACF1F1DE-9A0C-4143-91D9-B853FACCFCD9}" presName="spaceRect" presStyleCnt="0"/>
      <dgm:spPr/>
    </dgm:pt>
    <dgm:pt modelId="{C923C351-B884-4C2F-961B-04CDECB9D19C}" type="pres">
      <dgm:prSet presAssocID="{ACF1F1DE-9A0C-4143-91D9-B853FACCFCD9}" presName="parTx" presStyleLbl="revTx" presStyleIdx="2" presStyleCnt="3">
        <dgm:presLayoutVars>
          <dgm:chMax val="0"/>
          <dgm:chPref val="0"/>
        </dgm:presLayoutVars>
      </dgm:prSet>
      <dgm:spPr/>
    </dgm:pt>
  </dgm:ptLst>
  <dgm:cxnLst>
    <dgm:cxn modelId="{CB07E102-8AAA-42F1-B324-046A12C47E35}" srcId="{B70770DA-53B1-4203-81DB-C0FF1B60DE7E}" destId="{E8018B65-DA7D-4073-9274-C454FEC0832A}" srcOrd="0" destOrd="0" parTransId="{78332DB2-FF0F-4B4B-AA05-3082EB4344F7}" sibTransId="{0A6B7833-90FC-465E-AA17-DC9CDB839F57}"/>
    <dgm:cxn modelId="{9A3FB005-C199-4C53-977B-08FFC79FDB43}" type="presOf" srcId="{E8018B65-DA7D-4073-9274-C454FEC0832A}" destId="{C2A62CAF-73E1-44FD-A1C0-175D1C7E92CA}" srcOrd="0" destOrd="0" presId="urn:microsoft.com/office/officeart/2018/2/layout/IconVerticalSolidList"/>
    <dgm:cxn modelId="{3401622E-23E4-43C9-ACFC-D5EDE7305CAD}" srcId="{B70770DA-53B1-4203-81DB-C0FF1B60DE7E}" destId="{ACF1F1DE-9A0C-4143-91D9-B853FACCFCD9}" srcOrd="2" destOrd="0" parTransId="{061E7B2A-073E-4B45-9DC3-BA187105895F}" sibTransId="{80168A82-68A4-4552-BF27-03918D9EB1AB}"/>
    <dgm:cxn modelId="{6A25AF30-2064-4B75-94D0-4917DA87CA7F}" type="presOf" srcId="{B70770DA-53B1-4203-81DB-C0FF1B60DE7E}" destId="{E8CAD609-F180-4415-A7FD-698A7B0EC185}" srcOrd="0" destOrd="0" presId="urn:microsoft.com/office/officeart/2018/2/layout/IconVerticalSolidList"/>
    <dgm:cxn modelId="{D08EB076-A542-4658-A232-360005DAF760}" srcId="{B70770DA-53B1-4203-81DB-C0FF1B60DE7E}" destId="{6FB5E4CF-E8FD-4690-A245-84D9FCC4D071}" srcOrd="1" destOrd="0" parTransId="{B18ECEAB-5B43-4BCD-957D-4969A7F65E62}" sibTransId="{AA54A30C-73C2-4B19-A993-98DDA07D5DAD}"/>
    <dgm:cxn modelId="{F3CE168B-7F54-4EF7-9921-5B595D28125D}" type="presOf" srcId="{ACF1F1DE-9A0C-4143-91D9-B853FACCFCD9}" destId="{C923C351-B884-4C2F-961B-04CDECB9D19C}" srcOrd="0" destOrd="0" presId="urn:microsoft.com/office/officeart/2018/2/layout/IconVerticalSolidList"/>
    <dgm:cxn modelId="{1DCE2EC6-3EB3-434C-BC17-7A509A0C9423}" type="presOf" srcId="{6FB5E4CF-E8FD-4690-A245-84D9FCC4D071}" destId="{7A9CEC86-7E1B-45A0-8674-8771645D2C4D}" srcOrd="0" destOrd="0" presId="urn:microsoft.com/office/officeart/2018/2/layout/IconVerticalSolidList"/>
    <dgm:cxn modelId="{95DC9625-940D-4F9F-A388-D2F5573DE2B4}" type="presParOf" srcId="{E8CAD609-F180-4415-A7FD-698A7B0EC185}" destId="{564DDB3C-6105-42CC-B923-7099D5929334}" srcOrd="0" destOrd="0" presId="urn:microsoft.com/office/officeart/2018/2/layout/IconVerticalSolidList"/>
    <dgm:cxn modelId="{7939F98E-7AC9-44E1-BC03-1BC910795F78}" type="presParOf" srcId="{564DDB3C-6105-42CC-B923-7099D5929334}" destId="{9857188E-0336-4E23-BD51-9F64561B08DC}" srcOrd="0" destOrd="0" presId="urn:microsoft.com/office/officeart/2018/2/layout/IconVerticalSolidList"/>
    <dgm:cxn modelId="{343FEC2D-5BAC-4F04-B226-311A2CB7E0F1}" type="presParOf" srcId="{564DDB3C-6105-42CC-B923-7099D5929334}" destId="{033F8194-3F4F-4466-9F5A-948792026885}" srcOrd="1" destOrd="0" presId="urn:microsoft.com/office/officeart/2018/2/layout/IconVerticalSolidList"/>
    <dgm:cxn modelId="{F4A7FC08-4673-495D-82A1-0D4AA931E13E}" type="presParOf" srcId="{564DDB3C-6105-42CC-B923-7099D5929334}" destId="{165DA900-0364-44CE-96F5-F5783C1EF459}" srcOrd="2" destOrd="0" presId="urn:microsoft.com/office/officeart/2018/2/layout/IconVerticalSolidList"/>
    <dgm:cxn modelId="{E42610A4-CA8D-4BD6-A773-1A93EAA8563D}" type="presParOf" srcId="{564DDB3C-6105-42CC-B923-7099D5929334}" destId="{C2A62CAF-73E1-44FD-A1C0-175D1C7E92CA}" srcOrd="3" destOrd="0" presId="urn:microsoft.com/office/officeart/2018/2/layout/IconVerticalSolidList"/>
    <dgm:cxn modelId="{9D8F0BA1-4C1D-4AC7-83F1-810C1F56EC5E}" type="presParOf" srcId="{E8CAD609-F180-4415-A7FD-698A7B0EC185}" destId="{18B1B898-E2C3-401B-BFD3-73AF8A073BBB}" srcOrd="1" destOrd="0" presId="urn:microsoft.com/office/officeart/2018/2/layout/IconVerticalSolidList"/>
    <dgm:cxn modelId="{9C0CBBFB-FD37-4BD9-A892-B7407B90EBFC}" type="presParOf" srcId="{E8CAD609-F180-4415-A7FD-698A7B0EC185}" destId="{FCCF3103-6C72-489C-A60D-C6B4619775FE}" srcOrd="2" destOrd="0" presId="urn:microsoft.com/office/officeart/2018/2/layout/IconVerticalSolidList"/>
    <dgm:cxn modelId="{7BB16F10-7809-4CDB-B8D2-887B69955C34}" type="presParOf" srcId="{FCCF3103-6C72-489C-A60D-C6B4619775FE}" destId="{0EBA5416-09C7-42F5-AE95-114B6F6985EE}" srcOrd="0" destOrd="0" presId="urn:microsoft.com/office/officeart/2018/2/layout/IconVerticalSolidList"/>
    <dgm:cxn modelId="{1FC7B754-7E04-4A8E-A0BD-669FF43D419E}" type="presParOf" srcId="{FCCF3103-6C72-489C-A60D-C6B4619775FE}" destId="{CB3AD47F-D8DE-442E-8F2A-535F42757043}" srcOrd="1" destOrd="0" presId="urn:microsoft.com/office/officeart/2018/2/layout/IconVerticalSolidList"/>
    <dgm:cxn modelId="{795025B4-7E82-4F3A-A149-B50EC8116D91}" type="presParOf" srcId="{FCCF3103-6C72-489C-A60D-C6B4619775FE}" destId="{AEE701A3-8DE9-4E21-BAA7-DB5336B0313C}" srcOrd="2" destOrd="0" presId="urn:microsoft.com/office/officeart/2018/2/layout/IconVerticalSolidList"/>
    <dgm:cxn modelId="{D1F61D19-A32B-4F4A-A3D1-75F6368124D6}" type="presParOf" srcId="{FCCF3103-6C72-489C-A60D-C6B4619775FE}" destId="{7A9CEC86-7E1B-45A0-8674-8771645D2C4D}" srcOrd="3" destOrd="0" presId="urn:microsoft.com/office/officeart/2018/2/layout/IconVerticalSolidList"/>
    <dgm:cxn modelId="{BFBB1304-63EF-4704-A618-74AFC05ADC0C}" type="presParOf" srcId="{E8CAD609-F180-4415-A7FD-698A7B0EC185}" destId="{ECA12976-0235-4FB4-878F-4D951F4C43E1}" srcOrd="3" destOrd="0" presId="urn:microsoft.com/office/officeart/2018/2/layout/IconVerticalSolidList"/>
    <dgm:cxn modelId="{545A6C2F-B41D-4F87-80AC-E09A61DD6CD4}" type="presParOf" srcId="{E8CAD609-F180-4415-A7FD-698A7B0EC185}" destId="{E017B92F-6FDE-44E7-BA65-0F287785EBC2}" srcOrd="4" destOrd="0" presId="urn:microsoft.com/office/officeart/2018/2/layout/IconVerticalSolidList"/>
    <dgm:cxn modelId="{8DB8D4CC-B8D0-436D-81F6-90362B62D856}" type="presParOf" srcId="{E017B92F-6FDE-44E7-BA65-0F287785EBC2}" destId="{4D67E92A-3F48-44B5-A5F5-10BDAF5BC495}" srcOrd="0" destOrd="0" presId="urn:microsoft.com/office/officeart/2018/2/layout/IconVerticalSolidList"/>
    <dgm:cxn modelId="{A2E42FD4-61DC-4935-9A9E-F81E9A73F08F}" type="presParOf" srcId="{E017B92F-6FDE-44E7-BA65-0F287785EBC2}" destId="{B3F49B63-E3A6-4132-8B8E-96252ECD69C4}" srcOrd="1" destOrd="0" presId="urn:microsoft.com/office/officeart/2018/2/layout/IconVerticalSolidList"/>
    <dgm:cxn modelId="{57A876FE-0E97-4E23-A3D7-B9A891ABE5D3}" type="presParOf" srcId="{E017B92F-6FDE-44E7-BA65-0F287785EBC2}" destId="{F703B09A-81C3-4B5B-A087-9E0E2EDF99F0}" srcOrd="2" destOrd="0" presId="urn:microsoft.com/office/officeart/2018/2/layout/IconVerticalSolidList"/>
    <dgm:cxn modelId="{61D8CDD0-2DD4-4B10-B3C6-E88BB1CFB8DD}" type="presParOf" srcId="{E017B92F-6FDE-44E7-BA65-0F287785EBC2}" destId="{C923C351-B884-4C2F-961B-04CDECB9D19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7D547C1-08D7-4737-A2B4-C6C64F65F1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DF6D10-8707-423D-AB7D-DB4E6D89C1F3}">
      <dgm:prSet/>
      <dgm:spPr/>
      <dgm:t>
        <a:bodyPr/>
        <a:lstStyle/>
        <a:p>
          <a:r>
            <a:rPr lang="en-GB"/>
            <a:t>Exceptions:</a:t>
          </a:r>
          <a:endParaRPr lang="en-US"/>
        </a:p>
      </dgm:t>
    </dgm:pt>
    <dgm:pt modelId="{18DDB9D9-29F6-4E66-9C1E-5B3084EBDCD1}" type="parTrans" cxnId="{5EC0D1DE-F98D-4C9B-8597-9A1FDA44CE26}">
      <dgm:prSet/>
      <dgm:spPr/>
      <dgm:t>
        <a:bodyPr/>
        <a:lstStyle/>
        <a:p>
          <a:endParaRPr lang="en-US"/>
        </a:p>
      </dgm:t>
    </dgm:pt>
    <dgm:pt modelId="{BD6D84A4-DBAB-4D28-90A1-6C9F1D76FBDE}" type="sibTrans" cxnId="{5EC0D1DE-F98D-4C9B-8597-9A1FDA44CE26}">
      <dgm:prSet/>
      <dgm:spPr/>
      <dgm:t>
        <a:bodyPr/>
        <a:lstStyle/>
        <a:p>
          <a:endParaRPr lang="en-US"/>
        </a:p>
      </dgm:t>
    </dgm:pt>
    <dgm:pt modelId="{2FC59CC7-BCC4-4E8C-8E4E-88CCCF54D102}">
      <dgm:prSet/>
      <dgm:spPr/>
      <dgm:t>
        <a:bodyPr/>
        <a:lstStyle/>
        <a:p>
          <a:r>
            <a:rPr lang="en-GB"/>
            <a:t>Rule 2.3 - You ensure that client money is paid promptly into a client account unless:</a:t>
          </a:r>
          <a:endParaRPr lang="en-US"/>
        </a:p>
      </dgm:t>
    </dgm:pt>
    <dgm:pt modelId="{BFF7EB53-2183-4B50-ADE1-247E8589FBF2}" type="parTrans" cxnId="{6F7AF868-B41C-409A-9256-94600D60E7FB}">
      <dgm:prSet/>
      <dgm:spPr/>
      <dgm:t>
        <a:bodyPr/>
        <a:lstStyle/>
        <a:p>
          <a:endParaRPr lang="en-US"/>
        </a:p>
      </dgm:t>
    </dgm:pt>
    <dgm:pt modelId="{97E2E534-9E08-4F3F-9A9A-A5509E8B9BE3}" type="sibTrans" cxnId="{6F7AF868-B41C-409A-9256-94600D60E7FB}">
      <dgm:prSet/>
      <dgm:spPr/>
      <dgm:t>
        <a:bodyPr/>
        <a:lstStyle/>
        <a:p>
          <a:endParaRPr lang="en-US"/>
        </a:p>
      </dgm:t>
    </dgm:pt>
    <dgm:pt modelId="{2A8312F2-3B40-4C5B-B75E-561E0E7774FC}">
      <dgm:prSet/>
      <dgm:spPr/>
      <dgm:t>
        <a:bodyPr/>
        <a:lstStyle/>
        <a:p>
          <a:r>
            <a:rPr lang="en-GB"/>
            <a:t>in relation to money falling within 2.1(c), to do so would conflict with your obligations under rules or regulations relating to your specified office or appointment;</a:t>
          </a:r>
          <a:endParaRPr lang="en-US"/>
        </a:p>
      </dgm:t>
    </dgm:pt>
    <dgm:pt modelId="{F244A228-648F-41A8-B51D-A43A5270026A}" type="parTrans" cxnId="{0B8D1EBE-E0BA-4A99-8B43-67B838EE6D23}">
      <dgm:prSet/>
      <dgm:spPr/>
      <dgm:t>
        <a:bodyPr/>
        <a:lstStyle/>
        <a:p>
          <a:endParaRPr lang="en-US"/>
        </a:p>
      </dgm:t>
    </dgm:pt>
    <dgm:pt modelId="{65FD648A-A714-4B22-8BD2-8474322B53D4}" type="sibTrans" cxnId="{0B8D1EBE-E0BA-4A99-8B43-67B838EE6D23}">
      <dgm:prSet/>
      <dgm:spPr/>
      <dgm:t>
        <a:bodyPr/>
        <a:lstStyle/>
        <a:p>
          <a:endParaRPr lang="en-US"/>
        </a:p>
      </dgm:t>
    </dgm:pt>
    <dgm:pt modelId="{1865A91E-92CF-471E-8A0E-2282AB912755}">
      <dgm:prSet/>
      <dgm:spPr/>
      <dgm:t>
        <a:bodyPr/>
        <a:lstStyle/>
        <a:p>
          <a:r>
            <a:rPr lang="en-GB"/>
            <a:t>the client money represents payments received from the Legal Aid Agency for your costs; or</a:t>
          </a:r>
          <a:endParaRPr lang="en-US"/>
        </a:p>
      </dgm:t>
    </dgm:pt>
    <dgm:pt modelId="{140F49E5-986C-4E3C-951D-10221E228CFF}" type="parTrans" cxnId="{DA9BDB05-87F5-4854-90FC-47FCF2419E90}">
      <dgm:prSet/>
      <dgm:spPr/>
      <dgm:t>
        <a:bodyPr/>
        <a:lstStyle/>
        <a:p>
          <a:endParaRPr lang="en-US"/>
        </a:p>
      </dgm:t>
    </dgm:pt>
    <dgm:pt modelId="{F76E7683-3BD2-422F-9A89-E40ACA82C3C0}" type="sibTrans" cxnId="{DA9BDB05-87F5-4854-90FC-47FCF2419E90}">
      <dgm:prSet/>
      <dgm:spPr/>
      <dgm:t>
        <a:bodyPr/>
        <a:lstStyle/>
        <a:p>
          <a:endParaRPr lang="en-US"/>
        </a:p>
      </dgm:t>
    </dgm:pt>
    <dgm:pt modelId="{C57B9F37-BE1A-45C8-8972-C5BEA3E2AA6A}">
      <dgm:prSet/>
      <dgm:spPr/>
      <dgm:t>
        <a:bodyPr/>
        <a:lstStyle/>
        <a:p>
          <a:r>
            <a:rPr lang="en-GB"/>
            <a:t>you agree in the individual circumstances an alternative arrangement in writing with the client, or the third party, for whom the money is held.</a:t>
          </a:r>
          <a:endParaRPr lang="en-US"/>
        </a:p>
      </dgm:t>
    </dgm:pt>
    <dgm:pt modelId="{98A32705-E236-46B7-8D71-679A2E178949}" type="parTrans" cxnId="{70E3D667-83ED-4E9A-BF23-6FADFA1F7208}">
      <dgm:prSet/>
      <dgm:spPr/>
      <dgm:t>
        <a:bodyPr/>
        <a:lstStyle/>
        <a:p>
          <a:endParaRPr lang="en-US"/>
        </a:p>
      </dgm:t>
    </dgm:pt>
    <dgm:pt modelId="{D714B72B-D69D-496D-BB2D-9957C3C62049}" type="sibTrans" cxnId="{70E3D667-83ED-4E9A-BF23-6FADFA1F7208}">
      <dgm:prSet/>
      <dgm:spPr/>
      <dgm:t>
        <a:bodyPr/>
        <a:lstStyle/>
        <a:p>
          <a:endParaRPr lang="en-US"/>
        </a:p>
      </dgm:t>
    </dgm:pt>
    <dgm:pt modelId="{E098BB65-27B9-469B-8EB2-CE1EDA9956B5}" type="pres">
      <dgm:prSet presAssocID="{77D547C1-08D7-4737-A2B4-C6C64F65F11A}" presName="root" presStyleCnt="0">
        <dgm:presLayoutVars>
          <dgm:dir/>
          <dgm:resizeHandles val="exact"/>
        </dgm:presLayoutVars>
      </dgm:prSet>
      <dgm:spPr/>
    </dgm:pt>
    <dgm:pt modelId="{2C7273B3-0ED5-4CA6-BE91-3D18595B39D1}" type="pres">
      <dgm:prSet presAssocID="{17DF6D10-8707-423D-AB7D-DB4E6D89C1F3}" presName="compNode" presStyleCnt="0"/>
      <dgm:spPr/>
    </dgm:pt>
    <dgm:pt modelId="{719EBC13-D86B-442C-B936-705C15283BA9}" type="pres">
      <dgm:prSet presAssocID="{17DF6D10-8707-423D-AB7D-DB4E6D89C1F3}" presName="bgRect" presStyleLbl="bgShp" presStyleIdx="0" presStyleCnt="5"/>
      <dgm:spPr/>
    </dgm:pt>
    <dgm:pt modelId="{2A9E1D53-9592-4C92-8ECE-DAA255730AC5}" type="pres">
      <dgm:prSet presAssocID="{17DF6D10-8707-423D-AB7D-DB4E6D89C1F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5D47A67C-3B77-462A-95F5-ADF8246B7397}" type="pres">
      <dgm:prSet presAssocID="{17DF6D10-8707-423D-AB7D-DB4E6D89C1F3}" presName="spaceRect" presStyleCnt="0"/>
      <dgm:spPr/>
    </dgm:pt>
    <dgm:pt modelId="{DAFD94A3-89C8-4988-9CBC-9ACCBCE8007E}" type="pres">
      <dgm:prSet presAssocID="{17DF6D10-8707-423D-AB7D-DB4E6D89C1F3}" presName="parTx" presStyleLbl="revTx" presStyleIdx="0" presStyleCnt="5">
        <dgm:presLayoutVars>
          <dgm:chMax val="0"/>
          <dgm:chPref val="0"/>
        </dgm:presLayoutVars>
      </dgm:prSet>
      <dgm:spPr/>
    </dgm:pt>
    <dgm:pt modelId="{56BF1645-4029-45B0-A495-BF8AE53C549E}" type="pres">
      <dgm:prSet presAssocID="{BD6D84A4-DBAB-4D28-90A1-6C9F1D76FBDE}" presName="sibTrans" presStyleCnt="0"/>
      <dgm:spPr/>
    </dgm:pt>
    <dgm:pt modelId="{BFA095C0-4782-4751-BA27-93E971844B0E}" type="pres">
      <dgm:prSet presAssocID="{2FC59CC7-BCC4-4E8C-8E4E-88CCCF54D102}" presName="compNode" presStyleCnt="0"/>
      <dgm:spPr/>
    </dgm:pt>
    <dgm:pt modelId="{B36E7EC2-0118-4DDA-A475-983590517CB4}" type="pres">
      <dgm:prSet presAssocID="{2FC59CC7-BCC4-4E8C-8E4E-88CCCF54D102}" presName="bgRect" presStyleLbl="bgShp" presStyleIdx="1" presStyleCnt="5"/>
      <dgm:spPr/>
    </dgm:pt>
    <dgm:pt modelId="{49FCF5A7-D04F-4018-A7BF-E0ECFE1CECC4}" type="pres">
      <dgm:prSet presAssocID="{2FC59CC7-BCC4-4E8C-8E4E-88CCCF54D1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CD67D6DE-2347-401A-9EAF-21E4D14D9F26}" type="pres">
      <dgm:prSet presAssocID="{2FC59CC7-BCC4-4E8C-8E4E-88CCCF54D102}" presName="spaceRect" presStyleCnt="0"/>
      <dgm:spPr/>
    </dgm:pt>
    <dgm:pt modelId="{49C30CF6-83EF-4356-AF4F-E35A929CDB54}" type="pres">
      <dgm:prSet presAssocID="{2FC59CC7-BCC4-4E8C-8E4E-88CCCF54D102}" presName="parTx" presStyleLbl="revTx" presStyleIdx="1" presStyleCnt="5">
        <dgm:presLayoutVars>
          <dgm:chMax val="0"/>
          <dgm:chPref val="0"/>
        </dgm:presLayoutVars>
      </dgm:prSet>
      <dgm:spPr/>
    </dgm:pt>
    <dgm:pt modelId="{DA0AAE8C-510D-4EAB-B1A9-32D45B8E6616}" type="pres">
      <dgm:prSet presAssocID="{97E2E534-9E08-4F3F-9A9A-A5509E8B9BE3}" presName="sibTrans" presStyleCnt="0"/>
      <dgm:spPr/>
    </dgm:pt>
    <dgm:pt modelId="{FBDFB7BA-4E67-4742-90A5-CCB3B6CC33D1}" type="pres">
      <dgm:prSet presAssocID="{2A8312F2-3B40-4C5B-B75E-561E0E7774FC}" presName="compNode" presStyleCnt="0"/>
      <dgm:spPr/>
    </dgm:pt>
    <dgm:pt modelId="{606EBEF6-15ED-4930-B156-12E8D549085B}" type="pres">
      <dgm:prSet presAssocID="{2A8312F2-3B40-4C5B-B75E-561E0E7774FC}" presName="bgRect" presStyleLbl="bgShp" presStyleIdx="2" presStyleCnt="5"/>
      <dgm:spPr/>
    </dgm:pt>
    <dgm:pt modelId="{19D5F0A2-D78C-4DBA-BBD2-AD3108EA0482}" type="pres">
      <dgm:prSet presAssocID="{2A8312F2-3B40-4C5B-B75E-561E0E7774F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FDE29581-2E70-4100-9E25-2C5D92496A4C}" type="pres">
      <dgm:prSet presAssocID="{2A8312F2-3B40-4C5B-B75E-561E0E7774FC}" presName="spaceRect" presStyleCnt="0"/>
      <dgm:spPr/>
    </dgm:pt>
    <dgm:pt modelId="{9F7B8BD7-13E0-4D7F-B1BB-877885938A46}" type="pres">
      <dgm:prSet presAssocID="{2A8312F2-3B40-4C5B-B75E-561E0E7774FC}" presName="parTx" presStyleLbl="revTx" presStyleIdx="2" presStyleCnt="5">
        <dgm:presLayoutVars>
          <dgm:chMax val="0"/>
          <dgm:chPref val="0"/>
        </dgm:presLayoutVars>
      </dgm:prSet>
      <dgm:spPr/>
    </dgm:pt>
    <dgm:pt modelId="{C5690F0C-D070-4103-9D42-978A5E48CBE0}" type="pres">
      <dgm:prSet presAssocID="{65FD648A-A714-4B22-8BD2-8474322B53D4}" presName="sibTrans" presStyleCnt="0"/>
      <dgm:spPr/>
    </dgm:pt>
    <dgm:pt modelId="{EC5C4F97-B913-4ADA-A351-5B76BF35038B}" type="pres">
      <dgm:prSet presAssocID="{1865A91E-92CF-471E-8A0E-2282AB912755}" presName="compNode" presStyleCnt="0"/>
      <dgm:spPr/>
    </dgm:pt>
    <dgm:pt modelId="{9ABEA450-9442-4F67-AD42-44FC533EA1DA}" type="pres">
      <dgm:prSet presAssocID="{1865A91E-92CF-471E-8A0E-2282AB912755}" presName="bgRect" presStyleLbl="bgShp" presStyleIdx="3" presStyleCnt="5"/>
      <dgm:spPr/>
    </dgm:pt>
    <dgm:pt modelId="{35509201-A44D-4981-AEB7-37B84C2135E7}" type="pres">
      <dgm:prSet presAssocID="{1865A91E-92CF-471E-8A0E-2282AB91275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361824F7-6676-4C25-A835-B00F5573B897}" type="pres">
      <dgm:prSet presAssocID="{1865A91E-92CF-471E-8A0E-2282AB912755}" presName="spaceRect" presStyleCnt="0"/>
      <dgm:spPr/>
    </dgm:pt>
    <dgm:pt modelId="{BAE6E752-17F0-45CE-A63A-F4D8AC33B09E}" type="pres">
      <dgm:prSet presAssocID="{1865A91E-92CF-471E-8A0E-2282AB912755}" presName="parTx" presStyleLbl="revTx" presStyleIdx="3" presStyleCnt="5">
        <dgm:presLayoutVars>
          <dgm:chMax val="0"/>
          <dgm:chPref val="0"/>
        </dgm:presLayoutVars>
      </dgm:prSet>
      <dgm:spPr/>
    </dgm:pt>
    <dgm:pt modelId="{082457B1-B8D8-445B-9140-EA4143640E78}" type="pres">
      <dgm:prSet presAssocID="{F76E7683-3BD2-422F-9A89-E40ACA82C3C0}" presName="sibTrans" presStyleCnt="0"/>
      <dgm:spPr/>
    </dgm:pt>
    <dgm:pt modelId="{4091AEAF-9B12-4C5B-9801-BE3A43D69117}" type="pres">
      <dgm:prSet presAssocID="{C57B9F37-BE1A-45C8-8972-C5BEA3E2AA6A}" presName="compNode" presStyleCnt="0"/>
      <dgm:spPr/>
    </dgm:pt>
    <dgm:pt modelId="{61846142-10E7-41BB-BC9E-92B30A8F0070}" type="pres">
      <dgm:prSet presAssocID="{C57B9F37-BE1A-45C8-8972-C5BEA3E2AA6A}" presName="bgRect" presStyleLbl="bgShp" presStyleIdx="4" presStyleCnt="5"/>
      <dgm:spPr/>
    </dgm:pt>
    <dgm:pt modelId="{4C6C77A3-1CE9-4131-93F8-2225CA629C94}" type="pres">
      <dgm:prSet presAssocID="{C57B9F37-BE1A-45C8-8972-C5BEA3E2AA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nk"/>
        </a:ext>
      </dgm:extLst>
    </dgm:pt>
    <dgm:pt modelId="{3E03C246-1C46-4103-BCA3-3989CF48D0F1}" type="pres">
      <dgm:prSet presAssocID="{C57B9F37-BE1A-45C8-8972-C5BEA3E2AA6A}" presName="spaceRect" presStyleCnt="0"/>
      <dgm:spPr/>
    </dgm:pt>
    <dgm:pt modelId="{C38D0129-EBE0-4F92-A2FB-B9335D7CBBC9}" type="pres">
      <dgm:prSet presAssocID="{C57B9F37-BE1A-45C8-8972-C5BEA3E2AA6A}" presName="parTx" presStyleLbl="revTx" presStyleIdx="4" presStyleCnt="5">
        <dgm:presLayoutVars>
          <dgm:chMax val="0"/>
          <dgm:chPref val="0"/>
        </dgm:presLayoutVars>
      </dgm:prSet>
      <dgm:spPr/>
    </dgm:pt>
  </dgm:ptLst>
  <dgm:cxnLst>
    <dgm:cxn modelId="{DA9BDB05-87F5-4854-90FC-47FCF2419E90}" srcId="{77D547C1-08D7-4737-A2B4-C6C64F65F11A}" destId="{1865A91E-92CF-471E-8A0E-2282AB912755}" srcOrd="3" destOrd="0" parTransId="{140F49E5-986C-4E3C-951D-10221E228CFF}" sibTransId="{F76E7683-3BD2-422F-9A89-E40ACA82C3C0}"/>
    <dgm:cxn modelId="{25E8F045-D2AE-44AA-8AFD-100449C0B65E}" type="presOf" srcId="{C57B9F37-BE1A-45C8-8972-C5BEA3E2AA6A}" destId="{C38D0129-EBE0-4F92-A2FB-B9335D7CBBC9}" srcOrd="0" destOrd="0" presId="urn:microsoft.com/office/officeart/2018/2/layout/IconVerticalSolidList"/>
    <dgm:cxn modelId="{FF809846-3649-43E8-90A1-BCC31E67D4DE}" type="presOf" srcId="{77D547C1-08D7-4737-A2B4-C6C64F65F11A}" destId="{E098BB65-27B9-469B-8EB2-CE1EDA9956B5}" srcOrd="0" destOrd="0" presId="urn:microsoft.com/office/officeart/2018/2/layout/IconVerticalSolidList"/>
    <dgm:cxn modelId="{70E3D667-83ED-4E9A-BF23-6FADFA1F7208}" srcId="{77D547C1-08D7-4737-A2B4-C6C64F65F11A}" destId="{C57B9F37-BE1A-45C8-8972-C5BEA3E2AA6A}" srcOrd="4" destOrd="0" parTransId="{98A32705-E236-46B7-8D71-679A2E178949}" sibTransId="{D714B72B-D69D-496D-BB2D-9957C3C62049}"/>
    <dgm:cxn modelId="{6F7AF868-B41C-409A-9256-94600D60E7FB}" srcId="{77D547C1-08D7-4737-A2B4-C6C64F65F11A}" destId="{2FC59CC7-BCC4-4E8C-8E4E-88CCCF54D102}" srcOrd="1" destOrd="0" parTransId="{BFF7EB53-2183-4B50-ADE1-247E8589FBF2}" sibTransId="{97E2E534-9E08-4F3F-9A9A-A5509E8B9BE3}"/>
    <dgm:cxn modelId="{BB565E54-758A-4C12-862C-EDB7744E1746}" type="presOf" srcId="{1865A91E-92CF-471E-8A0E-2282AB912755}" destId="{BAE6E752-17F0-45CE-A63A-F4D8AC33B09E}" srcOrd="0" destOrd="0" presId="urn:microsoft.com/office/officeart/2018/2/layout/IconVerticalSolidList"/>
    <dgm:cxn modelId="{091E7992-D4A5-4E84-91DD-13F0D5AFEAFE}" type="presOf" srcId="{17DF6D10-8707-423D-AB7D-DB4E6D89C1F3}" destId="{DAFD94A3-89C8-4988-9CBC-9ACCBCE8007E}" srcOrd="0" destOrd="0" presId="urn:microsoft.com/office/officeart/2018/2/layout/IconVerticalSolidList"/>
    <dgm:cxn modelId="{5DCEEC9A-E447-4D3A-AC58-8140724B344D}" type="presOf" srcId="{2A8312F2-3B40-4C5B-B75E-561E0E7774FC}" destId="{9F7B8BD7-13E0-4D7F-B1BB-877885938A46}" srcOrd="0" destOrd="0" presId="urn:microsoft.com/office/officeart/2018/2/layout/IconVerticalSolidList"/>
    <dgm:cxn modelId="{0B8D1EBE-E0BA-4A99-8B43-67B838EE6D23}" srcId="{77D547C1-08D7-4737-A2B4-C6C64F65F11A}" destId="{2A8312F2-3B40-4C5B-B75E-561E0E7774FC}" srcOrd="2" destOrd="0" parTransId="{F244A228-648F-41A8-B51D-A43A5270026A}" sibTransId="{65FD648A-A714-4B22-8BD2-8474322B53D4}"/>
    <dgm:cxn modelId="{5EC0D1DE-F98D-4C9B-8597-9A1FDA44CE26}" srcId="{77D547C1-08D7-4737-A2B4-C6C64F65F11A}" destId="{17DF6D10-8707-423D-AB7D-DB4E6D89C1F3}" srcOrd="0" destOrd="0" parTransId="{18DDB9D9-29F6-4E66-9C1E-5B3084EBDCD1}" sibTransId="{BD6D84A4-DBAB-4D28-90A1-6C9F1D76FBDE}"/>
    <dgm:cxn modelId="{B68629FE-F237-4D7C-9F50-1A8BC925B1F4}" type="presOf" srcId="{2FC59CC7-BCC4-4E8C-8E4E-88CCCF54D102}" destId="{49C30CF6-83EF-4356-AF4F-E35A929CDB54}" srcOrd="0" destOrd="0" presId="urn:microsoft.com/office/officeart/2018/2/layout/IconVerticalSolidList"/>
    <dgm:cxn modelId="{5484A6C0-6E78-462E-9B39-EB257142B35B}" type="presParOf" srcId="{E098BB65-27B9-469B-8EB2-CE1EDA9956B5}" destId="{2C7273B3-0ED5-4CA6-BE91-3D18595B39D1}" srcOrd="0" destOrd="0" presId="urn:microsoft.com/office/officeart/2018/2/layout/IconVerticalSolidList"/>
    <dgm:cxn modelId="{BCEF812A-33ED-4E7B-B05C-0481E01FAC3E}" type="presParOf" srcId="{2C7273B3-0ED5-4CA6-BE91-3D18595B39D1}" destId="{719EBC13-D86B-442C-B936-705C15283BA9}" srcOrd="0" destOrd="0" presId="urn:microsoft.com/office/officeart/2018/2/layout/IconVerticalSolidList"/>
    <dgm:cxn modelId="{8278605E-5AC5-4C02-B80E-403162D52FA2}" type="presParOf" srcId="{2C7273B3-0ED5-4CA6-BE91-3D18595B39D1}" destId="{2A9E1D53-9592-4C92-8ECE-DAA255730AC5}" srcOrd="1" destOrd="0" presId="urn:microsoft.com/office/officeart/2018/2/layout/IconVerticalSolidList"/>
    <dgm:cxn modelId="{687363C8-125F-4209-93CC-1AFAC1D96F7B}" type="presParOf" srcId="{2C7273B3-0ED5-4CA6-BE91-3D18595B39D1}" destId="{5D47A67C-3B77-462A-95F5-ADF8246B7397}" srcOrd="2" destOrd="0" presId="urn:microsoft.com/office/officeart/2018/2/layout/IconVerticalSolidList"/>
    <dgm:cxn modelId="{5CE905B5-9E8F-4EDD-AA4A-A24361DBC28C}" type="presParOf" srcId="{2C7273B3-0ED5-4CA6-BE91-3D18595B39D1}" destId="{DAFD94A3-89C8-4988-9CBC-9ACCBCE8007E}" srcOrd="3" destOrd="0" presId="urn:microsoft.com/office/officeart/2018/2/layout/IconVerticalSolidList"/>
    <dgm:cxn modelId="{0B75A92A-66FD-4703-841F-91080734430C}" type="presParOf" srcId="{E098BB65-27B9-469B-8EB2-CE1EDA9956B5}" destId="{56BF1645-4029-45B0-A495-BF8AE53C549E}" srcOrd="1" destOrd="0" presId="urn:microsoft.com/office/officeart/2018/2/layout/IconVerticalSolidList"/>
    <dgm:cxn modelId="{3020D39A-DE14-40EF-8D6F-2A4EAFD1743F}" type="presParOf" srcId="{E098BB65-27B9-469B-8EB2-CE1EDA9956B5}" destId="{BFA095C0-4782-4751-BA27-93E971844B0E}" srcOrd="2" destOrd="0" presId="urn:microsoft.com/office/officeart/2018/2/layout/IconVerticalSolidList"/>
    <dgm:cxn modelId="{B54431C1-3DA4-46CA-B6A9-AF82E8AC65E6}" type="presParOf" srcId="{BFA095C0-4782-4751-BA27-93E971844B0E}" destId="{B36E7EC2-0118-4DDA-A475-983590517CB4}" srcOrd="0" destOrd="0" presId="urn:microsoft.com/office/officeart/2018/2/layout/IconVerticalSolidList"/>
    <dgm:cxn modelId="{590EFF55-7D4C-4A17-B95C-3C4CEF0DECF8}" type="presParOf" srcId="{BFA095C0-4782-4751-BA27-93E971844B0E}" destId="{49FCF5A7-D04F-4018-A7BF-E0ECFE1CECC4}" srcOrd="1" destOrd="0" presId="urn:microsoft.com/office/officeart/2018/2/layout/IconVerticalSolidList"/>
    <dgm:cxn modelId="{C849B40E-7339-451E-9D31-54D2295777EA}" type="presParOf" srcId="{BFA095C0-4782-4751-BA27-93E971844B0E}" destId="{CD67D6DE-2347-401A-9EAF-21E4D14D9F26}" srcOrd="2" destOrd="0" presId="urn:microsoft.com/office/officeart/2018/2/layout/IconVerticalSolidList"/>
    <dgm:cxn modelId="{3F158B0A-93A3-4A8F-9E90-2BBBA60D1861}" type="presParOf" srcId="{BFA095C0-4782-4751-BA27-93E971844B0E}" destId="{49C30CF6-83EF-4356-AF4F-E35A929CDB54}" srcOrd="3" destOrd="0" presId="urn:microsoft.com/office/officeart/2018/2/layout/IconVerticalSolidList"/>
    <dgm:cxn modelId="{443117DF-B956-42BA-B274-EDAA345CA24C}" type="presParOf" srcId="{E098BB65-27B9-469B-8EB2-CE1EDA9956B5}" destId="{DA0AAE8C-510D-4EAB-B1A9-32D45B8E6616}" srcOrd="3" destOrd="0" presId="urn:microsoft.com/office/officeart/2018/2/layout/IconVerticalSolidList"/>
    <dgm:cxn modelId="{4210CD7E-2AED-4097-85FF-64B42712BD8D}" type="presParOf" srcId="{E098BB65-27B9-469B-8EB2-CE1EDA9956B5}" destId="{FBDFB7BA-4E67-4742-90A5-CCB3B6CC33D1}" srcOrd="4" destOrd="0" presId="urn:microsoft.com/office/officeart/2018/2/layout/IconVerticalSolidList"/>
    <dgm:cxn modelId="{74BB5401-632A-4D3C-9A2A-7CA5BB72CC7D}" type="presParOf" srcId="{FBDFB7BA-4E67-4742-90A5-CCB3B6CC33D1}" destId="{606EBEF6-15ED-4930-B156-12E8D549085B}" srcOrd="0" destOrd="0" presId="urn:microsoft.com/office/officeart/2018/2/layout/IconVerticalSolidList"/>
    <dgm:cxn modelId="{1A8988B4-E6D3-4C2B-8EFF-E2715390E90E}" type="presParOf" srcId="{FBDFB7BA-4E67-4742-90A5-CCB3B6CC33D1}" destId="{19D5F0A2-D78C-4DBA-BBD2-AD3108EA0482}" srcOrd="1" destOrd="0" presId="urn:microsoft.com/office/officeart/2018/2/layout/IconVerticalSolidList"/>
    <dgm:cxn modelId="{D6684EC7-CE47-4914-B4F8-C19DF882A707}" type="presParOf" srcId="{FBDFB7BA-4E67-4742-90A5-CCB3B6CC33D1}" destId="{FDE29581-2E70-4100-9E25-2C5D92496A4C}" srcOrd="2" destOrd="0" presId="urn:microsoft.com/office/officeart/2018/2/layout/IconVerticalSolidList"/>
    <dgm:cxn modelId="{EB572484-28AA-4078-8099-EF428DA785A3}" type="presParOf" srcId="{FBDFB7BA-4E67-4742-90A5-CCB3B6CC33D1}" destId="{9F7B8BD7-13E0-4D7F-B1BB-877885938A46}" srcOrd="3" destOrd="0" presId="urn:microsoft.com/office/officeart/2018/2/layout/IconVerticalSolidList"/>
    <dgm:cxn modelId="{3FAD434C-F17C-4240-B802-48D59AEA7517}" type="presParOf" srcId="{E098BB65-27B9-469B-8EB2-CE1EDA9956B5}" destId="{C5690F0C-D070-4103-9D42-978A5E48CBE0}" srcOrd="5" destOrd="0" presId="urn:microsoft.com/office/officeart/2018/2/layout/IconVerticalSolidList"/>
    <dgm:cxn modelId="{F8399DA8-BA8A-4D96-9807-B720AF28F4F0}" type="presParOf" srcId="{E098BB65-27B9-469B-8EB2-CE1EDA9956B5}" destId="{EC5C4F97-B913-4ADA-A351-5B76BF35038B}" srcOrd="6" destOrd="0" presId="urn:microsoft.com/office/officeart/2018/2/layout/IconVerticalSolidList"/>
    <dgm:cxn modelId="{08B57778-30D6-433C-92D5-2EEFA9F4EDB9}" type="presParOf" srcId="{EC5C4F97-B913-4ADA-A351-5B76BF35038B}" destId="{9ABEA450-9442-4F67-AD42-44FC533EA1DA}" srcOrd="0" destOrd="0" presId="urn:microsoft.com/office/officeart/2018/2/layout/IconVerticalSolidList"/>
    <dgm:cxn modelId="{483D49D1-DC39-42D9-B673-049FDC39D6E5}" type="presParOf" srcId="{EC5C4F97-B913-4ADA-A351-5B76BF35038B}" destId="{35509201-A44D-4981-AEB7-37B84C2135E7}" srcOrd="1" destOrd="0" presId="urn:microsoft.com/office/officeart/2018/2/layout/IconVerticalSolidList"/>
    <dgm:cxn modelId="{D37C93D6-49B7-4E00-9373-77E57B43CE1F}" type="presParOf" srcId="{EC5C4F97-B913-4ADA-A351-5B76BF35038B}" destId="{361824F7-6676-4C25-A835-B00F5573B897}" srcOrd="2" destOrd="0" presId="urn:microsoft.com/office/officeart/2018/2/layout/IconVerticalSolidList"/>
    <dgm:cxn modelId="{D8F35284-75AA-413A-9446-5C78FAA9508C}" type="presParOf" srcId="{EC5C4F97-B913-4ADA-A351-5B76BF35038B}" destId="{BAE6E752-17F0-45CE-A63A-F4D8AC33B09E}" srcOrd="3" destOrd="0" presId="urn:microsoft.com/office/officeart/2018/2/layout/IconVerticalSolidList"/>
    <dgm:cxn modelId="{DD6F33FB-2AFB-498A-A0BF-94B985D5DDE4}" type="presParOf" srcId="{E098BB65-27B9-469B-8EB2-CE1EDA9956B5}" destId="{082457B1-B8D8-445B-9140-EA4143640E78}" srcOrd="7" destOrd="0" presId="urn:microsoft.com/office/officeart/2018/2/layout/IconVerticalSolidList"/>
    <dgm:cxn modelId="{DF05AFF7-C755-4B8C-95FB-E3DE067C3AFB}" type="presParOf" srcId="{E098BB65-27B9-469B-8EB2-CE1EDA9956B5}" destId="{4091AEAF-9B12-4C5B-9801-BE3A43D69117}" srcOrd="8" destOrd="0" presId="urn:microsoft.com/office/officeart/2018/2/layout/IconVerticalSolidList"/>
    <dgm:cxn modelId="{DEDEF15D-2EEB-4F9A-B364-C16B436A527F}" type="presParOf" srcId="{4091AEAF-9B12-4C5B-9801-BE3A43D69117}" destId="{61846142-10E7-41BB-BC9E-92B30A8F0070}" srcOrd="0" destOrd="0" presId="urn:microsoft.com/office/officeart/2018/2/layout/IconVerticalSolidList"/>
    <dgm:cxn modelId="{EEE7D4CA-CB2D-42BA-A6B6-7D614BABBE3B}" type="presParOf" srcId="{4091AEAF-9B12-4C5B-9801-BE3A43D69117}" destId="{4C6C77A3-1CE9-4131-93F8-2225CA629C94}" srcOrd="1" destOrd="0" presId="urn:microsoft.com/office/officeart/2018/2/layout/IconVerticalSolidList"/>
    <dgm:cxn modelId="{AAD6DDB1-153E-4298-B88F-83AAB7A9CECA}" type="presParOf" srcId="{4091AEAF-9B12-4C5B-9801-BE3A43D69117}" destId="{3E03C246-1C46-4103-BCA3-3989CF48D0F1}" srcOrd="2" destOrd="0" presId="urn:microsoft.com/office/officeart/2018/2/layout/IconVerticalSolidList"/>
    <dgm:cxn modelId="{EF4A873F-0059-4871-9B36-FEF0BD675CF1}" type="presParOf" srcId="{4091AEAF-9B12-4C5B-9801-BE3A43D69117}" destId="{C38D0129-EBE0-4F92-A2FB-B9335D7CBB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73C12-A5B1-4CE7-B3F7-6CF97961BB3B}">
      <dsp:nvSpPr>
        <dsp:cNvPr id="0" name=""/>
        <dsp:cNvSpPr/>
      </dsp:nvSpPr>
      <dsp:spPr>
        <a:xfrm>
          <a:off x="697529" y="781948"/>
          <a:ext cx="881430" cy="8814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7038EB-1C28-437F-A76C-648E07323569}">
      <dsp:nvSpPr>
        <dsp:cNvPr id="0" name=""/>
        <dsp:cNvSpPr/>
      </dsp:nvSpPr>
      <dsp:spPr>
        <a:xfrm>
          <a:off x="158877" y="2021773"/>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Distinguishing client money from the firm’s own money</a:t>
          </a:r>
          <a:endParaRPr lang="en-US" sz="1300" kern="1200"/>
        </a:p>
      </dsp:txBody>
      <dsp:txXfrm>
        <a:off x="158877" y="2021773"/>
        <a:ext cx="1958734" cy="720000"/>
      </dsp:txXfrm>
    </dsp:sp>
    <dsp:sp modelId="{C31CA4A8-C50C-4C13-AE67-EC94A656D974}">
      <dsp:nvSpPr>
        <dsp:cNvPr id="0" name=""/>
        <dsp:cNvSpPr/>
      </dsp:nvSpPr>
      <dsp:spPr>
        <a:xfrm>
          <a:off x="2999043" y="781948"/>
          <a:ext cx="881430" cy="8814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29FE75-06F6-4985-BC44-E7A217E94260}">
      <dsp:nvSpPr>
        <dsp:cNvPr id="0" name=""/>
        <dsp:cNvSpPr/>
      </dsp:nvSpPr>
      <dsp:spPr>
        <a:xfrm>
          <a:off x="2460391" y="2021773"/>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Identifying what money can or must pass through the client bank account</a:t>
          </a:r>
          <a:endParaRPr lang="en-US" sz="1300" kern="1200"/>
        </a:p>
      </dsp:txBody>
      <dsp:txXfrm>
        <a:off x="2460391" y="2021773"/>
        <a:ext cx="1958734" cy="720000"/>
      </dsp:txXfrm>
    </dsp:sp>
    <dsp:sp modelId="{FD817E13-373B-4144-A71B-71813EA35425}">
      <dsp:nvSpPr>
        <dsp:cNvPr id="0" name=""/>
        <dsp:cNvSpPr/>
      </dsp:nvSpPr>
      <dsp:spPr>
        <a:xfrm>
          <a:off x="5300556" y="781948"/>
          <a:ext cx="881430" cy="8814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CC1FE5-6A6C-4EF5-8CF5-87422DDB5813}">
      <dsp:nvSpPr>
        <dsp:cNvPr id="0" name=""/>
        <dsp:cNvSpPr/>
      </dsp:nvSpPr>
      <dsp:spPr>
        <a:xfrm>
          <a:off x="4761904" y="2021773"/>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Permitted dealings with client money</a:t>
          </a:r>
          <a:endParaRPr lang="en-US" sz="1300" kern="1200"/>
        </a:p>
      </dsp:txBody>
      <dsp:txXfrm>
        <a:off x="4761904" y="2021773"/>
        <a:ext cx="1958734" cy="720000"/>
      </dsp:txXfrm>
    </dsp:sp>
    <dsp:sp modelId="{C73170E7-882B-416B-B2A7-2E3FD8DF2281}">
      <dsp:nvSpPr>
        <dsp:cNvPr id="0" name=""/>
        <dsp:cNvSpPr/>
      </dsp:nvSpPr>
      <dsp:spPr>
        <a:xfrm>
          <a:off x="1848286" y="3231456"/>
          <a:ext cx="881430" cy="8814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2A1951-EA5E-4286-BF8D-AF9FD4BCE6AB}">
      <dsp:nvSpPr>
        <dsp:cNvPr id="0" name=""/>
        <dsp:cNvSpPr/>
      </dsp:nvSpPr>
      <dsp:spPr>
        <a:xfrm>
          <a:off x="1309634" y="4471281"/>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Protecting client money</a:t>
          </a:r>
          <a:endParaRPr lang="en-US" sz="1300" kern="1200"/>
        </a:p>
      </dsp:txBody>
      <dsp:txXfrm>
        <a:off x="1309634" y="4471281"/>
        <a:ext cx="1958734" cy="720000"/>
      </dsp:txXfrm>
    </dsp:sp>
    <dsp:sp modelId="{B2109491-58E7-4B05-8B86-FC52ED749F11}">
      <dsp:nvSpPr>
        <dsp:cNvPr id="0" name=""/>
        <dsp:cNvSpPr/>
      </dsp:nvSpPr>
      <dsp:spPr>
        <a:xfrm>
          <a:off x="4149799" y="3231456"/>
          <a:ext cx="881430" cy="8814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653693-F9AB-4964-9E7C-9995A520FE04}">
      <dsp:nvSpPr>
        <dsp:cNvPr id="0" name=""/>
        <dsp:cNvSpPr/>
      </dsp:nvSpPr>
      <dsp:spPr>
        <a:xfrm>
          <a:off x="3611147" y="4471281"/>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Accounting records relating to client money</a:t>
          </a:r>
          <a:endParaRPr lang="en-US" sz="1300" kern="1200"/>
        </a:p>
      </dsp:txBody>
      <dsp:txXfrm>
        <a:off x="3611147" y="4471281"/>
        <a:ext cx="1958734"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A7FF9C-852E-4A2C-A774-8DD7211DF518}">
      <dsp:nvSpPr>
        <dsp:cNvPr id="0" name=""/>
        <dsp:cNvSpPr/>
      </dsp:nvSpPr>
      <dsp:spPr>
        <a:xfrm>
          <a:off x="0" y="729"/>
          <a:ext cx="687951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FB19C-0F93-4BDA-B050-28123BF43B05}">
      <dsp:nvSpPr>
        <dsp:cNvPr id="0" name=""/>
        <dsp:cNvSpPr/>
      </dsp:nvSpPr>
      <dsp:spPr>
        <a:xfrm>
          <a:off x="0" y="729"/>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Governed by Part 2 of the SRA Rules</a:t>
          </a:r>
          <a:endParaRPr lang="en-US" sz="1700" kern="1200"/>
        </a:p>
      </dsp:txBody>
      <dsp:txXfrm>
        <a:off x="0" y="729"/>
        <a:ext cx="6879517" cy="853110"/>
      </dsp:txXfrm>
    </dsp:sp>
    <dsp:sp modelId="{A295576A-7FE0-4E6C-99E8-0889858FF67E}">
      <dsp:nvSpPr>
        <dsp:cNvPr id="0" name=""/>
        <dsp:cNvSpPr/>
      </dsp:nvSpPr>
      <dsp:spPr>
        <a:xfrm>
          <a:off x="0" y="853839"/>
          <a:ext cx="6879517" cy="0"/>
        </a:xfrm>
        <a:prstGeom prst="line">
          <a:avLst/>
        </a:prstGeom>
        <a:solidFill>
          <a:schemeClr val="accent2">
            <a:hueOff val="-452075"/>
            <a:satOff val="-276"/>
            <a:lumOff val="1078"/>
            <a:alphaOff val="0"/>
          </a:schemeClr>
        </a:solidFill>
        <a:ln w="19050" cap="rnd" cmpd="sng" algn="ctr">
          <a:solidFill>
            <a:schemeClr val="accent2">
              <a:hueOff val="-452075"/>
              <a:satOff val="-276"/>
              <a:lumOff val="10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5356F9-C088-4B6B-8EDE-ED7D2FF6CF9B}">
      <dsp:nvSpPr>
        <dsp:cNvPr id="0" name=""/>
        <dsp:cNvSpPr/>
      </dsp:nvSpPr>
      <dsp:spPr>
        <a:xfrm>
          <a:off x="0" y="853839"/>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hlinkClick xmlns:r="http://schemas.openxmlformats.org/officeDocument/2006/relationships" r:id="rId1"/>
            </a:rPr>
            <a:t>SRA | Accounts Rules | Solicitors Regulation Authority</a:t>
          </a:r>
          <a:endParaRPr lang="en-US" sz="1700" kern="1200"/>
        </a:p>
      </dsp:txBody>
      <dsp:txXfrm>
        <a:off x="0" y="853839"/>
        <a:ext cx="6879517" cy="853110"/>
      </dsp:txXfrm>
    </dsp:sp>
    <dsp:sp modelId="{4D8BD038-45AC-41A5-8A29-A75A0EDBECE9}">
      <dsp:nvSpPr>
        <dsp:cNvPr id="0" name=""/>
        <dsp:cNvSpPr/>
      </dsp:nvSpPr>
      <dsp:spPr>
        <a:xfrm>
          <a:off x="0" y="1706949"/>
          <a:ext cx="6879517" cy="0"/>
        </a:xfrm>
        <a:prstGeom prst="line">
          <a:avLst/>
        </a:prstGeom>
        <a:solidFill>
          <a:schemeClr val="accent2">
            <a:hueOff val="-904150"/>
            <a:satOff val="-552"/>
            <a:lumOff val="2157"/>
            <a:alphaOff val="0"/>
          </a:schemeClr>
        </a:solidFill>
        <a:ln w="19050" cap="rnd" cmpd="sng" algn="ctr">
          <a:solidFill>
            <a:schemeClr val="accent2">
              <a:hueOff val="-904150"/>
              <a:satOff val="-552"/>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F76641-CF37-4D8F-90C3-5DC125FEBEBF}">
      <dsp:nvSpPr>
        <dsp:cNvPr id="0" name=""/>
        <dsp:cNvSpPr/>
      </dsp:nvSpPr>
      <dsp:spPr>
        <a:xfrm>
          <a:off x="0" y="1706949"/>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Challinor and Others v Juliet Bellis &amp; Co and Another (2013) EWHC 347 (Ch), Hidyard J </a:t>
          </a:r>
          <a:endParaRPr lang="en-US" sz="1700" kern="1200"/>
        </a:p>
      </dsp:txBody>
      <dsp:txXfrm>
        <a:off x="0" y="1706949"/>
        <a:ext cx="6879517" cy="853110"/>
      </dsp:txXfrm>
    </dsp:sp>
    <dsp:sp modelId="{43768E42-42C6-4D77-813A-A645A75ADFD6}">
      <dsp:nvSpPr>
        <dsp:cNvPr id="0" name=""/>
        <dsp:cNvSpPr/>
      </dsp:nvSpPr>
      <dsp:spPr>
        <a:xfrm>
          <a:off x="0" y="2560059"/>
          <a:ext cx="6879517" cy="0"/>
        </a:xfrm>
        <a:prstGeom prst="line">
          <a:avLst/>
        </a:prstGeom>
        <a:solidFill>
          <a:schemeClr val="accent2">
            <a:hueOff val="-1356225"/>
            <a:satOff val="-828"/>
            <a:lumOff val="3235"/>
            <a:alphaOff val="0"/>
          </a:schemeClr>
        </a:solidFill>
        <a:ln w="19050" cap="rnd" cmpd="sng" algn="ctr">
          <a:solidFill>
            <a:schemeClr val="accent2">
              <a:hueOff val="-1356225"/>
              <a:satOff val="-828"/>
              <a:lumOff val="3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18A27C-3A85-46FB-AE19-98FE7445D50D}">
      <dsp:nvSpPr>
        <dsp:cNvPr id="0" name=""/>
        <dsp:cNvSpPr/>
      </dsp:nvSpPr>
      <dsp:spPr>
        <a:xfrm>
          <a:off x="0" y="2560059"/>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
          </a:r>
          <a:r>
            <a:rPr lang="en-GB" sz="1700" i="1" kern="1200"/>
            <a:t>a solicitor has a duty to clarify any ambiguity as to whom client money is held for.” </a:t>
          </a:r>
          <a:endParaRPr lang="en-US" sz="1700" kern="1200"/>
        </a:p>
      </dsp:txBody>
      <dsp:txXfrm>
        <a:off x="0" y="2560059"/>
        <a:ext cx="6879517" cy="853110"/>
      </dsp:txXfrm>
    </dsp:sp>
    <dsp:sp modelId="{676A28B1-23A9-4731-A8BD-CB7C65A5F27A}">
      <dsp:nvSpPr>
        <dsp:cNvPr id="0" name=""/>
        <dsp:cNvSpPr/>
      </dsp:nvSpPr>
      <dsp:spPr>
        <a:xfrm>
          <a:off x="0" y="3413170"/>
          <a:ext cx="6879517" cy="0"/>
        </a:xfrm>
        <a:prstGeom prst="line">
          <a:avLst/>
        </a:prstGeom>
        <a:solidFill>
          <a:schemeClr val="accent2">
            <a:hueOff val="-1808300"/>
            <a:satOff val="-1104"/>
            <a:lumOff val="4314"/>
            <a:alphaOff val="0"/>
          </a:schemeClr>
        </a:solidFill>
        <a:ln w="19050" cap="rnd" cmpd="sng" algn="ctr">
          <a:solidFill>
            <a:schemeClr val="accent2">
              <a:hueOff val="-1808300"/>
              <a:satOff val="-1104"/>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333A57-067E-4654-87F0-117B9C4EB898}">
      <dsp:nvSpPr>
        <dsp:cNvPr id="0" name=""/>
        <dsp:cNvSpPr/>
      </dsp:nvSpPr>
      <dsp:spPr>
        <a:xfrm>
          <a:off x="0" y="3413170"/>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Client</a:t>
          </a:r>
          <a:r>
            <a:rPr lang="en-GB" sz="1700" kern="1200"/>
            <a:t> - means the person for whom you act and, where the context permits, includes prospective and former clients</a:t>
          </a:r>
          <a:endParaRPr lang="en-US" sz="1700" kern="1200"/>
        </a:p>
      </dsp:txBody>
      <dsp:txXfrm>
        <a:off x="0" y="3413170"/>
        <a:ext cx="6879517" cy="853110"/>
      </dsp:txXfrm>
    </dsp:sp>
    <dsp:sp modelId="{2DF7D6CB-B276-41BA-8A04-139BB0A694F1}">
      <dsp:nvSpPr>
        <dsp:cNvPr id="0" name=""/>
        <dsp:cNvSpPr/>
      </dsp:nvSpPr>
      <dsp:spPr>
        <a:xfrm>
          <a:off x="0" y="4266280"/>
          <a:ext cx="6879517" cy="0"/>
        </a:xfrm>
        <a:prstGeom prst="line">
          <a:avLst/>
        </a:prstGeom>
        <a:solidFill>
          <a:schemeClr val="accent2">
            <a:hueOff val="-2260375"/>
            <a:satOff val="-1380"/>
            <a:lumOff val="5392"/>
            <a:alphaOff val="0"/>
          </a:schemeClr>
        </a:solidFill>
        <a:ln w="19050" cap="rnd" cmpd="sng" algn="ctr">
          <a:solidFill>
            <a:schemeClr val="accent2">
              <a:hueOff val="-2260375"/>
              <a:satOff val="-1380"/>
              <a:lumOff val="5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6FBA0F-9847-4638-8EB1-2C98E61DB94E}">
      <dsp:nvSpPr>
        <dsp:cNvPr id="0" name=""/>
        <dsp:cNvSpPr/>
      </dsp:nvSpPr>
      <dsp:spPr>
        <a:xfrm>
          <a:off x="0" y="4266280"/>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Fees</a:t>
          </a:r>
          <a:r>
            <a:rPr lang="en-GB" sz="1700" kern="1200"/>
            <a:t> - means your own charges or profit costs (including any VAT element)</a:t>
          </a:r>
          <a:endParaRPr lang="en-US" sz="1700" kern="1200"/>
        </a:p>
      </dsp:txBody>
      <dsp:txXfrm>
        <a:off x="0" y="4266280"/>
        <a:ext cx="6879517" cy="853110"/>
      </dsp:txXfrm>
    </dsp:sp>
    <dsp:sp modelId="{7FD535E4-60E4-44D6-B8AA-981E46868A52}">
      <dsp:nvSpPr>
        <dsp:cNvPr id="0" name=""/>
        <dsp:cNvSpPr/>
      </dsp:nvSpPr>
      <dsp:spPr>
        <a:xfrm>
          <a:off x="0" y="5119390"/>
          <a:ext cx="6879517" cy="0"/>
        </a:xfrm>
        <a:prstGeom prst="line">
          <a:avLst/>
        </a:prstGeom>
        <a:solidFill>
          <a:schemeClr val="accent2">
            <a:hueOff val="-2712450"/>
            <a:satOff val="-1656"/>
            <a:lumOff val="6471"/>
            <a:alphaOff val="0"/>
          </a:schemeClr>
        </a:solidFill>
        <a:ln w="19050" cap="rnd" cmpd="sng" algn="ctr">
          <a:solidFill>
            <a:schemeClr val="accent2">
              <a:hueOff val="-2712450"/>
              <a:satOff val="-1656"/>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6EB960-236D-43B7-B57F-ECAEC9ABCE4E}">
      <dsp:nvSpPr>
        <dsp:cNvPr id="0" name=""/>
        <dsp:cNvSpPr/>
      </dsp:nvSpPr>
      <dsp:spPr>
        <a:xfrm>
          <a:off x="0" y="5119390"/>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Disbursements - </a:t>
          </a:r>
          <a:r>
            <a:rPr lang="en-GB" sz="1700" b="0" i="0" kern="1200"/>
            <a:t>means any costs or expenses paid or to be paid to a third party on behalf of the </a:t>
          </a:r>
          <a:r>
            <a:rPr lang="en-GB" sz="1700" b="0" i="1" kern="1200"/>
            <a:t>client</a:t>
          </a:r>
          <a:r>
            <a:rPr lang="en-GB" sz="1700" b="0" i="0" kern="1200"/>
            <a:t> or trust (including any VAT element) save for office expenses such as postage and courier fees</a:t>
          </a:r>
          <a:endParaRPr lang="en-US" sz="1700" kern="1200"/>
        </a:p>
      </dsp:txBody>
      <dsp:txXfrm>
        <a:off x="0" y="5119390"/>
        <a:ext cx="6879517" cy="853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822D8-5CE1-4CD7-B5A3-98472BA68891}">
      <dsp:nvSpPr>
        <dsp:cNvPr id="0" name=""/>
        <dsp:cNvSpPr/>
      </dsp:nvSpPr>
      <dsp:spPr>
        <a:xfrm>
          <a:off x="0" y="0"/>
          <a:ext cx="8260080" cy="83607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Rule 2.1  money received for fees and disbursements paid to the firm is considered client money unless and until billed.</a:t>
          </a:r>
          <a:endParaRPr lang="en-US" sz="1600" kern="1200"/>
        </a:p>
      </dsp:txBody>
      <dsp:txXfrm>
        <a:off x="24488" y="24488"/>
        <a:ext cx="7287244" cy="787096"/>
      </dsp:txXfrm>
    </dsp:sp>
    <dsp:sp modelId="{0894DB3D-B9F4-4707-B079-0D3691D8971B}">
      <dsp:nvSpPr>
        <dsp:cNvPr id="0" name=""/>
        <dsp:cNvSpPr/>
      </dsp:nvSpPr>
      <dsp:spPr>
        <a:xfrm>
          <a:off x="691781" y="988085"/>
          <a:ext cx="8260080" cy="836072"/>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Held into a client account – referred as ‘generally on account of costs’. Held under Rule 4.3 and used for the purposes as explained to the client.</a:t>
          </a:r>
          <a:endParaRPr lang="en-US" sz="1600" kern="1200"/>
        </a:p>
      </dsp:txBody>
      <dsp:txXfrm>
        <a:off x="716269" y="1012573"/>
        <a:ext cx="6975875" cy="787096"/>
      </dsp:txXfrm>
    </dsp:sp>
    <dsp:sp modelId="{E2736532-06FF-4FB2-B56C-0B7857E933E3}">
      <dsp:nvSpPr>
        <dsp:cNvPr id="0" name=""/>
        <dsp:cNvSpPr/>
      </dsp:nvSpPr>
      <dsp:spPr>
        <a:xfrm>
          <a:off x="1373238" y="1976171"/>
          <a:ext cx="8260080" cy="836072"/>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Client money does not include money received for disbursements that have already been paid. This is paid into the firm’s business account. </a:t>
          </a:r>
          <a:endParaRPr lang="en-US" sz="1600" kern="1200"/>
        </a:p>
      </dsp:txBody>
      <dsp:txXfrm>
        <a:off x="1397726" y="2000659"/>
        <a:ext cx="6986200" cy="787096"/>
      </dsp:txXfrm>
    </dsp:sp>
    <dsp:sp modelId="{BDC83E06-7CD1-494A-BBA3-D7B3AECCF570}">
      <dsp:nvSpPr>
        <dsp:cNvPr id="0" name=""/>
        <dsp:cNvSpPr/>
      </dsp:nvSpPr>
      <dsp:spPr>
        <a:xfrm>
          <a:off x="2065019" y="2964256"/>
          <a:ext cx="8260080" cy="836072"/>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Firms could bill for future fees and disbursements, to avoid Rule 2.1 (d) but should be cautious about  billing for future items. </a:t>
          </a:r>
          <a:endParaRPr lang="en-US" sz="1600" kern="1200"/>
        </a:p>
      </dsp:txBody>
      <dsp:txXfrm>
        <a:off x="2089507" y="2988744"/>
        <a:ext cx="6975875" cy="787096"/>
      </dsp:txXfrm>
    </dsp:sp>
    <dsp:sp modelId="{53236158-CD0F-4B51-8D55-F9A5C6BEEDCB}">
      <dsp:nvSpPr>
        <dsp:cNvPr id="0" name=""/>
        <dsp:cNvSpPr/>
      </dsp:nvSpPr>
      <dsp:spPr>
        <a:xfrm>
          <a:off x="7716632" y="640355"/>
          <a:ext cx="543447" cy="54344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38908" y="640355"/>
        <a:ext cx="298895" cy="408944"/>
      </dsp:txXfrm>
    </dsp:sp>
    <dsp:sp modelId="{8360AC80-7C46-4C08-97B6-978480BCA8B2}">
      <dsp:nvSpPr>
        <dsp:cNvPr id="0" name=""/>
        <dsp:cNvSpPr/>
      </dsp:nvSpPr>
      <dsp:spPr>
        <a:xfrm>
          <a:off x="8408414" y="1628440"/>
          <a:ext cx="543447" cy="54344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30690" y="1628440"/>
        <a:ext cx="298895" cy="408944"/>
      </dsp:txXfrm>
    </dsp:sp>
    <dsp:sp modelId="{9ADEF1A2-1E9D-4AA5-BBD1-B29F81C2B6CE}">
      <dsp:nvSpPr>
        <dsp:cNvPr id="0" name=""/>
        <dsp:cNvSpPr/>
      </dsp:nvSpPr>
      <dsp:spPr>
        <a:xfrm>
          <a:off x="9089871" y="2616526"/>
          <a:ext cx="543447" cy="543447"/>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12147" y="2616526"/>
        <a:ext cx="298895" cy="4089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6152F-9026-46CB-AAFA-FF3252E573A4}">
      <dsp:nvSpPr>
        <dsp:cNvPr id="0" name=""/>
        <dsp:cNvSpPr/>
      </dsp:nvSpPr>
      <dsp:spPr>
        <a:xfrm>
          <a:off x="0" y="0"/>
          <a:ext cx="8260080" cy="83607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Opened by the firm for the client for client money</a:t>
          </a:r>
          <a:endParaRPr lang="en-US" sz="1600" kern="1200"/>
        </a:p>
      </dsp:txBody>
      <dsp:txXfrm>
        <a:off x="24488" y="24488"/>
        <a:ext cx="7287244" cy="787096"/>
      </dsp:txXfrm>
    </dsp:sp>
    <dsp:sp modelId="{0C9C28A8-0C86-4FBF-9C65-4D61EAE46EDC}">
      <dsp:nvSpPr>
        <dsp:cNvPr id="0" name=""/>
        <dsp:cNvSpPr/>
      </dsp:nvSpPr>
      <dsp:spPr>
        <a:xfrm>
          <a:off x="691781" y="988085"/>
          <a:ext cx="8260080" cy="836072"/>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Rule 3 requires it to be a bank or building society and to include the word client in the title. </a:t>
          </a:r>
          <a:endParaRPr lang="en-US" sz="1600" kern="1200"/>
        </a:p>
      </dsp:txBody>
      <dsp:txXfrm>
        <a:off x="716269" y="1012573"/>
        <a:ext cx="6975875" cy="787096"/>
      </dsp:txXfrm>
    </dsp:sp>
    <dsp:sp modelId="{A4047887-123A-4E98-97B2-44A1E5E249F4}">
      <dsp:nvSpPr>
        <dsp:cNvPr id="0" name=""/>
        <dsp:cNvSpPr/>
      </dsp:nvSpPr>
      <dsp:spPr>
        <a:xfrm>
          <a:off x="1373238" y="1976171"/>
          <a:ext cx="8260080" cy="836072"/>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s.85 (2) Solicitors Act 1974 provides that a bank does not have any recourse or right against money in a client bank account in respect of any liability of the solicitor to the bank. </a:t>
          </a:r>
          <a:endParaRPr lang="en-US" sz="1600" kern="1200"/>
        </a:p>
      </dsp:txBody>
      <dsp:txXfrm>
        <a:off x="1397726" y="2000659"/>
        <a:ext cx="6986200" cy="787096"/>
      </dsp:txXfrm>
    </dsp:sp>
    <dsp:sp modelId="{E0458715-504C-4D70-8B36-27EFC0AFDE8C}">
      <dsp:nvSpPr>
        <dsp:cNvPr id="0" name=""/>
        <dsp:cNvSpPr/>
      </dsp:nvSpPr>
      <dsp:spPr>
        <a:xfrm>
          <a:off x="2065019" y="2964256"/>
          <a:ext cx="8260080" cy="836072"/>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Rule 2.4 requires firms to have client money available on demand unless otherwise agreed in writing. </a:t>
          </a:r>
          <a:endParaRPr lang="en-US" sz="1600" kern="1200"/>
        </a:p>
      </dsp:txBody>
      <dsp:txXfrm>
        <a:off x="2089507" y="2988744"/>
        <a:ext cx="6975875" cy="787096"/>
      </dsp:txXfrm>
    </dsp:sp>
    <dsp:sp modelId="{E14184F7-3DA1-46FD-9C33-0C6A14627281}">
      <dsp:nvSpPr>
        <dsp:cNvPr id="0" name=""/>
        <dsp:cNvSpPr/>
      </dsp:nvSpPr>
      <dsp:spPr>
        <a:xfrm>
          <a:off x="7716632" y="640355"/>
          <a:ext cx="543447" cy="54344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38908" y="640355"/>
        <a:ext cx="298895" cy="408944"/>
      </dsp:txXfrm>
    </dsp:sp>
    <dsp:sp modelId="{EC69CC28-653D-4130-B545-95DDDC35AC7C}">
      <dsp:nvSpPr>
        <dsp:cNvPr id="0" name=""/>
        <dsp:cNvSpPr/>
      </dsp:nvSpPr>
      <dsp:spPr>
        <a:xfrm>
          <a:off x="8408414" y="1628440"/>
          <a:ext cx="543447" cy="54344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30690" y="1628440"/>
        <a:ext cx="298895" cy="408944"/>
      </dsp:txXfrm>
    </dsp:sp>
    <dsp:sp modelId="{CB7F65CE-D2CA-4A16-A8BF-F49F7CEEF157}">
      <dsp:nvSpPr>
        <dsp:cNvPr id="0" name=""/>
        <dsp:cNvSpPr/>
      </dsp:nvSpPr>
      <dsp:spPr>
        <a:xfrm>
          <a:off x="9089871" y="2616526"/>
          <a:ext cx="543447" cy="543447"/>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12147" y="2616526"/>
        <a:ext cx="298895" cy="4089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7188E-0336-4E23-BD51-9F64561B08DC}">
      <dsp:nvSpPr>
        <dsp:cNvPr id="0" name=""/>
        <dsp:cNvSpPr/>
      </dsp:nvSpPr>
      <dsp:spPr>
        <a:xfrm>
          <a:off x="0" y="729"/>
          <a:ext cx="6879517" cy="1706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3F8194-3F4F-4466-9F5A-948792026885}">
      <dsp:nvSpPr>
        <dsp:cNvPr id="0" name=""/>
        <dsp:cNvSpPr/>
      </dsp:nvSpPr>
      <dsp:spPr>
        <a:xfrm>
          <a:off x="516131" y="384628"/>
          <a:ext cx="938421" cy="938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A62CAF-73E1-44FD-A1C0-175D1C7E92CA}">
      <dsp:nvSpPr>
        <dsp:cNvPr id="0" name=""/>
        <dsp:cNvSpPr/>
      </dsp:nvSpPr>
      <dsp:spPr>
        <a:xfrm>
          <a:off x="1970684" y="729"/>
          <a:ext cx="4908832" cy="170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575" tIns="180575" rIns="180575" bIns="180575" numCol="1" spcCol="1270" anchor="ctr" anchorCtr="0">
          <a:noAutofit/>
        </a:bodyPr>
        <a:lstStyle/>
        <a:p>
          <a:pPr marL="0" lvl="0" indent="0" algn="l" defTabSz="1111250">
            <a:lnSpc>
              <a:spcPct val="90000"/>
            </a:lnSpc>
            <a:spcBef>
              <a:spcPct val="0"/>
            </a:spcBef>
            <a:spcAft>
              <a:spcPct val="35000"/>
            </a:spcAft>
            <a:buNone/>
          </a:pPr>
          <a:r>
            <a:rPr lang="en-GB" sz="2500" kern="1200"/>
            <a:t>General Rule</a:t>
          </a:r>
          <a:endParaRPr lang="en-US" sz="2500" kern="1200"/>
        </a:p>
      </dsp:txBody>
      <dsp:txXfrm>
        <a:off x="1970684" y="729"/>
        <a:ext cx="4908832" cy="1706220"/>
      </dsp:txXfrm>
    </dsp:sp>
    <dsp:sp modelId="{0EBA5416-09C7-42F5-AE95-114B6F6985EE}">
      <dsp:nvSpPr>
        <dsp:cNvPr id="0" name=""/>
        <dsp:cNvSpPr/>
      </dsp:nvSpPr>
      <dsp:spPr>
        <a:xfrm>
          <a:off x="0" y="2133504"/>
          <a:ext cx="6879517" cy="1706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AD47F-D8DE-442E-8F2A-535F42757043}">
      <dsp:nvSpPr>
        <dsp:cNvPr id="0" name=""/>
        <dsp:cNvSpPr/>
      </dsp:nvSpPr>
      <dsp:spPr>
        <a:xfrm>
          <a:off x="516131" y="2517404"/>
          <a:ext cx="938421" cy="938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9CEC86-7E1B-45A0-8674-8771645D2C4D}">
      <dsp:nvSpPr>
        <dsp:cNvPr id="0" name=""/>
        <dsp:cNvSpPr/>
      </dsp:nvSpPr>
      <dsp:spPr>
        <a:xfrm>
          <a:off x="1970684" y="2133504"/>
          <a:ext cx="4908832" cy="170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575" tIns="180575" rIns="180575" bIns="180575" numCol="1" spcCol="1270" anchor="ctr" anchorCtr="0">
          <a:noAutofit/>
        </a:bodyPr>
        <a:lstStyle/>
        <a:p>
          <a:pPr marL="0" lvl="0" indent="0" algn="l" defTabSz="1111250">
            <a:lnSpc>
              <a:spcPct val="90000"/>
            </a:lnSpc>
            <a:spcBef>
              <a:spcPct val="0"/>
            </a:spcBef>
            <a:spcAft>
              <a:spcPct val="35000"/>
            </a:spcAft>
            <a:buNone/>
          </a:pPr>
          <a:r>
            <a:rPr lang="en-GB" sz="2500" kern="1200"/>
            <a:t>Rule 2.3 – must be paid promptly  (although promptly is not defined)</a:t>
          </a:r>
          <a:endParaRPr lang="en-US" sz="2500" kern="1200"/>
        </a:p>
      </dsp:txBody>
      <dsp:txXfrm>
        <a:off x="1970684" y="2133504"/>
        <a:ext cx="4908832" cy="1706220"/>
      </dsp:txXfrm>
    </dsp:sp>
    <dsp:sp modelId="{4D67E92A-3F48-44B5-A5F5-10BDAF5BC495}">
      <dsp:nvSpPr>
        <dsp:cNvPr id="0" name=""/>
        <dsp:cNvSpPr/>
      </dsp:nvSpPr>
      <dsp:spPr>
        <a:xfrm>
          <a:off x="0" y="4266280"/>
          <a:ext cx="6879517" cy="1706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49B63-E3A6-4132-8B8E-96252ECD69C4}">
      <dsp:nvSpPr>
        <dsp:cNvPr id="0" name=""/>
        <dsp:cNvSpPr/>
      </dsp:nvSpPr>
      <dsp:spPr>
        <a:xfrm>
          <a:off x="516131" y="4650179"/>
          <a:ext cx="938421" cy="938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23C351-B884-4C2F-961B-04CDECB9D19C}">
      <dsp:nvSpPr>
        <dsp:cNvPr id="0" name=""/>
        <dsp:cNvSpPr/>
      </dsp:nvSpPr>
      <dsp:spPr>
        <a:xfrm>
          <a:off x="1970684" y="4266280"/>
          <a:ext cx="4908832" cy="170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575" tIns="180575" rIns="180575" bIns="180575" numCol="1" spcCol="1270" anchor="ctr" anchorCtr="0">
          <a:noAutofit/>
        </a:bodyPr>
        <a:lstStyle/>
        <a:p>
          <a:pPr marL="0" lvl="0" indent="0" algn="l" defTabSz="1111250">
            <a:lnSpc>
              <a:spcPct val="90000"/>
            </a:lnSpc>
            <a:spcBef>
              <a:spcPct val="0"/>
            </a:spcBef>
            <a:spcAft>
              <a:spcPct val="35000"/>
            </a:spcAft>
            <a:buNone/>
          </a:pPr>
          <a:r>
            <a:rPr lang="en-GB" sz="2500" kern="1200"/>
            <a:t>Although as they must act in the best interest of the client = quickly and with internet banking immediately </a:t>
          </a:r>
          <a:endParaRPr lang="en-US" sz="2500" kern="1200"/>
        </a:p>
      </dsp:txBody>
      <dsp:txXfrm>
        <a:off x="1970684" y="4266280"/>
        <a:ext cx="4908832" cy="17062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EBC13-D86B-442C-B936-705C15283BA9}">
      <dsp:nvSpPr>
        <dsp:cNvPr id="0" name=""/>
        <dsp:cNvSpPr/>
      </dsp:nvSpPr>
      <dsp:spPr>
        <a:xfrm>
          <a:off x="0" y="4666"/>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E1D53-9592-4C92-8ECE-DAA255730AC5}">
      <dsp:nvSpPr>
        <dsp:cNvPr id="0" name=""/>
        <dsp:cNvSpPr/>
      </dsp:nvSpPr>
      <dsp:spPr>
        <a:xfrm>
          <a:off x="300679" y="228312"/>
          <a:ext cx="546690" cy="546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FD94A3-89C8-4988-9CBC-9ACCBCE8007E}">
      <dsp:nvSpPr>
        <dsp:cNvPr id="0" name=""/>
        <dsp:cNvSpPr/>
      </dsp:nvSpPr>
      <dsp:spPr>
        <a:xfrm>
          <a:off x="1148050" y="4666"/>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Exceptions:</a:t>
          </a:r>
          <a:endParaRPr lang="en-US" sz="1700" kern="1200"/>
        </a:p>
      </dsp:txBody>
      <dsp:txXfrm>
        <a:off x="1148050" y="4666"/>
        <a:ext cx="5731466" cy="993982"/>
      </dsp:txXfrm>
    </dsp:sp>
    <dsp:sp modelId="{B36E7EC2-0118-4DDA-A475-983590517CB4}">
      <dsp:nvSpPr>
        <dsp:cNvPr id="0" name=""/>
        <dsp:cNvSpPr/>
      </dsp:nvSpPr>
      <dsp:spPr>
        <a:xfrm>
          <a:off x="0" y="1247145"/>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CF5A7-D04F-4018-A7BF-E0ECFE1CECC4}">
      <dsp:nvSpPr>
        <dsp:cNvPr id="0" name=""/>
        <dsp:cNvSpPr/>
      </dsp:nvSpPr>
      <dsp:spPr>
        <a:xfrm>
          <a:off x="300679" y="1470791"/>
          <a:ext cx="546690" cy="546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C30CF6-83EF-4356-AF4F-E35A929CDB54}">
      <dsp:nvSpPr>
        <dsp:cNvPr id="0" name=""/>
        <dsp:cNvSpPr/>
      </dsp:nvSpPr>
      <dsp:spPr>
        <a:xfrm>
          <a:off x="1148050" y="1247145"/>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Rule 2.3 - You ensure that client money is paid promptly into a client account unless:</a:t>
          </a:r>
          <a:endParaRPr lang="en-US" sz="1700" kern="1200"/>
        </a:p>
      </dsp:txBody>
      <dsp:txXfrm>
        <a:off x="1148050" y="1247145"/>
        <a:ext cx="5731466" cy="993982"/>
      </dsp:txXfrm>
    </dsp:sp>
    <dsp:sp modelId="{606EBEF6-15ED-4930-B156-12E8D549085B}">
      <dsp:nvSpPr>
        <dsp:cNvPr id="0" name=""/>
        <dsp:cNvSpPr/>
      </dsp:nvSpPr>
      <dsp:spPr>
        <a:xfrm>
          <a:off x="0" y="2489623"/>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5F0A2-D78C-4DBA-BBD2-AD3108EA0482}">
      <dsp:nvSpPr>
        <dsp:cNvPr id="0" name=""/>
        <dsp:cNvSpPr/>
      </dsp:nvSpPr>
      <dsp:spPr>
        <a:xfrm>
          <a:off x="300679" y="2713269"/>
          <a:ext cx="546690" cy="546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7B8BD7-13E0-4D7F-B1BB-877885938A46}">
      <dsp:nvSpPr>
        <dsp:cNvPr id="0" name=""/>
        <dsp:cNvSpPr/>
      </dsp:nvSpPr>
      <dsp:spPr>
        <a:xfrm>
          <a:off x="1148050" y="2489623"/>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in relation to money falling within 2.1(c), to do so would conflict with your obligations under rules or regulations relating to your specified office or appointment;</a:t>
          </a:r>
          <a:endParaRPr lang="en-US" sz="1700" kern="1200"/>
        </a:p>
      </dsp:txBody>
      <dsp:txXfrm>
        <a:off x="1148050" y="2489623"/>
        <a:ext cx="5731466" cy="993982"/>
      </dsp:txXfrm>
    </dsp:sp>
    <dsp:sp modelId="{9ABEA450-9442-4F67-AD42-44FC533EA1DA}">
      <dsp:nvSpPr>
        <dsp:cNvPr id="0" name=""/>
        <dsp:cNvSpPr/>
      </dsp:nvSpPr>
      <dsp:spPr>
        <a:xfrm>
          <a:off x="0" y="3732102"/>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09201-A44D-4981-AEB7-37B84C2135E7}">
      <dsp:nvSpPr>
        <dsp:cNvPr id="0" name=""/>
        <dsp:cNvSpPr/>
      </dsp:nvSpPr>
      <dsp:spPr>
        <a:xfrm>
          <a:off x="300679" y="3955748"/>
          <a:ext cx="546690" cy="546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E6E752-17F0-45CE-A63A-F4D8AC33B09E}">
      <dsp:nvSpPr>
        <dsp:cNvPr id="0" name=""/>
        <dsp:cNvSpPr/>
      </dsp:nvSpPr>
      <dsp:spPr>
        <a:xfrm>
          <a:off x="1148050" y="3732102"/>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the client money represents payments received from the Legal Aid Agency for your costs; or</a:t>
          </a:r>
          <a:endParaRPr lang="en-US" sz="1700" kern="1200"/>
        </a:p>
      </dsp:txBody>
      <dsp:txXfrm>
        <a:off x="1148050" y="3732102"/>
        <a:ext cx="5731466" cy="993982"/>
      </dsp:txXfrm>
    </dsp:sp>
    <dsp:sp modelId="{61846142-10E7-41BB-BC9E-92B30A8F0070}">
      <dsp:nvSpPr>
        <dsp:cNvPr id="0" name=""/>
        <dsp:cNvSpPr/>
      </dsp:nvSpPr>
      <dsp:spPr>
        <a:xfrm>
          <a:off x="0" y="4974580"/>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C77A3-1CE9-4131-93F8-2225CA629C94}">
      <dsp:nvSpPr>
        <dsp:cNvPr id="0" name=""/>
        <dsp:cNvSpPr/>
      </dsp:nvSpPr>
      <dsp:spPr>
        <a:xfrm>
          <a:off x="300679" y="5198226"/>
          <a:ext cx="546690" cy="546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8D0129-EBE0-4F92-A2FB-B9335D7CBBC9}">
      <dsp:nvSpPr>
        <dsp:cNvPr id="0" name=""/>
        <dsp:cNvSpPr/>
      </dsp:nvSpPr>
      <dsp:spPr>
        <a:xfrm>
          <a:off x="1148050" y="4974580"/>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you agree in the individual circumstances an alternative arrangement in writing with the client, or the third party, for whom the money is held.</a:t>
          </a:r>
          <a:endParaRPr lang="en-US" sz="1700" kern="1200"/>
        </a:p>
      </dsp:txBody>
      <dsp:txXfrm>
        <a:off x="1148050" y="4974580"/>
        <a:ext cx="5731466" cy="99398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18855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407873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69547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72BA41-EC5B-4197-BCC8-0FD2E523CD7A}" type="datetimeFigureOut">
              <a:rPr lang="en-US" smtClean="0"/>
              <a:t>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57213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72BA41-EC5B-4197-BCC8-0FD2E523CD7A}" type="datetimeFigureOut">
              <a:rPr lang="en-US" smtClean="0"/>
              <a:t>1/29/2023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79326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72BA41-EC5B-4197-BCC8-0FD2E523CD7A}" type="datetimeFigureOut">
              <a:rPr lang="en-US" smtClean="0"/>
              <a:t>1/29/2023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89397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72BA41-EC5B-4197-BCC8-0FD2E523CD7A}" type="datetimeFigureOut">
              <a:rPr lang="en-US" smtClean="0"/>
              <a:t>1/29/2023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582020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72BA41-EC5B-4197-BCC8-0FD2E523CD7A}" type="datetimeFigureOut">
              <a:rPr lang="en-US" smtClean="0"/>
              <a:t>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55202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
        <p:nvSpPr>
          <p:cNvPr id="5" name="Date Placeholder 4"/>
          <p:cNvSpPr>
            <a:spLocks noGrp="1"/>
          </p:cNvSpPr>
          <p:nvPr>
            <p:ph type="dt" sz="half" idx="10"/>
          </p:nvPr>
        </p:nvSpPr>
        <p:spPr/>
        <p:txBody>
          <a:bodyPr/>
          <a:lstStyle/>
          <a:p>
            <a:fld id="{8F72BA41-EC5B-4197-BCC8-0FD2E523CD7A}" type="datetimeFigureOut">
              <a:rPr lang="en-US" smtClean="0"/>
              <a:t>1/29/2023</a:t>
            </a:fld>
            <a:endParaRPr lang="en-US"/>
          </a:p>
        </p:txBody>
      </p:sp>
    </p:spTree>
    <p:extLst>
      <p:ext uri="{BB962C8B-B14F-4D97-AF65-F5344CB8AC3E}">
        <p14:creationId xmlns:p14="http://schemas.microsoft.com/office/powerpoint/2010/main" val="119973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180421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287180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2839015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54776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182066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29113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41982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F72BA41-EC5B-4197-BCC8-0FD2E523CD7A}" type="datetimeFigureOut">
              <a:rPr lang="en-US" smtClean="0"/>
              <a:pPr/>
              <a:t>1/29/2023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420341937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ra.org.uk/solicitors/guidance/taking-money-for-your-firms-cost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ra.org.uk/solicitors/standards-regulations/glossary/#authorised-person" TargetMode="External"/><Relationship Id="rId2" Type="http://schemas.openxmlformats.org/officeDocument/2006/relationships/hyperlink" Target="https://www.sra.org.uk/solicitors/standards-regulations/glossary/#solicitor" TargetMode="External"/><Relationship Id="rId1" Type="http://schemas.openxmlformats.org/officeDocument/2006/relationships/slideLayout" Target="../slideLayouts/slideLayout2.xml"/><Relationship Id="rId5" Type="http://schemas.openxmlformats.org/officeDocument/2006/relationships/hyperlink" Target="https://www.sra.org.uk/solicitors/standards-regulations/principles/" TargetMode="External"/><Relationship Id="rId4" Type="http://schemas.openxmlformats.org/officeDocument/2006/relationships/hyperlink" Target="https://www.sra.org.uk/solicitors/standards-regulations/glossary/#client"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5A4C5-41AB-1C22-670C-E5CBED9281B6}"/>
              </a:ext>
            </a:extLst>
          </p:cNvPr>
          <p:cNvSpPr>
            <a:spLocks noGrp="1"/>
          </p:cNvSpPr>
          <p:nvPr>
            <p:ph type="ctrTitle"/>
          </p:nvPr>
        </p:nvSpPr>
        <p:spPr>
          <a:xfrm>
            <a:off x="684225" y="746840"/>
            <a:ext cx="5402454" cy="2510445"/>
          </a:xfrm>
        </p:spPr>
        <p:txBody>
          <a:bodyPr>
            <a:normAutofit/>
          </a:bodyPr>
          <a:lstStyle/>
          <a:p>
            <a:pPr>
              <a:lnSpc>
                <a:spcPct val="90000"/>
              </a:lnSpc>
            </a:pPr>
            <a:r>
              <a:rPr lang="en-GB" dirty="0"/>
              <a:t>Taxation and Solicitor Accounts </a:t>
            </a:r>
            <a:endParaRPr lang="en-GB"/>
          </a:p>
        </p:txBody>
      </p:sp>
      <p:sp>
        <p:nvSpPr>
          <p:cNvPr id="3" name="Subtitle 2">
            <a:extLst>
              <a:ext uri="{FF2B5EF4-FFF2-40B4-BE49-F238E27FC236}">
                <a16:creationId xmlns:a16="http://schemas.microsoft.com/office/drawing/2014/main" id="{0CA1F5AC-B244-4AD3-A0A7-29298F1D9345}"/>
              </a:ext>
            </a:extLst>
          </p:cNvPr>
          <p:cNvSpPr>
            <a:spLocks noGrp="1"/>
          </p:cNvSpPr>
          <p:nvPr>
            <p:ph type="subTitle" idx="1"/>
          </p:nvPr>
        </p:nvSpPr>
        <p:spPr>
          <a:xfrm>
            <a:off x="684225" y="3425899"/>
            <a:ext cx="5185297" cy="2309737"/>
          </a:xfrm>
        </p:spPr>
        <p:txBody>
          <a:bodyPr>
            <a:normAutofit/>
          </a:bodyPr>
          <a:lstStyle/>
          <a:p>
            <a:r>
              <a:rPr lang="en-GB" dirty="0"/>
              <a:t>Client Money and Client Accounts</a:t>
            </a:r>
          </a:p>
        </p:txBody>
      </p:sp>
      <p:pic>
        <p:nvPicPr>
          <p:cNvPr id="4" name="Picture 3">
            <a:extLst>
              <a:ext uri="{FF2B5EF4-FFF2-40B4-BE49-F238E27FC236}">
                <a16:creationId xmlns:a16="http://schemas.microsoft.com/office/drawing/2014/main" id="{C9E6E9FE-205C-E9DD-C326-DFBAF0511FAE}"/>
              </a:ext>
            </a:extLst>
          </p:cNvPr>
          <p:cNvPicPr>
            <a:picLocks noChangeAspect="1"/>
          </p:cNvPicPr>
          <p:nvPr/>
        </p:nvPicPr>
        <p:blipFill rotWithShape="1">
          <a:blip r:embed="rId2"/>
          <a:srcRect l="22044" r="22176"/>
          <a:stretch/>
        </p:blipFill>
        <p:spPr>
          <a:xfrm>
            <a:off x="6062050" y="-1554"/>
            <a:ext cx="6120571" cy="685799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2203017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0D291-CA71-8F38-87C0-89E31B53A230}"/>
              </a:ext>
            </a:extLst>
          </p:cNvPr>
          <p:cNvSpPr>
            <a:spLocks noGrp="1"/>
          </p:cNvSpPr>
          <p:nvPr>
            <p:ph type="title"/>
          </p:nvPr>
        </p:nvSpPr>
        <p:spPr>
          <a:xfrm>
            <a:off x="691079" y="725950"/>
            <a:ext cx="3428812" cy="5436630"/>
          </a:xfrm>
        </p:spPr>
        <p:txBody>
          <a:bodyPr anchor="ctr">
            <a:normAutofit/>
          </a:bodyPr>
          <a:lstStyle/>
          <a:p>
            <a:r>
              <a:rPr lang="en-GB" dirty="0"/>
              <a:t>Learning Outcomes</a:t>
            </a:r>
          </a:p>
        </p:txBody>
      </p:sp>
      <p:graphicFrame>
        <p:nvGraphicFramePr>
          <p:cNvPr id="5" name="Content Placeholder 2">
            <a:extLst>
              <a:ext uri="{FF2B5EF4-FFF2-40B4-BE49-F238E27FC236}">
                <a16:creationId xmlns:a16="http://schemas.microsoft.com/office/drawing/2014/main" id="{81D42D5B-FB96-F32F-D742-7B0B7B7255AE}"/>
              </a:ext>
            </a:extLst>
          </p:cNvPr>
          <p:cNvGraphicFramePr>
            <a:graphicFrameLocks noGrp="1"/>
          </p:cNvGraphicFramePr>
          <p:nvPr>
            <p:ph idx="1"/>
            <p:extLst>
              <p:ext uri="{D42A27DB-BD31-4B8C-83A1-F6EECF244321}">
                <p14:modId xmlns:p14="http://schemas.microsoft.com/office/powerpoint/2010/main" val="1562224317"/>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793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6A21-2F87-A467-2914-770DE8DD3DEA}"/>
              </a:ext>
            </a:extLst>
          </p:cNvPr>
          <p:cNvSpPr>
            <a:spLocks noGrp="1"/>
          </p:cNvSpPr>
          <p:nvPr>
            <p:ph type="title"/>
          </p:nvPr>
        </p:nvSpPr>
        <p:spPr>
          <a:xfrm>
            <a:off x="691079" y="725950"/>
            <a:ext cx="3428812" cy="5436630"/>
          </a:xfrm>
        </p:spPr>
        <p:txBody>
          <a:bodyPr anchor="ctr">
            <a:normAutofit/>
          </a:bodyPr>
          <a:lstStyle/>
          <a:p>
            <a:r>
              <a:rPr lang="en-GB" dirty="0"/>
              <a:t>Client Money</a:t>
            </a:r>
          </a:p>
        </p:txBody>
      </p:sp>
      <p:graphicFrame>
        <p:nvGraphicFramePr>
          <p:cNvPr id="5" name="Content Placeholder 2">
            <a:extLst>
              <a:ext uri="{FF2B5EF4-FFF2-40B4-BE49-F238E27FC236}">
                <a16:creationId xmlns:a16="http://schemas.microsoft.com/office/drawing/2014/main" id="{BEE5DE91-3254-42E4-1739-D2CAD549D211}"/>
              </a:ext>
            </a:extLst>
          </p:cNvPr>
          <p:cNvGraphicFramePr>
            <a:graphicFrameLocks noGrp="1"/>
          </p:cNvGraphicFramePr>
          <p:nvPr>
            <p:ph idx="1"/>
            <p:extLst>
              <p:ext uri="{D42A27DB-BD31-4B8C-83A1-F6EECF244321}">
                <p14:modId xmlns:p14="http://schemas.microsoft.com/office/powerpoint/2010/main" val="979815060"/>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234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1F73A-BEDB-8406-DDEB-79B801721E05}"/>
              </a:ext>
            </a:extLst>
          </p:cNvPr>
          <p:cNvSpPr>
            <a:spLocks noGrp="1"/>
          </p:cNvSpPr>
          <p:nvPr>
            <p:ph type="title"/>
          </p:nvPr>
        </p:nvSpPr>
        <p:spPr>
          <a:xfrm>
            <a:off x="691079" y="725951"/>
            <a:ext cx="10325000" cy="1380515"/>
          </a:xfrm>
        </p:spPr>
        <p:txBody>
          <a:bodyPr>
            <a:normAutofit/>
          </a:bodyPr>
          <a:lstStyle/>
          <a:p>
            <a:r>
              <a:rPr lang="en-GB" dirty="0"/>
              <a:t>Client Money</a:t>
            </a:r>
          </a:p>
        </p:txBody>
      </p:sp>
      <p:graphicFrame>
        <p:nvGraphicFramePr>
          <p:cNvPr id="5" name="Content Placeholder 2">
            <a:extLst>
              <a:ext uri="{FF2B5EF4-FFF2-40B4-BE49-F238E27FC236}">
                <a16:creationId xmlns:a16="http://schemas.microsoft.com/office/drawing/2014/main" id="{F62ADE26-732D-9C22-74EF-FAEAD5397F39}"/>
              </a:ext>
            </a:extLst>
          </p:cNvPr>
          <p:cNvGraphicFramePr>
            <a:graphicFrameLocks noGrp="1"/>
          </p:cNvGraphicFramePr>
          <p:nvPr>
            <p:ph idx="1"/>
            <p:extLst>
              <p:ext uri="{D42A27DB-BD31-4B8C-83A1-F6EECF244321}">
                <p14:modId xmlns:p14="http://schemas.microsoft.com/office/powerpoint/2010/main" val="519190223"/>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1181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EBD4-4920-C7A4-42C3-2B3CD789D054}"/>
              </a:ext>
            </a:extLst>
          </p:cNvPr>
          <p:cNvSpPr>
            <a:spLocks noGrp="1"/>
          </p:cNvSpPr>
          <p:nvPr>
            <p:ph type="title"/>
          </p:nvPr>
        </p:nvSpPr>
        <p:spPr>
          <a:xfrm>
            <a:off x="691079" y="725951"/>
            <a:ext cx="4927425" cy="1938525"/>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7B51B3F6-995A-C901-BFEF-06F7CCDA2A2E}"/>
              </a:ext>
            </a:extLst>
          </p:cNvPr>
          <p:cNvSpPr>
            <a:spLocks noGrp="1"/>
          </p:cNvSpPr>
          <p:nvPr>
            <p:ph idx="1"/>
          </p:nvPr>
        </p:nvSpPr>
        <p:spPr>
          <a:xfrm>
            <a:off x="691079" y="2886116"/>
            <a:ext cx="4927425" cy="3245931"/>
          </a:xfrm>
        </p:spPr>
        <p:txBody>
          <a:bodyPr>
            <a:normAutofit/>
          </a:bodyPr>
          <a:lstStyle/>
          <a:p>
            <a:pPr>
              <a:lnSpc>
                <a:spcPct val="100000"/>
              </a:lnSpc>
            </a:pPr>
            <a:r>
              <a:rPr lang="en-GB" sz="1300"/>
              <a:t>Examples:</a:t>
            </a:r>
          </a:p>
          <a:p>
            <a:pPr>
              <a:lnSpc>
                <a:spcPct val="100000"/>
              </a:lnSpc>
            </a:pPr>
            <a:r>
              <a:rPr lang="en-GB" sz="1300"/>
              <a:t>A firm receives £1,000 generally on account of costs</a:t>
            </a:r>
          </a:p>
          <a:p>
            <a:pPr lvl="1">
              <a:lnSpc>
                <a:spcPct val="100000"/>
              </a:lnSpc>
            </a:pPr>
            <a:r>
              <a:rPr lang="en-GB" sz="1300"/>
              <a:t>This is client money and must be held in the client bank account. It can be used to make payments on the clients behalf. </a:t>
            </a:r>
          </a:p>
          <a:p>
            <a:pPr>
              <a:lnSpc>
                <a:spcPct val="100000"/>
              </a:lnSpc>
            </a:pPr>
            <a:endParaRPr lang="en-GB" sz="1300"/>
          </a:p>
          <a:p>
            <a:pPr>
              <a:lnSpc>
                <a:spcPct val="100000"/>
              </a:lnSpc>
            </a:pPr>
            <a:r>
              <a:rPr lang="en-GB" sz="1300"/>
              <a:t>A Firm make s a payment of £100 from its business account for a client. The client gives the firm £100 in reimbursement.</a:t>
            </a:r>
          </a:p>
          <a:p>
            <a:pPr lvl="1">
              <a:lnSpc>
                <a:spcPct val="100000"/>
              </a:lnSpc>
            </a:pPr>
            <a:r>
              <a:rPr lang="en-GB" sz="1300"/>
              <a:t>This is money received for a paid disbursement and must be held in the business bank account. </a:t>
            </a:r>
          </a:p>
        </p:txBody>
      </p:sp>
      <p:pic>
        <p:nvPicPr>
          <p:cNvPr id="5" name="Picture 4">
            <a:extLst>
              <a:ext uri="{FF2B5EF4-FFF2-40B4-BE49-F238E27FC236}">
                <a16:creationId xmlns:a16="http://schemas.microsoft.com/office/drawing/2014/main" id="{3ACA4799-D23B-1DD0-22B8-63781BAC31F3}"/>
              </a:ext>
            </a:extLst>
          </p:cNvPr>
          <p:cNvPicPr>
            <a:picLocks noChangeAspect="1"/>
          </p:cNvPicPr>
          <p:nvPr/>
        </p:nvPicPr>
        <p:blipFill rotWithShape="1">
          <a:blip r:embed="rId2"/>
          <a:srcRect l="14842" r="36801"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148142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8E8AD-64C4-87D5-2867-39319111F925}"/>
              </a:ext>
            </a:extLst>
          </p:cNvPr>
          <p:cNvSpPr>
            <a:spLocks noGrp="1"/>
          </p:cNvSpPr>
          <p:nvPr>
            <p:ph type="title"/>
          </p:nvPr>
        </p:nvSpPr>
        <p:spPr>
          <a:xfrm>
            <a:off x="691079" y="725951"/>
            <a:ext cx="10325000" cy="1380515"/>
          </a:xfrm>
        </p:spPr>
        <p:txBody>
          <a:bodyPr>
            <a:normAutofit/>
          </a:bodyPr>
          <a:lstStyle/>
          <a:p>
            <a:r>
              <a:rPr lang="en-GB" dirty="0"/>
              <a:t>Client Accounts</a:t>
            </a:r>
          </a:p>
        </p:txBody>
      </p:sp>
      <p:graphicFrame>
        <p:nvGraphicFramePr>
          <p:cNvPr id="5" name="Content Placeholder 2">
            <a:extLst>
              <a:ext uri="{FF2B5EF4-FFF2-40B4-BE49-F238E27FC236}">
                <a16:creationId xmlns:a16="http://schemas.microsoft.com/office/drawing/2014/main" id="{58682A70-87C2-4EBB-AF1F-45A6A32F90E8}"/>
              </a:ext>
            </a:extLst>
          </p:cNvPr>
          <p:cNvGraphicFramePr>
            <a:graphicFrameLocks noGrp="1"/>
          </p:cNvGraphicFramePr>
          <p:nvPr>
            <p:ph idx="1"/>
            <p:extLst>
              <p:ext uri="{D42A27DB-BD31-4B8C-83A1-F6EECF244321}">
                <p14:modId xmlns:p14="http://schemas.microsoft.com/office/powerpoint/2010/main" val="2803298389"/>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3582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CBB91-D41B-5DC3-F740-4F34371F6FD4}"/>
              </a:ext>
            </a:extLst>
          </p:cNvPr>
          <p:cNvSpPr>
            <a:spLocks noGrp="1"/>
          </p:cNvSpPr>
          <p:nvPr>
            <p:ph type="title"/>
          </p:nvPr>
        </p:nvSpPr>
        <p:spPr>
          <a:xfrm>
            <a:off x="691079" y="725950"/>
            <a:ext cx="3428812" cy="5436630"/>
          </a:xfrm>
        </p:spPr>
        <p:txBody>
          <a:bodyPr anchor="ctr">
            <a:normAutofit/>
          </a:bodyPr>
          <a:lstStyle/>
          <a:p>
            <a:r>
              <a:rPr lang="en-GB" dirty="0"/>
              <a:t>Paying into a client bank account </a:t>
            </a:r>
          </a:p>
        </p:txBody>
      </p:sp>
      <p:graphicFrame>
        <p:nvGraphicFramePr>
          <p:cNvPr id="5" name="Content Placeholder 2">
            <a:extLst>
              <a:ext uri="{FF2B5EF4-FFF2-40B4-BE49-F238E27FC236}">
                <a16:creationId xmlns:a16="http://schemas.microsoft.com/office/drawing/2014/main" id="{60FE0503-F21A-C6D4-2189-E74143E3BFB7}"/>
              </a:ext>
            </a:extLst>
          </p:cNvPr>
          <p:cNvGraphicFramePr>
            <a:graphicFrameLocks noGrp="1"/>
          </p:cNvGraphicFramePr>
          <p:nvPr>
            <p:ph idx="1"/>
            <p:extLst>
              <p:ext uri="{D42A27DB-BD31-4B8C-83A1-F6EECF244321}">
                <p14:modId xmlns:p14="http://schemas.microsoft.com/office/powerpoint/2010/main" val="565312691"/>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6311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A6F14-97D9-B1A7-FEC7-A846061E7AC4}"/>
              </a:ext>
            </a:extLst>
          </p:cNvPr>
          <p:cNvSpPr>
            <a:spLocks noGrp="1"/>
          </p:cNvSpPr>
          <p:nvPr>
            <p:ph type="title"/>
          </p:nvPr>
        </p:nvSpPr>
        <p:spPr>
          <a:xfrm>
            <a:off x="691079" y="725950"/>
            <a:ext cx="3428812" cy="5436630"/>
          </a:xfrm>
        </p:spPr>
        <p:txBody>
          <a:bodyPr anchor="ctr">
            <a:normAutofit/>
          </a:bodyPr>
          <a:lstStyle/>
          <a:p>
            <a:r>
              <a:rPr lang="en-GB" dirty="0"/>
              <a:t>Client Account </a:t>
            </a:r>
          </a:p>
        </p:txBody>
      </p:sp>
      <p:graphicFrame>
        <p:nvGraphicFramePr>
          <p:cNvPr id="5" name="Content Placeholder 2">
            <a:extLst>
              <a:ext uri="{FF2B5EF4-FFF2-40B4-BE49-F238E27FC236}">
                <a16:creationId xmlns:a16="http://schemas.microsoft.com/office/drawing/2014/main" id="{41E11EE5-FB30-7007-DA60-5F9B9B6AA3B4}"/>
              </a:ext>
            </a:extLst>
          </p:cNvPr>
          <p:cNvGraphicFramePr>
            <a:graphicFrameLocks noGrp="1"/>
          </p:cNvGraphicFramePr>
          <p:nvPr>
            <p:ph idx="1"/>
            <p:extLst>
              <p:ext uri="{D42A27DB-BD31-4B8C-83A1-F6EECF244321}">
                <p14:modId xmlns:p14="http://schemas.microsoft.com/office/powerpoint/2010/main" val="1988510266"/>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319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48389-180B-7FA1-A4D0-2E60A05D1E95}"/>
              </a:ext>
            </a:extLst>
          </p:cNvPr>
          <p:cNvSpPr>
            <a:spLocks noGrp="1"/>
          </p:cNvSpPr>
          <p:nvPr>
            <p:ph type="title"/>
          </p:nvPr>
        </p:nvSpPr>
        <p:spPr>
          <a:xfrm>
            <a:off x="691079" y="725951"/>
            <a:ext cx="4927425" cy="1938525"/>
          </a:xfrm>
        </p:spPr>
        <p:txBody>
          <a:bodyPr>
            <a:normAutofit/>
          </a:bodyPr>
          <a:lstStyle/>
          <a:p>
            <a:r>
              <a:rPr lang="en-GB" dirty="0"/>
              <a:t> Client Money </a:t>
            </a:r>
          </a:p>
        </p:txBody>
      </p:sp>
      <p:sp>
        <p:nvSpPr>
          <p:cNvPr id="54" name="Content Placeholder 2">
            <a:extLst>
              <a:ext uri="{FF2B5EF4-FFF2-40B4-BE49-F238E27FC236}">
                <a16:creationId xmlns:a16="http://schemas.microsoft.com/office/drawing/2014/main" id="{D8775A86-E009-D902-902E-5015B558216B}"/>
              </a:ext>
            </a:extLst>
          </p:cNvPr>
          <p:cNvSpPr>
            <a:spLocks noGrp="1"/>
          </p:cNvSpPr>
          <p:nvPr>
            <p:ph idx="1"/>
          </p:nvPr>
        </p:nvSpPr>
        <p:spPr>
          <a:xfrm>
            <a:off x="691079" y="2886116"/>
            <a:ext cx="4927425" cy="3245931"/>
          </a:xfrm>
        </p:spPr>
        <p:txBody>
          <a:bodyPr>
            <a:normAutofit/>
          </a:bodyPr>
          <a:lstStyle/>
          <a:p>
            <a:pPr>
              <a:lnSpc>
                <a:spcPct val="100000"/>
              </a:lnSpc>
            </a:pPr>
            <a:r>
              <a:rPr lang="en-GB" sz="1600"/>
              <a:t>Returning Client Money Rule 2.5 </a:t>
            </a:r>
          </a:p>
          <a:p>
            <a:pPr>
              <a:lnSpc>
                <a:spcPct val="100000"/>
              </a:lnSpc>
            </a:pPr>
            <a:r>
              <a:rPr lang="en-GB" sz="1600"/>
              <a:t>Must be returned promptly as soon as there is no longer any proper reason to hold onto the funds. </a:t>
            </a:r>
          </a:p>
          <a:p>
            <a:pPr>
              <a:lnSpc>
                <a:spcPct val="100000"/>
              </a:lnSpc>
            </a:pPr>
            <a:r>
              <a:rPr lang="en-GB" sz="1600"/>
              <a:t>Keeping Client Money Separate.</a:t>
            </a:r>
          </a:p>
          <a:p>
            <a:pPr>
              <a:lnSpc>
                <a:spcPct val="100000"/>
              </a:lnSpc>
            </a:pPr>
            <a:r>
              <a:rPr lang="en-GB" sz="1600"/>
              <a:t>Rule 4.1 must be kept separate from the firm’s own money</a:t>
            </a:r>
          </a:p>
          <a:p>
            <a:pPr>
              <a:lnSpc>
                <a:spcPct val="100000"/>
              </a:lnSpc>
            </a:pPr>
            <a:r>
              <a:rPr lang="en-GB" sz="1600"/>
              <a:t>Mixed receipts:</a:t>
            </a:r>
          </a:p>
          <a:p>
            <a:pPr>
              <a:lnSpc>
                <a:spcPct val="100000"/>
              </a:lnSpc>
            </a:pPr>
            <a:r>
              <a:rPr lang="en-GB" sz="1600"/>
              <a:t>Rule 4.2 firm must allocate funds promptly to the correct bank account. </a:t>
            </a:r>
          </a:p>
          <a:p>
            <a:pPr>
              <a:lnSpc>
                <a:spcPct val="100000"/>
              </a:lnSpc>
            </a:pPr>
            <a:endParaRPr lang="en-GB" sz="1600"/>
          </a:p>
        </p:txBody>
      </p:sp>
      <p:pic>
        <p:nvPicPr>
          <p:cNvPr id="55" name="Picture 4" descr="White calculator">
            <a:extLst>
              <a:ext uri="{FF2B5EF4-FFF2-40B4-BE49-F238E27FC236}">
                <a16:creationId xmlns:a16="http://schemas.microsoft.com/office/drawing/2014/main" id="{4FBAC943-EFBA-7E4B-86CF-A6FEF2D30338}"/>
              </a:ext>
            </a:extLst>
          </p:cNvPr>
          <p:cNvPicPr>
            <a:picLocks noChangeAspect="1"/>
          </p:cNvPicPr>
          <p:nvPr/>
        </p:nvPicPr>
        <p:blipFill rotWithShape="1">
          <a:blip r:embed="rId2"/>
          <a:srcRect l="2592" r="40024"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87596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28F2-D04D-9EB6-ADE4-9DA8CAA57F0A}"/>
              </a:ext>
            </a:extLst>
          </p:cNvPr>
          <p:cNvSpPr>
            <a:spLocks noGrp="1"/>
          </p:cNvSpPr>
          <p:nvPr>
            <p:ph type="title"/>
          </p:nvPr>
        </p:nvSpPr>
        <p:spPr>
          <a:xfrm>
            <a:off x="6088653" y="725951"/>
            <a:ext cx="4927425" cy="1938525"/>
          </a:xfrm>
        </p:spPr>
        <p:txBody>
          <a:bodyPr>
            <a:normAutofit/>
          </a:bodyPr>
          <a:lstStyle/>
          <a:p>
            <a:r>
              <a:rPr lang="en-GB" dirty="0"/>
              <a:t>Client Money</a:t>
            </a:r>
          </a:p>
        </p:txBody>
      </p:sp>
      <p:sp>
        <p:nvSpPr>
          <p:cNvPr id="3" name="Content Placeholder 2">
            <a:extLst>
              <a:ext uri="{FF2B5EF4-FFF2-40B4-BE49-F238E27FC236}">
                <a16:creationId xmlns:a16="http://schemas.microsoft.com/office/drawing/2014/main" id="{0DFE9392-B5F5-163B-6CEF-473060907E7B}"/>
              </a:ext>
            </a:extLst>
          </p:cNvPr>
          <p:cNvSpPr>
            <a:spLocks noGrp="1"/>
          </p:cNvSpPr>
          <p:nvPr>
            <p:ph idx="1"/>
          </p:nvPr>
        </p:nvSpPr>
        <p:spPr>
          <a:xfrm>
            <a:off x="6088653" y="2886116"/>
            <a:ext cx="4927425" cy="3245931"/>
          </a:xfrm>
        </p:spPr>
        <p:txBody>
          <a:bodyPr>
            <a:normAutofit/>
          </a:bodyPr>
          <a:lstStyle/>
          <a:p>
            <a:pPr>
              <a:lnSpc>
                <a:spcPct val="100000"/>
              </a:lnSpc>
            </a:pPr>
            <a:r>
              <a:rPr lang="en-GB" sz="1400" dirty="0"/>
              <a:t>Example of Mixed receipts:</a:t>
            </a:r>
          </a:p>
          <a:p>
            <a:pPr>
              <a:lnSpc>
                <a:spcPct val="100000"/>
              </a:lnSpc>
            </a:pPr>
            <a:r>
              <a:rPr lang="en-GB" sz="1400" dirty="0"/>
              <a:t>A firm sends a bill for its fees and disbursements to a client, together with a completion statement showing the balance due to complete the client’s house purchase. The client sends £300,000 (for the house purchase) and £360 for the firm’s professional charges, plus £1,000 for disbursements the firm paid, in one cheque for £301,360.</a:t>
            </a:r>
          </a:p>
          <a:p>
            <a:pPr>
              <a:lnSpc>
                <a:spcPct val="100000"/>
              </a:lnSpc>
            </a:pPr>
            <a:r>
              <a:rPr lang="en-GB" sz="1400" dirty="0"/>
              <a:t>Question:</a:t>
            </a:r>
          </a:p>
          <a:p>
            <a:pPr>
              <a:lnSpc>
                <a:spcPct val="100000"/>
              </a:lnSpc>
            </a:pPr>
            <a:r>
              <a:rPr lang="en-GB" sz="1400" dirty="0"/>
              <a:t>How should the firm bank the cheque and which accounts should each amount be put in?</a:t>
            </a:r>
          </a:p>
        </p:txBody>
      </p:sp>
      <p:pic>
        <p:nvPicPr>
          <p:cNvPr id="53" name="Picture 4" descr="Antique cash register keys">
            <a:extLst>
              <a:ext uri="{FF2B5EF4-FFF2-40B4-BE49-F238E27FC236}">
                <a16:creationId xmlns:a16="http://schemas.microsoft.com/office/drawing/2014/main" id="{48A7B88D-ABD9-9957-DE3D-C6585BAAA657}"/>
              </a:ext>
            </a:extLst>
          </p:cNvPr>
          <p:cNvPicPr>
            <a:picLocks noChangeAspect="1"/>
          </p:cNvPicPr>
          <p:nvPr/>
        </p:nvPicPr>
        <p:blipFill rotWithShape="1">
          <a:blip r:embed="rId2"/>
          <a:srcRect l="19932" r="23295"/>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2154524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F1CF-3D75-CC06-2DBF-67F8F699CE35}"/>
              </a:ext>
            </a:extLst>
          </p:cNvPr>
          <p:cNvSpPr>
            <a:spLocks noGrp="1"/>
          </p:cNvSpPr>
          <p:nvPr>
            <p:ph type="title"/>
          </p:nvPr>
        </p:nvSpPr>
        <p:spPr>
          <a:xfrm>
            <a:off x="691079" y="725951"/>
            <a:ext cx="4927425" cy="1938525"/>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0AC43B4B-A67B-B772-3FB6-E102BED57FE3}"/>
              </a:ext>
            </a:extLst>
          </p:cNvPr>
          <p:cNvSpPr>
            <a:spLocks noGrp="1"/>
          </p:cNvSpPr>
          <p:nvPr>
            <p:ph idx="1"/>
          </p:nvPr>
        </p:nvSpPr>
        <p:spPr>
          <a:xfrm>
            <a:off x="691079" y="2886116"/>
            <a:ext cx="4927425" cy="3245931"/>
          </a:xfrm>
        </p:spPr>
        <p:txBody>
          <a:bodyPr>
            <a:normAutofit/>
          </a:bodyPr>
          <a:lstStyle/>
          <a:p>
            <a:r>
              <a:rPr lang="en-GB" dirty="0"/>
              <a:t>Answer:</a:t>
            </a:r>
          </a:p>
          <a:p>
            <a:r>
              <a:rPr lang="en-GB" dirty="0"/>
              <a:t>£300,000 is client money</a:t>
            </a:r>
          </a:p>
          <a:p>
            <a:r>
              <a:rPr lang="en-GB" dirty="0"/>
              <a:t>£1360 is the firm’s own money</a:t>
            </a:r>
          </a:p>
          <a:p>
            <a:r>
              <a:rPr lang="en-GB" dirty="0"/>
              <a:t>Needs to be paid into one account and moved to correct accounts promptly.</a:t>
            </a:r>
          </a:p>
        </p:txBody>
      </p:sp>
      <p:pic>
        <p:nvPicPr>
          <p:cNvPr id="5" name="Picture 4" descr="Antique cash register keys">
            <a:extLst>
              <a:ext uri="{FF2B5EF4-FFF2-40B4-BE49-F238E27FC236}">
                <a16:creationId xmlns:a16="http://schemas.microsoft.com/office/drawing/2014/main" id="{3A2B2A3A-4C67-2166-34CE-FE212D8C4893}"/>
              </a:ext>
            </a:extLst>
          </p:cNvPr>
          <p:cNvPicPr>
            <a:picLocks noChangeAspect="1"/>
          </p:cNvPicPr>
          <p:nvPr/>
        </p:nvPicPr>
        <p:blipFill rotWithShape="1">
          <a:blip r:embed="rId2"/>
          <a:srcRect l="19735" r="23097"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3923955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0966-ECB4-6AC2-BC79-B432A7E30174}"/>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1E9A6C02-DA68-2BC8-3C63-0AD7F210FEB8}"/>
              </a:ext>
            </a:extLst>
          </p:cNvPr>
          <p:cNvSpPr>
            <a:spLocks noGrp="1"/>
          </p:cNvSpPr>
          <p:nvPr>
            <p:ph idx="1"/>
          </p:nvPr>
        </p:nvSpPr>
        <p:spPr/>
        <p:txBody>
          <a:bodyPr>
            <a:normAutofit fontScale="70000" lnSpcReduction="20000"/>
          </a:bodyPr>
          <a:lstStyle/>
          <a:p>
            <a:r>
              <a:rPr lang="en-GB" dirty="0"/>
              <a:t>Moving money for fess and disbursements </a:t>
            </a:r>
          </a:p>
          <a:p>
            <a:r>
              <a:rPr lang="en-GB" dirty="0"/>
              <a:t>Firms normally ask for money generally on account of costs. </a:t>
            </a:r>
          </a:p>
          <a:p>
            <a:r>
              <a:rPr lang="en-GB" dirty="0"/>
              <a:t>Until a bill is raised it is kept in the client account.</a:t>
            </a:r>
          </a:p>
          <a:p>
            <a:r>
              <a:rPr lang="en-GB" dirty="0"/>
              <a:t>Rule 4.3 - Where you are holding client money and some or all of that money will be used to pay your costs:</a:t>
            </a:r>
          </a:p>
          <a:p>
            <a:pPr marL="457200" indent="-457200">
              <a:buFont typeface="+mj-lt"/>
              <a:buAutoNum type="alphaLcParenR"/>
            </a:pPr>
            <a:r>
              <a:rPr lang="en-GB" dirty="0"/>
              <a:t>you must give a bill of costs, or other written notification of the costs incurred, to the client or the paying party;</a:t>
            </a:r>
          </a:p>
          <a:p>
            <a:pPr marL="457200" indent="-457200">
              <a:buFont typeface="+mj-lt"/>
              <a:buAutoNum type="alphaLcParenR"/>
            </a:pPr>
            <a:r>
              <a:rPr lang="en-GB" dirty="0"/>
              <a:t>this must be done before you transfer any client money from a client account to make the payment; and</a:t>
            </a:r>
          </a:p>
          <a:p>
            <a:pPr marL="457200" indent="-457200">
              <a:buFont typeface="+mj-lt"/>
              <a:buAutoNum type="alphaLcParenR"/>
            </a:pPr>
            <a:r>
              <a:rPr lang="en-GB" dirty="0"/>
              <a:t>any such payment must be for the specific sum identified in the bill of costs, or other written notification of the costs incurred, and covered by the amount held for the particular client or third party.</a:t>
            </a:r>
          </a:p>
          <a:p>
            <a:r>
              <a:rPr lang="en-GB" dirty="0"/>
              <a:t>SRA Guidance ‘Taking money for your firm’s costs (20 September 2020) provides: </a:t>
            </a:r>
            <a:r>
              <a:rPr lang="en-GB" dirty="0">
                <a:hlinkClick r:id="rId2"/>
              </a:rPr>
              <a:t>SRA | Taking money for your firm's costs | Solicitors Regulation Authority</a:t>
            </a:r>
            <a:endParaRPr lang="en-GB" dirty="0"/>
          </a:p>
          <a:p>
            <a:r>
              <a:rPr lang="en-GB" dirty="0"/>
              <a:t>Where the bill does include anticipated disbursements which have not yet been incurred, you will not be considered to be in breach of rule 4.3 by leaving the money associated with those billed anticipated disbursements in the client bank account until such time as they are paid. </a:t>
            </a:r>
          </a:p>
        </p:txBody>
      </p:sp>
    </p:spTree>
    <p:extLst>
      <p:ext uri="{BB962C8B-B14F-4D97-AF65-F5344CB8AC3E}">
        <p14:creationId xmlns:p14="http://schemas.microsoft.com/office/powerpoint/2010/main" val="1310720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3428-2CF3-2F6D-911F-8FB054798AFE}"/>
              </a:ext>
            </a:extLst>
          </p:cNvPr>
          <p:cNvSpPr>
            <a:spLocks noGrp="1"/>
          </p:cNvSpPr>
          <p:nvPr>
            <p:ph type="title"/>
          </p:nvPr>
        </p:nvSpPr>
        <p:spPr>
          <a:xfrm>
            <a:off x="691079" y="725952"/>
            <a:ext cx="5818396" cy="1362156"/>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323557C8-C60D-FDDE-065D-1E1E1E777E21}"/>
              </a:ext>
            </a:extLst>
          </p:cNvPr>
          <p:cNvSpPr>
            <a:spLocks noGrp="1"/>
          </p:cNvSpPr>
          <p:nvPr>
            <p:ph idx="1"/>
          </p:nvPr>
        </p:nvSpPr>
        <p:spPr>
          <a:xfrm>
            <a:off x="691079" y="2340131"/>
            <a:ext cx="5818396" cy="3791918"/>
          </a:xfrm>
        </p:spPr>
        <p:txBody>
          <a:bodyPr>
            <a:normAutofit lnSpcReduction="10000"/>
          </a:bodyPr>
          <a:lstStyle/>
          <a:p>
            <a:pPr>
              <a:lnSpc>
                <a:spcPct val="100000"/>
              </a:lnSpc>
            </a:pPr>
            <a:r>
              <a:rPr lang="en-GB" sz="1600" dirty="0"/>
              <a:t>Withdrawing client money </a:t>
            </a:r>
          </a:p>
          <a:p>
            <a:pPr>
              <a:lnSpc>
                <a:spcPct val="100000"/>
              </a:lnSpc>
            </a:pPr>
            <a:r>
              <a:rPr lang="en-GB" sz="1600" dirty="0"/>
              <a:t>5.1 You only withdraw client money from a client account:</a:t>
            </a:r>
          </a:p>
          <a:p>
            <a:pPr marL="457200" indent="-457200">
              <a:lnSpc>
                <a:spcPct val="100000"/>
              </a:lnSpc>
              <a:buFont typeface="+mj-lt"/>
              <a:buAutoNum type="alphaLcParenR"/>
            </a:pPr>
            <a:r>
              <a:rPr lang="en-GB" sz="1600" dirty="0"/>
              <a:t>for the purpose for which it is being held;</a:t>
            </a:r>
          </a:p>
          <a:p>
            <a:pPr marL="457200" indent="-457200">
              <a:lnSpc>
                <a:spcPct val="100000"/>
              </a:lnSpc>
              <a:buFont typeface="+mj-lt"/>
              <a:buAutoNum type="alphaLcParenR"/>
            </a:pPr>
            <a:r>
              <a:rPr lang="en-GB" sz="1600" dirty="0"/>
              <a:t>following receipt of instructions from the client, or the third party for whom the money is held; or</a:t>
            </a:r>
          </a:p>
          <a:p>
            <a:pPr marL="457200" indent="-457200">
              <a:lnSpc>
                <a:spcPct val="100000"/>
              </a:lnSpc>
              <a:buFont typeface="+mj-lt"/>
              <a:buAutoNum type="alphaLcParenR"/>
            </a:pPr>
            <a:r>
              <a:rPr lang="en-GB" sz="1600" dirty="0"/>
              <a:t>on the SRA's prior written authorisation or in prescribed circumstances.</a:t>
            </a:r>
          </a:p>
          <a:p>
            <a:pPr marL="0" indent="0">
              <a:lnSpc>
                <a:spcPct val="100000"/>
              </a:lnSpc>
              <a:buNone/>
            </a:pPr>
            <a:r>
              <a:rPr lang="en-GB" sz="1600" dirty="0"/>
              <a:t>5.2 You appropriately authorise and supervise all withdrawals made from a client account.</a:t>
            </a:r>
          </a:p>
          <a:p>
            <a:pPr marL="0" indent="0">
              <a:lnSpc>
                <a:spcPct val="100000"/>
              </a:lnSpc>
              <a:buNone/>
            </a:pPr>
            <a:r>
              <a:rPr lang="en-GB" sz="1600" dirty="0"/>
              <a:t>5.3 You only withdraw client money from a client account if sufficient funds are held on behalf of that specific client or third party to make the payment.</a:t>
            </a:r>
          </a:p>
        </p:txBody>
      </p:sp>
      <p:pic>
        <p:nvPicPr>
          <p:cNvPr id="7" name="Graphic 6" descr="Money">
            <a:extLst>
              <a:ext uri="{FF2B5EF4-FFF2-40B4-BE49-F238E27FC236}">
                <a16:creationId xmlns:a16="http://schemas.microsoft.com/office/drawing/2014/main" id="{62581324-3503-E687-5B54-C8B23B3FBD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87094" y="1231415"/>
            <a:ext cx="4401655" cy="4401655"/>
          </a:xfrm>
          <a:prstGeom prst="rect">
            <a:avLst/>
          </a:prstGeom>
        </p:spPr>
      </p:pic>
    </p:spTree>
    <p:extLst>
      <p:ext uri="{BB962C8B-B14F-4D97-AF65-F5344CB8AC3E}">
        <p14:creationId xmlns:p14="http://schemas.microsoft.com/office/powerpoint/2010/main" val="3660636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E2B20-A8E3-584C-F007-4E0A6F299507}"/>
              </a:ext>
            </a:extLst>
          </p:cNvPr>
          <p:cNvSpPr>
            <a:spLocks noGrp="1"/>
          </p:cNvSpPr>
          <p:nvPr>
            <p:ph type="title"/>
          </p:nvPr>
        </p:nvSpPr>
        <p:spPr>
          <a:xfrm>
            <a:off x="691079" y="725952"/>
            <a:ext cx="5818396" cy="1362156"/>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DDB239A5-911C-E06D-7862-A247EA5DA3A2}"/>
              </a:ext>
            </a:extLst>
          </p:cNvPr>
          <p:cNvSpPr>
            <a:spLocks noGrp="1"/>
          </p:cNvSpPr>
          <p:nvPr>
            <p:ph idx="1"/>
          </p:nvPr>
        </p:nvSpPr>
        <p:spPr>
          <a:xfrm>
            <a:off x="691079" y="2340131"/>
            <a:ext cx="5818396" cy="3791918"/>
          </a:xfrm>
        </p:spPr>
        <p:txBody>
          <a:bodyPr>
            <a:normAutofit/>
          </a:bodyPr>
          <a:lstStyle/>
          <a:p>
            <a:pPr>
              <a:lnSpc>
                <a:spcPct val="100000"/>
              </a:lnSpc>
            </a:pPr>
            <a:r>
              <a:rPr lang="en-GB" sz="1600" dirty="0"/>
              <a:t>If the disbursements exceeds the amount of client money held, the firm must not make the payment from the client bank account:</a:t>
            </a:r>
          </a:p>
          <a:p>
            <a:pPr>
              <a:lnSpc>
                <a:spcPct val="100000"/>
              </a:lnSpc>
            </a:pPr>
            <a:r>
              <a:rPr lang="en-GB" sz="1600" dirty="0"/>
              <a:t>There options are:</a:t>
            </a:r>
          </a:p>
          <a:p>
            <a:pPr marL="457200" indent="-457200">
              <a:lnSpc>
                <a:spcPct val="100000"/>
              </a:lnSpc>
              <a:buFont typeface="+mj-lt"/>
              <a:buAutoNum type="alphaUcPeriod"/>
            </a:pPr>
            <a:r>
              <a:rPr lang="en-GB" sz="1600" dirty="0"/>
              <a:t>The payment can be made from the firm’s business account. Money cannot be transferred from the client account to partially reimburse the firm unless a bill is issued or the client is made aware.</a:t>
            </a:r>
          </a:p>
          <a:p>
            <a:pPr marL="457200" indent="-457200">
              <a:lnSpc>
                <a:spcPct val="100000"/>
              </a:lnSpc>
              <a:buFont typeface="+mj-lt"/>
              <a:buAutoNum type="alphaUcPeriod"/>
            </a:pPr>
            <a:r>
              <a:rPr lang="en-GB" sz="1600" dirty="0"/>
              <a:t>The firm can advance its own money to the client. This is useful where there is almost enough client money to make the payment. The advance becomes client money and the subject to the Rules applying to client money. </a:t>
            </a:r>
          </a:p>
        </p:txBody>
      </p:sp>
      <p:pic>
        <p:nvPicPr>
          <p:cNvPr id="7" name="Graphic 6" descr="Money">
            <a:extLst>
              <a:ext uri="{FF2B5EF4-FFF2-40B4-BE49-F238E27FC236}">
                <a16:creationId xmlns:a16="http://schemas.microsoft.com/office/drawing/2014/main" id="{A8D78C87-E58B-FEA0-A22E-1BD73824BF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87094" y="1231415"/>
            <a:ext cx="4401655" cy="4401655"/>
          </a:xfrm>
          <a:prstGeom prst="rect">
            <a:avLst/>
          </a:prstGeom>
        </p:spPr>
      </p:pic>
    </p:spTree>
    <p:extLst>
      <p:ext uri="{BB962C8B-B14F-4D97-AF65-F5344CB8AC3E}">
        <p14:creationId xmlns:p14="http://schemas.microsoft.com/office/powerpoint/2010/main" val="3435725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915C-F433-656E-3D51-01271AC5BC37}"/>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47022076-817A-4F46-6635-67DB66BD0937}"/>
              </a:ext>
            </a:extLst>
          </p:cNvPr>
          <p:cNvSpPr>
            <a:spLocks noGrp="1"/>
          </p:cNvSpPr>
          <p:nvPr>
            <p:ph idx="1"/>
          </p:nvPr>
        </p:nvSpPr>
        <p:spPr/>
        <p:txBody>
          <a:bodyPr numCol="2">
            <a:normAutofit fontScale="85000" lnSpcReduction="10000"/>
          </a:bodyPr>
          <a:lstStyle/>
          <a:p>
            <a:r>
              <a:rPr lang="en-GB" dirty="0"/>
              <a:t>Improper use</a:t>
            </a:r>
          </a:p>
          <a:p>
            <a:r>
              <a:rPr lang="en-GB" dirty="0"/>
              <a:t>Rule 3.3 You must not use a client account to provide banking facilities to clients or third parties. Payments into, and transfers or withdrawals from a client account must be in respect of the delivery by you of regulated services.</a:t>
            </a:r>
          </a:p>
          <a:p>
            <a:r>
              <a:rPr lang="en-GB" dirty="0"/>
              <a:t>Breach of SRA Principles </a:t>
            </a:r>
          </a:p>
          <a:p>
            <a:pPr algn="l"/>
            <a:r>
              <a:rPr lang="en-GB" b="0" i="0" dirty="0">
                <a:solidFill>
                  <a:srgbClr val="212529"/>
                </a:solidFill>
                <a:effectLst/>
                <a:latin typeface="Open sans" panose="020B0606030504020204" pitchFamily="34" charset="0"/>
              </a:rPr>
              <a:t>You act:</a:t>
            </a:r>
          </a:p>
          <a:p>
            <a:pPr marL="457200" indent="-457200" algn="l">
              <a:buFont typeface="+mj-lt"/>
              <a:buAutoNum type="arabicPeriod"/>
            </a:pPr>
            <a:r>
              <a:rPr lang="en-GB" b="0" i="0" dirty="0">
                <a:solidFill>
                  <a:srgbClr val="212529"/>
                </a:solidFill>
                <a:effectLst/>
                <a:latin typeface="open-sans"/>
              </a:rPr>
              <a:t>in a way that upholds the constitutional principle of the rule of law, and the proper administration of justice.</a:t>
            </a:r>
          </a:p>
          <a:p>
            <a:pPr marL="457200" indent="-457200" algn="l">
              <a:buFont typeface="+mj-lt"/>
              <a:buAutoNum type="arabicPeriod"/>
            </a:pPr>
            <a:r>
              <a:rPr lang="en-GB" b="0" i="0" dirty="0">
                <a:solidFill>
                  <a:schemeClr val="tx1"/>
                </a:solidFill>
                <a:effectLst/>
                <a:latin typeface="open-sans"/>
              </a:rPr>
              <a:t>in a way that upholds public trust and confidence in the </a:t>
            </a:r>
            <a:r>
              <a:rPr lang="en-GB" b="0" i="1" u="sng" dirty="0">
                <a:solidFill>
                  <a:schemeClr val="tx1"/>
                </a:solidFill>
                <a:effectLst/>
                <a:latin typeface="open-sans"/>
                <a:hlinkClick r:id="rId2">
                  <a:extLst>
                    <a:ext uri="{A12FA001-AC4F-418D-AE19-62706E023703}">
                      <ahyp:hlinkClr xmlns:ahyp="http://schemas.microsoft.com/office/drawing/2018/hyperlinkcolor" val="tx"/>
                    </a:ext>
                  </a:extLst>
                </a:hlinkClick>
              </a:rPr>
              <a:t>solicitors</a:t>
            </a:r>
            <a:r>
              <a:rPr lang="en-GB" b="0" i="0" dirty="0">
                <a:solidFill>
                  <a:schemeClr val="tx1"/>
                </a:solidFill>
                <a:effectLst/>
                <a:latin typeface="open-sans"/>
              </a:rPr>
              <a:t>' profession and in legal services provided by </a:t>
            </a:r>
            <a:r>
              <a:rPr lang="en-GB" b="0" i="1" u="sng" dirty="0">
                <a:solidFill>
                  <a:schemeClr val="tx1"/>
                </a:solidFill>
                <a:effectLst/>
                <a:latin typeface="open-sans"/>
                <a:hlinkClick r:id="rId3">
                  <a:extLst>
                    <a:ext uri="{A12FA001-AC4F-418D-AE19-62706E023703}">
                      <ahyp:hlinkClr xmlns:ahyp="http://schemas.microsoft.com/office/drawing/2018/hyperlinkcolor" val="tx"/>
                    </a:ext>
                  </a:extLst>
                </a:hlinkClick>
              </a:rPr>
              <a:t>authorised persons</a:t>
            </a:r>
            <a:r>
              <a:rPr lang="en-GB" b="0" i="0" dirty="0">
                <a:solidFill>
                  <a:schemeClr val="tx1"/>
                </a:solidFill>
                <a:effectLst/>
                <a:latin typeface="open-sans"/>
              </a:rPr>
              <a:t>.</a:t>
            </a:r>
          </a:p>
          <a:p>
            <a:pPr marL="457200" indent="-457200" algn="l">
              <a:buFont typeface="+mj-lt"/>
              <a:buAutoNum type="arabicPeriod"/>
            </a:pPr>
            <a:r>
              <a:rPr lang="en-GB" b="0" i="0" dirty="0">
                <a:solidFill>
                  <a:schemeClr val="tx1"/>
                </a:solidFill>
                <a:effectLst/>
                <a:latin typeface="open-sans"/>
              </a:rPr>
              <a:t>with independence.</a:t>
            </a:r>
          </a:p>
          <a:p>
            <a:pPr marL="457200" indent="-457200" algn="l">
              <a:buFont typeface="+mj-lt"/>
              <a:buAutoNum type="arabicPeriod"/>
            </a:pPr>
            <a:r>
              <a:rPr lang="en-GB" b="0" i="0" dirty="0">
                <a:solidFill>
                  <a:srgbClr val="212529"/>
                </a:solidFill>
                <a:effectLst/>
                <a:latin typeface="open-sans"/>
              </a:rPr>
              <a:t>with honesty.</a:t>
            </a:r>
          </a:p>
          <a:p>
            <a:pPr marL="457200" indent="-457200" algn="l">
              <a:buFont typeface="+mj-lt"/>
              <a:buAutoNum type="arabicPeriod"/>
            </a:pPr>
            <a:r>
              <a:rPr lang="en-GB" b="0" i="0" dirty="0">
                <a:solidFill>
                  <a:srgbClr val="212529"/>
                </a:solidFill>
                <a:effectLst/>
                <a:latin typeface="open-sans"/>
              </a:rPr>
              <a:t>with integrity.</a:t>
            </a:r>
          </a:p>
          <a:p>
            <a:pPr marL="457200" indent="-457200" algn="l">
              <a:buFont typeface="+mj-lt"/>
              <a:buAutoNum type="arabicPeriod"/>
            </a:pPr>
            <a:r>
              <a:rPr lang="en-GB" b="0" i="0" dirty="0">
                <a:solidFill>
                  <a:srgbClr val="212529"/>
                </a:solidFill>
                <a:effectLst/>
                <a:latin typeface="open-sans"/>
              </a:rPr>
              <a:t>in a way that encourages equality, diversity and inclusion.</a:t>
            </a:r>
          </a:p>
          <a:p>
            <a:pPr marL="457200" indent="-457200" algn="l">
              <a:buFont typeface="+mj-lt"/>
              <a:buAutoNum type="arabicPeriod"/>
            </a:pPr>
            <a:r>
              <a:rPr lang="en-GB" b="0" i="0" dirty="0">
                <a:solidFill>
                  <a:srgbClr val="212529"/>
                </a:solidFill>
                <a:effectLst/>
                <a:latin typeface="open-sans"/>
              </a:rPr>
              <a:t>in the best interests of each </a:t>
            </a:r>
            <a:r>
              <a:rPr lang="en-GB" b="0" i="1" dirty="0">
                <a:solidFill>
                  <a:schemeClr val="tx1"/>
                </a:solidFill>
                <a:effectLst/>
                <a:latin typeface="open-sans"/>
                <a:hlinkClick r:id="rId4">
                  <a:extLst>
                    <a:ext uri="{A12FA001-AC4F-418D-AE19-62706E023703}">
                      <ahyp:hlinkClr xmlns:ahyp="http://schemas.microsoft.com/office/drawing/2018/hyperlinkcolor" val="tx"/>
                    </a:ext>
                  </a:extLst>
                </a:hlinkClick>
              </a:rPr>
              <a:t>client</a:t>
            </a:r>
            <a:r>
              <a:rPr lang="en-GB" b="0" i="0" dirty="0">
                <a:solidFill>
                  <a:schemeClr val="tx1"/>
                </a:solidFill>
                <a:effectLst/>
                <a:latin typeface="open-sans"/>
              </a:rPr>
              <a:t>.</a:t>
            </a:r>
            <a:endParaRPr lang="en-GB" dirty="0"/>
          </a:p>
          <a:p>
            <a:r>
              <a:rPr lang="en-GB" dirty="0"/>
              <a:t> </a:t>
            </a:r>
            <a:r>
              <a:rPr lang="en-GB" dirty="0">
                <a:hlinkClick r:id="rId5"/>
              </a:rPr>
              <a:t>https://www.sra.org.uk/solicitors/standards-regulations/principles/</a:t>
            </a:r>
            <a:r>
              <a:rPr lang="en-GB" dirty="0"/>
              <a:t> </a:t>
            </a:r>
          </a:p>
          <a:p>
            <a:r>
              <a:rPr lang="en-GB" dirty="0"/>
              <a:t>Provides protection from Money Laundering </a:t>
            </a:r>
          </a:p>
          <a:p>
            <a:r>
              <a:rPr lang="en-GB" dirty="0"/>
              <a:t>NB: On 10 January 2020 changes to the Government's Money Laundering Regulations came into force.</a:t>
            </a:r>
          </a:p>
        </p:txBody>
      </p:sp>
    </p:spTree>
    <p:extLst>
      <p:ext uri="{BB962C8B-B14F-4D97-AF65-F5344CB8AC3E}">
        <p14:creationId xmlns:p14="http://schemas.microsoft.com/office/powerpoint/2010/main" val="1708673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41682C4-5384-7158-B5EC-EFFD7287F4B5}"/>
              </a:ext>
            </a:extLst>
          </p:cNvPr>
          <p:cNvSpPr>
            <a:spLocks noGrp="1"/>
          </p:cNvSpPr>
          <p:nvPr>
            <p:ph type="title"/>
          </p:nvPr>
        </p:nvSpPr>
        <p:spPr>
          <a:xfrm>
            <a:off x="643467" y="816638"/>
            <a:ext cx="3367359" cy="5224724"/>
          </a:xfrm>
        </p:spPr>
        <p:txBody>
          <a:bodyPr anchor="ctr">
            <a:normAutofit/>
          </a:bodyPr>
          <a:lstStyle/>
          <a:p>
            <a:r>
              <a:rPr lang="en-GB" dirty="0"/>
              <a:t>Client Money </a:t>
            </a:r>
          </a:p>
        </p:txBody>
      </p:sp>
      <p:sp>
        <p:nvSpPr>
          <p:cNvPr id="3" name="Content Placeholder 2">
            <a:extLst>
              <a:ext uri="{FF2B5EF4-FFF2-40B4-BE49-F238E27FC236}">
                <a16:creationId xmlns:a16="http://schemas.microsoft.com/office/drawing/2014/main" id="{DC473A33-6C10-8BB1-B8CA-5B86606914F7}"/>
              </a:ext>
            </a:extLst>
          </p:cNvPr>
          <p:cNvSpPr>
            <a:spLocks noGrp="1"/>
          </p:cNvSpPr>
          <p:nvPr>
            <p:ph idx="1"/>
          </p:nvPr>
        </p:nvSpPr>
        <p:spPr>
          <a:xfrm>
            <a:off x="4654295" y="816638"/>
            <a:ext cx="4619706" cy="5224724"/>
          </a:xfrm>
        </p:spPr>
        <p:txBody>
          <a:bodyPr anchor="ctr">
            <a:normAutofit/>
          </a:bodyPr>
          <a:lstStyle/>
          <a:p>
            <a:r>
              <a:rPr lang="en-GB" dirty="0"/>
              <a:t>SRA Warning Notice</a:t>
            </a:r>
          </a:p>
          <a:p>
            <a:r>
              <a:rPr lang="en-GB" dirty="0"/>
              <a:t>Key cases</a:t>
            </a:r>
          </a:p>
          <a:p>
            <a:r>
              <a:rPr lang="en-GB" dirty="0" err="1"/>
              <a:t>Fuglers</a:t>
            </a:r>
            <a:r>
              <a:rPr lang="en-GB" dirty="0"/>
              <a:t> &amp; Others v SRA (2014) EWHC 179 (Admin)</a:t>
            </a:r>
          </a:p>
          <a:p>
            <a:r>
              <a:rPr lang="en-GB" dirty="0" err="1"/>
              <a:t>Pemji</a:t>
            </a:r>
            <a:r>
              <a:rPr lang="en-GB" dirty="0"/>
              <a:t> </a:t>
            </a:r>
            <a:r>
              <a:rPr lang="en-GB" dirty="0" err="1"/>
              <a:t>Naram</a:t>
            </a:r>
            <a:r>
              <a:rPr lang="en-GB" dirty="0"/>
              <a:t> Patel v SRA (2012) EWHC 3373 (Admin)</a:t>
            </a:r>
          </a:p>
          <a:p>
            <a:r>
              <a:rPr lang="en-GB" dirty="0"/>
              <a:t>Attorney General of Zambia v Meer Care and Desai (2008) EWCA </a:t>
            </a:r>
            <a:r>
              <a:rPr lang="en-GB" dirty="0" err="1"/>
              <a:t>Civ</a:t>
            </a:r>
            <a:r>
              <a:rPr lang="en-GB" dirty="0"/>
              <a:t> 1007</a:t>
            </a:r>
          </a:p>
        </p:txBody>
      </p:sp>
    </p:spTree>
    <p:extLst>
      <p:ext uri="{BB962C8B-B14F-4D97-AF65-F5344CB8AC3E}">
        <p14:creationId xmlns:p14="http://schemas.microsoft.com/office/powerpoint/2010/main" val="1057613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67637-110D-5448-7716-AAAAACC6AE3E}"/>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93E67F05-6EDC-AED2-38AD-B10A50188549}"/>
              </a:ext>
            </a:extLst>
          </p:cNvPr>
          <p:cNvSpPr>
            <a:spLocks noGrp="1"/>
          </p:cNvSpPr>
          <p:nvPr>
            <p:ph idx="1"/>
          </p:nvPr>
        </p:nvSpPr>
        <p:spPr/>
        <p:txBody>
          <a:bodyPr>
            <a:normAutofit fontScale="85000" lnSpcReduction="10000"/>
          </a:bodyPr>
          <a:lstStyle/>
          <a:p>
            <a:r>
              <a:rPr lang="en-GB" dirty="0"/>
              <a:t>Rule 8.1 - You keep and maintain accurate, contemporaneous, and chronological records to:</a:t>
            </a:r>
          </a:p>
          <a:p>
            <a:pPr>
              <a:buFont typeface="+mj-lt"/>
              <a:buAutoNum type="alphaLcParenR"/>
            </a:pPr>
            <a:r>
              <a:rPr lang="en-GB" dirty="0"/>
              <a:t>record in client ledgers identified by the client's name and an appropriate description of the matter to which they relate:</a:t>
            </a:r>
          </a:p>
          <a:p>
            <a:pPr marL="857250" lvl="1" indent="-400050">
              <a:buFont typeface="+mj-lt"/>
              <a:buAutoNum type="romanLcPeriod"/>
            </a:pPr>
            <a:r>
              <a:rPr lang="en-GB" dirty="0"/>
              <a:t>all receipts and payments which are client money on the client side of the client ledger account;</a:t>
            </a:r>
          </a:p>
          <a:p>
            <a:pPr marL="857250" lvl="1" indent="-400050">
              <a:buFont typeface="+mj-lt"/>
              <a:buAutoNum type="romanLcPeriod"/>
            </a:pPr>
            <a:r>
              <a:rPr lang="en-GB" dirty="0"/>
              <a:t>all receipts and payments which are not client money and bills of costs including transactions through the authorised body's accounts on the business side of the client ledger account;</a:t>
            </a:r>
          </a:p>
          <a:p>
            <a:pPr>
              <a:buFont typeface="+mj-lt"/>
              <a:buAutoNum type="alphaLcParenR"/>
            </a:pPr>
            <a:r>
              <a:rPr lang="en-GB" dirty="0"/>
              <a:t>maintain a list of all the balances shown by the client ledger accounts of the liabilities to clients (and third parties), with a running total of the balances; and</a:t>
            </a:r>
          </a:p>
          <a:p>
            <a:pPr>
              <a:buFont typeface="+mj-lt"/>
              <a:buAutoNum type="alphaLcParenR"/>
            </a:pPr>
            <a:r>
              <a:rPr lang="en-GB" dirty="0"/>
              <a:t>provide a cash book showing a running total of all transactions through client accounts held or operated by you.</a:t>
            </a:r>
          </a:p>
          <a:p>
            <a:pPr marL="0" indent="0">
              <a:buNone/>
            </a:pPr>
            <a:r>
              <a:rPr lang="en-GB" dirty="0"/>
              <a:t>8.2 - You obtain, at least every five weeks, statements from banks, building societies and other financial institutions for all client accounts and business accounts held or operated by you.</a:t>
            </a:r>
          </a:p>
        </p:txBody>
      </p:sp>
    </p:spTree>
    <p:extLst>
      <p:ext uri="{BB962C8B-B14F-4D97-AF65-F5344CB8AC3E}">
        <p14:creationId xmlns:p14="http://schemas.microsoft.com/office/powerpoint/2010/main" val="918247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89C3E-E32C-67D7-F8D9-A75BA4AB160E}"/>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7CD30380-61FB-3600-354F-4C37E9F58E2C}"/>
              </a:ext>
            </a:extLst>
          </p:cNvPr>
          <p:cNvSpPr>
            <a:spLocks noGrp="1"/>
          </p:cNvSpPr>
          <p:nvPr>
            <p:ph idx="1"/>
          </p:nvPr>
        </p:nvSpPr>
        <p:spPr/>
        <p:txBody>
          <a:bodyPr/>
          <a:lstStyle/>
          <a:p>
            <a:r>
              <a:rPr lang="en-GB" dirty="0"/>
              <a:t>8.3 - You complete at least every five weeks, for all client accounts held or operated by you, a reconciliation of the bank or building society statement balance with the cash book balance and the client ledger total, a record of which must be signed off by the COFA or a manager of the firm. You should promptly investigate and resolve any differences shown by the reconciliation.</a:t>
            </a:r>
          </a:p>
          <a:p>
            <a:r>
              <a:rPr lang="en-GB" dirty="0"/>
              <a:t>8.4 - You keep readily accessible a central record of all bills or other written notifications of costs given by you.</a:t>
            </a:r>
          </a:p>
        </p:txBody>
      </p:sp>
    </p:spTree>
    <p:extLst>
      <p:ext uri="{BB962C8B-B14F-4D97-AF65-F5344CB8AC3E}">
        <p14:creationId xmlns:p14="http://schemas.microsoft.com/office/powerpoint/2010/main" val="2947016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BE29-09E5-F0E0-FCF3-8CAD6D76F29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419E976-C7F2-494B-F637-D5BDBDBD627C}"/>
              </a:ext>
            </a:extLst>
          </p:cNvPr>
          <p:cNvSpPr>
            <a:spLocks noGrp="1"/>
          </p:cNvSpPr>
          <p:nvPr>
            <p:ph idx="1"/>
          </p:nvPr>
        </p:nvSpPr>
        <p:spPr/>
        <p:txBody>
          <a:bodyPr/>
          <a:lstStyle/>
          <a:p>
            <a:r>
              <a:rPr lang="en-GB" dirty="0"/>
              <a:t>A firm must keep client money separate from the firms own money</a:t>
            </a:r>
          </a:p>
          <a:p>
            <a:r>
              <a:rPr lang="en-GB" dirty="0"/>
              <a:t>Subject to exceptions, client money must be paid into the client account promptly</a:t>
            </a:r>
          </a:p>
          <a:p>
            <a:r>
              <a:rPr lang="en-GB" dirty="0"/>
              <a:t>Firms must never withdraw more client money for a client than is held in the client account for the client</a:t>
            </a:r>
          </a:p>
          <a:p>
            <a:r>
              <a:rPr lang="en-GB" dirty="0"/>
              <a:t>A client account cannot be used to provide banking facilities</a:t>
            </a:r>
          </a:p>
          <a:p>
            <a:r>
              <a:rPr lang="en-GB" dirty="0"/>
              <a:t>All dealings with client money must be recorded.</a:t>
            </a:r>
          </a:p>
        </p:txBody>
      </p:sp>
    </p:spTree>
    <p:extLst>
      <p:ext uri="{BB962C8B-B14F-4D97-AF65-F5344CB8AC3E}">
        <p14:creationId xmlns:p14="http://schemas.microsoft.com/office/powerpoint/2010/main" val="30629015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0</TotalTime>
  <Words>1744</Words>
  <Application>Microsoft Office PowerPoint</Application>
  <PresentationFormat>Widescreen</PresentationFormat>
  <Paragraphs>121</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open-sans</vt:lpstr>
      <vt:lpstr>Arial</vt:lpstr>
      <vt:lpstr>Open sans</vt:lpstr>
      <vt:lpstr>Trebuchet MS</vt:lpstr>
      <vt:lpstr>Wingdings 3</vt:lpstr>
      <vt:lpstr>Facet</vt:lpstr>
      <vt:lpstr>Taxation and Solicitor Accounts </vt:lpstr>
      <vt:lpstr>Learning Outcomes</vt:lpstr>
      <vt:lpstr>Client Money</vt:lpstr>
      <vt:lpstr>Client Money</vt:lpstr>
      <vt:lpstr>Client Money </vt:lpstr>
      <vt:lpstr>Client Accounts</vt:lpstr>
      <vt:lpstr>Paying into a client bank account </vt:lpstr>
      <vt:lpstr>Client Account </vt:lpstr>
      <vt:lpstr> Client Money </vt:lpstr>
      <vt:lpstr>Client Money</vt:lpstr>
      <vt:lpstr>Client Money </vt:lpstr>
      <vt:lpstr>Client Money </vt:lpstr>
      <vt:lpstr>Client Money </vt:lpstr>
      <vt:lpstr>Client Money </vt:lpstr>
      <vt:lpstr>Client Money </vt:lpstr>
      <vt:lpstr>Client Money </vt:lpstr>
      <vt:lpstr>Client Money </vt:lpstr>
      <vt:lpstr>Client Money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and Solicitor Accounts </dc:title>
  <dc:creator>Bronwen Williams</dc:creator>
  <cp:lastModifiedBy>Bronwen Williams</cp:lastModifiedBy>
  <cp:revision>1</cp:revision>
  <dcterms:created xsi:type="dcterms:W3CDTF">2023-01-29T12:40:50Z</dcterms:created>
  <dcterms:modified xsi:type="dcterms:W3CDTF">2023-01-29T14:29:25Z</dcterms:modified>
</cp:coreProperties>
</file>