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6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4A50-661A-B355-A800-0DB95C12A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0A902-A95A-0884-5B3F-86C8F9E5F8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3318C-A05E-308E-AE67-173A6C674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9FF80-2B52-A6F7-8AD4-FFD8D85A0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7E712-D86E-2B54-E726-95B61B7F4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390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B365E-75B9-5376-E1C1-7C91CBF13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01669-715B-B8E3-3F4D-06EC560A0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71F30-66EB-8AA7-8183-88BFA0D66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45DC8-E2A8-E034-1429-58C9D1636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14D6A-1A33-C179-3DCE-8FE80DC4F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92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5AC5F-C462-FA3D-6C9D-C5FF91F6E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B9031A-BE61-210D-F632-C56648BE4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EF6D-7CEC-A452-3A61-72192A611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4A661-303A-8ABC-0B2B-D3FFF24E5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10D26-639B-03BA-962B-63C14B8FE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26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7637D-A25B-8B97-886D-F4E97D909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4660A-506D-EAC0-F126-F7C2F6EE99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EAFBC4-FAC7-D15C-0CB4-79DC9BE7C7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FC839E-3E1F-770C-D0BC-8FBE1EB58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219A6-4E2E-7A40-47C4-6A0B06FDE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989A9-BF59-86FA-D46B-6DD22C14D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27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79CE-6E79-A4AC-C665-AF922E31F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277731-FDD2-7F89-FC89-3FCDBCAEFE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3E265-21B4-FA27-3B13-E4643974FD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219722-5C04-4729-5C02-DD6DDC0036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B8DDB2-D731-B26C-9FC6-2B5A7BECD6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333561-BF68-C06F-F55E-0BDF64360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2F60F5-E6A1-8EF1-9252-49E05F03B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E8A34C-8FDB-1466-E4BE-C8A8628F7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108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6F75F-1981-DB8E-2F4E-59C927CE0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A03E26-DF45-577E-218D-09E6EC808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E06FCF-598B-9E9B-8D78-2849FE270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D5CE52-163C-8CF9-38A2-55B1A0CB2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33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216E38-C8D6-A234-820B-06DF86D36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26A380-01C1-B019-1A16-1D4B4C6A5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D88BDE-68EF-7731-15AE-CF6718E0C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3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7A0CB-478B-144E-D571-F37AF720B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CA727-AC3A-5066-F803-EED8196D1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A5B47B-C335-4854-42CE-19E967FF49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2A48B-C0FB-DAFF-0AE6-1FF6C16B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01E4A-0B62-8C43-D39F-01E2B8B3F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BBC94-6B64-6C9F-C048-82451A1EE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60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AF309-25D0-18E9-ECC2-4F59CBEF8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B6806D-EB75-EB0E-5CD8-45BC981F3C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51C352-AD40-99CC-8D1D-08C1AE1A6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EBFBC-3066-2D92-1470-7B446B323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26172-0BC9-020B-955F-4F50DF454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2823F-4158-03AA-62CC-85E931DBB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52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FD82D-DD8D-1256-C138-79A3BA5F7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6FF595-FC83-1450-96B9-A3A2DF70C2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3892A-FB39-C654-CC52-305B9461A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9C1E8-E375-B9AC-E5FB-27C946F31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1F6E8-8363-F55C-A48A-482CD69C0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873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AC8505-277D-7CCA-118E-74806A2A15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DFDD6D-4C45-7FE6-8450-307C08EBAA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09023-E8D2-D75C-1AEA-5D1874EFB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34F0A-C6EF-A205-E0ED-F8D18DF63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9A26F-3151-9535-406A-07B907429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222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1B621A-7AA2-B6AE-EC9A-670E7355F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77A29-557F-1D93-0C7B-AC5627D2C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597E6-D0F2-3D28-074E-9B0EC04C99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E43BA-1FF3-5545-A406-6F558EE73751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04A25-005C-F34F-7A0F-2369BCE7E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3E81C-6438-E8C2-61CF-31F80A6EB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502C7-7F5B-E241-852C-16AA1AF3B2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968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019725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5E31632-9D7C-8684-B7E4-B101BF9A5AD2}"/>
              </a:ext>
            </a:extLst>
          </p:cNvPr>
          <p:cNvSpPr txBox="1"/>
          <p:nvPr/>
        </p:nvSpPr>
        <p:spPr>
          <a:xfrm>
            <a:off x="1847787" y="1720840"/>
            <a:ext cx="849642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Foreign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Languages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&amp; Cultural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Awareness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Spanish – Español 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Rodrigo Aguilera 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International Hotel Management 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@uwtsd.ac.uk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Roshna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Sleman</a:t>
            </a: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400" dirty="0" err="1">
                <a:latin typeface="Arial" panose="020B0604020202020204" pitchFamily="34" charset="0"/>
                <a:cs typeface="Arial" panose="020B0604020202020204" pitchFamily="34" charset="0"/>
              </a:rPr>
              <a:t>Abdulla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2019725@student.uwtsd.ac.uk</a:t>
            </a:r>
            <a:b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2019725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27477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31475-8D6B-3900-2ADB-085F87A7B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4" y="4574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TABLEROS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DE PRECIO – HOTEL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COPPERTOP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759BE4-71F4-5949-B765-8A0A8D8B9B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936100"/>
              </p:ext>
            </p:extLst>
          </p:nvPr>
        </p:nvGraphicFramePr>
        <p:xfrm>
          <a:off x="838197" y="1330137"/>
          <a:ext cx="10515597" cy="519176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06783760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32988506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7388304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standard (no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miembros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membresia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por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noche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2093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estándar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(1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single)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8750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DELUX (1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doble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94891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estándar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 camas)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6446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DELUX (2 camas)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9818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estándar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(3 camas)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457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DELUX (3 camas)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9724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Suite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estándar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5803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Suite DELUX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890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EXTRAS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0498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Desayuno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Gratis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2273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Gimnasio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£6.50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9574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Piscina y Spa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£7.50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£5.00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146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Parking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£9.50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Gratis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49928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046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TABLEROS DE PRECIO – HOTEL COPPERTOP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Vena Azad (HWSF)</dc:creator>
  <cp:lastModifiedBy>Vena Azad (HWSF)</cp:lastModifiedBy>
  <cp:revision>1</cp:revision>
  <dcterms:created xsi:type="dcterms:W3CDTF">2022-11-18T19:55:16Z</dcterms:created>
  <dcterms:modified xsi:type="dcterms:W3CDTF">2022-11-18T20:34:13Z</dcterms:modified>
</cp:coreProperties>
</file>