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</p:sldIdLst>
  <p:sldSz cx="9906000" cy="6858000" type="A4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A95EBE-B065-4CD6-AEB0-D9DB8E1D7F1D}" v="57" dt="2023-02-17T18:39:44.168"/>
    <p1510:client id="{DEADF67E-A4B9-873B-EC74-045D7012BED8}" v="1658" dt="2023-02-17T20:39:08.9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nel Gheorghe (2122263)" userId="S::2122263@student.uwtsd.ac.uk::dc42d490-92a6-41b0-b706-d3dddcc38b06" providerId="AD" clId="Web-{DEADF67E-A4B9-873B-EC74-045D7012BED8}"/>
    <pc:docChg chg="mod addSld delSld modSld">
      <pc:chgData name="Ionel Gheorghe (2122263)" userId="S::2122263@student.uwtsd.ac.uk::dc42d490-92a6-41b0-b706-d3dddcc38b06" providerId="AD" clId="Web-{DEADF67E-A4B9-873B-EC74-045D7012BED8}" dt="2023-02-17T20:39:08.902" v="974" actId="20577"/>
      <pc:docMkLst>
        <pc:docMk/>
      </pc:docMkLst>
      <pc:sldChg chg="addSp delSp modSp del mod modClrScheme chgLayout">
        <pc:chgData name="Ionel Gheorghe (2122263)" userId="S::2122263@student.uwtsd.ac.uk::dc42d490-92a6-41b0-b706-d3dddcc38b06" providerId="AD" clId="Web-{DEADF67E-A4B9-873B-EC74-045D7012BED8}" dt="2023-02-17T18:57:30.854" v="12"/>
        <pc:sldMkLst>
          <pc:docMk/>
          <pc:sldMk cId="1309211116" sldId="257"/>
        </pc:sldMkLst>
        <pc:spChg chg="add del mod">
          <ac:chgData name="Ionel Gheorghe (2122263)" userId="S::2122263@student.uwtsd.ac.uk::dc42d490-92a6-41b0-b706-d3dddcc38b06" providerId="AD" clId="Web-{DEADF67E-A4B9-873B-EC74-045D7012BED8}" dt="2023-02-17T18:51:53.467" v="2"/>
          <ac:spMkLst>
            <pc:docMk/>
            <pc:sldMk cId="1309211116" sldId="257"/>
            <ac:spMk id="2" creationId="{A7DC0638-90C2-AFD5-87CF-52EE52E44F57}"/>
          </ac:spMkLst>
        </pc:spChg>
        <pc:spChg chg="add mod">
          <ac:chgData name="Ionel Gheorghe (2122263)" userId="S::2122263@student.uwtsd.ac.uk::dc42d490-92a6-41b0-b706-d3dddcc38b06" providerId="AD" clId="Web-{DEADF67E-A4B9-873B-EC74-045D7012BED8}" dt="2023-02-17T18:56:37.103" v="9" actId="14100"/>
          <ac:spMkLst>
            <pc:docMk/>
            <pc:sldMk cId="1309211116" sldId="257"/>
            <ac:spMk id="3" creationId="{ECBCC228-CEFB-DDEE-B6BE-DBAE84EB97C4}"/>
          </ac:spMkLst>
        </pc:spChg>
        <pc:spChg chg="add del mod ord">
          <ac:chgData name="Ionel Gheorghe (2122263)" userId="S::2122263@student.uwtsd.ac.uk::dc42d490-92a6-41b0-b706-d3dddcc38b06" providerId="AD" clId="Web-{DEADF67E-A4B9-873B-EC74-045D7012BED8}" dt="2023-02-17T18:57:27.995" v="11"/>
          <ac:spMkLst>
            <pc:docMk/>
            <pc:sldMk cId="1309211116" sldId="257"/>
            <ac:spMk id="4" creationId="{9CDFE0E0-7297-7685-0527-29E1FF5C325E}"/>
          </ac:spMkLst>
        </pc:spChg>
        <pc:spChg chg="add del mod ord">
          <ac:chgData name="Ionel Gheorghe (2122263)" userId="S::2122263@student.uwtsd.ac.uk::dc42d490-92a6-41b0-b706-d3dddcc38b06" providerId="AD" clId="Web-{DEADF67E-A4B9-873B-EC74-045D7012BED8}" dt="2023-02-17T18:57:27.995" v="11"/>
          <ac:spMkLst>
            <pc:docMk/>
            <pc:sldMk cId="1309211116" sldId="257"/>
            <ac:spMk id="5" creationId="{56712DD7-84F7-261B-BE24-95C319AF0147}"/>
          </ac:spMkLst>
        </pc:spChg>
        <pc:spChg chg="add del mod ord">
          <ac:chgData name="Ionel Gheorghe (2122263)" userId="S::2122263@student.uwtsd.ac.uk::dc42d490-92a6-41b0-b706-d3dddcc38b06" providerId="AD" clId="Web-{DEADF67E-A4B9-873B-EC74-045D7012BED8}" dt="2023-02-17T18:57:27.995" v="11"/>
          <ac:spMkLst>
            <pc:docMk/>
            <pc:sldMk cId="1309211116" sldId="257"/>
            <ac:spMk id="6" creationId="{A7711C93-4BFE-A9CB-CF26-F91C856E00F9}"/>
          </ac:spMkLst>
        </pc:spChg>
      </pc:sldChg>
      <pc:sldChg chg="addSp delSp modSp new">
        <pc:chgData name="Ionel Gheorghe (2122263)" userId="S::2122263@student.uwtsd.ac.uk::dc42d490-92a6-41b0-b706-d3dddcc38b06" providerId="AD" clId="Web-{DEADF67E-A4B9-873B-EC74-045D7012BED8}" dt="2023-02-17T20:32:12.734" v="902" actId="20577"/>
        <pc:sldMkLst>
          <pc:docMk/>
          <pc:sldMk cId="1571783493" sldId="257"/>
        </pc:sldMkLst>
        <pc:spChg chg="del">
          <ac:chgData name="Ionel Gheorghe (2122263)" userId="S::2122263@student.uwtsd.ac.uk::dc42d490-92a6-41b0-b706-d3dddcc38b06" providerId="AD" clId="Web-{DEADF67E-A4B9-873B-EC74-045D7012BED8}" dt="2023-02-17T19:00:33.738" v="18"/>
          <ac:spMkLst>
            <pc:docMk/>
            <pc:sldMk cId="1571783493" sldId="257"/>
            <ac:spMk id="2" creationId="{2535C5D7-3CBC-796D-0843-0585AC10BBA3}"/>
          </ac:spMkLst>
        </pc:spChg>
        <pc:spChg chg="del">
          <ac:chgData name="Ionel Gheorghe (2122263)" userId="S::2122263@student.uwtsd.ac.uk::dc42d490-92a6-41b0-b706-d3dddcc38b06" providerId="AD" clId="Web-{DEADF67E-A4B9-873B-EC74-045D7012BED8}" dt="2023-02-17T19:00:38.270" v="19"/>
          <ac:spMkLst>
            <pc:docMk/>
            <pc:sldMk cId="1571783493" sldId="257"/>
            <ac:spMk id="3" creationId="{0BAB9964-4FBB-75F8-11EB-797023AB2010}"/>
          </ac:spMkLst>
        </pc:spChg>
        <pc:spChg chg="add del">
          <ac:chgData name="Ionel Gheorghe (2122263)" userId="S::2122263@student.uwtsd.ac.uk::dc42d490-92a6-41b0-b706-d3dddcc38b06" providerId="AD" clId="Web-{DEADF67E-A4B9-873B-EC74-045D7012BED8}" dt="2023-02-17T19:01:34.255" v="22"/>
          <ac:spMkLst>
            <pc:docMk/>
            <pc:sldMk cId="1571783493" sldId="257"/>
            <ac:spMk id="4" creationId="{E598E6DF-167D-4AAF-FB09-487829C39D00}"/>
          </ac:spMkLst>
        </pc:spChg>
        <pc:spChg chg="add mod">
          <ac:chgData name="Ionel Gheorghe (2122263)" userId="S::2122263@student.uwtsd.ac.uk::dc42d490-92a6-41b0-b706-d3dddcc38b06" providerId="AD" clId="Web-{DEADF67E-A4B9-873B-EC74-045D7012BED8}" dt="2023-02-17T19:04:52.604" v="32" actId="14100"/>
          <ac:spMkLst>
            <pc:docMk/>
            <pc:sldMk cId="1571783493" sldId="257"/>
            <ac:spMk id="5" creationId="{729F5BF7-42DD-0274-978C-766194021AAC}"/>
          </ac:spMkLst>
        </pc:spChg>
        <pc:spChg chg="add mod">
          <ac:chgData name="Ionel Gheorghe (2122263)" userId="S::2122263@student.uwtsd.ac.uk::dc42d490-92a6-41b0-b706-d3dddcc38b06" providerId="AD" clId="Web-{DEADF67E-A4B9-873B-EC74-045D7012BED8}" dt="2023-02-17T19:49:59.636" v="624" actId="14100"/>
          <ac:spMkLst>
            <pc:docMk/>
            <pc:sldMk cId="1571783493" sldId="257"/>
            <ac:spMk id="6" creationId="{78164ABA-FCEE-AB08-E3E0-41B514E7F92D}"/>
          </ac:spMkLst>
        </pc:spChg>
        <pc:spChg chg="add del mod">
          <ac:chgData name="Ionel Gheorghe (2122263)" userId="S::2122263@student.uwtsd.ac.uk::dc42d490-92a6-41b0-b706-d3dddcc38b06" providerId="AD" clId="Web-{DEADF67E-A4B9-873B-EC74-045D7012BED8}" dt="2023-02-17T19:07:45.255" v="49"/>
          <ac:spMkLst>
            <pc:docMk/>
            <pc:sldMk cId="1571783493" sldId="257"/>
            <ac:spMk id="7" creationId="{35029515-9BC9-5017-6987-E974ECF0AF28}"/>
          </ac:spMkLst>
        </pc:spChg>
        <pc:spChg chg="add mod">
          <ac:chgData name="Ionel Gheorghe (2122263)" userId="S::2122263@student.uwtsd.ac.uk::dc42d490-92a6-41b0-b706-d3dddcc38b06" providerId="AD" clId="Web-{DEADF67E-A4B9-873B-EC74-045D7012BED8}" dt="2023-02-17T19:12:33.452" v="100" actId="1076"/>
          <ac:spMkLst>
            <pc:docMk/>
            <pc:sldMk cId="1571783493" sldId="257"/>
            <ac:spMk id="8" creationId="{B819B342-3D78-1DBE-2E63-C2DC80AC7C00}"/>
          </ac:spMkLst>
        </pc:spChg>
        <pc:spChg chg="add mod">
          <ac:chgData name="Ionel Gheorghe (2122263)" userId="S::2122263@student.uwtsd.ac.uk::dc42d490-92a6-41b0-b706-d3dddcc38b06" providerId="AD" clId="Web-{DEADF67E-A4B9-873B-EC74-045D7012BED8}" dt="2023-02-17T20:30:05.184" v="886" actId="20577"/>
          <ac:spMkLst>
            <pc:docMk/>
            <pc:sldMk cId="1571783493" sldId="257"/>
            <ac:spMk id="9" creationId="{CE877CFE-B7DF-7200-0415-628610128D22}"/>
          </ac:spMkLst>
        </pc:spChg>
        <pc:spChg chg="add mod">
          <ac:chgData name="Ionel Gheorghe (2122263)" userId="S::2122263@student.uwtsd.ac.uk::dc42d490-92a6-41b0-b706-d3dddcc38b06" providerId="AD" clId="Web-{DEADF67E-A4B9-873B-EC74-045D7012BED8}" dt="2023-02-17T20:32:12.734" v="902" actId="20577"/>
          <ac:spMkLst>
            <pc:docMk/>
            <pc:sldMk cId="1571783493" sldId="257"/>
            <ac:spMk id="11" creationId="{512D70B3-48F4-92F0-BEA0-8579B01533F6}"/>
          </ac:spMkLst>
        </pc:spChg>
        <pc:spChg chg="add mod">
          <ac:chgData name="Ionel Gheorghe (2122263)" userId="S::2122263@student.uwtsd.ac.uk::dc42d490-92a6-41b0-b706-d3dddcc38b06" providerId="AD" clId="Web-{DEADF67E-A4B9-873B-EC74-045D7012BED8}" dt="2023-02-17T20:23:15.420" v="818" actId="20577"/>
          <ac:spMkLst>
            <pc:docMk/>
            <pc:sldMk cId="1571783493" sldId="257"/>
            <ac:spMk id="12" creationId="{DC81E221-6267-5DB9-8CF0-61AC8DDC59F2}"/>
          </ac:spMkLst>
        </pc:spChg>
        <pc:spChg chg="add mod">
          <ac:chgData name="Ionel Gheorghe (2122263)" userId="S::2122263@student.uwtsd.ac.uk::dc42d490-92a6-41b0-b706-d3dddcc38b06" providerId="AD" clId="Web-{DEADF67E-A4B9-873B-EC74-045D7012BED8}" dt="2023-02-17T20:26:20.647" v="843" actId="1076"/>
          <ac:spMkLst>
            <pc:docMk/>
            <pc:sldMk cId="1571783493" sldId="257"/>
            <ac:spMk id="13" creationId="{41EFC989-E871-424C-80D5-3887BD6A77A1}"/>
          </ac:spMkLst>
        </pc:spChg>
        <pc:spChg chg="add del mod">
          <ac:chgData name="Ionel Gheorghe (2122263)" userId="S::2122263@student.uwtsd.ac.uk::dc42d490-92a6-41b0-b706-d3dddcc38b06" providerId="AD" clId="Web-{DEADF67E-A4B9-873B-EC74-045D7012BED8}" dt="2023-02-17T20:24:02.577" v="821"/>
          <ac:spMkLst>
            <pc:docMk/>
            <pc:sldMk cId="1571783493" sldId="257"/>
            <ac:spMk id="14" creationId="{2ED11A14-56E9-D222-11E6-C7D19223C36F}"/>
          </ac:spMkLst>
        </pc:spChg>
        <pc:picChg chg="add mod">
          <ac:chgData name="Ionel Gheorghe (2122263)" userId="S::2122263@student.uwtsd.ac.uk::dc42d490-92a6-41b0-b706-d3dddcc38b06" providerId="AD" clId="Web-{DEADF67E-A4B9-873B-EC74-045D7012BED8}" dt="2023-02-17T19:15:44.538" v="138" actId="14100"/>
          <ac:picMkLst>
            <pc:docMk/>
            <pc:sldMk cId="1571783493" sldId="257"/>
            <ac:picMk id="10" creationId="{C6AAFB45-9372-EBE0-3C6D-F83199A39598}"/>
          </ac:picMkLst>
        </pc:picChg>
        <pc:picChg chg="add mod">
          <ac:chgData name="Ionel Gheorghe (2122263)" userId="S::2122263@student.uwtsd.ac.uk::dc42d490-92a6-41b0-b706-d3dddcc38b06" providerId="AD" clId="Web-{DEADF67E-A4B9-873B-EC74-045D7012BED8}" dt="2023-02-17T20:25:00.532" v="828" actId="1076"/>
          <ac:picMkLst>
            <pc:docMk/>
            <pc:sldMk cId="1571783493" sldId="257"/>
            <ac:picMk id="15" creationId="{7642797B-1CEE-7D05-945D-AF13360678AB}"/>
          </ac:picMkLst>
        </pc:picChg>
      </pc:sldChg>
      <pc:sldChg chg="modSp new del">
        <pc:chgData name="Ionel Gheorghe (2122263)" userId="S::2122263@student.uwtsd.ac.uk::dc42d490-92a6-41b0-b706-d3dddcc38b06" providerId="AD" clId="Web-{DEADF67E-A4B9-873B-EC74-045D7012BED8}" dt="2023-02-17T18:57:51.261" v="15"/>
        <pc:sldMkLst>
          <pc:docMk/>
          <pc:sldMk cId="2627448428" sldId="257"/>
        </pc:sldMkLst>
        <pc:spChg chg="mod">
          <ac:chgData name="Ionel Gheorghe (2122263)" userId="S::2122263@student.uwtsd.ac.uk::dc42d490-92a6-41b0-b706-d3dddcc38b06" providerId="AD" clId="Web-{DEADF67E-A4B9-873B-EC74-045D7012BED8}" dt="2023-02-17T18:57:38.245" v="14" actId="1076"/>
          <ac:spMkLst>
            <pc:docMk/>
            <pc:sldMk cId="2627448428" sldId="257"/>
            <ac:spMk id="2" creationId="{C16BC7D1-85EB-C0A0-FE63-4E1F2B152013}"/>
          </ac:spMkLst>
        </pc:spChg>
      </pc:sldChg>
      <pc:sldChg chg="modSp new">
        <pc:chgData name="Ionel Gheorghe (2122263)" userId="S::2122263@student.uwtsd.ac.uk::dc42d490-92a6-41b0-b706-d3dddcc38b06" providerId="AD" clId="Web-{DEADF67E-A4B9-873B-EC74-045D7012BED8}" dt="2023-02-17T20:39:08.902" v="974" actId="20577"/>
        <pc:sldMkLst>
          <pc:docMk/>
          <pc:sldMk cId="1908649" sldId="258"/>
        </pc:sldMkLst>
        <pc:spChg chg="mod">
          <ac:chgData name="Ionel Gheorghe (2122263)" userId="S::2122263@student.uwtsd.ac.uk::dc42d490-92a6-41b0-b706-d3dddcc38b06" providerId="AD" clId="Web-{DEADF67E-A4B9-873B-EC74-045D7012BED8}" dt="2023-02-17T20:32:41.032" v="911" actId="20577"/>
          <ac:spMkLst>
            <pc:docMk/>
            <pc:sldMk cId="1908649" sldId="258"/>
            <ac:spMk id="2" creationId="{28A8FCB8-D5D3-6E7A-87E2-CE3D8036BD56}"/>
          </ac:spMkLst>
        </pc:spChg>
        <pc:spChg chg="mod">
          <ac:chgData name="Ionel Gheorghe (2122263)" userId="S::2122263@student.uwtsd.ac.uk::dc42d490-92a6-41b0-b706-d3dddcc38b06" providerId="AD" clId="Web-{DEADF67E-A4B9-873B-EC74-045D7012BED8}" dt="2023-02-17T20:39:08.902" v="974" actId="20577"/>
          <ac:spMkLst>
            <pc:docMk/>
            <pc:sldMk cId="1908649" sldId="258"/>
            <ac:spMk id="3" creationId="{89EE852E-E858-F729-54CB-950962F1F853}"/>
          </ac:spMkLst>
        </pc:spChg>
      </pc:sldChg>
    </pc:docChg>
  </pc:docChgLst>
  <pc:docChgLst>
    <pc:chgData name="Ionel Gheorghe (2122263)" userId="S::2122263@student.uwtsd.ac.uk::dc42d490-92a6-41b0-b706-d3dddcc38b06" providerId="AD" clId="Web-{85A95EBE-B065-4CD6-AEB0-D9DB8E1D7F1D}"/>
    <pc:docChg chg="mod addSld modSld addMainMaster delMainMaster modMainMaster setSldSz">
      <pc:chgData name="Ionel Gheorghe (2122263)" userId="S::2122263@student.uwtsd.ac.uk::dc42d490-92a6-41b0-b706-d3dddcc38b06" providerId="AD" clId="Web-{85A95EBE-B065-4CD6-AEB0-D9DB8E1D7F1D}" dt="2023-02-17T18:39:44.153" v="58"/>
      <pc:docMkLst>
        <pc:docMk/>
      </pc:docMkLst>
      <pc:sldChg chg="addSp delSp modSp mod setBg modClrScheme chgLayout">
        <pc:chgData name="Ionel Gheorghe (2122263)" userId="S::2122263@student.uwtsd.ac.uk::dc42d490-92a6-41b0-b706-d3dddcc38b06" providerId="AD" clId="Web-{85A95EBE-B065-4CD6-AEB0-D9DB8E1D7F1D}" dt="2023-02-17T18:39:44.153" v="58"/>
        <pc:sldMkLst>
          <pc:docMk/>
          <pc:sldMk cId="109857222" sldId="256"/>
        </pc:sldMkLst>
        <pc:spChg chg="mod">
          <ac:chgData name="Ionel Gheorghe (2122263)" userId="S::2122263@student.uwtsd.ac.uk::dc42d490-92a6-41b0-b706-d3dddcc38b06" providerId="AD" clId="Web-{85A95EBE-B065-4CD6-AEB0-D9DB8E1D7F1D}" dt="2023-02-17T18:39:44.153" v="58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Ionel Gheorghe (2122263)" userId="S::2122263@student.uwtsd.ac.uk::dc42d490-92a6-41b0-b706-d3dddcc38b06" providerId="AD" clId="Web-{85A95EBE-B065-4CD6-AEB0-D9DB8E1D7F1D}" dt="2023-02-17T18:04:52.435" v="54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Ionel Gheorghe (2122263)" userId="S::2122263@student.uwtsd.ac.uk::dc42d490-92a6-41b0-b706-d3dddcc38b06" providerId="AD" clId="Web-{85A95EBE-B065-4CD6-AEB0-D9DB8E1D7F1D}" dt="2023-02-17T18:39:44.153" v="58"/>
          <ac:spMkLst>
            <pc:docMk/>
            <pc:sldMk cId="109857222" sldId="256"/>
            <ac:spMk id="9" creationId="{8F626F98-F213-4034-8836-88A71501D0F0}"/>
          </ac:spMkLst>
        </pc:spChg>
        <pc:spChg chg="add mod">
          <ac:chgData name="Ionel Gheorghe (2122263)" userId="S::2122263@student.uwtsd.ac.uk::dc42d490-92a6-41b0-b706-d3dddcc38b06" providerId="AD" clId="Web-{85A95EBE-B065-4CD6-AEB0-D9DB8E1D7F1D}" dt="2023-02-17T18:39:44.153" v="58"/>
          <ac:spMkLst>
            <pc:docMk/>
            <pc:sldMk cId="109857222" sldId="256"/>
            <ac:spMk id="11" creationId="{6B3DAACF-D844-4480-94BE-2DE00ABEEB13}"/>
          </ac:spMkLst>
        </pc:spChg>
        <pc:picChg chg="add mod">
          <ac:chgData name="Ionel Gheorghe (2122263)" userId="S::2122263@student.uwtsd.ac.uk::dc42d490-92a6-41b0-b706-d3dddcc38b06" providerId="AD" clId="Web-{85A95EBE-B065-4CD6-AEB0-D9DB8E1D7F1D}" dt="2023-02-17T18:39:44.153" v="58"/>
          <ac:picMkLst>
            <pc:docMk/>
            <pc:sldMk cId="109857222" sldId="256"/>
            <ac:picMk id="4" creationId="{563F37B5-A32D-10EE-89B4-2F8C5CAAB566}"/>
          </ac:picMkLst>
        </pc:picChg>
      </pc:sldChg>
      <pc:sldChg chg="delSp new">
        <pc:chgData name="Ionel Gheorghe (2122263)" userId="S::2122263@student.uwtsd.ac.uk::dc42d490-92a6-41b0-b706-d3dddcc38b06" providerId="AD" clId="Web-{85A95EBE-B065-4CD6-AEB0-D9DB8E1D7F1D}" dt="2023-02-17T18:37:33.430" v="57"/>
        <pc:sldMkLst>
          <pc:docMk/>
          <pc:sldMk cId="1309211116" sldId="257"/>
        </pc:sldMkLst>
        <pc:spChg chg="del">
          <ac:chgData name="Ionel Gheorghe (2122263)" userId="S::2122263@student.uwtsd.ac.uk::dc42d490-92a6-41b0-b706-d3dddcc38b06" providerId="AD" clId="Web-{85A95EBE-B065-4CD6-AEB0-D9DB8E1D7F1D}" dt="2023-02-17T18:37:26.774" v="56"/>
          <ac:spMkLst>
            <pc:docMk/>
            <pc:sldMk cId="1309211116" sldId="257"/>
            <ac:spMk id="2" creationId="{5565096E-BF33-0969-9F9A-2E6129A5F9D0}"/>
          </ac:spMkLst>
        </pc:spChg>
        <pc:spChg chg="del">
          <ac:chgData name="Ionel Gheorghe (2122263)" userId="S::2122263@student.uwtsd.ac.uk::dc42d490-92a6-41b0-b706-d3dddcc38b06" providerId="AD" clId="Web-{85A95EBE-B065-4CD6-AEB0-D9DB8E1D7F1D}" dt="2023-02-17T18:37:33.430" v="57"/>
          <ac:spMkLst>
            <pc:docMk/>
            <pc:sldMk cId="1309211116" sldId="257"/>
            <ac:spMk id="3" creationId="{2B0CD4F8-67DC-DFB4-36C8-552F793AFE46}"/>
          </ac:spMkLst>
        </pc:spChg>
      </pc:sldChg>
      <pc:sldMasterChg chg="del delSldLayout">
        <pc:chgData name="Ionel Gheorghe (2122263)" userId="S::2122263@student.uwtsd.ac.uk::dc42d490-92a6-41b0-b706-d3dddcc38b06" providerId="AD" clId="Web-{85A95EBE-B065-4CD6-AEB0-D9DB8E1D7F1D}" dt="2023-02-17T18:04:17.715" v="53"/>
        <pc:sldMasterMkLst>
          <pc:docMk/>
          <pc:sldMasterMk cId="2460954070" sldId="2147483660"/>
        </pc:sldMasterMkLst>
        <pc:sldLayoutChg chg="del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modSp add addSldLayout modSldLayout">
        <pc:chgData name="Ionel Gheorghe (2122263)" userId="S::2122263@student.uwtsd.ac.uk::dc42d490-92a6-41b0-b706-d3dddcc38b06" providerId="AD" clId="Web-{85A95EBE-B065-4CD6-AEB0-D9DB8E1D7F1D}" dt="2023-02-17T18:39:44.153" v="58"/>
        <pc:sldMasterMkLst>
          <pc:docMk/>
          <pc:sldMasterMk cId="3624724623" sldId="2147483737"/>
        </pc:sldMasterMkLst>
        <pc:spChg chg="mod">
          <ac:chgData name="Ionel Gheorghe (2122263)" userId="S::2122263@student.uwtsd.ac.uk::dc42d490-92a6-41b0-b706-d3dddcc38b06" providerId="AD" clId="Web-{85A95EBE-B065-4CD6-AEB0-D9DB8E1D7F1D}" dt="2023-02-17T18:39:44.153" v="58"/>
          <ac:spMkLst>
            <pc:docMk/>
            <pc:sldMasterMk cId="3624724623" sldId="2147483737"/>
            <ac:spMk id="2" creationId="{3D476A66-BE83-43F9-A28B-02DF7879AD52}"/>
          </ac:spMkLst>
        </pc:spChg>
        <pc:spChg chg="mod">
          <ac:chgData name="Ionel Gheorghe (2122263)" userId="S::2122263@student.uwtsd.ac.uk::dc42d490-92a6-41b0-b706-d3dddcc38b06" providerId="AD" clId="Web-{85A95EBE-B065-4CD6-AEB0-D9DB8E1D7F1D}" dt="2023-02-17T18:39:44.153" v="58"/>
          <ac:spMkLst>
            <pc:docMk/>
            <pc:sldMasterMk cId="3624724623" sldId="2147483737"/>
            <ac:spMk id="3" creationId="{19D76E94-F276-4F0F-8DD9-B1F8A3198AE1}"/>
          </ac:spMkLst>
        </pc:spChg>
        <pc:spChg chg="mod">
          <ac:chgData name="Ionel Gheorghe (2122263)" userId="S::2122263@student.uwtsd.ac.uk::dc42d490-92a6-41b0-b706-d3dddcc38b06" providerId="AD" clId="Web-{85A95EBE-B065-4CD6-AEB0-D9DB8E1D7F1D}" dt="2023-02-17T18:39:44.153" v="58"/>
          <ac:spMkLst>
            <pc:docMk/>
            <pc:sldMasterMk cId="3624724623" sldId="2147483737"/>
            <ac:spMk id="4" creationId="{14AD964E-3A2E-4DB9-B96A-EDE144A47BDC}"/>
          </ac:spMkLst>
        </pc:spChg>
        <pc:spChg chg="mod">
          <ac:chgData name="Ionel Gheorghe (2122263)" userId="S::2122263@student.uwtsd.ac.uk::dc42d490-92a6-41b0-b706-d3dddcc38b06" providerId="AD" clId="Web-{85A95EBE-B065-4CD6-AEB0-D9DB8E1D7F1D}" dt="2023-02-17T18:39:44.153" v="58"/>
          <ac:spMkLst>
            <pc:docMk/>
            <pc:sldMasterMk cId="3624724623" sldId="2147483737"/>
            <ac:spMk id="5" creationId="{0DACB382-EE11-430D-941A-DB76EEB7F2D5}"/>
          </ac:spMkLst>
        </pc:spChg>
        <pc:spChg chg="mod">
          <ac:chgData name="Ionel Gheorghe (2122263)" userId="S::2122263@student.uwtsd.ac.uk::dc42d490-92a6-41b0-b706-d3dddcc38b06" providerId="AD" clId="Web-{85A95EBE-B065-4CD6-AEB0-D9DB8E1D7F1D}" dt="2023-02-17T18:39:44.153" v="58"/>
          <ac:spMkLst>
            <pc:docMk/>
            <pc:sldMasterMk cId="3624724623" sldId="2147483737"/>
            <ac:spMk id="6" creationId="{A3C562FE-ACD1-43F2-A3DE-5B11E10B7EA5}"/>
          </ac:spMkLst>
        </pc:spChg>
        <pc:cxnChg chg="mod">
          <ac:chgData name="Ionel Gheorghe (2122263)" userId="S::2122263@student.uwtsd.ac.uk::dc42d490-92a6-41b0-b706-d3dddcc38b06" providerId="AD" clId="Web-{85A95EBE-B065-4CD6-AEB0-D9DB8E1D7F1D}" dt="2023-02-17T18:39:44.153" v="58"/>
          <ac:cxnSpMkLst>
            <pc:docMk/>
            <pc:sldMasterMk cId="3624724623" sldId="2147483737"/>
            <ac:cxnSpMk id="13" creationId="{1EB34A3B-1FD5-48FF-9982-1E64C864C01D}"/>
          </ac:cxnSpMkLst>
        </pc:cxnChg>
        <pc:sldLayoutChg chg="modSp add">
          <pc:chgData name="Ionel Gheorghe (2122263)" userId="S::2122263@student.uwtsd.ac.uk::dc42d490-92a6-41b0-b706-d3dddcc38b06" providerId="AD" clId="Web-{85A95EBE-B065-4CD6-AEB0-D9DB8E1D7F1D}" dt="2023-02-17T18:39:44.153" v="58"/>
          <pc:sldLayoutMkLst>
            <pc:docMk/>
            <pc:sldMasterMk cId="3624724623" sldId="2147483737"/>
            <pc:sldLayoutMk cId="2839420521" sldId="2147483726"/>
          </pc:sldLayoutMkLst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2839420521" sldId="2147483726"/>
              <ac:spMk id="2" creationId="{E5E28808-26D1-4F4B-96F4-F3082078DD61}"/>
            </ac:spMkLst>
          </pc:spChg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2839420521" sldId="2147483726"/>
              <ac:spMk id="3" creationId="{52E0C639-B0CD-4365-98A9-C1E5FF6CF450}"/>
            </ac:spMkLst>
          </pc:spChg>
          <pc:cxnChg chg="mod">
            <ac:chgData name="Ionel Gheorghe (2122263)" userId="S::2122263@student.uwtsd.ac.uk::dc42d490-92a6-41b0-b706-d3dddcc38b06" providerId="AD" clId="Web-{85A95EBE-B065-4CD6-AEB0-D9DB8E1D7F1D}" dt="2023-02-17T18:39:44.153" v="58"/>
            <ac:cxnSpMkLst>
              <pc:docMk/>
              <pc:sldMasterMk cId="3624724623" sldId="2147483737"/>
              <pc:sldLayoutMk cId="2839420521" sldId="2147483726"/>
              <ac:cxnSpMk id="16" creationId="{24A7CC8F-56A6-423D-B67A-8BA89D3EC911}"/>
            </ac:cxnSpMkLst>
          </pc:cxnChg>
        </pc:sldLayoutChg>
        <pc:sldLayoutChg chg="add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3624724623" sldId="2147483737"/>
            <pc:sldLayoutMk cId="726060901" sldId="2147483727"/>
          </pc:sldLayoutMkLst>
        </pc:sldLayoutChg>
        <pc:sldLayoutChg chg="modSp add">
          <pc:chgData name="Ionel Gheorghe (2122263)" userId="S::2122263@student.uwtsd.ac.uk::dc42d490-92a6-41b0-b706-d3dddcc38b06" providerId="AD" clId="Web-{85A95EBE-B065-4CD6-AEB0-D9DB8E1D7F1D}" dt="2023-02-17T18:39:44.153" v="58"/>
          <pc:sldLayoutMkLst>
            <pc:docMk/>
            <pc:sldMasterMk cId="3624724623" sldId="2147483737"/>
            <pc:sldLayoutMk cId="1085218654" sldId="2147483728"/>
          </pc:sldLayoutMkLst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1085218654" sldId="2147483728"/>
              <ac:spMk id="2" creationId="{B669F01F-198D-4AAD-B4FB-AD3B44981ADD}"/>
            </ac:spMkLst>
          </pc:spChg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1085218654" sldId="2147483728"/>
              <ac:spMk id="3" creationId="{020BCC2B-311B-4FB6-B3A5-26F68055AE38}"/>
            </ac:spMkLst>
          </pc:spChg>
        </pc:sldLayoutChg>
        <pc:sldLayoutChg chg="modSp add">
          <pc:chgData name="Ionel Gheorghe (2122263)" userId="S::2122263@student.uwtsd.ac.uk::dc42d490-92a6-41b0-b706-d3dddcc38b06" providerId="AD" clId="Web-{85A95EBE-B065-4CD6-AEB0-D9DB8E1D7F1D}" dt="2023-02-17T18:39:44.153" v="58"/>
          <pc:sldLayoutMkLst>
            <pc:docMk/>
            <pc:sldMasterMk cId="3624724623" sldId="2147483737"/>
            <pc:sldLayoutMk cId="2894360404" sldId="2147483729"/>
          </pc:sldLayoutMkLst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2894360404" sldId="2147483729"/>
              <ac:spMk id="3" creationId="{E30501DC-62B7-42BD-A941-D34E92719C32}"/>
            </ac:spMkLst>
          </pc:spChg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2894360404" sldId="2147483729"/>
              <ac:spMk id="4" creationId="{3765C5C1-4FD4-4958-99A0-BDADECA336BD}"/>
            </ac:spMkLst>
          </pc:spChg>
        </pc:sldLayoutChg>
        <pc:sldLayoutChg chg="modSp add">
          <pc:chgData name="Ionel Gheorghe (2122263)" userId="S::2122263@student.uwtsd.ac.uk::dc42d490-92a6-41b0-b706-d3dddcc38b06" providerId="AD" clId="Web-{85A95EBE-B065-4CD6-AEB0-D9DB8E1D7F1D}" dt="2023-02-17T18:39:44.153" v="58"/>
          <pc:sldLayoutMkLst>
            <pc:docMk/>
            <pc:sldMasterMk cId="3624724623" sldId="2147483737"/>
            <pc:sldLayoutMk cId="441850012" sldId="2147483730"/>
          </pc:sldLayoutMkLst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441850012" sldId="2147483730"/>
              <ac:spMk id="2" creationId="{3B544C1F-0040-4BBF-81A6-FD2E30637B0C}"/>
            </ac:spMkLst>
          </pc:spChg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441850012" sldId="2147483730"/>
              <ac:spMk id="3" creationId="{DE2894A7-1DA1-44C1-8ED0-716279430690}"/>
            </ac:spMkLst>
          </pc:spChg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441850012" sldId="2147483730"/>
              <ac:spMk id="4" creationId="{509AB945-31E2-4B60-9076-CBB8F8594949}"/>
            </ac:spMkLst>
          </pc:spChg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441850012" sldId="2147483730"/>
              <ac:spMk id="5" creationId="{F771B3EA-2E84-4B8B-A104-81BD577424AD}"/>
            </ac:spMkLst>
          </pc:spChg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441850012" sldId="2147483730"/>
              <ac:spMk id="6" creationId="{38511AB8-302C-476E-B80A-AA739911E304}"/>
            </ac:spMkLst>
          </pc:spChg>
        </pc:sldLayoutChg>
        <pc:sldLayoutChg chg="modSp add">
          <pc:chgData name="Ionel Gheorghe (2122263)" userId="S::2122263@student.uwtsd.ac.uk::dc42d490-92a6-41b0-b706-d3dddcc38b06" providerId="AD" clId="Web-{85A95EBE-B065-4CD6-AEB0-D9DB8E1D7F1D}" dt="2023-02-17T18:39:44.153" v="58"/>
          <pc:sldLayoutMkLst>
            <pc:docMk/>
            <pc:sldMasterMk cId="3624724623" sldId="2147483737"/>
            <pc:sldLayoutMk cId="2331488118" sldId="2147483731"/>
          </pc:sldLayoutMkLst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2331488118" sldId="2147483731"/>
              <ac:spMk id="2" creationId="{C4F66F1A-0A68-4048-808F-CD7A9F3B0846}"/>
            </ac:spMkLst>
          </pc:spChg>
        </pc:sldLayoutChg>
        <pc:sldLayoutChg chg="add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3624724623" sldId="2147483737"/>
            <pc:sldLayoutMk cId="1597446480" sldId="2147483732"/>
          </pc:sldLayoutMkLst>
        </pc:sldLayoutChg>
        <pc:sldLayoutChg chg="modSp add">
          <pc:chgData name="Ionel Gheorghe (2122263)" userId="S::2122263@student.uwtsd.ac.uk::dc42d490-92a6-41b0-b706-d3dddcc38b06" providerId="AD" clId="Web-{85A95EBE-B065-4CD6-AEB0-D9DB8E1D7F1D}" dt="2023-02-17T18:39:44.153" v="58"/>
          <pc:sldLayoutMkLst>
            <pc:docMk/>
            <pc:sldMasterMk cId="3624724623" sldId="2147483737"/>
            <pc:sldLayoutMk cId="1134017112" sldId="2147483733"/>
          </pc:sldLayoutMkLst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1134017112" sldId="2147483733"/>
              <ac:spMk id="2" creationId="{B9693B3D-D568-40B4-A73A-1C8EA9ABB098}"/>
            </ac:spMkLst>
          </pc:spChg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1134017112" sldId="2147483733"/>
              <ac:spMk id="3" creationId="{8D586EB3-917A-43B7-85BB-D00B5D2F07E4}"/>
            </ac:spMkLst>
          </pc:spChg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1134017112" sldId="2147483733"/>
              <ac:spMk id="4" creationId="{A87AC029-3BC1-4637-A7F9-BC786DC26A38}"/>
            </ac:spMkLst>
          </pc:spChg>
          <pc:cxnChg chg="mod">
            <ac:chgData name="Ionel Gheorghe (2122263)" userId="S::2122263@student.uwtsd.ac.uk::dc42d490-92a6-41b0-b706-d3dddcc38b06" providerId="AD" clId="Web-{85A95EBE-B065-4CD6-AEB0-D9DB8E1D7F1D}" dt="2023-02-17T18:39:44.153" v="58"/>
            <ac:cxnSpMkLst>
              <pc:docMk/>
              <pc:sldMasterMk cId="3624724623" sldId="2147483737"/>
              <pc:sldLayoutMk cId="1134017112" sldId="2147483733"/>
              <ac:cxnSpMk id="8" creationId="{8B69B885-FDB8-4C62-A285-A0CDC49A6B0C}"/>
            </ac:cxnSpMkLst>
          </pc:cxnChg>
        </pc:sldLayoutChg>
        <pc:sldLayoutChg chg="modSp add">
          <pc:chgData name="Ionel Gheorghe (2122263)" userId="S::2122263@student.uwtsd.ac.uk::dc42d490-92a6-41b0-b706-d3dddcc38b06" providerId="AD" clId="Web-{85A95EBE-B065-4CD6-AEB0-D9DB8E1D7F1D}" dt="2023-02-17T18:39:44.153" v="58"/>
          <pc:sldLayoutMkLst>
            <pc:docMk/>
            <pc:sldMasterMk cId="3624724623" sldId="2147483737"/>
            <pc:sldLayoutMk cId="1209013425" sldId="2147483734"/>
          </pc:sldLayoutMkLst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1209013425" sldId="2147483734"/>
              <ac:spMk id="2" creationId="{5E3F941E-6445-4840-81AE-104EF7A4F7E9}"/>
            </ac:spMkLst>
          </pc:spChg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1209013425" sldId="2147483734"/>
              <ac:spMk id="3" creationId="{B3F8B866-E32B-4AE7-AEF3-6974AE3288F3}"/>
            </ac:spMkLst>
          </pc:spChg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1209013425" sldId="2147483734"/>
              <ac:spMk id="4" creationId="{DE2ABB7A-E157-499A-B224-C2313181F569}"/>
            </ac:spMkLst>
          </pc:spChg>
          <pc:cxnChg chg="mod">
            <ac:chgData name="Ionel Gheorghe (2122263)" userId="S::2122263@student.uwtsd.ac.uk::dc42d490-92a6-41b0-b706-d3dddcc38b06" providerId="AD" clId="Web-{85A95EBE-B065-4CD6-AEB0-D9DB8E1D7F1D}" dt="2023-02-17T18:39:44.153" v="58"/>
            <ac:cxnSpMkLst>
              <pc:docMk/>
              <pc:sldMasterMk cId="3624724623" sldId="2147483737"/>
              <pc:sldLayoutMk cId="1209013425" sldId="2147483734"/>
              <ac:cxnSpMk id="8" creationId="{51E233FA-220A-423F-907E-5F81526A28A0}"/>
            </ac:cxnSpMkLst>
          </pc:cxnChg>
        </pc:sldLayoutChg>
        <pc:sldLayoutChg chg="add">
          <pc:chgData name="Ionel Gheorghe (2122263)" userId="S::2122263@student.uwtsd.ac.uk::dc42d490-92a6-41b0-b706-d3dddcc38b06" providerId="AD" clId="Web-{85A95EBE-B065-4CD6-AEB0-D9DB8E1D7F1D}" dt="2023-02-17T18:04:17.715" v="53"/>
          <pc:sldLayoutMkLst>
            <pc:docMk/>
            <pc:sldMasterMk cId="3624724623" sldId="2147483737"/>
            <pc:sldLayoutMk cId="3389790349" sldId="2147483735"/>
          </pc:sldLayoutMkLst>
        </pc:sldLayoutChg>
        <pc:sldLayoutChg chg="modSp add">
          <pc:chgData name="Ionel Gheorghe (2122263)" userId="S::2122263@student.uwtsd.ac.uk::dc42d490-92a6-41b0-b706-d3dddcc38b06" providerId="AD" clId="Web-{85A95EBE-B065-4CD6-AEB0-D9DB8E1D7F1D}" dt="2023-02-17T18:39:44.153" v="58"/>
          <pc:sldLayoutMkLst>
            <pc:docMk/>
            <pc:sldMasterMk cId="3624724623" sldId="2147483737"/>
            <pc:sldLayoutMk cId="845849748" sldId="2147483736"/>
          </pc:sldLayoutMkLst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845849748" sldId="2147483736"/>
              <ac:spMk id="2" creationId="{73A52E95-2F50-48D3-B00E-4C259644E72E}"/>
            </ac:spMkLst>
          </pc:spChg>
          <pc:spChg chg="mod">
            <ac:chgData name="Ionel Gheorghe (2122263)" userId="S::2122263@student.uwtsd.ac.uk::dc42d490-92a6-41b0-b706-d3dddcc38b06" providerId="AD" clId="Web-{85A95EBE-B065-4CD6-AEB0-D9DB8E1D7F1D}" dt="2023-02-17T18:39:44.153" v="58"/>
            <ac:spMkLst>
              <pc:docMk/>
              <pc:sldMasterMk cId="3624724623" sldId="2147483737"/>
              <pc:sldLayoutMk cId="845849748" sldId="2147483736"/>
              <ac:spMk id="3" creationId="{32617C9B-4E02-49C8-B6DF-65ED3C990343}"/>
            </ac:spMkLst>
          </pc:spChg>
          <pc:cxnChg chg="mod">
            <ac:chgData name="Ionel Gheorghe (2122263)" userId="S::2122263@student.uwtsd.ac.uk::dc42d490-92a6-41b0-b706-d3dddcc38b06" providerId="AD" clId="Web-{85A95EBE-B065-4CD6-AEB0-D9DB8E1D7F1D}" dt="2023-02-17T18:39:44.153" v="58"/>
            <ac:cxnSpMkLst>
              <pc:docMk/>
              <pc:sldMasterMk cId="3624724623" sldId="2147483737"/>
              <pc:sldLayoutMk cId="845849748" sldId="2147483736"/>
              <ac:cxnSpMk id="7" creationId="{41F3A7E1-F157-4338-B7F7-9C0A2D60B7FF}"/>
            </ac:cxnSpMkLst>
          </pc:cxn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8808-26D1-4F4B-96F4-F3082078D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1319" y="1122363"/>
            <a:ext cx="7163514" cy="3571557"/>
          </a:xfrm>
        </p:spPr>
        <p:txBody>
          <a:bodyPr anchor="b">
            <a:normAutofit/>
          </a:bodyPr>
          <a:lstStyle>
            <a:lvl1pPr algn="l">
              <a:defRPr sz="438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0C639-B0CD-4365-98A9-C1E5FF6CF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1319" y="5521961"/>
            <a:ext cx="7163514" cy="944879"/>
          </a:xfrm>
        </p:spPr>
        <p:txBody>
          <a:bodyPr anchor="ctr">
            <a:normAutofit/>
          </a:bodyPr>
          <a:lstStyle>
            <a:lvl1pPr marL="0" indent="0" algn="l">
              <a:buNone/>
              <a:defRPr sz="1625"/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80C52-E6BB-4B27-B5D8-2D33B2497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7C649-4A0C-4EF2-8FC1-2BCF0BF9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E03F2-D0FE-49BB-8AEC-E99C4DB2D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4A7CC8F-56A6-423D-B67A-8BA89D3EC911}"/>
              </a:ext>
            </a:extLst>
          </p:cNvPr>
          <p:cNvCxnSpPr>
            <a:cxnSpLocks/>
          </p:cNvCxnSpPr>
          <p:nvPr/>
        </p:nvCxnSpPr>
        <p:spPr>
          <a:xfrm flipH="1">
            <a:off x="3" y="5143500"/>
            <a:ext cx="99059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9420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060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9F01F-198D-4AAD-B4FB-AD3B44981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838200"/>
            <a:ext cx="7668895" cy="4114800"/>
          </a:xfrm>
        </p:spPr>
        <p:txBody>
          <a:bodyPr anchor="t">
            <a:normAutofit/>
          </a:bodyPr>
          <a:lstStyle>
            <a:lvl1pPr>
              <a:defRPr sz="536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BCC2B-311B-4FB6-B3A5-26F68055A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1038" y="5217160"/>
            <a:ext cx="7668895" cy="802640"/>
          </a:xfrm>
        </p:spPr>
        <p:txBody>
          <a:bodyPr anchor="b">
            <a:normAutofit/>
          </a:bodyPr>
          <a:lstStyle>
            <a:lvl1pPr marL="0" indent="0">
              <a:buNone/>
              <a:defRPr sz="1625">
                <a:solidFill>
                  <a:schemeClr val="tx1"/>
                </a:solidFill>
              </a:defRPr>
            </a:lvl1pPr>
            <a:lvl2pPr marL="371475" indent="0">
              <a:buNone/>
              <a:defRPr sz="1625">
                <a:solidFill>
                  <a:schemeClr val="tx1">
                    <a:tint val="75000"/>
                  </a:schemeClr>
                </a:solidFill>
              </a:defRPr>
            </a:lvl2pPr>
            <a:lvl3pPr marL="742950" indent="0">
              <a:buNone/>
              <a:defRPr sz="1463">
                <a:solidFill>
                  <a:schemeClr val="tx1">
                    <a:tint val="75000"/>
                  </a:schemeClr>
                </a:solidFill>
              </a:defRPr>
            </a:lvl3pPr>
            <a:lvl4pPr marL="111442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4pPr>
            <a:lvl5pPr marL="148590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5pPr>
            <a:lvl6pPr marL="185737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6pPr>
            <a:lvl7pPr marL="222885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7pPr>
            <a:lvl8pPr marL="2600325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8pPr>
            <a:lvl9pPr marL="2971800" indent="0">
              <a:buNone/>
              <a:defRPr sz="13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CB73D-2D6B-4FA6-89A4-DCC89F80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0C188-FF43-44C1-A005-679168D5F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D1188-DA27-47B2-8176-31193EEC4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218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B5A25-7E99-42A8-8D6D-648EFE20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501DC-62B7-42BD-A941-D34E92719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1038" y="2011680"/>
            <a:ext cx="421005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5C5C1-4FD4-4958-99A0-BDADECA33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14913" y="2011680"/>
            <a:ext cx="421005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D1B234-5D54-44E5-B41D-B205AAF5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67BCDB-6B96-45D6-B5E9-823A96EB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239C5F-F16F-4AFD-98D1-FA3BB96A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360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4C1F-0040-4BBF-81A6-FD2E30637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28" y="379780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894A7-1DA1-44C1-8ED0-716279430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2328" y="1824035"/>
            <a:ext cx="4060170" cy="681040"/>
          </a:xfrm>
        </p:spPr>
        <p:txBody>
          <a:bodyPr anchor="b"/>
          <a:lstStyle>
            <a:lvl1pPr marL="0" indent="0">
              <a:buNone/>
              <a:defRPr sz="1950" b="1" i="0" cap="none" baseline="0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AB945-31E2-4B60-9076-CBB8F85949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2328" y="2505075"/>
            <a:ext cx="406017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71B3EA-2E84-4B8B-A104-81BD57742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63503" y="1824035"/>
            <a:ext cx="4062750" cy="681040"/>
          </a:xfrm>
        </p:spPr>
        <p:txBody>
          <a:bodyPr anchor="b"/>
          <a:lstStyle>
            <a:lvl1pPr marL="0" indent="0">
              <a:buNone/>
              <a:defRPr sz="1950" b="1" i="0" cap="none" baseline="0"/>
            </a:lvl1pPr>
            <a:lvl2pPr marL="371475" indent="0">
              <a:buNone/>
              <a:defRPr sz="1625" b="1"/>
            </a:lvl2pPr>
            <a:lvl3pPr marL="742950" indent="0">
              <a:buNone/>
              <a:defRPr sz="1463" b="1"/>
            </a:lvl3pPr>
            <a:lvl4pPr marL="1114425" indent="0">
              <a:buNone/>
              <a:defRPr sz="1300" b="1"/>
            </a:lvl4pPr>
            <a:lvl5pPr marL="1485900" indent="0">
              <a:buNone/>
              <a:defRPr sz="1300" b="1"/>
            </a:lvl5pPr>
            <a:lvl6pPr marL="1857375" indent="0">
              <a:buNone/>
              <a:defRPr sz="1300" b="1"/>
            </a:lvl6pPr>
            <a:lvl7pPr marL="2228850" indent="0">
              <a:buNone/>
              <a:defRPr sz="1300" b="1"/>
            </a:lvl7pPr>
            <a:lvl8pPr marL="2600325" indent="0">
              <a:buNone/>
              <a:defRPr sz="1300" b="1"/>
            </a:lvl8pPr>
            <a:lvl9pPr marL="2971800" indent="0">
              <a:buNone/>
              <a:defRPr sz="13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511AB8-302C-476E-B80A-AA739911E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63503" y="2505075"/>
            <a:ext cx="406275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B47C29-FE34-4E6E-9921-78C54673A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F6B420-A9CE-4BB6-A653-5C3ABC7D6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1DF8FE-1179-4798-B16D-AF1DFA26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850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66F1A-0A68-4048-808F-CD7A9F3B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999593"/>
            <a:ext cx="8543925" cy="1573223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CB3E6-5365-48F5-8D2A-0B002BA35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7D8EE9-4D97-4B2F-8D38-41CB9EE77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C5952-0A27-4FAB-A3FD-12003787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488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D08427-909D-4679-9192-BC99557A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E39A6-1E09-42B5-85B4-7E8B5AB2A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38940-01DD-4C97-8649-E01C3B0ED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446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93B3D-D568-40B4-A73A-1C8EA9ABB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29" y="457200"/>
            <a:ext cx="2999602" cy="1701800"/>
          </a:xfrm>
        </p:spPr>
        <p:txBody>
          <a:bodyPr anchor="b"/>
          <a:lstStyle>
            <a:lvl1pPr>
              <a:defRPr sz="2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86EB3-917A-43B7-85BB-D00B5D2F0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774" y="987426"/>
            <a:ext cx="4745479" cy="5032375"/>
          </a:xfrm>
        </p:spPr>
        <p:txBody>
          <a:bodyPr/>
          <a:lstStyle>
            <a:lvl1pPr>
              <a:defRPr sz="2600"/>
            </a:lvl1pPr>
            <a:lvl2pPr>
              <a:defRPr sz="2275"/>
            </a:lvl2pPr>
            <a:lvl3pPr>
              <a:defRPr sz="1950"/>
            </a:lvl3pPr>
            <a:lvl4pPr>
              <a:defRPr sz="1625"/>
            </a:lvl4pPr>
            <a:lvl5pPr>
              <a:defRPr sz="1625"/>
            </a:lvl5pPr>
            <a:lvl6pPr>
              <a:defRPr sz="1625"/>
            </a:lvl6pPr>
            <a:lvl7pPr>
              <a:defRPr sz="1625"/>
            </a:lvl7pPr>
            <a:lvl8pPr>
              <a:defRPr sz="1625"/>
            </a:lvl8pPr>
            <a:lvl9pPr>
              <a:defRPr sz="16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AC029-3BC1-4637-A7F9-BC786DC26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329" y="2372360"/>
            <a:ext cx="2999601" cy="3496628"/>
          </a:xfrm>
        </p:spPr>
        <p:txBody>
          <a:bodyPr/>
          <a:lstStyle>
            <a:lvl1pPr marL="0" indent="0">
              <a:buNone/>
              <a:defRPr sz="1300"/>
            </a:lvl1pPr>
            <a:lvl2pPr marL="371475" indent="0">
              <a:buNone/>
              <a:defRPr sz="1138"/>
            </a:lvl2pPr>
            <a:lvl3pPr marL="742950" indent="0">
              <a:buNone/>
              <a:defRPr sz="975"/>
            </a:lvl3pPr>
            <a:lvl4pPr marL="1114425" indent="0">
              <a:buNone/>
              <a:defRPr sz="813"/>
            </a:lvl4pPr>
            <a:lvl5pPr marL="1485900" indent="0">
              <a:buNone/>
              <a:defRPr sz="813"/>
            </a:lvl5pPr>
            <a:lvl6pPr marL="1857375" indent="0">
              <a:buNone/>
              <a:defRPr sz="813"/>
            </a:lvl6pPr>
            <a:lvl7pPr marL="2228850" indent="0">
              <a:buNone/>
              <a:defRPr sz="813"/>
            </a:lvl7pPr>
            <a:lvl8pPr marL="2600325" indent="0">
              <a:buNone/>
              <a:defRPr sz="813"/>
            </a:lvl8pPr>
            <a:lvl9pPr marL="2971800" indent="0">
              <a:buNone/>
              <a:defRPr sz="81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0B948-89C5-4AC5-B7A0-17136F5C5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A6C8C5-652F-46CB-BD26-E262B057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B50CB-E91F-4B71-81F0-800F2B51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B69B885-FDB8-4C62-A285-A0CDC49A6B0C}"/>
              </a:ext>
            </a:extLst>
          </p:cNvPr>
          <p:cNvCxnSpPr>
            <a:cxnSpLocks/>
          </p:cNvCxnSpPr>
          <p:nvPr/>
        </p:nvCxnSpPr>
        <p:spPr>
          <a:xfrm>
            <a:off x="408135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4017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941E-6445-4840-81AE-104EF7A4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28" y="457200"/>
            <a:ext cx="3003530" cy="1701800"/>
          </a:xfrm>
        </p:spPr>
        <p:txBody>
          <a:bodyPr anchor="b"/>
          <a:lstStyle>
            <a:lvl1pPr>
              <a:defRPr sz="2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F8B866-E32B-4AE7-AEF3-6974AE3288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01222" y="838201"/>
            <a:ext cx="4552631" cy="5181599"/>
          </a:xfrm>
        </p:spPr>
        <p:txBody>
          <a:bodyPr/>
          <a:lstStyle>
            <a:lvl1pPr marL="0" indent="0">
              <a:buNone/>
              <a:defRPr sz="2600"/>
            </a:lvl1pPr>
            <a:lvl2pPr marL="371475" indent="0">
              <a:buNone/>
              <a:defRPr sz="2275"/>
            </a:lvl2pPr>
            <a:lvl3pPr marL="742950" indent="0">
              <a:buNone/>
              <a:defRPr sz="1950"/>
            </a:lvl3pPr>
            <a:lvl4pPr marL="1114425" indent="0">
              <a:buNone/>
              <a:defRPr sz="1625"/>
            </a:lvl4pPr>
            <a:lvl5pPr marL="1485900" indent="0">
              <a:buNone/>
              <a:defRPr sz="1625"/>
            </a:lvl5pPr>
            <a:lvl6pPr marL="1857375" indent="0">
              <a:buNone/>
              <a:defRPr sz="1625"/>
            </a:lvl6pPr>
            <a:lvl7pPr marL="2228850" indent="0">
              <a:buNone/>
              <a:defRPr sz="1625"/>
            </a:lvl7pPr>
            <a:lvl8pPr marL="2600325" indent="0">
              <a:buNone/>
              <a:defRPr sz="1625"/>
            </a:lvl8pPr>
            <a:lvl9pPr marL="2971800" indent="0">
              <a:buNone/>
              <a:defRPr sz="1625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ABB7A-E157-499A-B224-C2313181F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2328" y="2367280"/>
            <a:ext cx="3003530" cy="3501708"/>
          </a:xfrm>
        </p:spPr>
        <p:txBody>
          <a:bodyPr/>
          <a:lstStyle>
            <a:lvl1pPr marL="0" indent="0">
              <a:buNone/>
              <a:defRPr sz="1300"/>
            </a:lvl1pPr>
            <a:lvl2pPr marL="371475" indent="0">
              <a:buNone/>
              <a:defRPr sz="1138"/>
            </a:lvl2pPr>
            <a:lvl3pPr marL="742950" indent="0">
              <a:buNone/>
              <a:defRPr sz="975"/>
            </a:lvl3pPr>
            <a:lvl4pPr marL="1114425" indent="0">
              <a:buNone/>
              <a:defRPr sz="813"/>
            </a:lvl4pPr>
            <a:lvl5pPr marL="1485900" indent="0">
              <a:buNone/>
              <a:defRPr sz="813"/>
            </a:lvl5pPr>
            <a:lvl6pPr marL="1857375" indent="0">
              <a:buNone/>
              <a:defRPr sz="813"/>
            </a:lvl6pPr>
            <a:lvl7pPr marL="2228850" indent="0">
              <a:buNone/>
              <a:defRPr sz="813"/>
            </a:lvl7pPr>
            <a:lvl8pPr marL="2600325" indent="0">
              <a:buNone/>
              <a:defRPr sz="813"/>
            </a:lvl8pPr>
            <a:lvl9pPr marL="2971800" indent="0">
              <a:buNone/>
              <a:defRPr sz="81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C77283-E2B8-405E-BB6E-9F121140E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21F05-EB94-417F-B19B-96FF3D9EC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B7C3C7-B6DB-4064-8E66-9FB770C88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E233FA-220A-423F-907E-5F81526A28A0}"/>
              </a:ext>
            </a:extLst>
          </p:cNvPr>
          <p:cNvCxnSpPr>
            <a:cxnSpLocks/>
          </p:cNvCxnSpPr>
          <p:nvPr/>
        </p:nvCxnSpPr>
        <p:spPr>
          <a:xfrm>
            <a:off x="408135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9013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56D52-667C-4E67-9038-A0BDFD8CC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E72AC-0272-475A-BD25-2AB7AC1DE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FBFF2-9ECB-4CDD-87FA-9DD1F87BF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C12B3-DAF5-4BA7-A3A6-D0284716D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171AE-4A11-4035-A072-9AC4053FF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790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A52E95-2F50-48D3-B00E-4C259644E7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53266" y="838199"/>
            <a:ext cx="1871696" cy="5338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17C9B-4E02-49C8-B6DF-65ED3C990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1037" y="838199"/>
            <a:ext cx="6284119" cy="5338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CA10C-AC31-4D80-B78F-08E48CDC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B5B7-F312-4BC9-A5D3-72E065D1B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2E489-5442-4698-B6E3-3421A97C2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1F3A7E1-F157-4338-B7F7-9C0A2D60B7FF}"/>
              </a:ext>
            </a:extLst>
          </p:cNvPr>
          <p:cNvCxnSpPr>
            <a:cxnSpLocks/>
          </p:cNvCxnSpPr>
          <p:nvPr/>
        </p:nvCxnSpPr>
        <p:spPr>
          <a:xfrm>
            <a:off x="715921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5849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584991"/>
            <a:ext cx="8543925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1038" y="2061470"/>
            <a:ext cx="8543925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8217357" y="4721326"/>
            <a:ext cx="2706690" cy="2966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13">
                <a:solidFill>
                  <a:schemeClr val="tx1"/>
                </a:solidFill>
              </a:defRPr>
            </a:lvl1pPr>
          </a:lstStyle>
          <a:p>
            <a:fld id="{F6CCBF3A-D7FB-4B97-8FD5-6FFB20CB1E84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197836" y="1627188"/>
            <a:ext cx="2973522" cy="2966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13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353740" y="6356351"/>
            <a:ext cx="4668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13">
                <a:solidFill>
                  <a:schemeClr val="tx1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3" y="1824111"/>
            <a:ext cx="99059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4724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reamstime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626F98-F213-4034-8836-88A71501D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2938"/>
            <a:ext cx="9906000" cy="55721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63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3F37B5-A32D-10EE-89B4-2F8C5CAAB5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43751" r="-2" b="-2"/>
          <a:stretch/>
        </p:blipFill>
        <p:spPr>
          <a:xfrm>
            <a:off x="16" y="642939"/>
            <a:ext cx="9905984" cy="5572124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6B3DAACF-D844-4480-94BE-2DE00ABEE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823600" y="1232957"/>
            <a:ext cx="4258802" cy="4341773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25805" h="5429563">
                <a:moveTo>
                  <a:pt x="5325805" y="2714782"/>
                </a:moveTo>
                <a:cubicBezTo>
                  <a:pt x="5325805" y="4214114"/>
                  <a:pt x="4110356" y="5429563"/>
                  <a:pt x="2611024" y="5429563"/>
                </a:cubicBezTo>
                <a:lnTo>
                  <a:pt x="1942188" y="5429563"/>
                </a:lnTo>
                <a:lnTo>
                  <a:pt x="668836" y="5429563"/>
                </a:lnTo>
                <a:lnTo>
                  <a:pt x="0" y="5429563"/>
                </a:lnTo>
                <a:lnTo>
                  <a:pt x="0" y="0"/>
                </a:lnTo>
                <a:lnTo>
                  <a:pt x="668836" y="0"/>
                </a:lnTo>
                <a:lnTo>
                  <a:pt x="1942188" y="0"/>
                </a:lnTo>
                <a:lnTo>
                  <a:pt x="2611024" y="0"/>
                </a:lnTo>
                <a:cubicBezTo>
                  <a:pt x="4110356" y="0"/>
                  <a:pt x="5325805" y="1215450"/>
                  <a:pt x="5325805" y="2714782"/>
                </a:cubicBezTo>
                <a:close/>
              </a:path>
            </a:pathLst>
          </a:custGeom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463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38250" y="1728787"/>
            <a:ext cx="7429500" cy="2291716"/>
          </a:xfrm>
        </p:spPr>
        <p:txBody>
          <a:bodyPr>
            <a:normAutofit/>
          </a:bodyPr>
          <a:lstStyle/>
          <a:p>
            <a:pPr algn="ctr"/>
            <a:r>
              <a:rPr lang="en-GB" sz="2925">
                <a:cs typeface="Calibri Light"/>
              </a:rPr>
              <a:t>Ionel gheorghe </a:t>
            </a:r>
            <a:br>
              <a:rPr lang="en-GB" sz="2925">
                <a:cs typeface="Calibri Light"/>
              </a:rPr>
            </a:br>
            <a:r>
              <a:rPr lang="en-GB" sz="2925">
                <a:cs typeface="Calibri Light"/>
              </a:rPr>
              <a:t>2122263</a:t>
            </a:r>
            <a:br>
              <a:rPr lang="en-GB" sz="2925">
                <a:cs typeface="Calibri Light"/>
              </a:rPr>
            </a:br>
            <a:r>
              <a:rPr lang="en-GB" sz="2925">
                <a:cs typeface="Calibri Light"/>
              </a:rPr>
              <a:t>food and beverage operations BMIH4002</a:t>
            </a:r>
            <a:br>
              <a:rPr lang="en-GB" sz="2925">
                <a:cs typeface="Calibri Light"/>
              </a:rPr>
            </a:br>
            <a:r>
              <a:rPr lang="en-GB" sz="2925">
                <a:cs typeface="Calibri Light"/>
              </a:rPr>
              <a:t>Tristan Hawkins</a:t>
            </a:r>
            <a:endParaRPr lang="en-GB" sz="2925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29F5BF7-42DD-0274-978C-766194021AAC}"/>
              </a:ext>
            </a:extLst>
          </p:cNvPr>
          <p:cNvSpPr/>
          <p:nvPr/>
        </p:nvSpPr>
        <p:spPr>
          <a:xfrm>
            <a:off x="53290" y="-5943"/>
            <a:ext cx="4687018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164ABA-FCEE-AB08-E3E0-41B514E7F92D}"/>
              </a:ext>
            </a:extLst>
          </p:cNvPr>
          <p:cNvSpPr/>
          <p:nvPr/>
        </p:nvSpPr>
        <p:spPr>
          <a:xfrm>
            <a:off x="4740308" y="-5943"/>
            <a:ext cx="5161470" cy="685799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19B342-3D78-1DBE-2E63-C2DC80AC7C00}"/>
              </a:ext>
            </a:extLst>
          </p:cNvPr>
          <p:cNvSpPr txBox="1"/>
          <p:nvPr/>
        </p:nvSpPr>
        <p:spPr>
          <a:xfrm>
            <a:off x="1733910" y="192542"/>
            <a:ext cx="2743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Felix Titling"/>
                <a:cs typeface="Calibri"/>
              </a:rPr>
              <a:t>Hotel Trinity </a:t>
            </a:r>
            <a:endParaRPr lang="en-GB" sz="3200" dirty="0">
              <a:solidFill>
                <a:schemeClr val="bg1"/>
              </a:solidFill>
              <a:latin typeface="Felix Titling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877CFE-B7DF-7200-0415-628610128D22}"/>
              </a:ext>
            </a:extLst>
          </p:cNvPr>
          <p:cNvSpPr txBox="1"/>
          <p:nvPr/>
        </p:nvSpPr>
        <p:spPr>
          <a:xfrm>
            <a:off x="5874589" y="-8742"/>
            <a:ext cx="3519577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i="1" dirty="0">
                <a:solidFill>
                  <a:schemeClr val="bg1"/>
                </a:solidFill>
                <a:latin typeface="Arial"/>
                <a:cs typeface="Calibri"/>
              </a:rPr>
              <a:t>Valentine's day menu</a:t>
            </a:r>
            <a:r>
              <a:rPr lang="en-GB" sz="1400" b="1" i="1" dirty="0">
                <a:solidFill>
                  <a:schemeClr val="bg1"/>
                </a:solidFill>
                <a:latin typeface="Arial"/>
                <a:cs typeface="Calibri"/>
              </a:rPr>
              <a:t> available from 13 February until 20 February</a:t>
            </a:r>
          </a:p>
        </p:txBody>
      </p:sp>
      <p:pic>
        <p:nvPicPr>
          <p:cNvPr id="10" name="Picture 10" descr="Icon&#10;&#10;Description automatically generated">
            <a:extLst>
              <a:ext uri="{FF2B5EF4-FFF2-40B4-BE49-F238E27FC236}">
                <a16:creationId xmlns:a16="http://schemas.microsoft.com/office/drawing/2014/main" id="{C6AAFB45-9372-EBE0-3C6D-F83199A39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845" y="2050661"/>
            <a:ext cx="2454575" cy="2426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12D70B3-48F4-92F0-BEA0-8579B01533F6}"/>
              </a:ext>
            </a:extLst>
          </p:cNvPr>
          <p:cNvSpPr txBox="1"/>
          <p:nvPr/>
        </p:nvSpPr>
        <p:spPr>
          <a:xfrm>
            <a:off x="152401" y="5655936"/>
            <a:ext cx="4597878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/>
                <a:cs typeface="Calibri"/>
              </a:rPr>
              <a:t>Lager way, Doncaster, DN2 6BB</a:t>
            </a: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Calibri"/>
              </a:rPr>
              <a:t>01302578026</a:t>
            </a: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Calibri"/>
              </a:rPr>
              <a:t>Pre order required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C81E221-6267-5DB9-8CF0-61AC8DDC59F2}"/>
              </a:ext>
            </a:extLst>
          </p:cNvPr>
          <p:cNvSpPr txBox="1"/>
          <p:nvPr/>
        </p:nvSpPr>
        <p:spPr>
          <a:xfrm>
            <a:off x="4738777" y="1889069"/>
            <a:ext cx="5144217" cy="42319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 i="1" dirty="0">
                <a:solidFill>
                  <a:schemeClr val="bg1"/>
                </a:solidFill>
                <a:latin typeface="Arial"/>
                <a:cs typeface="Calibri"/>
              </a:rPr>
              <a:t>Starters</a:t>
            </a:r>
            <a:r>
              <a:rPr lang="en-GB" sz="1100" dirty="0">
                <a:solidFill>
                  <a:schemeClr val="bg1"/>
                </a:solidFill>
                <a:latin typeface="Arial"/>
                <a:cs typeface="Calibri"/>
              </a:rPr>
              <a:t> </a:t>
            </a:r>
            <a:r>
              <a:rPr lang="en-GB" sz="1100" b="1" i="1" dirty="0">
                <a:solidFill>
                  <a:schemeClr val="bg1"/>
                </a:solidFill>
                <a:latin typeface="Arial"/>
                <a:cs typeface="Calibri"/>
              </a:rPr>
              <a:t>choose one</a:t>
            </a: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Bruschetta </a:t>
            </a: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(homemade bread topped with garlic, basil, fresh tomato and olive oil)</a:t>
            </a:r>
          </a:p>
          <a:p>
            <a:r>
              <a:rPr lang="en-GB" sz="1100" i="1" dirty="0" err="1">
                <a:solidFill>
                  <a:schemeClr val="bg1"/>
                </a:solidFill>
                <a:latin typeface="Verdana Pro"/>
                <a:cs typeface="Calibri"/>
              </a:rPr>
              <a:t>Gamberoni</a:t>
            </a:r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 Al Re</a:t>
            </a: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( tiger prawns pan with garlic and a hint of chilli, in a white wine and tomato sauce)</a:t>
            </a: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Marinara </a:t>
            </a: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(mixed sea food, mozzarella cheese, tomato and a hint of chilli)</a:t>
            </a:r>
          </a:p>
          <a:p>
            <a:r>
              <a:rPr lang="en-GB" sz="1100" b="1" i="1" dirty="0">
                <a:solidFill>
                  <a:schemeClr val="bg1"/>
                </a:solidFill>
                <a:latin typeface="Arial"/>
                <a:cs typeface="Calibri"/>
              </a:rPr>
              <a:t>Main course choose one</a:t>
            </a:r>
          </a:p>
          <a:p>
            <a:r>
              <a:rPr lang="en-GB" sz="1100" i="1" dirty="0" err="1">
                <a:solidFill>
                  <a:schemeClr val="bg1"/>
                </a:solidFill>
                <a:latin typeface="Verdana Pro"/>
                <a:cs typeface="Calibri"/>
              </a:rPr>
              <a:t>Filetto</a:t>
            </a:r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 due </a:t>
            </a:r>
            <a:r>
              <a:rPr lang="en-GB" sz="1100" i="1" dirty="0" err="1">
                <a:solidFill>
                  <a:schemeClr val="bg1"/>
                </a:solidFill>
                <a:latin typeface="Verdana Pro"/>
                <a:cs typeface="Calibri"/>
              </a:rPr>
              <a:t>piani</a:t>
            </a:r>
            <a:endParaRPr lang="en-GB" sz="1100" i="1" dirty="0">
              <a:solidFill>
                <a:schemeClr val="bg1"/>
              </a:solidFill>
              <a:latin typeface="Verdana Pro"/>
              <a:cs typeface="Calibri"/>
            </a:endParaRP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(medallions of fillet steak pan fried with mushrooms and onion)</a:t>
            </a: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Misso glazed salmon </a:t>
            </a: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(grilled salmon, </a:t>
            </a:r>
            <a:r>
              <a:rPr lang="en-GB" sz="1100" i="1" dirty="0" err="1">
                <a:solidFill>
                  <a:schemeClr val="bg1"/>
                </a:solidFill>
                <a:latin typeface="Verdana Pro"/>
                <a:cs typeface="Calibri"/>
              </a:rPr>
              <a:t>asian</a:t>
            </a:r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 mushrooms, spinach, garlic-ginger aromatics)</a:t>
            </a:r>
          </a:p>
          <a:p>
            <a:r>
              <a:rPr lang="en-GB" sz="1100" b="1" i="1" dirty="0">
                <a:solidFill>
                  <a:schemeClr val="bg1"/>
                </a:solidFill>
                <a:latin typeface="Arial"/>
                <a:cs typeface="Calibri"/>
              </a:rPr>
              <a:t>Deserts choose one</a:t>
            </a: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Tiramisu</a:t>
            </a:r>
            <a:r>
              <a:rPr lang="en-GB" sz="1100" b="1" i="1" dirty="0">
                <a:solidFill>
                  <a:schemeClr val="bg1"/>
                </a:solidFill>
                <a:latin typeface="Arial"/>
                <a:cs typeface="Calibri"/>
              </a:rPr>
              <a:t> </a:t>
            </a:r>
          </a:p>
          <a:p>
            <a:r>
              <a:rPr lang="en-GB" sz="1100" b="1" i="1" dirty="0">
                <a:solidFill>
                  <a:schemeClr val="bg1"/>
                </a:solidFill>
                <a:latin typeface="Arial"/>
                <a:cs typeface="Calibri"/>
              </a:rPr>
              <a:t>(</a:t>
            </a:r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mascarpone, amaretto and dark chocolate)</a:t>
            </a: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Panna cotta </a:t>
            </a:r>
          </a:p>
          <a:p>
            <a:r>
              <a:rPr lang="en-GB" sz="1100" b="1" i="1" dirty="0" err="1">
                <a:solidFill>
                  <a:schemeClr val="bg1"/>
                </a:solidFill>
                <a:latin typeface="Arial"/>
                <a:cs typeface="Calibri"/>
              </a:rPr>
              <a:t>Bubbley</a:t>
            </a:r>
            <a:r>
              <a:rPr lang="en-GB" sz="1100" b="1" i="1" dirty="0">
                <a:solidFill>
                  <a:schemeClr val="bg1"/>
                </a:solidFill>
                <a:latin typeface="Arial"/>
                <a:cs typeface="Calibri"/>
              </a:rPr>
              <a:t> one glass</a:t>
            </a: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Moet and Chardon imperial, Champagne</a:t>
            </a:r>
          </a:p>
          <a:p>
            <a:r>
              <a:rPr lang="en-GB" sz="1100" b="1" i="1" dirty="0" err="1">
                <a:solidFill>
                  <a:schemeClr val="bg1"/>
                </a:solidFill>
                <a:latin typeface="Arial"/>
                <a:cs typeface="Calibri"/>
              </a:rPr>
              <a:t>Cockteils</a:t>
            </a:r>
            <a:r>
              <a:rPr lang="en-GB" sz="1100" b="1" i="1" dirty="0">
                <a:solidFill>
                  <a:schemeClr val="bg1"/>
                </a:solidFill>
                <a:latin typeface="Arial"/>
                <a:cs typeface="Calibri"/>
              </a:rPr>
              <a:t> for share choose one</a:t>
            </a: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Sex on the bitch </a:t>
            </a:r>
          </a:p>
          <a:p>
            <a:r>
              <a:rPr lang="en-GB" sz="1100" i="1" dirty="0">
                <a:solidFill>
                  <a:schemeClr val="bg1"/>
                </a:solidFill>
                <a:latin typeface="Verdana Pro"/>
                <a:cs typeface="Calibri"/>
              </a:rPr>
              <a:t>Cosmopolitan </a:t>
            </a:r>
          </a:p>
          <a:p>
            <a:endParaRPr lang="en-GB" sz="1600" i="1" dirty="0">
              <a:solidFill>
                <a:schemeClr val="bg1"/>
              </a:solidFill>
              <a:latin typeface="Verdana Pro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1EFC989-E871-424C-80D5-3887BD6A77A1}"/>
              </a:ext>
            </a:extLst>
          </p:cNvPr>
          <p:cNvSpPr txBox="1"/>
          <p:nvPr/>
        </p:nvSpPr>
        <p:spPr>
          <a:xfrm>
            <a:off x="4810663" y="1213333"/>
            <a:ext cx="2743200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i="1" dirty="0">
                <a:solidFill>
                  <a:schemeClr val="bg1"/>
                </a:solidFill>
                <a:latin typeface="Arial"/>
                <a:cs typeface="Calibri"/>
              </a:rPr>
              <a:t>Prix-fixed menu     </a:t>
            </a:r>
          </a:p>
          <a:p>
            <a:r>
              <a:rPr lang="en-GB" sz="2000" b="1" i="1" dirty="0">
                <a:solidFill>
                  <a:schemeClr val="bg1"/>
                </a:solidFill>
                <a:latin typeface="Arial"/>
                <a:cs typeface="Calibri"/>
              </a:rPr>
              <a:t>50£ per person</a:t>
            </a:r>
          </a:p>
          <a:p>
            <a:endParaRPr lang="en-GB" i="1" dirty="0">
              <a:solidFill>
                <a:schemeClr val="bg1"/>
              </a:solidFill>
              <a:latin typeface="Verdana Pro"/>
              <a:cs typeface="Calibri"/>
            </a:endParaRPr>
          </a:p>
        </p:txBody>
      </p:sp>
      <p:pic>
        <p:nvPicPr>
          <p:cNvPr id="15" name="Picture 15" descr="Diagram&#10;&#10;Description automatically generated">
            <a:extLst>
              <a:ext uri="{FF2B5EF4-FFF2-40B4-BE49-F238E27FC236}">
                <a16:creationId xmlns:a16="http://schemas.microsoft.com/office/drawing/2014/main" id="{7642797B-1CEE-7D05-945D-AF13360678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2193" y="5594719"/>
            <a:ext cx="1549880" cy="1261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783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8FCB8-D5D3-6E7A-87E2-CE3D8036B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E852E-E858-F729-54CB-950962F1F8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www.vivodoncaster.co.uk (</a:t>
            </a:r>
            <a:r>
              <a:rPr lang="en-GB" dirty="0" err="1"/>
              <a:t>accesed</a:t>
            </a:r>
            <a:r>
              <a:rPr lang="en-GB"/>
              <a:t> on 17/02/2023 at 20:25)</a:t>
            </a:r>
            <a:endParaRPr lang="en-US"/>
          </a:p>
          <a:p>
            <a:r>
              <a:rPr lang="en-GB" dirty="0">
                <a:hlinkClick r:id="rId2"/>
              </a:rPr>
              <a:t>www.dreamstime.com(</a:t>
            </a:r>
            <a:r>
              <a:rPr lang="en-GB" dirty="0" err="1">
                <a:ea typeface="+mn-lt"/>
                <a:cs typeface="+mn-lt"/>
              </a:rPr>
              <a:t>accesed</a:t>
            </a:r>
            <a:r>
              <a:rPr lang="en-GB">
                <a:ea typeface="+mn-lt"/>
                <a:cs typeface="+mn-lt"/>
              </a:rPr>
              <a:t> on 17/02/2023 at 20:25)</a:t>
            </a:r>
            <a:endParaRPr lang="en-GB" dirty="0"/>
          </a:p>
          <a:p>
            <a:r>
              <a:rPr lang="en-GB" dirty="0"/>
              <a:t>www.trinityhotel.com(</a:t>
            </a:r>
            <a:r>
              <a:rPr lang="en-GB">
                <a:ea typeface="+mn-lt"/>
                <a:cs typeface="+mn-lt"/>
              </a:rPr>
              <a:t>accesed on 17/02/2023 at 20:25)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649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VTI">
  <a:themeElements>
    <a:clrScheme name="AnalogousFromLightSeedRightStep">
      <a:dk1>
        <a:srgbClr val="000000"/>
      </a:dk1>
      <a:lt1>
        <a:srgbClr val="FFFFFF"/>
      </a:lt1>
      <a:dk2>
        <a:srgbClr val="41242A"/>
      </a:dk2>
      <a:lt2>
        <a:srgbClr val="E2E8E7"/>
      </a:lt2>
      <a:accent1>
        <a:srgbClr val="C6969F"/>
      </a:accent1>
      <a:accent2>
        <a:srgbClr val="BA8C7F"/>
      </a:accent2>
      <a:accent3>
        <a:srgbClr val="B4A17F"/>
      </a:accent3>
      <a:accent4>
        <a:srgbClr val="A4A772"/>
      </a:accent4>
      <a:accent5>
        <a:srgbClr val="96AA81"/>
      </a:accent5>
      <a:accent6>
        <a:srgbClr val="7DAF77"/>
      </a:accent6>
      <a:hlink>
        <a:srgbClr val="568E84"/>
      </a:hlink>
      <a:folHlink>
        <a:srgbClr val="7F7F7F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VTI" id="{309F1D27-9968-4F93-BA7C-3666A757FD2E}" vid="{76D8E8FD-8787-4E56-A14A-C28BF58ABEE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A4 Paper (210x297 mm)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ArchwayVTI</vt:lpstr>
      <vt:lpstr>Ionel gheorghe  2122263 food and beverage operations BMIH4002 Tristan Hawkins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353</cp:revision>
  <dcterms:created xsi:type="dcterms:W3CDTF">2023-02-17T17:58:15Z</dcterms:created>
  <dcterms:modified xsi:type="dcterms:W3CDTF">2023-02-17T20:39:16Z</dcterms:modified>
</cp:coreProperties>
</file>