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9"/>
  </p:notes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516E0ED-8CD6-454F-8F8A-E901C5706B80}" v="21" dt="2026-02-14T20:04:36.9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63" d="100"/>
          <a:sy n="63" d="100"/>
        </p:scale>
        <p:origin x="804"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ftab Ahmad (2409268)" userId="e8c4b067-9a0c-4d8e-a588-919bc49582e5" providerId="ADAL" clId="{81DEC14C-9CF2-4373-8C15-7D84473A9286}"/>
    <pc:docChg chg="undo redo custSel addSld modSld">
      <pc:chgData name="Aftab Ahmad (2409268)" userId="e8c4b067-9a0c-4d8e-a588-919bc49582e5" providerId="ADAL" clId="{81DEC14C-9CF2-4373-8C15-7D84473A9286}" dt="2026-02-14T20:19:15.859" v="3223" actId="207"/>
      <pc:docMkLst>
        <pc:docMk/>
      </pc:docMkLst>
      <pc:sldChg chg="addSp delSp modSp mod">
        <pc:chgData name="Aftab Ahmad (2409268)" userId="e8c4b067-9a0c-4d8e-a588-919bc49582e5" providerId="ADAL" clId="{81DEC14C-9CF2-4373-8C15-7D84473A9286}" dt="2026-02-14T12:23:50.838" v="1596" actId="1076"/>
        <pc:sldMkLst>
          <pc:docMk/>
          <pc:sldMk cId="1349919291" sldId="256"/>
        </pc:sldMkLst>
        <pc:spChg chg="del">
          <ac:chgData name="Aftab Ahmad (2409268)" userId="e8c4b067-9a0c-4d8e-a588-919bc49582e5" providerId="ADAL" clId="{81DEC14C-9CF2-4373-8C15-7D84473A9286}" dt="2026-02-13T18:35:15.515" v="0" actId="478"/>
          <ac:spMkLst>
            <pc:docMk/>
            <pc:sldMk cId="1349919291" sldId="256"/>
            <ac:spMk id="3" creationId="{8952CAB7-43CA-80F8-B3D3-9F679AB9A56F}"/>
          </ac:spMkLst>
        </pc:spChg>
        <pc:spChg chg="add mod">
          <ac:chgData name="Aftab Ahmad (2409268)" userId="e8c4b067-9a0c-4d8e-a588-919bc49582e5" providerId="ADAL" clId="{81DEC14C-9CF2-4373-8C15-7D84473A9286}" dt="2026-02-14T12:23:05.224" v="1592" actId="1076"/>
          <ac:spMkLst>
            <pc:docMk/>
            <pc:sldMk cId="1349919291" sldId="256"/>
            <ac:spMk id="6" creationId="{CFFF35DF-76BF-F463-EA31-19C7684DE898}"/>
          </ac:spMkLst>
        </pc:spChg>
        <pc:spChg chg="add mod">
          <ac:chgData name="Aftab Ahmad (2409268)" userId="e8c4b067-9a0c-4d8e-a588-919bc49582e5" providerId="ADAL" clId="{81DEC14C-9CF2-4373-8C15-7D84473A9286}" dt="2026-02-14T12:23:50.838" v="1596" actId="1076"/>
          <ac:spMkLst>
            <pc:docMk/>
            <pc:sldMk cId="1349919291" sldId="256"/>
            <ac:spMk id="7" creationId="{AEA89711-0695-5474-76E8-35F20D17CDD2}"/>
          </ac:spMkLst>
        </pc:spChg>
      </pc:sldChg>
      <pc:sldChg chg="addSp delSp modSp new mod">
        <pc:chgData name="Aftab Ahmad (2409268)" userId="e8c4b067-9a0c-4d8e-a588-919bc49582e5" providerId="ADAL" clId="{81DEC14C-9CF2-4373-8C15-7D84473A9286}" dt="2026-02-14T12:22:35.198" v="1589" actId="255"/>
        <pc:sldMkLst>
          <pc:docMk/>
          <pc:sldMk cId="3779300228" sldId="257"/>
        </pc:sldMkLst>
        <pc:spChg chg="add del mod">
          <ac:chgData name="Aftab Ahmad (2409268)" userId="e8c4b067-9a0c-4d8e-a588-919bc49582e5" providerId="ADAL" clId="{81DEC14C-9CF2-4373-8C15-7D84473A9286}" dt="2026-02-14T12:22:35.198" v="1589" actId="255"/>
          <ac:spMkLst>
            <pc:docMk/>
            <pc:sldMk cId="3779300228" sldId="257"/>
            <ac:spMk id="2" creationId="{493E0492-3286-4984-2CB7-B7709D14544C}"/>
          </ac:spMkLst>
        </pc:spChg>
        <pc:spChg chg="add mod">
          <ac:chgData name="Aftab Ahmad (2409268)" userId="e8c4b067-9a0c-4d8e-a588-919bc49582e5" providerId="ADAL" clId="{81DEC14C-9CF2-4373-8C15-7D84473A9286}" dt="2026-02-13T19:50:11.829" v="412" actId="33987"/>
          <ac:spMkLst>
            <pc:docMk/>
            <pc:sldMk cId="3779300228" sldId="257"/>
            <ac:spMk id="3" creationId="{F7DCF2D0-686C-1864-E83F-D2C6C954C635}"/>
          </ac:spMkLst>
        </pc:spChg>
      </pc:sldChg>
      <pc:sldChg chg="addSp delSp modSp new mod">
        <pc:chgData name="Aftab Ahmad (2409268)" userId="e8c4b067-9a0c-4d8e-a588-919bc49582e5" providerId="ADAL" clId="{81DEC14C-9CF2-4373-8C15-7D84473A9286}" dt="2026-02-14T12:18:56.155" v="1579" actId="1076"/>
        <pc:sldMkLst>
          <pc:docMk/>
          <pc:sldMk cId="2715863373" sldId="258"/>
        </pc:sldMkLst>
        <pc:spChg chg="add mod">
          <ac:chgData name="Aftab Ahmad (2409268)" userId="e8c4b067-9a0c-4d8e-a588-919bc49582e5" providerId="ADAL" clId="{81DEC14C-9CF2-4373-8C15-7D84473A9286}" dt="2026-02-13T20:08:16.076" v="824" actId="767"/>
          <ac:spMkLst>
            <pc:docMk/>
            <pc:sldMk cId="2715863373" sldId="258"/>
            <ac:spMk id="2" creationId="{9C2CCD16-751A-6548-7D67-6681B5C1F379}"/>
          </ac:spMkLst>
        </pc:spChg>
        <pc:spChg chg="add mod">
          <ac:chgData name="Aftab Ahmad (2409268)" userId="e8c4b067-9a0c-4d8e-a588-919bc49582e5" providerId="ADAL" clId="{81DEC14C-9CF2-4373-8C15-7D84473A9286}" dt="2026-02-13T20:08:55.974" v="849" actId="20577"/>
          <ac:spMkLst>
            <pc:docMk/>
            <pc:sldMk cId="2715863373" sldId="258"/>
            <ac:spMk id="3" creationId="{BA7AD262-5C2E-B972-7DBA-519016D8B403}"/>
          </ac:spMkLst>
        </pc:spChg>
        <pc:spChg chg="add del mod">
          <ac:chgData name="Aftab Ahmad (2409268)" userId="e8c4b067-9a0c-4d8e-a588-919bc49582e5" providerId="ADAL" clId="{81DEC14C-9CF2-4373-8C15-7D84473A9286}" dt="2026-02-14T12:00:04.841" v="930"/>
          <ac:spMkLst>
            <pc:docMk/>
            <pc:sldMk cId="2715863373" sldId="258"/>
            <ac:spMk id="4" creationId="{D508BC7E-AEF5-5515-301C-AC6354894215}"/>
          </ac:spMkLst>
        </pc:spChg>
        <pc:spChg chg="add mod">
          <ac:chgData name="Aftab Ahmad (2409268)" userId="e8c4b067-9a0c-4d8e-a588-919bc49582e5" providerId="ADAL" clId="{81DEC14C-9CF2-4373-8C15-7D84473A9286}" dt="2026-02-14T12:18:12.471" v="1575" actId="1076"/>
          <ac:spMkLst>
            <pc:docMk/>
            <pc:sldMk cId="2715863373" sldId="258"/>
            <ac:spMk id="5" creationId="{20D316CD-F8D5-54BE-D95D-C03CB56CA574}"/>
          </ac:spMkLst>
        </pc:spChg>
        <pc:spChg chg="add del mod">
          <ac:chgData name="Aftab Ahmad (2409268)" userId="e8c4b067-9a0c-4d8e-a588-919bc49582e5" providerId="ADAL" clId="{81DEC14C-9CF2-4373-8C15-7D84473A9286}" dt="2026-02-14T12:00:49.838" v="937"/>
          <ac:spMkLst>
            <pc:docMk/>
            <pc:sldMk cId="2715863373" sldId="258"/>
            <ac:spMk id="6" creationId="{14DCE6BD-61BC-0C28-7AED-639529DDE8BC}"/>
          </ac:spMkLst>
        </pc:spChg>
        <pc:spChg chg="add mod">
          <ac:chgData name="Aftab Ahmad (2409268)" userId="e8c4b067-9a0c-4d8e-a588-919bc49582e5" providerId="ADAL" clId="{81DEC14C-9CF2-4373-8C15-7D84473A9286}" dt="2026-02-14T12:18:17.792" v="1576" actId="1076"/>
          <ac:spMkLst>
            <pc:docMk/>
            <pc:sldMk cId="2715863373" sldId="258"/>
            <ac:spMk id="7" creationId="{2A65D597-8F51-B740-BE81-A5F2D95E28D6}"/>
          </ac:spMkLst>
        </pc:spChg>
        <pc:spChg chg="add del mod">
          <ac:chgData name="Aftab Ahmad (2409268)" userId="e8c4b067-9a0c-4d8e-a588-919bc49582e5" providerId="ADAL" clId="{81DEC14C-9CF2-4373-8C15-7D84473A9286}" dt="2026-02-14T12:06:12.785" v="1111"/>
          <ac:spMkLst>
            <pc:docMk/>
            <pc:sldMk cId="2715863373" sldId="258"/>
            <ac:spMk id="8" creationId="{8675EAF5-3C14-C27C-8522-0C71A97F949A}"/>
          </ac:spMkLst>
        </pc:spChg>
        <pc:spChg chg="add del mod">
          <ac:chgData name="Aftab Ahmad (2409268)" userId="e8c4b067-9a0c-4d8e-a588-919bc49582e5" providerId="ADAL" clId="{81DEC14C-9CF2-4373-8C15-7D84473A9286}" dt="2026-02-14T12:06:12.788" v="1113"/>
          <ac:spMkLst>
            <pc:docMk/>
            <pc:sldMk cId="2715863373" sldId="258"/>
            <ac:spMk id="9" creationId="{FB9238DE-76DC-DEED-E3D5-DBB2288C0B78}"/>
          </ac:spMkLst>
        </pc:spChg>
        <pc:spChg chg="add del mod">
          <ac:chgData name="Aftab Ahmad (2409268)" userId="e8c4b067-9a0c-4d8e-a588-919bc49582e5" providerId="ADAL" clId="{81DEC14C-9CF2-4373-8C15-7D84473A9286}" dt="2026-02-14T12:17:40.672" v="1572"/>
          <ac:spMkLst>
            <pc:docMk/>
            <pc:sldMk cId="2715863373" sldId="258"/>
            <ac:spMk id="10" creationId="{7EFE320E-6D28-556D-7E4E-B81818341765}"/>
          </ac:spMkLst>
        </pc:spChg>
        <pc:spChg chg="add mod">
          <ac:chgData name="Aftab Ahmad (2409268)" userId="e8c4b067-9a0c-4d8e-a588-919bc49582e5" providerId="ADAL" clId="{81DEC14C-9CF2-4373-8C15-7D84473A9286}" dt="2026-02-14T12:18:56.155" v="1579" actId="1076"/>
          <ac:spMkLst>
            <pc:docMk/>
            <pc:sldMk cId="2715863373" sldId="258"/>
            <ac:spMk id="11" creationId="{B1DA81DB-CB21-DFAA-8881-39B7CD50DE9E}"/>
          </ac:spMkLst>
        </pc:spChg>
      </pc:sldChg>
      <pc:sldChg chg="addSp delSp modSp new mod">
        <pc:chgData name="Aftab Ahmad (2409268)" userId="e8c4b067-9a0c-4d8e-a588-919bc49582e5" providerId="ADAL" clId="{81DEC14C-9CF2-4373-8C15-7D84473A9286}" dt="2026-02-14T18:51:28.382" v="2282" actId="20577"/>
        <pc:sldMkLst>
          <pc:docMk/>
          <pc:sldMk cId="2544974339" sldId="259"/>
        </pc:sldMkLst>
        <pc:spChg chg="add del mod">
          <ac:chgData name="Aftab Ahmad (2409268)" userId="e8c4b067-9a0c-4d8e-a588-919bc49582e5" providerId="ADAL" clId="{81DEC14C-9CF2-4373-8C15-7D84473A9286}" dt="2026-02-14T12:20:00.927" v="1583"/>
          <ac:spMkLst>
            <pc:docMk/>
            <pc:sldMk cId="2544974339" sldId="259"/>
            <ac:spMk id="2" creationId="{F86415F5-61C9-A938-4BFE-09F1DBDB1215}"/>
          </ac:spMkLst>
        </pc:spChg>
        <pc:spChg chg="add mod">
          <ac:chgData name="Aftab Ahmad (2409268)" userId="e8c4b067-9a0c-4d8e-a588-919bc49582e5" providerId="ADAL" clId="{81DEC14C-9CF2-4373-8C15-7D84473A9286}" dt="2026-02-14T18:51:28.382" v="2282" actId="20577"/>
          <ac:spMkLst>
            <pc:docMk/>
            <pc:sldMk cId="2544974339" sldId="259"/>
            <ac:spMk id="3" creationId="{3125BA16-8A12-70FE-8762-D19B89211B15}"/>
          </ac:spMkLst>
        </pc:spChg>
        <pc:spChg chg="add del mod">
          <ac:chgData name="Aftab Ahmad (2409268)" userId="e8c4b067-9a0c-4d8e-a588-919bc49582e5" providerId="ADAL" clId="{81DEC14C-9CF2-4373-8C15-7D84473A9286}" dt="2026-02-14T12:59:39.235" v="2077"/>
          <ac:spMkLst>
            <pc:docMk/>
            <pc:sldMk cId="2544974339" sldId="259"/>
            <ac:spMk id="4" creationId="{02605D97-7487-6D56-7EF3-62926BAA5C6B}"/>
          </ac:spMkLst>
        </pc:spChg>
      </pc:sldChg>
      <pc:sldChg chg="addSp delSp modSp new mod">
        <pc:chgData name="Aftab Ahmad (2409268)" userId="e8c4b067-9a0c-4d8e-a588-919bc49582e5" providerId="ADAL" clId="{81DEC14C-9CF2-4373-8C15-7D84473A9286}" dt="2026-02-14T19:56:04.398" v="2540"/>
        <pc:sldMkLst>
          <pc:docMk/>
          <pc:sldMk cId="2063135328" sldId="260"/>
        </pc:sldMkLst>
        <pc:spChg chg="add del mod">
          <ac:chgData name="Aftab Ahmad (2409268)" userId="e8c4b067-9a0c-4d8e-a588-919bc49582e5" providerId="ADAL" clId="{81DEC14C-9CF2-4373-8C15-7D84473A9286}" dt="2026-02-14T19:56:04.398" v="2540"/>
          <ac:spMkLst>
            <pc:docMk/>
            <pc:sldMk cId="2063135328" sldId="260"/>
            <ac:spMk id="2" creationId="{2CED3426-C083-0809-B5B3-FA9950F8D9A9}"/>
          </ac:spMkLst>
        </pc:spChg>
        <pc:spChg chg="add mod">
          <ac:chgData name="Aftab Ahmad (2409268)" userId="e8c4b067-9a0c-4d8e-a588-919bc49582e5" providerId="ADAL" clId="{81DEC14C-9CF2-4373-8C15-7D84473A9286}" dt="2026-02-14T19:55:53.736" v="2537" actId="20577"/>
          <ac:spMkLst>
            <pc:docMk/>
            <pc:sldMk cId="2063135328" sldId="260"/>
            <ac:spMk id="3" creationId="{227A64AD-590A-2A8E-374D-438702DEB474}"/>
          </ac:spMkLst>
        </pc:spChg>
      </pc:sldChg>
      <pc:sldChg chg="addSp modSp new mod">
        <pc:chgData name="Aftab Ahmad (2409268)" userId="e8c4b067-9a0c-4d8e-a588-919bc49582e5" providerId="ADAL" clId="{81DEC14C-9CF2-4373-8C15-7D84473A9286}" dt="2026-02-14T20:04:14.438" v="2961" actId="20577"/>
        <pc:sldMkLst>
          <pc:docMk/>
          <pc:sldMk cId="458584512" sldId="261"/>
        </pc:sldMkLst>
        <pc:spChg chg="add mod">
          <ac:chgData name="Aftab Ahmad (2409268)" userId="e8c4b067-9a0c-4d8e-a588-919bc49582e5" providerId="ADAL" clId="{81DEC14C-9CF2-4373-8C15-7D84473A9286}" dt="2026-02-14T20:04:14.438" v="2961" actId="20577"/>
          <ac:spMkLst>
            <pc:docMk/>
            <pc:sldMk cId="458584512" sldId="261"/>
            <ac:spMk id="2" creationId="{56C40C33-261D-770C-AB22-6BFBF6AFF87D}"/>
          </ac:spMkLst>
        </pc:spChg>
      </pc:sldChg>
      <pc:sldChg chg="addSp modSp new mod">
        <pc:chgData name="Aftab Ahmad (2409268)" userId="e8c4b067-9a0c-4d8e-a588-919bc49582e5" providerId="ADAL" clId="{81DEC14C-9CF2-4373-8C15-7D84473A9286}" dt="2026-02-14T20:19:15.859" v="3223" actId="207"/>
        <pc:sldMkLst>
          <pc:docMk/>
          <pc:sldMk cId="163321750" sldId="262"/>
        </pc:sldMkLst>
        <pc:spChg chg="add mod">
          <ac:chgData name="Aftab Ahmad (2409268)" userId="e8c4b067-9a0c-4d8e-a588-919bc49582e5" providerId="ADAL" clId="{81DEC14C-9CF2-4373-8C15-7D84473A9286}" dt="2026-02-14T20:19:15.859" v="3223" actId="207"/>
          <ac:spMkLst>
            <pc:docMk/>
            <pc:sldMk cId="163321750" sldId="262"/>
            <ac:spMk id="2" creationId="{5C2D4D98-5F22-62F8-93CC-339834668DBE}"/>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4BA0DB-4B5A-4732-ADC2-054C3E4060B4}" type="datetimeFigureOut">
              <a:rPr lang="en-GB" smtClean="0"/>
              <a:t>14/02/2026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1D393F1-9922-41A6-8105-729A300C70E3}" type="slidenum">
              <a:rPr lang="en-GB" smtClean="0"/>
              <a:t>‹#›</a:t>
            </a:fld>
            <a:endParaRPr lang="en-GB"/>
          </a:p>
        </p:txBody>
      </p:sp>
    </p:spTree>
    <p:extLst>
      <p:ext uri="{BB962C8B-B14F-4D97-AF65-F5344CB8AC3E}">
        <p14:creationId xmlns:p14="http://schemas.microsoft.com/office/powerpoint/2010/main" val="40502352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1D393F1-9922-41A6-8105-729A300C70E3}" type="slidenum">
              <a:rPr lang="en-GB" smtClean="0"/>
              <a:t>1</a:t>
            </a:fld>
            <a:endParaRPr lang="en-GB"/>
          </a:p>
        </p:txBody>
      </p:sp>
    </p:spTree>
    <p:extLst>
      <p:ext uri="{BB962C8B-B14F-4D97-AF65-F5344CB8AC3E}">
        <p14:creationId xmlns:p14="http://schemas.microsoft.com/office/powerpoint/2010/main" val="25243037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7F66625-BA79-43DA-9D84-63689EA2740A}"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7E9FBCB-4DEE-4C8F-BDF8-AAE3CC862E26}" type="slidenum">
              <a:rPr lang="en-GB" smtClean="0"/>
              <a:t>‹#›</a:t>
            </a:fld>
            <a:endParaRPr lang="en-GB"/>
          </a:p>
        </p:txBody>
      </p:sp>
    </p:spTree>
    <p:extLst>
      <p:ext uri="{BB962C8B-B14F-4D97-AF65-F5344CB8AC3E}">
        <p14:creationId xmlns:p14="http://schemas.microsoft.com/office/powerpoint/2010/main" val="16581115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7F66625-BA79-43DA-9D84-63689EA2740A}"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7E9FBCB-4DEE-4C8F-BDF8-AAE3CC862E26}" type="slidenum">
              <a:rPr lang="en-GB" smtClean="0"/>
              <a:t>‹#›</a:t>
            </a:fld>
            <a:endParaRPr lang="en-GB"/>
          </a:p>
        </p:txBody>
      </p:sp>
    </p:spTree>
    <p:extLst>
      <p:ext uri="{BB962C8B-B14F-4D97-AF65-F5344CB8AC3E}">
        <p14:creationId xmlns:p14="http://schemas.microsoft.com/office/powerpoint/2010/main" val="6992712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7F66625-BA79-43DA-9D84-63689EA2740A}"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7E9FBCB-4DEE-4C8F-BDF8-AAE3CC862E26}" type="slidenum">
              <a:rPr lang="en-GB" smtClean="0"/>
              <a:t>‹#›</a:t>
            </a:fld>
            <a:endParaRPr lang="en-GB"/>
          </a:p>
        </p:txBody>
      </p:sp>
    </p:spTree>
    <p:extLst>
      <p:ext uri="{BB962C8B-B14F-4D97-AF65-F5344CB8AC3E}">
        <p14:creationId xmlns:p14="http://schemas.microsoft.com/office/powerpoint/2010/main" val="27860228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7F66625-BA79-43DA-9D84-63689EA2740A}" type="datetimeFigureOut">
              <a:rPr lang="en-GB" smtClean="0"/>
              <a:t>14/02/2026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7E9FBCB-4DEE-4C8F-BDF8-AAE3CC862E26}" type="slidenum">
              <a:rPr lang="en-GB" smtClean="0"/>
              <a:t>‹#›</a:t>
            </a:fld>
            <a:endParaRPr lang="en-GB"/>
          </a:p>
        </p:txBody>
      </p:sp>
    </p:spTree>
    <p:extLst>
      <p:ext uri="{BB962C8B-B14F-4D97-AF65-F5344CB8AC3E}">
        <p14:creationId xmlns:p14="http://schemas.microsoft.com/office/powerpoint/2010/main" val="40868234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7F66625-BA79-43DA-9D84-63689EA2740A}" type="datetimeFigureOut">
              <a:rPr lang="en-GB" smtClean="0"/>
              <a:t>14/02/2026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7E9FBCB-4DEE-4C8F-BDF8-AAE3CC862E26}" type="slidenum">
              <a:rPr lang="en-GB" smtClean="0"/>
              <a:t>‹#›</a:t>
            </a:fld>
            <a:endParaRPr lang="en-GB"/>
          </a:p>
        </p:txBody>
      </p:sp>
    </p:spTree>
    <p:extLst>
      <p:ext uri="{BB962C8B-B14F-4D97-AF65-F5344CB8AC3E}">
        <p14:creationId xmlns:p14="http://schemas.microsoft.com/office/powerpoint/2010/main" val="29340662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7F66625-BA79-43DA-9D84-63689EA2740A}" type="datetimeFigureOut">
              <a:rPr lang="en-GB" smtClean="0"/>
              <a:t>14/02/2026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7E9FBCB-4DEE-4C8F-BDF8-AAE3CC862E26}" type="slidenum">
              <a:rPr lang="en-GB" smtClean="0"/>
              <a:t>‹#›</a:t>
            </a:fld>
            <a:endParaRPr lang="en-GB"/>
          </a:p>
        </p:txBody>
      </p:sp>
    </p:spTree>
    <p:extLst>
      <p:ext uri="{BB962C8B-B14F-4D97-AF65-F5344CB8AC3E}">
        <p14:creationId xmlns:p14="http://schemas.microsoft.com/office/powerpoint/2010/main" val="42305164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7F66625-BA79-43DA-9D84-63689EA2740A}" type="datetimeFigureOut">
              <a:rPr lang="en-GB" smtClean="0"/>
              <a:t>14/02/2026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7E9FBCB-4DEE-4C8F-BDF8-AAE3CC862E26}" type="slidenum">
              <a:rPr lang="en-GB" smtClean="0"/>
              <a:t>‹#›</a:t>
            </a:fld>
            <a:endParaRPr lang="en-GB"/>
          </a:p>
        </p:txBody>
      </p:sp>
    </p:spTree>
    <p:extLst>
      <p:ext uri="{BB962C8B-B14F-4D97-AF65-F5344CB8AC3E}">
        <p14:creationId xmlns:p14="http://schemas.microsoft.com/office/powerpoint/2010/main" val="22113952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7F66625-BA79-43DA-9D84-63689EA2740A}" type="datetimeFigureOut">
              <a:rPr lang="en-GB" smtClean="0"/>
              <a:t>14/02/2026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7E9FBCB-4DEE-4C8F-BDF8-AAE3CC862E26}" type="slidenum">
              <a:rPr lang="en-GB" smtClean="0"/>
              <a:t>‹#›</a:t>
            </a:fld>
            <a:endParaRPr lang="en-GB"/>
          </a:p>
        </p:txBody>
      </p:sp>
    </p:spTree>
    <p:extLst>
      <p:ext uri="{BB962C8B-B14F-4D97-AF65-F5344CB8AC3E}">
        <p14:creationId xmlns:p14="http://schemas.microsoft.com/office/powerpoint/2010/main" val="34274107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7F66625-BA79-43DA-9D84-63689EA2740A}" type="datetimeFigureOut">
              <a:rPr lang="en-GB" smtClean="0"/>
              <a:t>14/02/2026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7E9FBCB-4DEE-4C8F-BDF8-AAE3CC862E26}" type="slidenum">
              <a:rPr lang="en-GB" smtClean="0"/>
              <a:t>‹#›</a:t>
            </a:fld>
            <a:endParaRPr lang="en-GB"/>
          </a:p>
        </p:txBody>
      </p:sp>
    </p:spTree>
    <p:extLst>
      <p:ext uri="{BB962C8B-B14F-4D97-AF65-F5344CB8AC3E}">
        <p14:creationId xmlns:p14="http://schemas.microsoft.com/office/powerpoint/2010/main" val="40660130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7F66625-BA79-43DA-9D84-63689EA2740A}"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7E9FBCB-4DEE-4C8F-BDF8-AAE3CC862E26}" type="slidenum">
              <a:rPr lang="en-GB" smtClean="0"/>
              <a:t>‹#›</a:t>
            </a:fld>
            <a:endParaRPr lang="en-GB"/>
          </a:p>
        </p:txBody>
      </p:sp>
    </p:spTree>
    <p:extLst>
      <p:ext uri="{BB962C8B-B14F-4D97-AF65-F5344CB8AC3E}">
        <p14:creationId xmlns:p14="http://schemas.microsoft.com/office/powerpoint/2010/main" val="22999824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7F66625-BA79-43DA-9D84-63689EA2740A}"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7E9FBCB-4DEE-4C8F-BDF8-AAE3CC862E26}"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34347790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7F66625-BA79-43DA-9D84-63689EA2740A}"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7E9FBCB-4DEE-4C8F-BDF8-AAE3CC862E26}" type="slidenum">
              <a:rPr lang="en-GB" smtClean="0"/>
              <a:t>‹#›</a:t>
            </a:fld>
            <a:endParaRPr lang="en-GB"/>
          </a:p>
        </p:txBody>
      </p:sp>
    </p:spTree>
    <p:extLst>
      <p:ext uri="{BB962C8B-B14F-4D97-AF65-F5344CB8AC3E}">
        <p14:creationId xmlns:p14="http://schemas.microsoft.com/office/powerpoint/2010/main" val="3344116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7F66625-BA79-43DA-9D84-63689EA2740A}"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7E9FBCB-4DEE-4C8F-BDF8-AAE3CC862E26}"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962156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7F66625-BA79-43DA-9D84-63689EA2740A}"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7E9FBCB-4DEE-4C8F-BDF8-AAE3CC862E26}" type="slidenum">
              <a:rPr lang="en-GB" smtClean="0"/>
              <a:t>‹#›</a:t>
            </a:fld>
            <a:endParaRPr lang="en-GB"/>
          </a:p>
        </p:txBody>
      </p:sp>
    </p:spTree>
    <p:extLst>
      <p:ext uri="{BB962C8B-B14F-4D97-AF65-F5344CB8AC3E}">
        <p14:creationId xmlns:p14="http://schemas.microsoft.com/office/powerpoint/2010/main" val="22575510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7F66625-BA79-43DA-9D84-63689EA2740A}"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7E9FBCB-4DEE-4C8F-BDF8-AAE3CC862E26}" type="slidenum">
              <a:rPr lang="en-GB" smtClean="0"/>
              <a:t>‹#›</a:t>
            </a:fld>
            <a:endParaRPr lang="en-GB"/>
          </a:p>
        </p:txBody>
      </p:sp>
    </p:spTree>
    <p:extLst>
      <p:ext uri="{BB962C8B-B14F-4D97-AF65-F5344CB8AC3E}">
        <p14:creationId xmlns:p14="http://schemas.microsoft.com/office/powerpoint/2010/main" val="33603812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7F66625-BA79-43DA-9D84-63689EA2740A}"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7E9FBCB-4DEE-4C8F-BDF8-AAE3CC862E26}" type="slidenum">
              <a:rPr lang="en-GB" smtClean="0"/>
              <a:t>‹#›</a:t>
            </a:fld>
            <a:endParaRPr lang="en-GB"/>
          </a:p>
        </p:txBody>
      </p:sp>
    </p:spTree>
    <p:extLst>
      <p:ext uri="{BB962C8B-B14F-4D97-AF65-F5344CB8AC3E}">
        <p14:creationId xmlns:p14="http://schemas.microsoft.com/office/powerpoint/2010/main" val="36988921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7F66625-BA79-43DA-9D84-63689EA2740A}" type="datetimeFigureOut">
              <a:rPr lang="en-GB" smtClean="0"/>
              <a:t>14/02/2026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67E9FBCB-4DEE-4C8F-BDF8-AAE3CC862E26}" type="slidenum">
              <a:rPr lang="en-GB" smtClean="0"/>
              <a:t>‹#›</a:t>
            </a:fld>
            <a:endParaRPr lang="en-GB"/>
          </a:p>
        </p:txBody>
      </p:sp>
    </p:spTree>
    <p:extLst>
      <p:ext uri="{BB962C8B-B14F-4D97-AF65-F5344CB8AC3E}">
        <p14:creationId xmlns:p14="http://schemas.microsoft.com/office/powerpoint/2010/main" val="229947366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14578-DF6F-489D-BEC0-3982DBAFC0D4}"/>
              </a:ext>
            </a:extLst>
          </p:cNvPr>
          <p:cNvSpPr>
            <a:spLocks noGrp="1"/>
          </p:cNvSpPr>
          <p:nvPr>
            <p:ph type="ctrTitle"/>
          </p:nvPr>
        </p:nvSpPr>
        <p:spPr>
          <a:xfrm>
            <a:off x="1507067" y="2404534"/>
            <a:ext cx="7996162" cy="646331"/>
          </a:xfrm>
        </p:spPr>
        <p:txBody>
          <a:bodyPr/>
          <a:lstStyle/>
          <a:p>
            <a:pPr algn="ctr"/>
            <a:r>
              <a:rPr lang="en-GB" dirty="0">
                <a:solidFill>
                  <a:srgbClr val="00B050"/>
                </a:solidFill>
              </a:rPr>
              <a:t>Evaluation of Teams for Greenfield</a:t>
            </a:r>
          </a:p>
        </p:txBody>
      </p:sp>
      <p:sp>
        <p:nvSpPr>
          <p:cNvPr id="6" name="Subtitle 5">
            <a:extLst>
              <a:ext uri="{FF2B5EF4-FFF2-40B4-BE49-F238E27FC236}">
                <a16:creationId xmlns:a16="http://schemas.microsoft.com/office/drawing/2014/main" id="{CFFF35DF-76BF-F463-EA31-19C7684DE898}"/>
              </a:ext>
            </a:extLst>
          </p:cNvPr>
          <p:cNvSpPr>
            <a:spLocks noGrp="1"/>
          </p:cNvSpPr>
          <p:nvPr>
            <p:ph type="subTitle" idx="1"/>
          </p:nvPr>
        </p:nvSpPr>
        <p:spPr>
          <a:xfrm>
            <a:off x="276981" y="3282481"/>
            <a:ext cx="5819019" cy="524655"/>
          </a:xfrm>
        </p:spPr>
        <p:txBody>
          <a:bodyPr>
            <a:noAutofit/>
          </a:bodyPr>
          <a:lstStyle/>
          <a:p>
            <a:r>
              <a:rPr lang="en-GB" sz="2400" dirty="0"/>
              <a:t>Evaluation of Teams for Greenfield</a:t>
            </a:r>
          </a:p>
        </p:txBody>
      </p:sp>
      <p:sp>
        <p:nvSpPr>
          <p:cNvPr id="7" name="TextBox 6">
            <a:extLst>
              <a:ext uri="{FF2B5EF4-FFF2-40B4-BE49-F238E27FC236}">
                <a16:creationId xmlns:a16="http://schemas.microsoft.com/office/drawing/2014/main" id="{AEA89711-0695-5474-76E8-35F20D17CDD2}"/>
              </a:ext>
            </a:extLst>
          </p:cNvPr>
          <p:cNvSpPr txBox="1"/>
          <p:nvPr/>
        </p:nvSpPr>
        <p:spPr>
          <a:xfrm>
            <a:off x="1180496" y="3826043"/>
            <a:ext cx="4779365" cy="2954655"/>
          </a:xfrm>
          <a:prstGeom prst="rect">
            <a:avLst/>
          </a:prstGeom>
          <a:noFill/>
        </p:spPr>
        <p:txBody>
          <a:bodyPr wrap="square" rtlCol="0">
            <a:spAutoFit/>
          </a:bodyPr>
          <a:lstStyle/>
          <a:p>
            <a:r>
              <a:rPr lang="en-US" kern="1200" dirty="0">
                <a:solidFill>
                  <a:schemeClr val="tx1"/>
                </a:solidFill>
                <a:latin typeface="+mn-lt"/>
                <a:ea typeface="+mn-ea"/>
                <a:cs typeface="+mn-cs"/>
              </a:rPr>
              <a:t>Phones calls, paper notes can get lost and slow communication.</a:t>
            </a:r>
          </a:p>
          <a:p>
            <a:endParaRPr lang="en-US" dirty="0"/>
          </a:p>
          <a:p>
            <a:r>
              <a:rPr lang="en-US" sz="2400" kern="1200" dirty="0">
                <a:solidFill>
                  <a:schemeClr val="tx1"/>
                </a:solidFill>
                <a:latin typeface="+mn-lt"/>
                <a:ea typeface="+mn-ea"/>
                <a:cs typeface="+mn-cs"/>
              </a:rPr>
              <a:t>Solution</a:t>
            </a:r>
          </a:p>
          <a:p>
            <a:endParaRPr lang="en-US" dirty="0"/>
          </a:p>
          <a:p>
            <a:r>
              <a:rPr lang="en-US" dirty="0"/>
              <a:t>Care home can update care plan in real-time, Visting carers can access them instantly</a:t>
            </a:r>
          </a:p>
          <a:p>
            <a:r>
              <a:rPr lang="en-US" dirty="0"/>
              <a:t>Video </a:t>
            </a:r>
            <a:r>
              <a:rPr lang="en-US" dirty="0" err="1"/>
              <a:t>consulation</a:t>
            </a:r>
            <a:r>
              <a:rPr lang="en-US" dirty="0"/>
              <a:t> was used to supporting care homes and staff.</a:t>
            </a:r>
            <a:endParaRPr lang="en-US" kern="1200" dirty="0">
              <a:solidFill>
                <a:schemeClr val="tx1"/>
              </a:solidFill>
              <a:latin typeface="+mn-lt"/>
              <a:ea typeface="+mn-ea"/>
              <a:cs typeface="+mn-cs"/>
            </a:endParaRPr>
          </a:p>
        </p:txBody>
      </p:sp>
    </p:spTree>
    <p:extLst>
      <p:ext uri="{BB962C8B-B14F-4D97-AF65-F5344CB8AC3E}">
        <p14:creationId xmlns:p14="http://schemas.microsoft.com/office/powerpoint/2010/main" val="13499192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93E0492-3286-4984-2CB7-B7709D14544C}"/>
              </a:ext>
            </a:extLst>
          </p:cNvPr>
          <p:cNvSpPr txBox="1"/>
          <p:nvPr/>
        </p:nvSpPr>
        <p:spPr>
          <a:xfrm>
            <a:off x="1628039" y="535720"/>
            <a:ext cx="6595671" cy="4555093"/>
          </a:xfrm>
          <a:prstGeom prst="rect">
            <a:avLst/>
          </a:prstGeom>
          <a:noFill/>
        </p:spPr>
        <p:txBody>
          <a:bodyPr wrap="square" rtlCol="0">
            <a:spAutoFit/>
          </a:bodyPr>
          <a:lstStyle/>
          <a:p>
            <a:pPr algn="ctr"/>
            <a:r>
              <a:rPr lang="en-US" sz="3200" kern="1200" dirty="0">
                <a:solidFill>
                  <a:srgbClr val="00B050"/>
                </a:solidFill>
                <a:latin typeface="+mn-lt"/>
                <a:ea typeface="+mn-ea"/>
                <a:cs typeface="+mn-cs"/>
              </a:rPr>
              <a:t>How </a:t>
            </a:r>
            <a:r>
              <a:rPr lang="en-US" sz="3200" dirty="0">
                <a:solidFill>
                  <a:srgbClr val="00B050"/>
                </a:solidFill>
              </a:rPr>
              <a:t>Teams helps staff</a:t>
            </a:r>
          </a:p>
          <a:p>
            <a:endParaRPr lang="en-US" sz="1400" kern="1200" dirty="0">
              <a:solidFill>
                <a:schemeClr val="tx2"/>
              </a:solidFill>
              <a:latin typeface="+mn-lt"/>
              <a:ea typeface="+mn-ea"/>
              <a:cs typeface="+mn-cs"/>
            </a:endParaRPr>
          </a:p>
          <a:p>
            <a:endParaRPr lang="en-US" sz="1400" dirty="0">
              <a:solidFill>
                <a:schemeClr val="tx2"/>
              </a:solidFill>
            </a:endParaRPr>
          </a:p>
          <a:p>
            <a:endParaRPr lang="en-US" sz="1400" kern="1200" dirty="0">
              <a:solidFill>
                <a:schemeClr val="tx2"/>
              </a:solidFill>
              <a:latin typeface="+mn-lt"/>
              <a:ea typeface="+mn-ea"/>
              <a:cs typeface="+mn-cs"/>
            </a:endParaRPr>
          </a:p>
          <a:p>
            <a:r>
              <a:rPr lang="en-US" kern="1200" dirty="0">
                <a:solidFill>
                  <a:schemeClr val="tx2"/>
                </a:solidFill>
                <a:latin typeface="+mn-lt"/>
                <a:ea typeface="+mn-ea"/>
                <a:cs typeface="+mn-cs"/>
              </a:rPr>
              <a:t>Incidental knowledge sharing face to face </a:t>
            </a:r>
          </a:p>
          <a:p>
            <a:r>
              <a:rPr lang="en-US" dirty="0">
                <a:solidFill>
                  <a:schemeClr val="tx2"/>
                </a:solidFill>
              </a:rPr>
              <a:t>Increase employee productivity.</a:t>
            </a:r>
          </a:p>
          <a:p>
            <a:endParaRPr lang="en-US" dirty="0">
              <a:solidFill>
                <a:schemeClr val="tx2"/>
              </a:solidFill>
            </a:endParaRPr>
          </a:p>
          <a:p>
            <a:r>
              <a:rPr lang="en-US" dirty="0">
                <a:solidFill>
                  <a:schemeClr val="tx2"/>
                </a:solidFill>
              </a:rPr>
              <a:t>Reduces travel in virtual meetings .</a:t>
            </a:r>
          </a:p>
          <a:p>
            <a:endParaRPr lang="en-US" dirty="0">
              <a:solidFill>
                <a:schemeClr val="tx2"/>
              </a:solidFill>
            </a:endParaRPr>
          </a:p>
          <a:p>
            <a:r>
              <a:rPr lang="en-US" dirty="0">
                <a:solidFill>
                  <a:schemeClr val="tx2"/>
                </a:solidFill>
              </a:rPr>
              <a:t>Can lower operational costs.</a:t>
            </a:r>
          </a:p>
          <a:p>
            <a:endParaRPr lang="en-US" dirty="0">
              <a:solidFill>
                <a:schemeClr val="tx2"/>
              </a:solidFill>
            </a:endParaRPr>
          </a:p>
          <a:p>
            <a:r>
              <a:rPr lang="en-US" dirty="0">
                <a:solidFill>
                  <a:schemeClr val="tx2"/>
                </a:solidFill>
              </a:rPr>
              <a:t>Physiotherapy patients can carry out exercises at home.</a:t>
            </a:r>
          </a:p>
          <a:p>
            <a:endParaRPr lang="en-US" dirty="0">
              <a:solidFill>
                <a:schemeClr val="tx2"/>
              </a:solidFill>
            </a:endParaRPr>
          </a:p>
          <a:p>
            <a:r>
              <a:rPr lang="en-US" dirty="0">
                <a:solidFill>
                  <a:schemeClr val="tx2"/>
                </a:solidFill>
              </a:rPr>
              <a:t>Ability to send files, images, and voice messages.</a:t>
            </a:r>
          </a:p>
          <a:p>
            <a:endParaRPr lang="en-US" dirty="0">
              <a:solidFill>
                <a:schemeClr val="tx2"/>
              </a:solidFill>
            </a:endParaRPr>
          </a:p>
          <a:p>
            <a:r>
              <a:rPr lang="en-US" dirty="0">
                <a:solidFill>
                  <a:schemeClr val="tx2"/>
                </a:solidFill>
              </a:rPr>
              <a:t>Works smartphones and tablets, so carers can stay connected</a:t>
            </a:r>
            <a:r>
              <a:rPr lang="en-US" sz="1400" dirty="0">
                <a:solidFill>
                  <a:schemeClr val="tx2"/>
                </a:solidFill>
              </a:rPr>
              <a:t>.</a:t>
            </a:r>
          </a:p>
        </p:txBody>
      </p:sp>
    </p:spTree>
    <p:extLst>
      <p:ext uri="{BB962C8B-B14F-4D97-AF65-F5344CB8AC3E}">
        <p14:creationId xmlns:p14="http://schemas.microsoft.com/office/powerpoint/2010/main" val="37793002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C2CCD16-751A-6548-7D67-6681B5C1F379}"/>
              </a:ext>
            </a:extLst>
          </p:cNvPr>
          <p:cNvSpPr txBox="1"/>
          <p:nvPr/>
        </p:nvSpPr>
        <p:spPr>
          <a:xfrm>
            <a:off x="5643796" y="2971800"/>
            <a:ext cx="914400" cy="914400"/>
          </a:xfrm>
          <a:prstGeom prst="rect">
            <a:avLst/>
          </a:prstGeom>
          <a:noFill/>
        </p:spPr>
        <p:txBody>
          <a:bodyPr wrap="square" rtlCol="0">
            <a:spAutoFit/>
          </a:bodyPr>
          <a:lstStyle/>
          <a:p>
            <a:endParaRPr lang="en-GB" dirty="0"/>
          </a:p>
        </p:txBody>
      </p:sp>
      <p:sp>
        <p:nvSpPr>
          <p:cNvPr id="3" name="TextBox 2">
            <a:extLst>
              <a:ext uri="{FF2B5EF4-FFF2-40B4-BE49-F238E27FC236}">
                <a16:creationId xmlns:a16="http://schemas.microsoft.com/office/drawing/2014/main" id="{BA7AD262-5C2E-B972-7DBA-519016D8B403}"/>
              </a:ext>
            </a:extLst>
          </p:cNvPr>
          <p:cNvSpPr txBox="1"/>
          <p:nvPr/>
        </p:nvSpPr>
        <p:spPr>
          <a:xfrm>
            <a:off x="4146429" y="2846718"/>
            <a:ext cx="5060831" cy="369332"/>
          </a:xfrm>
          <a:prstGeom prst="rect">
            <a:avLst/>
          </a:prstGeom>
          <a:noFill/>
        </p:spPr>
        <p:txBody>
          <a:bodyPr wrap="square" rtlCol="0">
            <a:spAutoFit/>
          </a:bodyPr>
          <a:lstStyle/>
          <a:p>
            <a:endParaRPr lang="en-US" sz="1800" kern="1200" dirty="0">
              <a:solidFill>
                <a:schemeClr val="tx1"/>
              </a:solidFill>
              <a:latin typeface="+mn-lt"/>
              <a:ea typeface="+mn-ea"/>
              <a:cs typeface="+mn-cs"/>
            </a:endParaRPr>
          </a:p>
        </p:txBody>
      </p:sp>
      <p:sp>
        <p:nvSpPr>
          <p:cNvPr id="5" name="TextBox 4">
            <a:extLst>
              <a:ext uri="{FF2B5EF4-FFF2-40B4-BE49-F238E27FC236}">
                <a16:creationId xmlns:a16="http://schemas.microsoft.com/office/drawing/2014/main" id="{20D316CD-F8D5-54BE-D95D-C03CB56CA574}"/>
              </a:ext>
            </a:extLst>
          </p:cNvPr>
          <p:cNvSpPr txBox="1"/>
          <p:nvPr/>
        </p:nvSpPr>
        <p:spPr>
          <a:xfrm>
            <a:off x="413656" y="594963"/>
            <a:ext cx="4615543" cy="584775"/>
          </a:xfrm>
          <a:prstGeom prst="rect">
            <a:avLst/>
          </a:prstGeom>
          <a:noFill/>
        </p:spPr>
        <p:txBody>
          <a:bodyPr wrap="square" rtlCol="0">
            <a:spAutoFit/>
          </a:bodyPr>
          <a:lstStyle/>
          <a:p>
            <a:r>
              <a:rPr lang="en-GB" sz="3200" dirty="0">
                <a:solidFill>
                  <a:srgbClr val="00B050"/>
                </a:solidFill>
              </a:rPr>
              <a:t>Advantages</a:t>
            </a:r>
            <a:r>
              <a:rPr lang="en-GB" sz="3200" dirty="0">
                <a:solidFill>
                  <a:srgbClr val="92D050"/>
                </a:solidFill>
              </a:rPr>
              <a:t>           </a:t>
            </a:r>
            <a:endParaRPr lang="en-GB" sz="3200" dirty="0">
              <a:solidFill>
                <a:srgbClr val="00B050"/>
              </a:solidFill>
            </a:endParaRPr>
          </a:p>
        </p:txBody>
      </p:sp>
      <p:sp>
        <p:nvSpPr>
          <p:cNvPr id="7" name="TextBox 6">
            <a:extLst>
              <a:ext uri="{FF2B5EF4-FFF2-40B4-BE49-F238E27FC236}">
                <a16:creationId xmlns:a16="http://schemas.microsoft.com/office/drawing/2014/main" id="{2A65D597-8F51-B740-BE81-A5F2D95E28D6}"/>
              </a:ext>
            </a:extLst>
          </p:cNvPr>
          <p:cNvSpPr txBox="1"/>
          <p:nvPr/>
        </p:nvSpPr>
        <p:spPr>
          <a:xfrm>
            <a:off x="413656" y="1738722"/>
            <a:ext cx="5060831" cy="1477328"/>
          </a:xfrm>
          <a:prstGeom prst="rect">
            <a:avLst/>
          </a:prstGeom>
          <a:noFill/>
        </p:spPr>
        <p:txBody>
          <a:bodyPr wrap="square" rtlCol="0">
            <a:spAutoFit/>
          </a:bodyPr>
          <a:lstStyle/>
          <a:p>
            <a:r>
              <a:rPr lang="en-GB" dirty="0"/>
              <a:t>Increases productivity.</a:t>
            </a:r>
          </a:p>
          <a:p>
            <a:r>
              <a:rPr lang="en-GB" dirty="0"/>
              <a:t>Its is more pleasant.</a:t>
            </a:r>
          </a:p>
          <a:p>
            <a:r>
              <a:rPr lang="en-GB" dirty="0"/>
              <a:t>Increases motivation.</a:t>
            </a:r>
          </a:p>
          <a:p>
            <a:r>
              <a:rPr lang="en-GB" dirty="0"/>
              <a:t>Provides more learning opportunities.</a:t>
            </a:r>
          </a:p>
          <a:p>
            <a:r>
              <a:rPr lang="en-GB" dirty="0"/>
              <a:t>The group can be divided into subgroups.</a:t>
            </a:r>
          </a:p>
        </p:txBody>
      </p:sp>
      <p:sp>
        <p:nvSpPr>
          <p:cNvPr id="11" name="TextBox 10">
            <a:extLst>
              <a:ext uri="{FF2B5EF4-FFF2-40B4-BE49-F238E27FC236}">
                <a16:creationId xmlns:a16="http://schemas.microsoft.com/office/drawing/2014/main" id="{B1DA81DB-CB21-DFAA-8881-39B7CD50DE9E}"/>
              </a:ext>
            </a:extLst>
          </p:cNvPr>
          <p:cNvSpPr txBox="1"/>
          <p:nvPr/>
        </p:nvSpPr>
        <p:spPr>
          <a:xfrm>
            <a:off x="4920343" y="566678"/>
            <a:ext cx="6204857" cy="2862322"/>
          </a:xfrm>
          <a:prstGeom prst="rect">
            <a:avLst/>
          </a:prstGeom>
          <a:noFill/>
        </p:spPr>
        <p:txBody>
          <a:bodyPr wrap="square" rtlCol="0">
            <a:spAutoFit/>
          </a:bodyPr>
          <a:lstStyle/>
          <a:p>
            <a:r>
              <a:rPr lang="en-GB" sz="3200" dirty="0">
                <a:solidFill>
                  <a:srgbClr val="00B050"/>
                </a:solidFill>
              </a:rPr>
              <a:t>Challenges</a:t>
            </a:r>
            <a:endParaRPr lang="en-GB" dirty="0">
              <a:solidFill>
                <a:srgbClr val="00B050"/>
              </a:solidFill>
            </a:endParaRPr>
          </a:p>
          <a:p>
            <a:endParaRPr lang="en-GB" sz="2000" dirty="0"/>
          </a:p>
          <a:p>
            <a:endParaRPr lang="en-GB" sz="2000" dirty="0"/>
          </a:p>
          <a:p>
            <a:r>
              <a:rPr lang="en-GB" dirty="0"/>
              <a:t>Requires 365 subscription for full capabilities</a:t>
            </a:r>
          </a:p>
          <a:p>
            <a:r>
              <a:rPr lang="en-GB" dirty="0"/>
              <a:t>High internet stability requirements</a:t>
            </a:r>
          </a:p>
          <a:p>
            <a:r>
              <a:rPr lang="en-GB" dirty="0"/>
              <a:t>File management issues</a:t>
            </a:r>
          </a:p>
          <a:p>
            <a:r>
              <a:rPr lang="en-GB" dirty="0"/>
              <a:t>Technical problems, distraction and lack of social interaction.</a:t>
            </a:r>
          </a:p>
          <a:p>
            <a:r>
              <a:rPr lang="en-GB" dirty="0"/>
              <a:t>Unstable internet connections</a:t>
            </a:r>
          </a:p>
        </p:txBody>
      </p:sp>
    </p:spTree>
    <p:extLst>
      <p:ext uri="{BB962C8B-B14F-4D97-AF65-F5344CB8AC3E}">
        <p14:creationId xmlns:p14="http://schemas.microsoft.com/office/powerpoint/2010/main" val="27158633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125BA16-8A12-70FE-8762-D19B89211B15}"/>
              </a:ext>
            </a:extLst>
          </p:cNvPr>
          <p:cNvSpPr txBox="1"/>
          <p:nvPr/>
        </p:nvSpPr>
        <p:spPr>
          <a:xfrm>
            <a:off x="1235655" y="590613"/>
            <a:ext cx="5484122" cy="6863417"/>
          </a:xfrm>
          <a:prstGeom prst="rect">
            <a:avLst/>
          </a:prstGeom>
          <a:noFill/>
        </p:spPr>
        <p:txBody>
          <a:bodyPr wrap="square" rtlCol="0">
            <a:spAutoFit/>
          </a:bodyPr>
          <a:lstStyle/>
          <a:p>
            <a:pPr algn="ctr"/>
            <a:r>
              <a:rPr lang="en-GB" sz="3200" dirty="0">
                <a:solidFill>
                  <a:srgbClr val="00B050"/>
                </a:solidFill>
              </a:rPr>
              <a:t>References</a:t>
            </a:r>
          </a:p>
          <a:p>
            <a:pPr algn="ctr"/>
            <a:endParaRPr lang="en-GB" sz="3200" dirty="0">
              <a:solidFill>
                <a:srgbClr val="00B050"/>
              </a:solidFill>
            </a:endParaRPr>
          </a:p>
          <a:p>
            <a:r>
              <a:rPr lang="en-GB" sz="2000"/>
              <a:t>Ana Mardhiyyah</a:t>
            </a:r>
            <a:r>
              <a:rPr lang="en-GB" sz="2000" dirty="0" err="1"/>
              <a:t>,Sulistyani</a:t>
            </a:r>
            <a:r>
              <a:rPr lang="en-GB" sz="2000" dirty="0"/>
              <a:t> </a:t>
            </a:r>
            <a:r>
              <a:rPr lang="en-GB" sz="2000" dirty="0" err="1"/>
              <a:t>Sulistyani,Khoiriyah</a:t>
            </a:r>
            <a:r>
              <a:rPr lang="en-GB" sz="2000" dirty="0"/>
              <a:t> </a:t>
            </a:r>
            <a:r>
              <a:rPr lang="en-GB" sz="2000" dirty="0" err="1"/>
              <a:t>Khoirigah</a:t>
            </a:r>
            <a:r>
              <a:rPr lang="en-GB" sz="2000" dirty="0"/>
              <a:t>.</a:t>
            </a:r>
          </a:p>
          <a:p>
            <a:r>
              <a:rPr lang="en-GB" sz="2000" dirty="0" err="1"/>
              <a:t>Premise:Journal</a:t>
            </a:r>
            <a:r>
              <a:rPr lang="en-GB" sz="2000" dirty="0"/>
              <a:t> of English </a:t>
            </a:r>
            <a:r>
              <a:rPr lang="en-GB" sz="2000" dirty="0" err="1"/>
              <a:t>fouction</a:t>
            </a:r>
            <a:r>
              <a:rPr lang="en-GB" sz="2000" dirty="0"/>
              <a:t> 11 (3), 2022.</a:t>
            </a:r>
          </a:p>
          <a:p>
            <a:r>
              <a:rPr lang="en-GB" sz="2000" dirty="0"/>
              <a:t>Ngoc </a:t>
            </a:r>
            <a:r>
              <a:rPr lang="en-GB" sz="2000" dirty="0" err="1"/>
              <a:t>phung</a:t>
            </a:r>
            <a:r>
              <a:rPr lang="en-GB" sz="2000" dirty="0"/>
              <a:t> Tu, </a:t>
            </a:r>
            <a:r>
              <a:rPr lang="en-GB" sz="2000" dirty="0" err="1"/>
              <a:t>Thi</a:t>
            </a:r>
            <a:r>
              <a:rPr lang="en-GB" sz="2000" dirty="0"/>
              <a:t> Kim Phung Loung.</a:t>
            </a:r>
          </a:p>
          <a:p>
            <a:r>
              <a:rPr lang="en-GB" sz="2000" dirty="0"/>
              <a:t>Proceedings of the </a:t>
            </a:r>
            <a:r>
              <a:rPr lang="en-GB" sz="2000" dirty="0" err="1"/>
              <a:t>asia</a:t>
            </a:r>
            <a:r>
              <a:rPr lang="en-GB" sz="2000" dirty="0"/>
              <a:t> call international </a:t>
            </a:r>
            <a:r>
              <a:rPr lang="en-GB" sz="2000" dirty="0" err="1"/>
              <a:t>confereance</a:t>
            </a:r>
            <a:r>
              <a:rPr lang="en-GB" sz="2000" dirty="0"/>
              <a:t> 533 (978-94 -6239-343-1),106-113, 2021.</a:t>
            </a:r>
          </a:p>
          <a:p>
            <a:r>
              <a:rPr lang="en-GB" sz="2000" dirty="0"/>
              <a:t>Jay Mehta, Aine Burns;</a:t>
            </a:r>
          </a:p>
          <a:p>
            <a:r>
              <a:rPr lang="en-GB" sz="2000" dirty="0"/>
              <a:t>BMJ health &amp; care informatics 27 (3),e100209,2020.</a:t>
            </a:r>
          </a:p>
          <a:p>
            <a:r>
              <a:rPr lang="en-GB" sz="2000" dirty="0"/>
              <a:t>Christopher </a:t>
            </a:r>
            <a:r>
              <a:rPr lang="en-GB" sz="2000" dirty="0" err="1"/>
              <a:t>Hargrews</a:t>
            </a:r>
            <a:r>
              <a:rPr lang="en-GB" sz="2000" dirty="0"/>
              <a:t>, Robert Lester </a:t>
            </a:r>
          </a:p>
          <a:p>
            <a:r>
              <a:rPr lang="en-GB" sz="2000" dirty="0"/>
              <a:t>Teams </a:t>
            </a:r>
            <a:r>
              <a:rPr lang="en-GB" sz="2000" dirty="0" err="1"/>
              <a:t>performana</a:t>
            </a:r>
            <a:r>
              <a:rPr lang="en-GB" sz="2000" dirty="0"/>
              <a:t> management; An International Journal 28 (1/2), 79-94, 2022.</a:t>
            </a:r>
          </a:p>
          <a:p>
            <a:r>
              <a:rPr lang="en-GB" sz="2000" dirty="0" err="1"/>
              <a:t>Ahmadriezgi</a:t>
            </a:r>
            <a:r>
              <a:rPr lang="en-GB" sz="2000" dirty="0"/>
              <a:t> (2024) Mapping the digital learning experience Microsoft teams ox </a:t>
            </a:r>
            <a:r>
              <a:rPr lang="en-GB" sz="2000" dirty="0" err="1"/>
              <a:t>Reseace</a:t>
            </a:r>
            <a:r>
              <a:rPr lang="en-GB" sz="2000" dirty="0"/>
              <a:t>, medium.</a:t>
            </a:r>
          </a:p>
          <a:p>
            <a:endParaRPr lang="en-GB" dirty="0"/>
          </a:p>
          <a:p>
            <a:endParaRPr lang="en-GB" dirty="0"/>
          </a:p>
        </p:txBody>
      </p:sp>
    </p:spTree>
    <p:extLst>
      <p:ext uri="{BB962C8B-B14F-4D97-AF65-F5344CB8AC3E}">
        <p14:creationId xmlns:p14="http://schemas.microsoft.com/office/powerpoint/2010/main" val="25449743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27A64AD-590A-2A8E-374D-438702DEB474}"/>
              </a:ext>
            </a:extLst>
          </p:cNvPr>
          <p:cNvSpPr txBox="1"/>
          <p:nvPr/>
        </p:nvSpPr>
        <p:spPr>
          <a:xfrm>
            <a:off x="718457" y="261257"/>
            <a:ext cx="9209314" cy="2554545"/>
          </a:xfrm>
          <a:prstGeom prst="rect">
            <a:avLst/>
          </a:prstGeom>
          <a:noFill/>
        </p:spPr>
        <p:txBody>
          <a:bodyPr wrap="square" rtlCol="0">
            <a:spAutoFit/>
          </a:bodyPr>
          <a:lstStyle/>
          <a:p>
            <a:pPr algn="ctr"/>
            <a:r>
              <a:rPr lang="en-US" sz="3600" dirty="0">
                <a:solidFill>
                  <a:srgbClr val="00B050"/>
                </a:solidFill>
              </a:rPr>
              <a:t>Plans and Tasks in Greenfield Care home</a:t>
            </a:r>
          </a:p>
          <a:p>
            <a:endParaRPr lang="en-US" sz="3600" kern="1200" dirty="0">
              <a:solidFill>
                <a:srgbClr val="00B050"/>
              </a:solidFill>
              <a:latin typeface="+mn-lt"/>
              <a:ea typeface="+mn-ea"/>
              <a:cs typeface="+mn-cs"/>
            </a:endParaRPr>
          </a:p>
          <a:p>
            <a:endParaRPr lang="en-US" sz="3600" dirty="0">
              <a:solidFill>
                <a:srgbClr val="00B050"/>
              </a:solidFill>
            </a:endParaRPr>
          </a:p>
          <a:p>
            <a:r>
              <a:rPr lang="en-US" dirty="0"/>
              <a:t>Microsoft Teams all together all your tasks and plans across the Microsoft 365 ecosystem in a single convenient location.</a:t>
            </a:r>
            <a:endParaRPr lang="en-US" kern="1200" dirty="0">
              <a:latin typeface="+mn-lt"/>
              <a:ea typeface="+mn-ea"/>
              <a:cs typeface="+mn-cs"/>
            </a:endParaRPr>
          </a:p>
          <a:p>
            <a:endParaRPr lang="en-US" sz="1600" kern="1200" dirty="0">
              <a:latin typeface="+mn-lt"/>
              <a:ea typeface="+mn-ea"/>
              <a:cs typeface="+mn-cs"/>
            </a:endParaRPr>
          </a:p>
        </p:txBody>
      </p:sp>
    </p:spTree>
    <p:extLst>
      <p:ext uri="{BB962C8B-B14F-4D97-AF65-F5344CB8AC3E}">
        <p14:creationId xmlns:p14="http://schemas.microsoft.com/office/powerpoint/2010/main" val="20631353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6C40C33-261D-770C-AB22-6BFBF6AFF87D}"/>
              </a:ext>
            </a:extLst>
          </p:cNvPr>
          <p:cNvSpPr txBox="1"/>
          <p:nvPr/>
        </p:nvSpPr>
        <p:spPr>
          <a:xfrm>
            <a:off x="345440" y="1127760"/>
            <a:ext cx="9306560" cy="3170099"/>
          </a:xfrm>
          <a:prstGeom prst="rect">
            <a:avLst/>
          </a:prstGeom>
          <a:noFill/>
        </p:spPr>
        <p:txBody>
          <a:bodyPr wrap="square" rtlCol="0">
            <a:spAutoFit/>
          </a:bodyPr>
          <a:lstStyle/>
          <a:p>
            <a:r>
              <a:rPr lang="en-GB" sz="3200" dirty="0">
                <a:solidFill>
                  <a:srgbClr val="00B050"/>
                </a:solidFill>
              </a:rPr>
              <a:t>Productivity and efficiency in Greenfield care home</a:t>
            </a:r>
          </a:p>
          <a:p>
            <a:endParaRPr lang="en-GB" sz="3200" dirty="0">
              <a:solidFill>
                <a:srgbClr val="00B050"/>
              </a:solidFill>
            </a:endParaRPr>
          </a:p>
          <a:p>
            <a:endParaRPr lang="en-GB" sz="3200" dirty="0">
              <a:solidFill>
                <a:srgbClr val="00B050"/>
              </a:solidFill>
            </a:endParaRPr>
          </a:p>
          <a:p>
            <a:r>
              <a:rPr lang="en-GB" dirty="0"/>
              <a:t>Increased Time for Care Technology when integrated properly with teams workflow, reduces administrative burden, freeing up staff to spend more time directly caring for patients and better resources utilization because of technology, helps maintain a more sustainable and productive workforce.</a:t>
            </a:r>
          </a:p>
        </p:txBody>
      </p:sp>
    </p:spTree>
    <p:extLst>
      <p:ext uri="{BB962C8B-B14F-4D97-AF65-F5344CB8AC3E}">
        <p14:creationId xmlns:p14="http://schemas.microsoft.com/office/powerpoint/2010/main" val="4585845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C2D4D98-5F22-62F8-93CC-339834668DBE}"/>
              </a:ext>
            </a:extLst>
          </p:cNvPr>
          <p:cNvSpPr txBox="1"/>
          <p:nvPr/>
        </p:nvSpPr>
        <p:spPr>
          <a:xfrm>
            <a:off x="233680" y="944880"/>
            <a:ext cx="9367520" cy="3139321"/>
          </a:xfrm>
          <a:prstGeom prst="rect">
            <a:avLst/>
          </a:prstGeom>
          <a:noFill/>
        </p:spPr>
        <p:txBody>
          <a:bodyPr wrap="square" rtlCol="0">
            <a:spAutoFit/>
          </a:bodyPr>
          <a:lstStyle/>
          <a:p>
            <a:r>
              <a:rPr lang="en-GB" sz="3600" dirty="0">
                <a:solidFill>
                  <a:srgbClr val="00B050"/>
                </a:solidFill>
              </a:rPr>
              <a:t>Use of Microsoft teams in Greenfield care home</a:t>
            </a:r>
          </a:p>
          <a:p>
            <a:endParaRPr lang="en-GB" sz="3600" dirty="0">
              <a:solidFill>
                <a:srgbClr val="00B050"/>
              </a:solidFill>
            </a:endParaRPr>
          </a:p>
          <a:p>
            <a:endParaRPr lang="en-GB" sz="3600" dirty="0">
              <a:solidFill>
                <a:srgbClr val="00B050"/>
              </a:solidFill>
            </a:endParaRPr>
          </a:p>
          <a:p>
            <a:r>
              <a:rPr lang="en-GB" dirty="0"/>
              <a:t>Microsoft teams is beneficial designed for chat video meetings and file sharing it also a hub for teamwork with features like channels for topic-based discussions private chats and callings.</a:t>
            </a:r>
          </a:p>
        </p:txBody>
      </p:sp>
    </p:spTree>
    <p:extLst>
      <p:ext uri="{BB962C8B-B14F-4D97-AF65-F5344CB8AC3E}">
        <p14:creationId xmlns:p14="http://schemas.microsoft.com/office/powerpoint/2010/main" val="16332175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660</TotalTime>
  <Words>375</Words>
  <Application>Microsoft Office PowerPoint</Application>
  <PresentationFormat>Widescreen</PresentationFormat>
  <Paragraphs>62</Paragraphs>
  <Slides>7</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Aptos</vt:lpstr>
      <vt:lpstr>Arial</vt:lpstr>
      <vt:lpstr>Trebuchet MS</vt:lpstr>
      <vt:lpstr>Wingdings 3</vt:lpstr>
      <vt:lpstr>Facet</vt:lpstr>
      <vt:lpstr>Evaluation of Teams for Greenfield</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Aftab Ahmad (2409268)</dc:creator>
  <cp:lastModifiedBy>Aftab Ahmad (2409268)</cp:lastModifiedBy>
  <cp:revision>1</cp:revision>
  <dcterms:created xsi:type="dcterms:W3CDTF">2026-02-13T16:56:26Z</dcterms:created>
  <dcterms:modified xsi:type="dcterms:W3CDTF">2026-02-14T20:19:24Z</dcterms:modified>
</cp:coreProperties>
</file>