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4"/>
  </p:notesMasterIdLst>
  <p:sldIdLst>
    <p:sldId id="256" r:id="rId2"/>
    <p:sldId id="257" r:id="rId3"/>
  </p:sldIdLst>
  <p:sldSz cx="30240288" cy="4247991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367" autoAdjust="0"/>
    <p:restoredTop sz="94660"/>
  </p:normalViewPr>
  <p:slideViewPr>
    <p:cSldViewPr snapToGrid="0">
      <p:cViewPr varScale="1">
        <p:scale>
          <a:sx n="12" d="100"/>
          <a:sy n="12" d="100"/>
        </p:scale>
        <p:origin x="3019" y="10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theme" Target="theme/theme1.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viewProps" Target="viewProps.xml" /><Relationship Id="rId5" Type="http://schemas.openxmlformats.org/officeDocument/2006/relationships/presProps" Target="presProps.xml" /><Relationship Id="rId4" Type="http://schemas.openxmlformats.org/officeDocument/2006/relationships/notesMaster" Target="notesMasters/notesMaster1.xml" /></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093605-54EA-413E-AEC1-A36561660F4B}" type="doc">
      <dgm:prSet loTypeId="urn:microsoft.com/office/officeart/2005/8/layout/default" loCatId="list" qsTypeId="urn:microsoft.com/office/officeart/2005/8/quickstyle/simple3" qsCatId="simple" csTypeId="urn:microsoft.com/office/officeart/2005/8/colors/colorful4" csCatId="colorful" phldr="1"/>
      <dgm:spPr/>
      <dgm:t>
        <a:bodyPr/>
        <a:lstStyle/>
        <a:p>
          <a:endParaRPr lang="en-IN"/>
        </a:p>
      </dgm:t>
    </dgm:pt>
    <dgm:pt modelId="{1F5A9EC0-2A64-4A3D-B52E-48D01493BA63}">
      <dgm:prSet phldrT="[Text]" custT="1"/>
      <dgm:spPr/>
      <dgm:t>
        <a:bodyPr/>
        <a:lstStyle/>
        <a:p>
          <a:pPr>
            <a:buFont typeface="Wingdings" panose="05000000000000000000" pitchFamily="2" charset="2"/>
            <a:buChar char=""/>
          </a:pPr>
          <a:r>
            <a:rPr lang="en-US" sz="3200" dirty="0">
              <a:latin typeface="Times New Roman" panose="02020603050405020304" pitchFamily="18" charset="0"/>
              <a:cs typeface="Times New Roman" panose="02020603050405020304" pitchFamily="18" charset="0"/>
            </a:rPr>
            <a:t>Hypertension </a:t>
          </a:r>
          <a:r>
            <a:rPr lang="en-US" sz="3600" dirty="0">
              <a:latin typeface="Times New Roman" panose="02020603050405020304" pitchFamily="18" charset="0"/>
              <a:cs typeface="Times New Roman" panose="02020603050405020304" pitchFamily="18" charset="0"/>
            </a:rPr>
            <a:t>(</a:t>
          </a:r>
          <a:r>
            <a:rPr lang="en-US" sz="3600" b="1" i="1" dirty="0">
              <a:latin typeface="Times New Roman" panose="02020603050405020304" pitchFamily="18" charset="0"/>
              <a:cs typeface="Times New Roman" panose="02020603050405020304" pitchFamily="18" charset="0"/>
            </a:rPr>
            <a:t>90/140 mmHg</a:t>
          </a:r>
          <a:r>
            <a:rPr lang="en-US" sz="3600" dirty="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prevalence was </a:t>
          </a:r>
          <a:r>
            <a:rPr lang="en-US" sz="3200" b="1" i="1" dirty="0">
              <a:latin typeface="Times New Roman" panose="02020603050405020304" pitchFamily="18" charset="0"/>
              <a:cs typeface="Times New Roman" panose="02020603050405020304" pitchFamily="18" charset="0"/>
            </a:rPr>
            <a:t>33.2% </a:t>
          </a:r>
          <a:r>
            <a:rPr lang="en-US" sz="3200" dirty="0">
              <a:latin typeface="Times New Roman" panose="02020603050405020304" pitchFamily="18" charset="0"/>
              <a:cs typeface="Times New Roman" panose="02020603050405020304" pitchFamily="18" charset="0"/>
            </a:rPr>
            <a:t>in 2018 in the United Kingdom (UK) (Graham </a:t>
          </a:r>
          <a:r>
            <a:rPr lang="en-US" sz="3200" i="1" dirty="0">
              <a:latin typeface="Times New Roman" panose="02020603050405020304" pitchFamily="18" charset="0"/>
              <a:cs typeface="Times New Roman" panose="02020603050405020304" pitchFamily="18" charset="0"/>
            </a:rPr>
            <a:t>et al.,</a:t>
          </a:r>
          <a:r>
            <a:rPr lang="en-US" sz="3200" dirty="0">
              <a:latin typeface="Times New Roman" panose="02020603050405020304" pitchFamily="18" charset="0"/>
              <a:cs typeface="Times New Roman" panose="02020603050405020304" pitchFamily="18" charset="0"/>
            </a:rPr>
            <a:t> 2025; NHS England, 2023). </a:t>
          </a:r>
          <a:endParaRPr lang="en-IN" sz="3200" dirty="0">
            <a:latin typeface="Times New Roman" panose="02020603050405020304" pitchFamily="18" charset="0"/>
            <a:cs typeface="Times New Roman" panose="02020603050405020304" pitchFamily="18" charset="0"/>
          </a:endParaRPr>
        </a:p>
      </dgm:t>
    </dgm:pt>
    <dgm:pt modelId="{E009D29E-6F56-42B3-91B0-B3F809B495A9}" type="parTrans" cxnId="{A42A6D43-DE7A-474F-BB03-6BF049B9D4F0}">
      <dgm:prSet/>
      <dgm:spPr/>
      <dgm:t>
        <a:bodyPr/>
        <a:lstStyle/>
        <a:p>
          <a:endParaRPr lang="en-IN"/>
        </a:p>
      </dgm:t>
    </dgm:pt>
    <dgm:pt modelId="{8E2795B9-66FA-4C9D-99AC-161B82D667D9}" type="sibTrans" cxnId="{A42A6D43-DE7A-474F-BB03-6BF049B9D4F0}">
      <dgm:prSet/>
      <dgm:spPr/>
      <dgm:t>
        <a:bodyPr/>
        <a:lstStyle/>
        <a:p>
          <a:endParaRPr lang="en-IN"/>
        </a:p>
      </dgm:t>
    </dgm:pt>
    <dgm:pt modelId="{DEF4A275-9497-4087-97E2-B3F660FC3F43}">
      <dgm:prSet custT="1"/>
      <dgm:spPr/>
      <dgm:t>
        <a:bodyPr/>
        <a:lstStyle/>
        <a:p>
          <a:pPr>
            <a:buFont typeface="Wingdings" panose="05000000000000000000" pitchFamily="2" charset="2"/>
            <a:buChar char=""/>
          </a:pPr>
          <a:r>
            <a:rPr lang="en-US" sz="3200" dirty="0">
              <a:latin typeface="Times New Roman" panose="02020603050405020304" pitchFamily="18" charset="0"/>
              <a:cs typeface="Times New Roman" panose="02020603050405020304" pitchFamily="18" charset="0"/>
            </a:rPr>
            <a:t>Among older adults (65 years or older), the prevalence is higher such as </a:t>
          </a:r>
          <a:r>
            <a:rPr lang="en-US" sz="3600" b="1" i="1" dirty="0">
              <a:latin typeface="Times New Roman" panose="02020603050405020304" pitchFamily="18" charset="0"/>
              <a:cs typeface="Times New Roman" panose="02020603050405020304" pitchFamily="18" charset="0"/>
            </a:rPr>
            <a:t>60%</a:t>
          </a:r>
          <a:r>
            <a:rPr lang="en-US" sz="3600" dirty="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whereas it is </a:t>
          </a:r>
          <a:r>
            <a:rPr lang="en-US" sz="3600" b="1" i="1" dirty="0">
              <a:latin typeface="Times New Roman" panose="02020603050405020304" pitchFamily="18" charset="0"/>
              <a:cs typeface="Times New Roman" panose="02020603050405020304" pitchFamily="18" charset="0"/>
            </a:rPr>
            <a:t>9%</a:t>
          </a:r>
          <a:r>
            <a:rPr lang="en-US" sz="3600" dirty="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for people aged between 16 and 44 years [Figure 1] (NHS England, 2023; ONS, 2023).</a:t>
          </a:r>
          <a:endParaRPr lang="en-IN" sz="3200" dirty="0">
            <a:latin typeface="Times New Roman" panose="02020603050405020304" pitchFamily="18" charset="0"/>
            <a:cs typeface="Times New Roman" panose="02020603050405020304" pitchFamily="18" charset="0"/>
          </a:endParaRPr>
        </a:p>
      </dgm:t>
    </dgm:pt>
    <dgm:pt modelId="{6738C7EA-8E8F-4339-A26C-68D733B6BD5C}" type="parTrans" cxnId="{01FBB476-CAB5-4EEF-9AD2-EF01874AF8DB}">
      <dgm:prSet/>
      <dgm:spPr/>
      <dgm:t>
        <a:bodyPr/>
        <a:lstStyle/>
        <a:p>
          <a:endParaRPr lang="en-IN"/>
        </a:p>
      </dgm:t>
    </dgm:pt>
    <dgm:pt modelId="{3E37B4A8-CAC2-4643-90FF-7935AD19223B}" type="sibTrans" cxnId="{01FBB476-CAB5-4EEF-9AD2-EF01874AF8DB}">
      <dgm:prSet/>
      <dgm:spPr/>
      <dgm:t>
        <a:bodyPr/>
        <a:lstStyle/>
        <a:p>
          <a:endParaRPr lang="en-IN"/>
        </a:p>
      </dgm:t>
    </dgm:pt>
    <dgm:pt modelId="{E284E01E-A6EA-4791-8785-93F1A804308A}">
      <dgm:prSet custT="1"/>
      <dgm:spPr/>
      <dgm:t>
        <a:bodyPr/>
        <a:lstStyle/>
        <a:p>
          <a:pPr>
            <a:buFont typeface="Wingdings" panose="05000000000000000000" pitchFamily="2" charset="2"/>
            <a:buChar char=""/>
          </a:pPr>
          <a:r>
            <a:rPr lang="en-US" sz="3600" b="1" i="1" dirty="0">
              <a:latin typeface="Times New Roman" panose="02020603050405020304" pitchFamily="18" charset="0"/>
              <a:cs typeface="Times New Roman" panose="02020603050405020304" pitchFamily="18" charset="0"/>
            </a:rPr>
            <a:t>One third </a:t>
          </a:r>
          <a:r>
            <a:rPr lang="en-US" sz="3200" dirty="0">
              <a:latin typeface="Times New Roman" panose="02020603050405020304" pitchFamily="18" charset="0"/>
              <a:cs typeface="Times New Roman" panose="02020603050405020304" pitchFamily="18" charset="0"/>
            </a:rPr>
            <a:t>of at-risk people remain undiagnosed or untreated, which confirms needs for an intervention which helps in early identification and monitoring of hypertension (Graham </a:t>
          </a:r>
          <a:r>
            <a:rPr lang="en-US" sz="3200" i="1" dirty="0">
              <a:latin typeface="Times New Roman" panose="02020603050405020304" pitchFamily="18" charset="0"/>
              <a:cs typeface="Times New Roman" panose="02020603050405020304" pitchFamily="18" charset="0"/>
            </a:rPr>
            <a:t>et al., </a:t>
          </a:r>
          <a:r>
            <a:rPr lang="en-US" sz="3200" dirty="0">
              <a:latin typeface="Times New Roman" panose="02020603050405020304" pitchFamily="18" charset="0"/>
              <a:cs typeface="Times New Roman" panose="02020603050405020304" pitchFamily="18" charset="0"/>
            </a:rPr>
            <a:t>2025).</a:t>
          </a:r>
          <a:endParaRPr lang="en-IN" sz="3200" dirty="0">
            <a:latin typeface="Times New Roman" panose="02020603050405020304" pitchFamily="18" charset="0"/>
            <a:cs typeface="Times New Roman" panose="02020603050405020304" pitchFamily="18" charset="0"/>
          </a:endParaRPr>
        </a:p>
      </dgm:t>
    </dgm:pt>
    <dgm:pt modelId="{C6B6AF34-797A-401E-BFF7-8032FBCC48C8}" type="parTrans" cxnId="{6B0EC2FC-0D43-40B7-8CD6-300DBD84E5D8}">
      <dgm:prSet/>
      <dgm:spPr/>
      <dgm:t>
        <a:bodyPr/>
        <a:lstStyle/>
        <a:p>
          <a:endParaRPr lang="en-IN"/>
        </a:p>
      </dgm:t>
    </dgm:pt>
    <dgm:pt modelId="{E273C719-F3DE-4D8E-96C4-D2014BCB2EA5}" type="sibTrans" cxnId="{6B0EC2FC-0D43-40B7-8CD6-300DBD84E5D8}">
      <dgm:prSet/>
      <dgm:spPr/>
      <dgm:t>
        <a:bodyPr/>
        <a:lstStyle/>
        <a:p>
          <a:endParaRPr lang="en-IN"/>
        </a:p>
      </dgm:t>
    </dgm:pt>
    <dgm:pt modelId="{8DBFB56C-FB09-470C-9EB9-318DBA0F194A}" type="pres">
      <dgm:prSet presAssocID="{75093605-54EA-413E-AEC1-A36561660F4B}" presName="diagram" presStyleCnt="0">
        <dgm:presLayoutVars>
          <dgm:dir/>
          <dgm:resizeHandles val="exact"/>
        </dgm:presLayoutVars>
      </dgm:prSet>
      <dgm:spPr/>
    </dgm:pt>
    <dgm:pt modelId="{AA949A1C-57B2-40CD-BF30-6D8C5A7EC53D}" type="pres">
      <dgm:prSet presAssocID="{1F5A9EC0-2A64-4A3D-B52E-48D01493BA63}" presName="node" presStyleLbl="node1" presStyleIdx="0" presStyleCnt="3">
        <dgm:presLayoutVars>
          <dgm:bulletEnabled val="1"/>
        </dgm:presLayoutVars>
      </dgm:prSet>
      <dgm:spPr/>
    </dgm:pt>
    <dgm:pt modelId="{29CE0C5E-1489-41D4-B939-4BFE58E0A31F}" type="pres">
      <dgm:prSet presAssocID="{8E2795B9-66FA-4C9D-99AC-161B82D667D9}" presName="sibTrans" presStyleCnt="0"/>
      <dgm:spPr/>
    </dgm:pt>
    <dgm:pt modelId="{61D84ACB-A68E-45A2-B405-EE02CDEFBD32}" type="pres">
      <dgm:prSet presAssocID="{DEF4A275-9497-4087-97E2-B3F660FC3F43}" presName="node" presStyleLbl="node1" presStyleIdx="1" presStyleCnt="3">
        <dgm:presLayoutVars>
          <dgm:bulletEnabled val="1"/>
        </dgm:presLayoutVars>
      </dgm:prSet>
      <dgm:spPr/>
    </dgm:pt>
    <dgm:pt modelId="{153E9485-F656-4124-992A-0EB95239978F}" type="pres">
      <dgm:prSet presAssocID="{3E37B4A8-CAC2-4643-90FF-7935AD19223B}" presName="sibTrans" presStyleCnt="0"/>
      <dgm:spPr/>
    </dgm:pt>
    <dgm:pt modelId="{02CD567F-5D17-4CA1-8A87-B2311242E8CE}" type="pres">
      <dgm:prSet presAssocID="{E284E01E-A6EA-4791-8785-93F1A804308A}" presName="node" presStyleLbl="node1" presStyleIdx="2" presStyleCnt="3">
        <dgm:presLayoutVars>
          <dgm:bulletEnabled val="1"/>
        </dgm:presLayoutVars>
      </dgm:prSet>
      <dgm:spPr/>
    </dgm:pt>
  </dgm:ptLst>
  <dgm:cxnLst>
    <dgm:cxn modelId="{12FB9B0A-6FB8-4DEB-A99E-939964CEBEF7}" type="presOf" srcId="{E284E01E-A6EA-4791-8785-93F1A804308A}" destId="{02CD567F-5D17-4CA1-8A87-B2311242E8CE}" srcOrd="0" destOrd="0" presId="urn:microsoft.com/office/officeart/2005/8/layout/default"/>
    <dgm:cxn modelId="{7A1FDE2A-5E06-41A8-A45B-890EE89E18CD}" type="presOf" srcId="{1F5A9EC0-2A64-4A3D-B52E-48D01493BA63}" destId="{AA949A1C-57B2-40CD-BF30-6D8C5A7EC53D}" srcOrd="0" destOrd="0" presId="urn:microsoft.com/office/officeart/2005/8/layout/default"/>
    <dgm:cxn modelId="{A42A6D43-DE7A-474F-BB03-6BF049B9D4F0}" srcId="{75093605-54EA-413E-AEC1-A36561660F4B}" destId="{1F5A9EC0-2A64-4A3D-B52E-48D01493BA63}" srcOrd="0" destOrd="0" parTransId="{E009D29E-6F56-42B3-91B0-B3F809B495A9}" sibTransId="{8E2795B9-66FA-4C9D-99AC-161B82D667D9}"/>
    <dgm:cxn modelId="{01FBB476-CAB5-4EEF-9AD2-EF01874AF8DB}" srcId="{75093605-54EA-413E-AEC1-A36561660F4B}" destId="{DEF4A275-9497-4087-97E2-B3F660FC3F43}" srcOrd="1" destOrd="0" parTransId="{6738C7EA-8E8F-4339-A26C-68D733B6BD5C}" sibTransId="{3E37B4A8-CAC2-4643-90FF-7935AD19223B}"/>
    <dgm:cxn modelId="{DB760290-BD7B-4581-B13F-835CADFB222B}" type="presOf" srcId="{75093605-54EA-413E-AEC1-A36561660F4B}" destId="{8DBFB56C-FB09-470C-9EB9-318DBA0F194A}" srcOrd="0" destOrd="0" presId="urn:microsoft.com/office/officeart/2005/8/layout/default"/>
    <dgm:cxn modelId="{6095CBB5-AB63-4C26-A9EE-0D4A5BF91FAE}" type="presOf" srcId="{DEF4A275-9497-4087-97E2-B3F660FC3F43}" destId="{61D84ACB-A68E-45A2-B405-EE02CDEFBD32}" srcOrd="0" destOrd="0" presId="urn:microsoft.com/office/officeart/2005/8/layout/default"/>
    <dgm:cxn modelId="{6B0EC2FC-0D43-40B7-8CD6-300DBD84E5D8}" srcId="{75093605-54EA-413E-AEC1-A36561660F4B}" destId="{E284E01E-A6EA-4791-8785-93F1A804308A}" srcOrd="2" destOrd="0" parTransId="{C6B6AF34-797A-401E-BFF7-8032FBCC48C8}" sibTransId="{E273C719-F3DE-4D8E-96C4-D2014BCB2EA5}"/>
    <dgm:cxn modelId="{FD5E3048-175C-4BA2-B0F0-46426591BF9A}" type="presParOf" srcId="{8DBFB56C-FB09-470C-9EB9-318DBA0F194A}" destId="{AA949A1C-57B2-40CD-BF30-6D8C5A7EC53D}" srcOrd="0" destOrd="0" presId="urn:microsoft.com/office/officeart/2005/8/layout/default"/>
    <dgm:cxn modelId="{221E43F9-05E9-4037-8873-5F71E84C3520}" type="presParOf" srcId="{8DBFB56C-FB09-470C-9EB9-318DBA0F194A}" destId="{29CE0C5E-1489-41D4-B939-4BFE58E0A31F}" srcOrd="1" destOrd="0" presId="urn:microsoft.com/office/officeart/2005/8/layout/default"/>
    <dgm:cxn modelId="{11057A19-B616-4493-9529-17697CE127D6}" type="presParOf" srcId="{8DBFB56C-FB09-470C-9EB9-318DBA0F194A}" destId="{61D84ACB-A68E-45A2-B405-EE02CDEFBD32}" srcOrd="2" destOrd="0" presId="urn:microsoft.com/office/officeart/2005/8/layout/default"/>
    <dgm:cxn modelId="{4D15E97D-7F97-481A-8C63-165654357792}" type="presParOf" srcId="{8DBFB56C-FB09-470C-9EB9-318DBA0F194A}" destId="{153E9485-F656-4124-992A-0EB95239978F}" srcOrd="3" destOrd="0" presId="urn:microsoft.com/office/officeart/2005/8/layout/default"/>
    <dgm:cxn modelId="{0E1C6E11-C585-4227-B1A9-3F1BE248D3E8}" type="presParOf" srcId="{8DBFB56C-FB09-470C-9EB9-318DBA0F194A}" destId="{02CD567F-5D17-4CA1-8A87-B2311242E8CE}"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0337064-EB43-487C-AA3C-6FB218A567D1}" type="doc">
      <dgm:prSet loTypeId="urn:microsoft.com/office/officeart/2008/layout/PictureStrips" loCatId="list" qsTypeId="urn:microsoft.com/office/officeart/2005/8/quickstyle/simple3" qsCatId="simple" csTypeId="urn:microsoft.com/office/officeart/2005/8/colors/colorful5" csCatId="colorful" phldr="1"/>
      <dgm:spPr/>
      <dgm:t>
        <a:bodyPr/>
        <a:lstStyle/>
        <a:p>
          <a:endParaRPr lang="en-IN"/>
        </a:p>
      </dgm:t>
    </dgm:pt>
    <dgm:pt modelId="{3F12868C-CF2A-46D1-8292-2C5EFC3DD8AB}">
      <dgm:prSet phldrT="[Text]" custT="1"/>
      <dgm:spPr/>
      <dgm:t>
        <a:bodyPr/>
        <a:lstStyle/>
        <a:p>
          <a:pPr>
            <a:buFont typeface="Wingdings" panose="05000000000000000000" pitchFamily="2" charset="2"/>
            <a:buChar char=""/>
          </a:pPr>
          <a:r>
            <a:rPr lang="en-US" sz="2800" dirty="0">
              <a:latin typeface="Times New Roman" panose="02020603050405020304" pitchFamily="18" charset="0"/>
              <a:cs typeface="Times New Roman" panose="02020603050405020304" pitchFamily="18" charset="0"/>
            </a:rPr>
            <a:t>NICE Guideline (NG136): It suggests guidelines for hypertension diagnosis, BP measurement and CVD risk assessment (NICE, 2019). </a:t>
          </a:r>
          <a:endParaRPr lang="en-IN" sz="2800" dirty="0">
            <a:latin typeface="Times New Roman" panose="02020603050405020304" pitchFamily="18" charset="0"/>
            <a:cs typeface="Times New Roman" panose="02020603050405020304" pitchFamily="18" charset="0"/>
          </a:endParaRPr>
        </a:p>
      </dgm:t>
    </dgm:pt>
    <dgm:pt modelId="{36180D5F-1DE6-41B9-A4C4-E4921E0806A6}" type="parTrans" cxnId="{DAB1EDFB-7700-4995-89DE-8BD71E17F1AE}">
      <dgm:prSet/>
      <dgm:spPr/>
      <dgm:t>
        <a:bodyPr/>
        <a:lstStyle/>
        <a:p>
          <a:endParaRPr lang="en-IN"/>
        </a:p>
      </dgm:t>
    </dgm:pt>
    <dgm:pt modelId="{94EC1B3B-0830-4AF6-9943-0AB4B74FC304}" type="sibTrans" cxnId="{DAB1EDFB-7700-4995-89DE-8BD71E17F1AE}">
      <dgm:prSet/>
      <dgm:spPr/>
      <dgm:t>
        <a:bodyPr/>
        <a:lstStyle/>
        <a:p>
          <a:endParaRPr lang="en-IN"/>
        </a:p>
      </dgm:t>
    </dgm:pt>
    <dgm:pt modelId="{28EB77A8-5136-4EA6-A5D5-4BC2E95E2865}">
      <dgm:prSet custT="1"/>
      <dgm:spPr/>
      <dgm:t>
        <a:bodyPr/>
        <a:lstStyle/>
        <a:p>
          <a:pPr>
            <a:buFont typeface="Wingdings" panose="05000000000000000000" pitchFamily="2" charset="2"/>
            <a:buChar char=""/>
          </a:pPr>
          <a:r>
            <a:rPr lang="en-US" sz="2800" dirty="0">
              <a:latin typeface="Times New Roman" panose="02020603050405020304" pitchFamily="18" charset="0"/>
              <a:cs typeface="Times New Roman" panose="02020603050405020304" pitchFamily="18" charset="0"/>
            </a:rPr>
            <a:t>“Health Matter” Strategy: rising awareness for using the “</a:t>
          </a:r>
          <a:r>
            <a:rPr lang="en-US" sz="2800" b="1" i="1" dirty="0">
              <a:latin typeface="Times New Roman" panose="02020603050405020304" pitchFamily="18" charset="0"/>
              <a:cs typeface="Times New Roman" panose="02020603050405020304" pitchFamily="18" charset="0"/>
            </a:rPr>
            <a:t>Heart Age Tool</a:t>
          </a:r>
          <a:r>
            <a:rPr lang="en-US" sz="2800" dirty="0">
              <a:latin typeface="Times New Roman" panose="02020603050405020304" pitchFamily="18" charset="0"/>
              <a:cs typeface="Times New Roman" panose="02020603050405020304" pitchFamily="18" charset="0"/>
            </a:rPr>
            <a:t>” for self-monitoring, campaigns like “</a:t>
          </a:r>
          <a:r>
            <a:rPr lang="en-US" sz="2800" b="1" i="1" dirty="0">
              <a:latin typeface="Times New Roman" panose="02020603050405020304" pitchFamily="18" charset="0"/>
              <a:cs typeface="Times New Roman" panose="02020603050405020304" pitchFamily="18" charset="0"/>
            </a:rPr>
            <a:t>Know Your Number</a:t>
          </a:r>
          <a:r>
            <a:rPr lang="en-US" sz="2800" dirty="0">
              <a:latin typeface="Times New Roman" panose="02020603050405020304" pitchFamily="18" charset="0"/>
              <a:cs typeface="Times New Roman" panose="02020603050405020304" pitchFamily="18" charset="0"/>
            </a:rPr>
            <a:t>” for BP test and “</a:t>
          </a:r>
          <a:r>
            <a:rPr lang="en-US" sz="2800" b="1" i="1" dirty="0">
              <a:latin typeface="Times New Roman" panose="02020603050405020304" pitchFamily="18" charset="0"/>
              <a:cs typeface="Times New Roman" panose="02020603050405020304" pitchFamily="18" charset="0"/>
            </a:rPr>
            <a:t>NHS Health check</a:t>
          </a:r>
          <a:r>
            <a:rPr lang="en-US" sz="2800" dirty="0">
              <a:latin typeface="Times New Roman" panose="02020603050405020304" pitchFamily="18" charset="0"/>
              <a:cs typeface="Times New Roman" panose="02020603050405020304" pitchFamily="18" charset="0"/>
            </a:rPr>
            <a:t>” for managing hypertension of UK residents (Public Health England, 2017). </a:t>
          </a:r>
          <a:endParaRPr lang="en-IN" sz="2800" dirty="0">
            <a:latin typeface="Times New Roman" panose="02020603050405020304" pitchFamily="18" charset="0"/>
            <a:cs typeface="Times New Roman" panose="02020603050405020304" pitchFamily="18" charset="0"/>
          </a:endParaRPr>
        </a:p>
      </dgm:t>
    </dgm:pt>
    <dgm:pt modelId="{BD12598F-7390-4E6A-B9B2-729467150BDF}" type="parTrans" cxnId="{698CE75D-19C4-4649-A8B5-5AD96C0AE9A5}">
      <dgm:prSet/>
      <dgm:spPr/>
      <dgm:t>
        <a:bodyPr/>
        <a:lstStyle/>
        <a:p>
          <a:endParaRPr lang="en-IN"/>
        </a:p>
      </dgm:t>
    </dgm:pt>
    <dgm:pt modelId="{04FCE033-195F-4889-A8FD-4C5FE0ED672C}" type="sibTrans" cxnId="{698CE75D-19C4-4649-A8B5-5AD96C0AE9A5}">
      <dgm:prSet/>
      <dgm:spPr/>
      <dgm:t>
        <a:bodyPr/>
        <a:lstStyle/>
        <a:p>
          <a:endParaRPr lang="en-IN"/>
        </a:p>
      </dgm:t>
    </dgm:pt>
    <dgm:pt modelId="{29A29980-2264-4278-85AB-304E1735BFA1}" type="pres">
      <dgm:prSet presAssocID="{30337064-EB43-487C-AA3C-6FB218A567D1}" presName="Name0" presStyleCnt="0">
        <dgm:presLayoutVars>
          <dgm:dir/>
          <dgm:resizeHandles val="exact"/>
        </dgm:presLayoutVars>
      </dgm:prSet>
      <dgm:spPr/>
    </dgm:pt>
    <dgm:pt modelId="{A8175338-7105-4541-A0B0-BD427EB1F514}" type="pres">
      <dgm:prSet presAssocID="{3F12868C-CF2A-46D1-8292-2C5EFC3DD8AB}" presName="composite" presStyleCnt="0"/>
      <dgm:spPr/>
    </dgm:pt>
    <dgm:pt modelId="{3BFB0269-8B7F-4515-B698-50FA74C15119}" type="pres">
      <dgm:prSet presAssocID="{3F12868C-CF2A-46D1-8292-2C5EFC3DD8AB}" presName="rect1" presStyleLbl="trAlignAcc1" presStyleIdx="0" presStyleCnt="2" custScaleX="169442">
        <dgm:presLayoutVars>
          <dgm:bulletEnabled val="1"/>
        </dgm:presLayoutVars>
      </dgm:prSet>
      <dgm:spPr/>
    </dgm:pt>
    <dgm:pt modelId="{E62C181E-B3F8-4E37-8A9D-7FC30B241102}" type="pres">
      <dgm:prSet presAssocID="{3F12868C-CF2A-46D1-8292-2C5EFC3DD8AB}" presName="rect2" presStyleLbl="fgImgPlace1" presStyleIdx="0" presStyleCnt="2" custLinFactX="-69252" custLinFactNeighborX="-100000" custLinFactNeighborY="-4599"/>
      <dgm:spPr/>
    </dgm:pt>
    <dgm:pt modelId="{26C0F9E9-CFFD-49F9-B403-A6216764A4DC}" type="pres">
      <dgm:prSet presAssocID="{94EC1B3B-0830-4AF6-9943-0AB4B74FC304}" presName="sibTrans" presStyleCnt="0"/>
      <dgm:spPr/>
    </dgm:pt>
    <dgm:pt modelId="{86CFF7A3-1288-4234-923C-C2CFF96A7FCB}" type="pres">
      <dgm:prSet presAssocID="{28EB77A8-5136-4EA6-A5D5-4BC2E95E2865}" presName="composite" presStyleCnt="0"/>
      <dgm:spPr/>
    </dgm:pt>
    <dgm:pt modelId="{F52A4723-7F4B-4B7C-9BF3-185D653E8008}" type="pres">
      <dgm:prSet presAssocID="{28EB77A8-5136-4EA6-A5D5-4BC2E95E2865}" presName="rect1" presStyleLbl="trAlignAcc1" presStyleIdx="1" presStyleCnt="2" custScaleX="168837">
        <dgm:presLayoutVars>
          <dgm:bulletEnabled val="1"/>
        </dgm:presLayoutVars>
      </dgm:prSet>
      <dgm:spPr/>
    </dgm:pt>
    <dgm:pt modelId="{B7BFC886-16A8-42C7-91F4-036169A9FAA0}" type="pres">
      <dgm:prSet presAssocID="{28EB77A8-5136-4EA6-A5D5-4BC2E95E2865}" presName="rect2" presStyleLbl="fgImgPlace1" presStyleIdx="1" presStyleCnt="2" custLinFactX="-69735" custLinFactNeighborX="-100000" custLinFactNeighborY="6333"/>
      <dgm:spPr/>
    </dgm:pt>
  </dgm:ptLst>
  <dgm:cxnLst>
    <dgm:cxn modelId="{1CFBE62E-D251-4946-94C5-393FBBDEBF4C}" type="presOf" srcId="{28EB77A8-5136-4EA6-A5D5-4BC2E95E2865}" destId="{F52A4723-7F4B-4B7C-9BF3-185D653E8008}" srcOrd="0" destOrd="0" presId="urn:microsoft.com/office/officeart/2008/layout/PictureStrips"/>
    <dgm:cxn modelId="{698CE75D-19C4-4649-A8B5-5AD96C0AE9A5}" srcId="{30337064-EB43-487C-AA3C-6FB218A567D1}" destId="{28EB77A8-5136-4EA6-A5D5-4BC2E95E2865}" srcOrd="1" destOrd="0" parTransId="{BD12598F-7390-4E6A-B9B2-729467150BDF}" sibTransId="{04FCE033-195F-4889-A8FD-4C5FE0ED672C}"/>
    <dgm:cxn modelId="{F069505F-A7DF-4D35-A5B5-B6BEEAB8C6D4}" type="presOf" srcId="{3F12868C-CF2A-46D1-8292-2C5EFC3DD8AB}" destId="{3BFB0269-8B7F-4515-B698-50FA74C15119}" srcOrd="0" destOrd="0" presId="urn:microsoft.com/office/officeart/2008/layout/PictureStrips"/>
    <dgm:cxn modelId="{4AEFDDF9-997F-49B4-A59A-352BA57F08EA}" type="presOf" srcId="{30337064-EB43-487C-AA3C-6FB218A567D1}" destId="{29A29980-2264-4278-85AB-304E1735BFA1}" srcOrd="0" destOrd="0" presId="urn:microsoft.com/office/officeart/2008/layout/PictureStrips"/>
    <dgm:cxn modelId="{DAB1EDFB-7700-4995-89DE-8BD71E17F1AE}" srcId="{30337064-EB43-487C-AA3C-6FB218A567D1}" destId="{3F12868C-CF2A-46D1-8292-2C5EFC3DD8AB}" srcOrd="0" destOrd="0" parTransId="{36180D5F-1DE6-41B9-A4C4-E4921E0806A6}" sibTransId="{94EC1B3B-0830-4AF6-9943-0AB4B74FC304}"/>
    <dgm:cxn modelId="{1B492112-3640-4FAA-8C71-75E7508F7EB0}" type="presParOf" srcId="{29A29980-2264-4278-85AB-304E1735BFA1}" destId="{A8175338-7105-4541-A0B0-BD427EB1F514}" srcOrd="0" destOrd="0" presId="urn:microsoft.com/office/officeart/2008/layout/PictureStrips"/>
    <dgm:cxn modelId="{8B06F6B7-0B66-4D99-9EE3-3A23FA811A38}" type="presParOf" srcId="{A8175338-7105-4541-A0B0-BD427EB1F514}" destId="{3BFB0269-8B7F-4515-B698-50FA74C15119}" srcOrd="0" destOrd="0" presId="urn:microsoft.com/office/officeart/2008/layout/PictureStrips"/>
    <dgm:cxn modelId="{A47587AA-F219-4C0D-AFEE-DBC7B633D765}" type="presParOf" srcId="{A8175338-7105-4541-A0B0-BD427EB1F514}" destId="{E62C181E-B3F8-4E37-8A9D-7FC30B241102}" srcOrd="1" destOrd="0" presId="urn:microsoft.com/office/officeart/2008/layout/PictureStrips"/>
    <dgm:cxn modelId="{0199DF8B-6B18-43C8-A150-4B12A83E8EA2}" type="presParOf" srcId="{29A29980-2264-4278-85AB-304E1735BFA1}" destId="{26C0F9E9-CFFD-49F9-B403-A6216764A4DC}" srcOrd="1" destOrd="0" presId="urn:microsoft.com/office/officeart/2008/layout/PictureStrips"/>
    <dgm:cxn modelId="{AECA0ECD-DC38-4C9A-B492-5D76199D92AE}" type="presParOf" srcId="{29A29980-2264-4278-85AB-304E1735BFA1}" destId="{86CFF7A3-1288-4234-923C-C2CFF96A7FCB}" srcOrd="2" destOrd="0" presId="urn:microsoft.com/office/officeart/2008/layout/PictureStrips"/>
    <dgm:cxn modelId="{CABD1D70-78DC-4768-9215-7D4A4734F358}" type="presParOf" srcId="{86CFF7A3-1288-4234-923C-C2CFF96A7FCB}" destId="{F52A4723-7F4B-4B7C-9BF3-185D653E8008}" srcOrd="0" destOrd="0" presId="urn:microsoft.com/office/officeart/2008/layout/PictureStrips"/>
    <dgm:cxn modelId="{75508FB4-3CE6-49CC-A4FF-F8D7860D8371}" type="presParOf" srcId="{86CFF7A3-1288-4234-923C-C2CFF96A7FCB}" destId="{B7BFC886-16A8-42C7-91F4-036169A9FAA0}" srcOrd="1" destOrd="0" presId="urn:microsoft.com/office/officeart/2008/layout/PictureStrips"/>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B78C351-AE5C-4D66-8CE5-FCB76C5AD386}" type="doc">
      <dgm:prSet loTypeId="urn:microsoft.com/office/officeart/2005/8/layout/venn3" loCatId="relationship" qsTypeId="urn:microsoft.com/office/officeart/2005/8/quickstyle/simple3" qsCatId="simple" csTypeId="urn:microsoft.com/office/officeart/2005/8/colors/colorful1" csCatId="colorful" phldr="1"/>
      <dgm:spPr/>
      <dgm:t>
        <a:bodyPr/>
        <a:lstStyle/>
        <a:p>
          <a:endParaRPr lang="en-IN"/>
        </a:p>
      </dgm:t>
    </dgm:pt>
    <dgm:pt modelId="{B2FCD24E-93E6-4F21-A131-975063EB8EE3}">
      <dgm:prSet phldrT="[Text]" custT="1"/>
      <dgm:spPr/>
      <dgm:t>
        <a:bodyPr/>
        <a:lstStyle/>
        <a:p>
          <a:pPr>
            <a:buFont typeface="Wingdings" panose="05000000000000000000" pitchFamily="2" charset="2"/>
            <a:buChar char=""/>
          </a:pPr>
          <a:r>
            <a:rPr lang="en-US" sz="3200" i="1" dirty="0">
              <a:latin typeface="Times New Roman" panose="02020603050405020304" pitchFamily="18" charset="0"/>
              <a:cs typeface="Times New Roman" panose="02020603050405020304" pitchFamily="18" charset="0"/>
            </a:rPr>
            <a:t>Respect for autonomy</a:t>
          </a:r>
          <a:endParaRPr lang="en-IN" sz="3200" dirty="0">
            <a:latin typeface="Times New Roman" panose="02020603050405020304" pitchFamily="18" charset="0"/>
            <a:cs typeface="Times New Roman" panose="02020603050405020304" pitchFamily="18" charset="0"/>
          </a:endParaRPr>
        </a:p>
      </dgm:t>
    </dgm:pt>
    <dgm:pt modelId="{1F67DB1C-1447-44E9-AA34-63582EEA4EF3}" type="parTrans" cxnId="{4DF6C10A-2A99-494E-BD66-EA33A126738E}">
      <dgm:prSet/>
      <dgm:spPr/>
      <dgm:t>
        <a:bodyPr/>
        <a:lstStyle/>
        <a:p>
          <a:endParaRPr lang="en-IN"/>
        </a:p>
      </dgm:t>
    </dgm:pt>
    <dgm:pt modelId="{C8BC061E-634A-4959-8691-6E781BD0EA48}" type="sibTrans" cxnId="{4DF6C10A-2A99-494E-BD66-EA33A126738E}">
      <dgm:prSet/>
      <dgm:spPr/>
      <dgm:t>
        <a:bodyPr/>
        <a:lstStyle/>
        <a:p>
          <a:endParaRPr lang="en-IN"/>
        </a:p>
      </dgm:t>
    </dgm:pt>
    <dgm:pt modelId="{94AF2356-D6F7-44AA-9F63-F7C8EAB08748}">
      <dgm:prSet custT="1"/>
      <dgm:spPr/>
      <dgm:t>
        <a:bodyPr/>
        <a:lstStyle/>
        <a:p>
          <a:pPr>
            <a:buFont typeface="Wingdings" panose="05000000000000000000" pitchFamily="2" charset="2"/>
            <a:buChar char=""/>
          </a:pPr>
          <a:r>
            <a:rPr lang="en-US" sz="3200" i="1" dirty="0">
              <a:latin typeface="Times New Roman" panose="02020603050405020304" pitchFamily="18" charset="0"/>
              <a:cs typeface="Times New Roman" panose="02020603050405020304" pitchFamily="18" charset="0"/>
            </a:rPr>
            <a:t>Empowerment </a:t>
          </a:r>
          <a:endParaRPr lang="en-IN" sz="3200" dirty="0">
            <a:latin typeface="Times New Roman" panose="02020603050405020304" pitchFamily="18" charset="0"/>
            <a:cs typeface="Times New Roman" panose="02020603050405020304" pitchFamily="18" charset="0"/>
          </a:endParaRPr>
        </a:p>
      </dgm:t>
    </dgm:pt>
    <dgm:pt modelId="{87AF281A-0395-4700-8514-683ED929FC99}" type="parTrans" cxnId="{5003AB09-7654-4BD2-B0AC-228841ABA11D}">
      <dgm:prSet/>
      <dgm:spPr/>
      <dgm:t>
        <a:bodyPr/>
        <a:lstStyle/>
        <a:p>
          <a:endParaRPr lang="en-IN"/>
        </a:p>
      </dgm:t>
    </dgm:pt>
    <dgm:pt modelId="{E3FCF216-9F5F-4939-B4C1-5D6839636468}" type="sibTrans" cxnId="{5003AB09-7654-4BD2-B0AC-228841ABA11D}">
      <dgm:prSet/>
      <dgm:spPr/>
      <dgm:t>
        <a:bodyPr/>
        <a:lstStyle/>
        <a:p>
          <a:endParaRPr lang="en-IN"/>
        </a:p>
      </dgm:t>
    </dgm:pt>
    <dgm:pt modelId="{4CC02105-E504-407F-8171-FF486E7A8E0A}">
      <dgm:prSet custT="1"/>
      <dgm:spPr/>
      <dgm:t>
        <a:bodyPr/>
        <a:lstStyle/>
        <a:p>
          <a:pPr>
            <a:buFont typeface="Wingdings" panose="05000000000000000000" pitchFamily="2" charset="2"/>
            <a:buChar char=""/>
          </a:pPr>
          <a:r>
            <a:rPr lang="en-US" sz="3200" i="1" dirty="0">
              <a:latin typeface="Times New Roman" panose="02020603050405020304" pitchFamily="18" charset="0"/>
              <a:cs typeface="Times New Roman" panose="02020603050405020304" pitchFamily="18" charset="0"/>
            </a:rPr>
            <a:t>Equity and social justice </a:t>
          </a:r>
          <a:endParaRPr lang="en-IN" sz="3200" dirty="0">
            <a:latin typeface="Times New Roman" panose="02020603050405020304" pitchFamily="18" charset="0"/>
            <a:cs typeface="Times New Roman" panose="02020603050405020304" pitchFamily="18" charset="0"/>
          </a:endParaRPr>
        </a:p>
      </dgm:t>
    </dgm:pt>
    <dgm:pt modelId="{EDC9C17E-3A66-402F-817B-088315794965}" type="parTrans" cxnId="{0C26D913-F222-4288-A939-A297A93F5D81}">
      <dgm:prSet/>
      <dgm:spPr/>
      <dgm:t>
        <a:bodyPr/>
        <a:lstStyle/>
        <a:p>
          <a:endParaRPr lang="en-IN"/>
        </a:p>
      </dgm:t>
    </dgm:pt>
    <dgm:pt modelId="{598D57BD-1FFA-4345-9A1C-A0EC1D7D8C86}" type="sibTrans" cxnId="{0C26D913-F222-4288-A939-A297A93F5D81}">
      <dgm:prSet/>
      <dgm:spPr/>
      <dgm:t>
        <a:bodyPr/>
        <a:lstStyle/>
        <a:p>
          <a:endParaRPr lang="en-IN"/>
        </a:p>
      </dgm:t>
    </dgm:pt>
    <dgm:pt modelId="{64333FBB-2ECC-4723-90C5-608AD810CA77}">
      <dgm:prSet custT="1"/>
      <dgm:spPr/>
      <dgm:t>
        <a:bodyPr/>
        <a:lstStyle/>
        <a:p>
          <a:pPr>
            <a:buFont typeface="Wingdings" panose="05000000000000000000" pitchFamily="2" charset="2"/>
            <a:buChar char=""/>
          </a:pPr>
          <a:r>
            <a:rPr lang="en-US" sz="3200" i="1" dirty="0">
              <a:latin typeface="Times New Roman" panose="02020603050405020304" pitchFamily="18" charset="0"/>
              <a:cs typeface="Times New Roman" panose="02020603050405020304" pitchFamily="18" charset="0"/>
            </a:rPr>
            <a:t>Collective responsibility </a:t>
          </a:r>
          <a:r>
            <a:rPr lang="en-US" sz="3200" dirty="0">
              <a:latin typeface="Times New Roman" panose="02020603050405020304" pitchFamily="18" charset="0"/>
              <a:cs typeface="Times New Roman" panose="02020603050405020304" pitchFamily="18" charset="0"/>
            </a:rPr>
            <a:t>(WHO, n.d.). </a:t>
          </a:r>
          <a:endParaRPr lang="en-IN" sz="3200" dirty="0">
            <a:latin typeface="Times New Roman" panose="02020603050405020304" pitchFamily="18" charset="0"/>
            <a:cs typeface="Times New Roman" panose="02020603050405020304" pitchFamily="18" charset="0"/>
          </a:endParaRPr>
        </a:p>
      </dgm:t>
    </dgm:pt>
    <dgm:pt modelId="{48F7633D-5CC8-471C-A49F-D85B4FF9DBA9}" type="parTrans" cxnId="{3F459FE9-55D2-44D5-992C-32BF416BFFD6}">
      <dgm:prSet/>
      <dgm:spPr/>
      <dgm:t>
        <a:bodyPr/>
        <a:lstStyle/>
        <a:p>
          <a:endParaRPr lang="en-IN"/>
        </a:p>
      </dgm:t>
    </dgm:pt>
    <dgm:pt modelId="{AC95279F-66B3-4DBE-BA27-51D2C1C38924}" type="sibTrans" cxnId="{3F459FE9-55D2-44D5-992C-32BF416BFFD6}">
      <dgm:prSet/>
      <dgm:spPr/>
      <dgm:t>
        <a:bodyPr/>
        <a:lstStyle/>
        <a:p>
          <a:endParaRPr lang="en-IN"/>
        </a:p>
      </dgm:t>
    </dgm:pt>
    <dgm:pt modelId="{97DF4D3B-8DDB-45E2-A278-D2579897BD57}" type="pres">
      <dgm:prSet presAssocID="{9B78C351-AE5C-4D66-8CE5-FCB76C5AD386}" presName="Name0" presStyleCnt="0">
        <dgm:presLayoutVars>
          <dgm:dir/>
          <dgm:resizeHandles val="exact"/>
        </dgm:presLayoutVars>
      </dgm:prSet>
      <dgm:spPr/>
    </dgm:pt>
    <dgm:pt modelId="{106CEBF5-B7C4-47F8-A5D8-DF9250F7FD7B}" type="pres">
      <dgm:prSet presAssocID="{B2FCD24E-93E6-4F21-A131-975063EB8EE3}" presName="Name5" presStyleLbl="vennNode1" presStyleIdx="0" presStyleCnt="4">
        <dgm:presLayoutVars>
          <dgm:bulletEnabled val="1"/>
        </dgm:presLayoutVars>
      </dgm:prSet>
      <dgm:spPr/>
    </dgm:pt>
    <dgm:pt modelId="{E1FACCA9-8D62-49F2-AE14-6B818BFEDFB5}" type="pres">
      <dgm:prSet presAssocID="{C8BC061E-634A-4959-8691-6E781BD0EA48}" presName="space" presStyleCnt="0"/>
      <dgm:spPr/>
    </dgm:pt>
    <dgm:pt modelId="{3E0EA129-EF12-4C70-90EE-B4830497E3BE}" type="pres">
      <dgm:prSet presAssocID="{94AF2356-D6F7-44AA-9F63-F7C8EAB08748}" presName="Name5" presStyleLbl="vennNode1" presStyleIdx="1" presStyleCnt="4">
        <dgm:presLayoutVars>
          <dgm:bulletEnabled val="1"/>
        </dgm:presLayoutVars>
      </dgm:prSet>
      <dgm:spPr/>
    </dgm:pt>
    <dgm:pt modelId="{D56707C1-C673-4074-B863-416083268D5A}" type="pres">
      <dgm:prSet presAssocID="{E3FCF216-9F5F-4939-B4C1-5D6839636468}" presName="space" presStyleCnt="0"/>
      <dgm:spPr/>
    </dgm:pt>
    <dgm:pt modelId="{E4A6F6FA-DD07-4DEC-B0DE-0BBB8E8DF213}" type="pres">
      <dgm:prSet presAssocID="{4CC02105-E504-407F-8171-FF486E7A8E0A}" presName="Name5" presStyleLbl="vennNode1" presStyleIdx="2" presStyleCnt="4">
        <dgm:presLayoutVars>
          <dgm:bulletEnabled val="1"/>
        </dgm:presLayoutVars>
      </dgm:prSet>
      <dgm:spPr/>
    </dgm:pt>
    <dgm:pt modelId="{994BD088-3E74-40C3-85F0-A9140D073189}" type="pres">
      <dgm:prSet presAssocID="{598D57BD-1FFA-4345-9A1C-A0EC1D7D8C86}" presName="space" presStyleCnt="0"/>
      <dgm:spPr/>
    </dgm:pt>
    <dgm:pt modelId="{70EC5509-9385-42E2-9527-5F36619ED4D1}" type="pres">
      <dgm:prSet presAssocID="{64333FBB-2ECC-4723-90C5-608AD810CA77}" presName="Name5" presStyleLbl="vennNode1" presStyleIdx="3" presStyleCnt="4">
        <dgm:presLayoutVars>
          <dgm:bulletEnabled val="1"/>
        </dgm:presLayoutVars>
      </dgm:prSet>
      <dgm:spPr/>
    </dgm:pt>
  </dgm:ptLst>
  <dgm:cxnLst>
    <dgm:cxn modelId="{4C959608-D183-467D-9926-A5E99F35EF06}" type="presOf" srcId="{9B78C351-AE5C-4D66-8CE5-FCB76C5AD386}" destId="{97DF4D3B-8DDB-45E2-A278-D2579897BD57}" srcOrd="0" destOrd="0" presId="urn:microsoft.com/office/officeart/2005/8/layout/venn3"/>
    <dgm:cxn modelId="{5003AB09-7654-4BD2-B0AC-228841ABA11D}" srcId="{9B78C351-AE5C-4D66-8CE5-FCB76C5AD386}" destId="{94AF2356-D6F7-44AA-9F63-F7C8EAB08748}" srcOrd="1" destOrd="0" parTransId="{87AF281A-0395-4700-8514-683ED929FC99}" sibTransId="{E3FCF216-9F5F-4939-B4C1-5D6839636468}"/>
    <dgm:cxn modelId="{4DF6C10A-2A99-494E-BD66-EA33A126738E}" srcId="{9B78C351-AE5C-4D66-8CE5-FCB76C5AD386}" destId="{B2FCD24E-93E6-4F21-A131-975063EB8EE3}" srcOrd="0" destOrd="0" parTransId="{1F67DB1C-1447-44E9-AA34-63582EEA4EF3}" sibTransId="{C8BC061E-634A-4959-8691-6E781BD0EA48}"/>
    <dgm:cxn modelId="{0C26D913-F222-4288-A939-A297A93F5D81}" srcId="{9B78C351-AE5C-4D66-8CE5-FCB76C5AD386}" destId="{4CC02105-E504-407F-8171-FF486E7A8E0A}" srcOrd="2" destOrd="0" parTransId="{EDC9C17E-3A66-402F-817B-088315794965}" sibTransId="{598D57BD-1FFA-4345-9A1C-A0EC1D7D8C86}"/>
    <dgm:cxn modelId="{9AD85819-9D12-4A47-9D51-8467F1B84CB0}" type="presOf" srcId="{B2FCD24E-93E6-4F21-A131-975063EB8EE3}" destId="{106CEBF5-B7C4-47F8-A5D8-DF9250F7FD7B}" srcOrd="0" destOrd="0" presId="urn:microsoft.com/office/officeart/2005/8/layout/venn3"/>
    <dgm:cxn modelId="{212B7870-700E-40A0-89CC-5A904C6E7135}" type="presOf" srcId="{64333FBB-2ECC-4723-90C5-608AD810CA77}" destId="{70EC5509-9385-42E2-9527-5F36619ED4D1}" srcOrd="0" destOrd="0" presId="urn:microsoft.com/office/officeart/2005/8/layout/venn3"/>
    <dgm:cxn modelId="{A191A59C-CA74-4CE1-9956-642C4EAEE406}" type="presOf" srcId="{4CC02105-E504-407F-8171-FF486E7A8E0A}" destId="{E4A6F6FA-DD07-4DEC-B0DE-0BBB8E8DF213}" srcOrd="0" destOrd="0" presId="urn:microsoft.com/office/officeart/2005/8/layout/venn3"/>
    <dgm:cxn modelId="{3F459FE9-55D2-44D5-992C-32BF416BFFD6}" srcId="{9B78C351-AE5C-4D66-8CE5-FCB76C5AD386}" destId="{64333FBB-2ECC-4723-90C5-608AD810CA77}" srcOrd="3" destOrd="0" parTransId="{48F7633D-5CC8-471C-A49F-D85B4FF9DBA9}" sibTransId="{AC95279F-66B3-4DBE-BA27-51D2C1C38924}"/>
    <dgm:cxn modelId="{280D7FF8-18A1-43AD-B190-5DD609549304}" type="presOf" srcId="{94AF2356-D6F7-44AA-9F63-F7C8EAB08748}" destId="{3E0EA129-EF12-4C70-90EE-B4830497E3BE}" srcOrd="0" destOrd="0" presId="urn:microsoft.com/office/officeart/2005/8/layout/venn3"/>
    <dgm:cxn modelId="{547B45BA-9364-40A6-843E-C5926C0B9620}" type="presParOf" srcId="{97DF4D3B-8DDB-45E2-A278-D2579897BD57}" destId="{106CEBF5-B7C4-47F8-A5D8-DF9250F7FD7B}" srcOrd="0" destOrd="0" presId="urn:microsoft.com/office/officeart/2005/8/layout/venn3"/>
    <dgm:cxn modelId="{3640BBEE-5CED-47A2-BF7C-171033DC5BFF}" type="presParOf" srcId="{97DF4D3B-8DDB-45E2-A278-D2579897BD57}" destId="{E1FACCA9-8D62-49F2-AE14-6B818BFEDFB5}" srcOrd="1" destOrd="0" presId="urn:microsoft.com/office/officeart/2005/8/layout/venn3"/>
    <dgm:cxn modelId="{45290E5A-7A86-4767-BF83-5CCD09AA6BE9}" type="presParOf" srcId="{97DF4D3B-8DDB-45E2-A278-D2579897BD57}" destId="{3E0EA129-EF12-4C70-90EE-B4830497E3BE}" srcOrd="2" destOrd="0" presId="urn:microsoft.com/office/officeart/2005/8/layout/venn3"/>
    <dgm:cxn modelId="{9FCC2A4C-C868-4F65-97BF-6C6DCBF0DD6E}" type="presParOf" srcId="{97DF4D3B-8DDB-45E2-A278-D2579897BD57}" destId="{D56707C1-C673-4074-B863-416083268D5A}" srcOrd="3" destOrd="0" presId="urn:microsoft.com/office/officeart/2005/8/layout/venn3"/>
    <dgm:cxn modelId="{7611D14A-10AF-41CC-B519-83A53C7B06E8}" type="presParOf" srcId="{97DF4D3B-8DDB-45E2-A278-D2579897BD57}" destId="{E4A6F6FA-DD07-4DEC-B0DE-0BBB8E8DF213}" srcOrd="4" destOrd="0" presId="urn:microsoft.com/office/officeart/2005/8/layout/venn3"/>
    <dgm:cxn modelId="{909096E5-5D41-421A-8E55-D4736B666802}" type="presParOf" srcId="{97DF4D3B-8DDB-45E2-A278-D2579897BD57}" destId="{994BD088-3E74-40C3-85F0-A9140D073189}" srcOrd="5" destOrd="0" presId="urn:microsoft.com/office/officeart/2005/8/layout/venn3"/>
    <dgm:cxn modelId="{C837DB45-D62A-406A-A211-36C3F2C58625}" type="presParOf" srcId="{97DF4D3B-8DDB-45E2-A278-D2579897BD57}" destId="{70EC5509-9385-42E2-9527-5F36619ED4D1}" srcOrd="6" destOrd="0" presId="urn:microsoft.com/office/officeart/2005/8/layout/venn3"/>
  </dgm:cxnLst>
  <dgm:bg/>
  <dgm:whole/>
  <dgm:extLst>
    <a:ext uri="http://schemas.microsoft.com/office/drawing/2008/diagram">
      <dsp:dataModelExt xmlns:dsp="http://schemas.microsoft.com/office/drawing/2008/diagram" relId="rId1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CA1EE0E-9EB2-4087-A984-149C13421AAF}" type="doc">
      <dgm:prSet loTypeId="urn:microsoft.com/office/officeart/2005/8/layout/default" loCatId="list" qsTypeId="urn:microsoft.com/office/officeart/2005/8/quickstyle/simple3" qsCatId="simple" csTypeId="urn:microsoft.com/office/officeart/2005/8/colors/accent2_4" csCatId="accent2" phldr="1"/>
      <dgm:spPr/>
      <dgm:t>
        <a:bodyPr/>
        <a:lstStyle/>
        <a:p>
          <a:endParaRPr lang="en-IN"/>
        </a:p>
      </dgm:t>
    </dgm:pt>
    <dgm:pt modelId="{E2DD1167-1109-4473-9664-7BC64264AAB0}">
      <dgm:prSet phldrT="[Text]"/>
      <dgm:spPr/>
      <dgm:t>
        <a:bodyPr/>
        <a:lstStyle/>
        <a:p>
          <a:pPr>
            <a:buFont typeface="Wingdings" panose="05000000000000000000" pitchFamily="2" charset="2"/>
            <a:buChar char=""/>
          </a:pPr>
          <a:r>
            <a:rPr lang="en-US" i="1" dirty="0">
              <a:latin typeface="Times New Roman" panose="02020603050405020304" pitchFamily="18" charset="0"/>
              <a:cs typeface="Times New Roman" panose="02020603050405020304" pitchFamily="18" charset="0"/>
            </a:rPr>
            <a:t>Empowerment </a:t>
          </a:r>
          <a:endParaRPr lang="en-IN" dirty="0">
            <a:latin typeface="Times New Roman" panose="02020603050405020304" pitchFamily="18" charset="0"/>
            <a:cs typeface="Times New Roman" panose="02020603050405020304" pitchFamily="18" charset="0"/>
          </a:endParaRPr>
        </a:p>
      </dgm:t>
    </dgm:pt>
    <dgm:pt modelId="{48B65C9F-AC79-4236-9538-59C774F5B7BD}" type="parTrans" cxnId="{87B55D72-5942-479B-A7C4-A5185BF4C49A}">
      <dgm:prSet/>
      <dgm:spPr/>
      <dgm:t>
        <a:bodyPr/>
        <a:lstStyle/>
        <a:p>
          <a:endParaRPr lang="en-IN"/>
        </a:p>
      </dgm:t>
    </dgm:pt>
    <dgm:pt modelId="{62C44A4A-FCDE-4F12-BA9F-2332480082D4}" type="sibTrans" cxnId="{87B55D72-5942-479B-A7C4-A5185BF4C49A}">
      <dgm:prSet/>
      <dgm:spPr/>
      <dgm:t>
        <a:bodyPr/>
        <a:lstStyle/>
        <a:p>
          <a:endParaRPr lang="en-IN"/>
        </a:p>
      </dgm:t>
    </dgm:pt>
    <dgm:pt modelId="{4DAF2F2C-1285-499F-9920-9CE5BBAFDCEB}">
      <dgm:prSet/>
      <dgm:spPr/>
      <dgm:t>
        <a:bodyPr/>
        <a:lstStyle/>
        <a:p>
          <a:pPr>
            <a:buFont typeface="Wingdings" panose="05000000000000000000" pitchFamily="2" charset="2"/>
            <a:buChar char=""/>
          </a:pPr>
          <a:r>
            <a:rPr lang="en-US" i="1">
              <a:latin typeface="Times New Roman" panose="02020603050405020304" pitchFamily="18" charset="0"/>
              <a:cs typeface="Times New Roman" panose="02020603050405020304" pitchFamily="18" charset="0"/>
            </a:rPr>
            <a:t>Holistic approach </a:t>
          </a:r>
          <a:endParaRPr lang="en-IN">
            <a:latin typeface="Times New Roman" panose="02020603050405020304" pitchFamily="18" charset="0"/>
            <a:cs typeface="Times New Roman" panose="02020603050405020304" pitchFamily="18" charset="0"/>
          </a:endParaRPr>
        </a:p>
      </dgm:t>
    </dgm:pt>
    <dgm:pt modelId="{0E82AFDE-465B-4A8B-8F35-4EAAB187BB99}" type="parTrans" cxnId="{6DF79484-A1AC-4677-9439-68A7D4AFEBE1}">
      <dgm:prSet/>
      <dgm:spPr/>
      <dgm:t>
        <a:bodyPr/>
        <a:lstStyle/>
        <a:p>
          <a:endParaRPr lang="en-IN"/>
        </a:p>
      </dgm:t>
    </dgm:pt>
    <dgm:pt modelId="{06588F76-EEBC-4AE4-9AE1-033B24E92BA2}" type="sibTrans" cxnId="{6DF79484-A1AC-4677-9439-68A7D4AFEBE1}">
      <dgm:prSet/>
      <dgm:spPr/>
      <dgm:t>
        <a:bodyPr/>
        <a:lstStyle/>
        <a:p>
          <a:endParaRPr lang="en-IN"/>
        </a:p>
      </dgm:t>
    </dgm:pt>
    <dgm:pt modelId="{CBF46BE3-3CE4-40FF-A73A-6E0D6DC41E1E}">
      <dgm:prSet/>
      <dgm:spPr/>
      <dgm:t>
        <a:bodyPr/>
        <a:lstStyle/>
        <a:p>
          <a:pPr>
            <a:buFont typeface="Wingdings" panose="05000000000000000000" pitchFamily="2" charset="2"/>
            <a:buChar char=""/>
          </a:pPr>
          <a:r>
            <a:rPr lang="en-US" i="1" dirty="0">
              <a:latin typeface="Times New Roman" panose="02020603050405020304" pitchFamily="18" charset="0"/>
              <a:cs typeface="Times New Roman" panose="02020603050405020304" pitchFamily="18" charset="0"/>
            </a:rPr>
            <a:t>Sustainability </a:t>
          </a:r>
          <a:endParaRPr lang="en-IN" dirty="0">
            <a:latin typeface="Times New Roman" panose="02020603050405020304" pitchFamily="18" charset="0"/>
            <a:cs typeface="Times New Roman" panose="02020603050405020304" pitchFamily="18" charset="0"/>
          </a:endParaRPr>
        </a:p>
      </dgm:t>
    </dgm:pt>
    <dgm:pt modelId="{846CA008-77DA-49F8-AC47-4BE563C1FD14}" type="parTrans" cxnId="{C0160644-3573-49B9-A288-3FCE7206D826}">
      <dgm:prSet/>
      <dgm:spPr/>
      <dgm:t>
        <a:bodyPr/>
        <a:lstStyle/>
        <a:p>
          <a:endParaRPr lang="en-IN"/>
        </a:p>
      </dgm:t>
    </dgm:pt>
    <dgm:pt modelId="{51E37F6A-57D3-414F-8E82-782D251EFBBC}" type="sibTrans" cxnId="{C0160644-3573-49B9-A288-3FCE7206D826}">
      <dgm:prSet/>
      <dgm:spPr/>
      <dgm:t>
        <a:bodyPr/>
        <a:lstStyle/>
        <a:p>
          <a:endParaRPr lang="en-IN"/>
        </a:p>
      </dgm:t>
    </dgm:pt>
    <dgm:pt modelId="{6A563CF8-39CD-4BC7-B050-40090242CF4E}">
      <dgm:prSet/>
      <dgm:spPr/>
      <dgm:t>
        <a:bodyPr/>
        <a:lstStyle/>
        <a:p>
          <a:pPr>
            <a:buFont typeface="Wingdings" panose="05000000000000000000" pitchFamily="2" charset="2"/>
            <a:buChar char=""/>
          </a:pPr>
          <a:r>
            <a:rPr lang="en-US" i="1">
              <a:latin typeface="Times New Roman" panose="02020603050405020304" pitchFamily="18" charset="0"/>
              <a:cs typeface="Times New Roman" panose="02020603050405020304" pitchFamily="18" charset="0"/>
            </a:rPr>
            <a:t>Equitable actions </a:t>
          </a:r>
          <a:endParaRPr lang="en-IN">
            <a:latin typeface="Times New Roman" panose="02020603050405020304" pitchFamily="18" charset="0"/>
            <a:cs typeface="Times New Roman" panose="02020603050405020304" pitchFamily="18" charset="0"/>
          </a:endParaRPr>
        </a:p>
      </dgm:t>
    </dgm:pt>
    <dgm:pt modelId="{2395F197-681C-4B60-9A32-3F44D19E3FDE}" type="parTrans" cxnId="{F8DF6BCD-1879-46DB-BF5A-67A50CA4BC6D}">
      <dgm:prSet/>
      <dgm:spPr/>
      <dgm:t>
        <a:bodyPr/>
        <a:lstStyle/>
        <a:p>
          <a:endParaRPr lang="en-IN"/>
        </a:p>
      </dgm:t>
    </dgm:pt>
    <dgm:pt modelId="{646C28E2-8FF6-4075-98CD-A603D529BDF8}" type="sibTrans" cxnId="{F8DF6BCD-1879-46DB-BF5A-67A50CA4BC6D}">
      <dgm:prSet/>
      <dgm:spPr/>
      <dgm:t>
        <a:bodyPr/>
        <a:lstStyle/>
        <a:p>
          <a:endParaRPr lang="en-IN"/>
        </a:p>
      </dgm:t>
    </dgm:pt>
    <dgm:pt modelId="{63B20EE8-884F-43D7-9E4A-FDD4843012FE}">
      <dgm:prSet/>
      <dgm:spPr/>
      <dgm:t>
        <a:bodyPr/>
        <a:lstStyle/>
        <a:p>
          <a:pPr>
            <a:buFont typeface="Wingdings" panose="05000000000000000000" pitchFamily="2" charset="2"/>
            <a:buChar char=""/>
          </a:pPr>
          <a:r>
            <a:rPr lang="en-US" i="1">
              <a:latin typeface="Times New Roman" panose="02020603050405020304" pitchFamily="18" charset="0"/>
              <a:cs typeface="Times New Roman" panose="02020603050405020304" pitchFamily="18" charset="0"/>
            </a:rPr>
            <a:t>Participatory approaches </a:t>
          </a:r>
          <a:endParaRPr lang="en-IN">
            <a:latin typeface="Times New Roman" panose="02020603050405020304" pitchFamily="18" charset="0"/>
            <a:cs typeface="Times New Roman" panose="02020603050405020304" pitchFamily="18" charset="0"/>
          </a:endParaRPr>
        </a:p>
      </dgm:t>
    </dgm:pt>
    <dgm:pt modelId="{2F683FE5-64BB-48B5-945F-DE7BC92BE90E}" type="parTrans" cxnId="{6D0FF967-F0A4-4639-A414-A494F6DAF657}">
      <dgm:prSet/>
      <dgm:spPr/>
      <dgm:t>
        <a:bodyPr/>
        <a:lstStyle/>
        <a:p>
          <a:endParaRPr lang="en-IN"/>
        </a:p>
      </dgm:t>
    </dgm:pt>
    <dgm:pt modelId="{79CFD1F9-F3A8-4C9E-886C-E6C368BEFFB2}" type="sibTrans" cxnId="{6D0FF967-F0A4-4639-A414-A494F6DAF657}">
      <dgm:prSet/>
      <dgm:spPr/>
      <dgm:t>
        <a:bodyPr/>
        <a:lstStyle/>
        <a:p>
          <a:endParaRPr lang="en-IN"/>
        </a:p>
      </dgm:t>
    </dgm:pt>
    <dgm:pt modelId="{2FD8A1AB-8D83-4F8D-9066-EF7367E9427E}">
      <dgm:prSet/>
      <dgm:spPr/>
      <dgm:t>
        <a:bodyPr/>
        <a:lstStyle/>
        <a:p>
          <a:pPr>
            <a:buFont typeface="Wingdings" panose="05000000000000000000" pitchFamily="2" charset="2"/>
            <a:buChar char=""/>
          </a:pPr>
          <a:r>
            <a:rPr lang="en-US" i="1" dirty="0">
              <a:latin typeface="Times New Roman" panose="02020603050405020304" pitchFamily="18" charset="0"/>
              <a:cs typeface="Times New Roman" panose="02020603050405020304" pitchFamily="18" charset="0"/>
            </a:rPr>
            <a:t>Multi-strategy action </a:t>
          </a:r>
          <a:r>
            <a:rPr lang="en-US" dirty="0">
              <a:latin typeface="Times New Roman" panose="02020603050405020304" pitchFamily="18" charset="0"/>
              <a:cs typeface="Times New Roman" panose="02020603050405020304" pitchFamily="18" charset="0"/>
            </a:rPr>
            <a:t>(Haugan and Eriksson, 2021). </a:t>
          </a:r>
          <a:endParaRPr lang="en-IN" dirty="0">
            <a:latin typeface="Times New Roman" panose="02020603050405020304" pitchFamily="18" charset="0"/>
            <a:cs typeface="Times New Roman" panose="02020603050405020304" pitchFamily="18" charset="0"/>
          </a:endParaRPr>
        </a:p>
      </dgm:t>
    </dgm:pt>
    <dgm:pt modelId="{6C8428E0-7D5B-4DCB-BCF9-3E154BD6DE08}" type="parTrans" cxnId="{7EA229A1-F43C-4DE7-8E78-E7FF199EF3A7}">
      <dgm:prSet/>
      <dgm:spPr/>
      <dgm:t>
        <a:bodyPr/>
        <a:lstStyle/>
        <a:p>
          <a:endParaRPr lang="en-IN"/>
        </a:p>
      </dgm:t>
    </dgm:pt>
    <dgm:pt modelId="{22B677D2-9DC8-4A42-9D76-6717E0015BD4}" type="sibTrans" cxnId="{7EA229A1-F43C-4DE7-8E78-E7FF199EF3A7}">
      <dgm:prSet/>
      <dgm:spPr/>
      <dgm:t>
        <a:bodyPr/>
        <a:lstStyle/>
        <a:p>
          <a:endParaRPr lang="en-IN"/>
        </a:p>
      </dgm:t>
    </dgm:pt>
    <dgm:pt modelId="{3437D065-0533-4A22-92B5-5C0DB18F1A98}" type="pres">
      <dgm:prSet presAssocID="{5CA1EE0E-9EB2-4087-A984-149C13421AAF}" presName="diagram" presStyleCnt="0">
        <dgm:presLayoutVars>
          <dgm:dir/>
          <dgm:resizeHandles val="exact"/>
        </dgm:presLayoutVars>
      </dgm:prSet>
      <dgm:spPr/>
    </dgm:pt>
    <dgm:pt modelId="{A03A2413-0429-4E9E-A293-16A8E40588CA}" type="pres">
      <dgm:prSet presAssocID="{E2DD1167-1109-4473-9664-7BC64264AAB0}" presName="node" presStyleLbl="node1" presStyleIdx="0" presStyleCnt="6">
        <dgm:presLayoutVars>
          <dgm:bulletEnabled val="1"/>
        </dgm:presLayoutVars>
      </dgm:prSet>
      <dgm:spPr/>
    </dgm:pt>
    <dgm:pt modelId="{F331654F-0E89-4D26-A682-A688DC5CD23C}" type="pres">
      <dgm:prSet presAssocID="{62C44A4A-FCDE-4F12-BA9F-2332480082D4}" presName="sibTrans" presStyleCnt="0"/>
      <dgm:spPr/>
    </dgm:pt>
    <dgm:pt modelId="{1D42F576-5373-4F41-A80D-5230DA63B7F9}" type="pres">
      <dgm:prSet presAssocID="{4DAF2F2C-1285-499F-9920-9CE5BBAFDCEB}" presName="node" presStyleLbl="node1" presStyleIdx="1" presStyleCnt="6">
        <dgm:presLayoutVars>
          <dgm:bulletEnabled val="1"/>
        </dgm:presLayoutVars>
      </dgm:prSet>
      <dgm:spPr/>
    </dgm:pt>
    <dgm:pt modelId="{FE7B55D8-8465-4594-8A48-9A19F8391354}" type="pres">
      <dgm:prSet presAssocID="{06588F76-EEBC-4AE4-9AE1-033B24E92BA2}" presName="sibTrans" presStyleCnt="0"/>
      <dgm:spPr/>
    </dgm:pt>
    <dgm:pt modelId="{F56453DA-270B-42D6-9806-95F4987EC91F}" type="pres">
      <dgm:prSet presAssocID="{CBF46BE3-3CE4-40FF-A73A-6E0D6DC41E1E}" presName="node" presStyleLbl="node1" presStyleIdx="2" presStyleCnt="6">
        <dgm:presLayoutVars>
          <dgm:bulletEnabled val="1"/>
        </dgm:presLayoutVars>
      </dgm:prSet>
      <dgm:spPr/>
    </dgm:pt>
    <dgm:pt modelId="{8DB18332-13DA-4399-A894-C002EEE3CCFE}" type="pres">
      <dgm:prSet presAssocID="{51E37F6A-57D3-414F-8E82-782D251EFBBC}" presName="sibTrans" presStyleCnt="0"/>
      <dgm:spPr/>
    </dgm:pt>
    <dgm:pt modelId="{E642DC53-FC12-4424-8975-335854B6E29F}" type="pres">
      <dgm:prSet presAssocID="{6A563CF8-39CD-4BC7-B050-40090242CF4E}" presName="node" presStyleLbl="node1" presStyleIdx="3" presStyleCnt="6">
        <dgm:presLayoutVars>
          <dgm:bulletEnabled val="1"/>
        </dgm:presLayoutVars>
      </dgm:prSet>
      <dgm:spPr/>
    </dgm:pt>
    <dgm:pt modelId="{168BD4D1-3D92-407B-BE0D-1697279ED67C}" type="pres">
      <dgm:prSet presAssocID="{646C28E2-8FF6-4075-98CD-A603D529BDF8}" presName="sibTrans" presStyleCnt="0"/>
      <dgm:spPr/>
    </dgm:pt>
    <dgm:pt modelId="{7D318A12-01E8-4C4A-B8A1-948DED68D6B6}" type="pres">
      <dgm:prSet presAssocID="{63B20EE8-884F-43D7-9E4A-FDD4843012FE}" presName="node" presStyleLbl="node1" presStyleIdx="4" presStyleCnt="6">
        <dgm:presLayoutVars>
          <dgm:bulletEnabled val="1"/>
        </dgm:presLayoutVars>
      </dgm:prSet>
      <dgm:spPr/>
    </dgm:pt>
    <dgm:pt modelId="{47ED3A4E-7E4B-4FEF-A340-654DB021CE1C}" type="pres">
      <dgm:prSet presAssocID="{79CFD1F9-F3A8-4C9E-886C-E6C368BEFFB2}" presName="sibTrans" presStyleCnt="0"/>
      <dgm:spPr/>
    </dgm:pt>
    <dgm:pt modelId="{9C030655-9B5A-4B31-B9A2-36CB3DF5005A}" type="pres">
      <dgm:prSet presAssocID="{2FD8A1AB-8D83-4F8D-9066-EF7367E9427E}" presName="node" presStyleLbl="node1" presStyleIdx="5" presStyleCnt="6">
        <dgm:presLayoutVars>
          <dgm:bulletEnabled val="1"/>
        </dgm:presLayoutVars>
      </dgm:prSet>
      <dgm:spPr/>
    </dgm:pt>
  </dgm:ptLst>
  <dgm:cxnLst>
    <dgm:cxn modelId="{A3403F02-0FED-4BA5-9A3D-B7A54FA41AF6}" type="presOf" srcId="{63B20EE8-884F-43D7-9E4A-FDD4843012FE}" destId="{7D318A12-01E8-4C4A-B8A1-948DED68D6B6}" srcOrd="0" destOrd="0" presId="urn:microsoft.com/office/officeart/2005/8/layout/default"/>
    <dgm:cxn modelId="{51DE5F1F-948F-495C-A70C-651880F7B889}" type="presOf" srcId="{5CA1EE0E-9EB2-4087-A984-149C13421AAF}" destId="{3437D065-0533-4A22-92B5-5C0DB18F1A98}" srcOrd="0" destOrd="0" presId="urn:microsoft.com/office/officeart/2005/8/layout/default"/>
    <dgm:cxn modelId="{53AAF33E-B2EB-40A6-BF42-DE42B51A6331}" type="presOf" srcId="{CBF46BE3-3CE4-40FF-A73A-6E0D6DC41E1E}" destId="{F56453DA-270B-42D6-9806-95F4987EC91F}" srcOrd="0" destOrd="0" presId="urn:microsoft.com/office/officeart/2005/8/layout/default"/>
    <dgm:cxn modelId="{489AF25F-54AE-4146-8362-712BD36CE677}" type="presOf" srcId="{2FD8A1AB-8D83-4F8D-9066-EF7367E9427E}" destId="{9C030655-9B5A-4B31-B9A2-36CB3DF5005A}" srcOrd="0" destOrd="0" presId="urn:microsoft.com/office/officeart/2005/8/layout/default"/>
    <dgm:cxn modelId="{621E9361-23C0-4DE5-8A4B-E318168B0220}" type="presOf" srcId="{6A563CF8-39CD-4BC7-B050-40090242CF4E}" destId="{E642DC53-FC12-4424-8975-335854B6E29F}" srcOrd="0" destOrd="0" presId="urn:microsoft.com/office/officeart/2005/8/layout/default"/>
    <dgm:cxn modelId="{C0160644-3573-49B9-A288-3FCE7206D826}" srcId="{5CA1EE0E-9EB2-4087-A984-149C13421AAF}" destId="{CBF46BE3-3CE4-40FF-A73A-6E0D6DC41E1E}" srcOrd="2" destOrd="0" parTransId="{846CA008-77DA-49F8-AC47-4BE563C1FD14}" sibTransId="{51E37F6A-57D3-414F-8E82-782D251EFBBC}"/>
    <dgm:cxn modelId="{6D0FF967-F0A4-4639-A414-A494F6DAF657}" srcId="{5CA1EE0E-9EB2-4087-A984-149C13421AAF}" destId="{63B20EE8-884F-43D7-9E4A-FDD4843012FE}" srcOrd="4" destOrd="0" parTransId="{2F683FE5-64BB-48B5-945F-DE7BC92BE90E}" sibTransId="{79CFD1F9-F3A8-4C9E-886C-E6C368BEFFB2}"/>
    <dgm:cxn modelId="{87B55D72-5942-479B-A7C4-A5185BF4C49A}" srcId="{5CA1EE0E-9EB2-4087-A984-149C13421AAF}" destId="{E2DD1167-1109-4473-9664-7BC64264AAB0}" srcOrd="0" destOrd="0" parTransId="{48B65C9F-AC79-4236-9538-59C774F5B7BD}" sibTransId="{62C44A4A-FCDE-4F12-BA9F-2332480082D4}"/>
    <dgm:cxn modelId="{6DF79484-A1AC-4677-9439-68A7D4AFEBE1}" srcId="{5CA1EE0E-9EB2-4087-A984-149C13421AAF}" destId="{4DAF2F2C-1285-499F-9920-9CE5BBAFDCEB}" srcOrd="1" destOrd="0" parTransId="{0E82AFDE-465B-4A8B-8F35-4EAAB187BB99}" sibTransId="{06588F76-EEBC-4AE4-9AE1-033B24E92BA2}"/>
    <dgm:cxn modelId="{7EA229A1-F43C-4DE7-8E78-E7FF199EF3A7}" srcId="{5CA1EE0E-9EB2-4087-A984-149C13421AAF}" destId="{2FD8A1AB-8D83-4F8D-9066-EF7367E9427E}" srcOrd="5" destOrd="0" parTransId="{6C8428E0-7D5B-4DCB-BCF9-3E154BD6DE08}" sibTransId="{22B677D2-9DC8-4A42-9D76-6717E0015BD4}"/>
    <dgm:cxn modelId="{78D451A8-63AD-4446-B170-12D1D1CDCB36}" type="presOf" srcId="{E2DD1167-1109-4473-9664-7BC64264AAB0}" destId="{A03A2413-0429-4E9E-A293-16A8E40588CA}" srcOrd="0" destOrd="0" presId="urn:microsoft.com/office/officeart/2005/8/layout/default"/>
    <dgm:cxn modelId="{F8DF6BCD-1879-46DB-BF5A-67A50CA4BC6D}" srcId="{5CA1EE0E-9EB2-4087-A984-149C13421AAF}" destId="{6A563CF8-39CD-4BC7-B050-40090242CF4E}" srcOrd="3" destOrd="0" parTransId="{2395F197-681C-4B60-9A32-3F44D19E3FDE}" sibTransId="{646C28E2-8FF6-4075-98CD-A603D529BDF8}"/>
    <dgm:cxn modelId="{697669EA-1BE4-4B48-97B3-8E3DE31E8EB7}" type="presOf" srcId="{4DAF2F2C-1285-499F-9920-9CE5BBAFDCEB}" destId="{1D42F576-5373-4F41-A80D-5230DA63B7F9}" srcOrd="0" destOrd="0" presId="urn:microsoft.com/office/officeart/2005/8/layout/default"/>
    <dgm:cxn modelId="{C34DAFB7-A988-4F7F-8F30-E2F320942FFF}" type="presParOf" srcId="{3437D065-0533-4A22-92B5-5C0DB18F1A98}" destId="{A03A2413-0429-4E9E-A293-16A8E40588CA}" srcOrd="0" destOrd="0" presId="urn:microsoft.com/office/officeart/2005/8/layout/default"/>
    <dgm:cxn modelId="{2D2AF3BF-6DF9-4940-B621-CB4DD22180A5}" type="presParOf" srcId="{3437D065-0533-4A22-92B5-5C0DB18F1A98}" destId="{F331654F-0E89-4D26-A682-A688DC5CD23C}" srcOrd="1" destOrd="0" presId="urn:microsoft.com/office/officeart/2005/8/layout/default"/>
    <dgm:cxn modelId="{ECD05A80-1CFB-438C-9F8F-B253617D9CEA}" type="presParOf" srcId="{3437D065-0533-4A22-92B5-5C0DB18F1A98}" destId="{1D42F576-5373-4F41-A80D-5230DA63B7F9}" srcOrd="2" destOrd="0" presId="urn:microsoft.com/office/officeart/2005/8/layout/default"/>
    <dgm:cxn modelId="{7223614B-62F0-4CFD-9A1A-BBCDD350A81D}" type="presParOf" srcId="{3437D065-0533-4A22-92B5-5C0DB18F1A98}" destId="{FE7B55D8-8465-4594-8A48-9A19F8391354}" srcOrd="3" destOrd="0" presId="urn:microsoft.com/office/officeart/2005/8/layout/default"/>
    <dgm:cxn modelId="{F8957050-356D-4F8F-8267-C6C7859234B3}" type="presParOf" srcId="{3437D065-0533-4A22-92B5-5C0DB18F1A98}" destId="{F56453DA-270B-42D6-9806-95F4987EC91F}" srcOrd="4" destOrd="0" presId="urn:microsoft.com/office/officeart/2005/8/layout/default"/>
    <dgm:cxn modelId="{08F96F4E-1F1B-493E-8231-9DA5A74F50E2}" type="presParOf" srcId="{3437D065-0533-4A22-92B5-5C0DB18F1A98}" destId="{8DB18332-13DA-4399-A894-C002EEE3CCFE}" srcOrd="5" destOrd="0" presId="urn:microsoft.com/office/officeart/2005/8/layout/default"/>
    <dgm:cxn modelId="{C97A47CB-F175-49F1-8FD9-F06428110933}" type="presParOf" srcId="{3437D065-0533-4A22-92B5-5C0DB18F1A98}" destId="{E642DC53-FC12-4424-8975-335854B6E29F}" srcOrd="6" destOrd="0" presId="urn:microsoft.com/office/officeart/2005/8/layout/default"/>
    <dgm:cxn modelId="{5B3F9D2F-0129-40A8-A733-13CE32D8FB56}" type="presParOf" srcId="{3437D065-0533-4A22-92B5-5C0DB18F1A98}" destId="{168BD4D1-3D92-407B-BE0D-1697279ED67C}" srcOrd="7" destOrd="0" presId="urn:microsoft.com/office/officeart/2005/8/layout/default"/>
    <dgm:cxn modelId="{1E0286E2-C3CD-4410-8341-F33F6623EEBD}" type="presParOf" srcId="{3437D065-0533-4A22-92B5-5C0DB18F1A98}" destId="{7D318A12-01E8-4C4A-B8A1-948DED68D6B6}" srcOrd="8" destOrd="0" presId="urn:microsoft.com/office/officeart/2005/8/layout/default"/>
    <dgm:cxn modelId="{83537CA9-A22A-4645-88F4-F9293C9AFFF7}" type="presParOf" srcId="{3437D065-0533-4A22-92B5-5C0DB18F1A98}" destId="{47ED3A4E-7E4B-4FEF-A340-654DB021CE1C}" srcOrd="9" destOrd="0" presId="urn:microsoft.com/office/officeart/2005/8/layout/default"/>
    <dgm:cxn modelId="{7A36E16B-C5E1-4B9D-8853-A449478147BA}" type="presParOf" srcId="{3437D065-0533-4A22-92B5-5C0DB18F1A98}" destId="{9C030655-9B5A-4B31-B9A2-36CB3DF5005A}" srcOrd="10" destOrd="0" presId="urn:microsoft.com/office/officeart/2005/8/layout/default"/>
  </dgm:cxnLst>
  <dgm:bg/>
  <dgm:whole/>
  <dgm:extLst>
    <a:ext uri="http://schemas.microsoft.com/office/drawing/2008/diagram">
      <dsp:dataModelExt xmlns:dsp="http://schemas.microsoft.com/office/drawing/2008/diagram" relId="rId24"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949A1C-57B2-40CD-BF30-6D8C5A7EC53D}">
      <dsp:nvSpPr>
        <dsp:cNvPr id="0" name=""/>
        <dsp:cNvSpPr/>
      </dsp:nvSpPr>
      <dsp:spPr>
        <a:xfrm>
          <a:off x="1817729" y="4723"/>
          <a:ext cx="5698498" cy="3419099"/>
        </a:xfrm>
        <a:prstGeom prst="rect">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Font typeface="Wingdings" panose="05000000000000000000" pitchFamily="2" charset="2"/>
            <a:buNone/>
          </a:pPr>
          <a:r>
            <a:rPr lang="en-US" sz="3200" kern="1200" dirty="0">
              <a:latin typeface="Times New Roman" panose="02020603050405020304" pitchFamily="18" charset="0"/>
              <a:cs typeface="Times New Roman" panose="02020603050405020304" pitchFamily="18" charset="0"/>
            </a:rPr>
            <a:t>Hypertension </a:t>
          </a:r>
          <a:r>
            <a:rPr lang="en-US" sz="3600" kern="1200" dirty="0">
              <a:latin typeface="Times New Roman" panose="02020603050405020304" pitchFamily="18" charset="0"/>
              <a:cs typeface="Times New Roman" panose="02020603050405020304" pitchFamily="18" charset="0"/>
            </a:rPr>
            <a:t>(</a:t>
          </a:r>
          <a:r>
            <a:rPr lang="en-US" sz="3600" b="1" i="1" kern="1200" dirty="0">
              <a:latin typeface="Times New Roman" panose="02020603050405020304" pitchFamily="18" charset="0"/>
              <a:cs typeface="Times New Roman" panose="02020603050405020304" pitchFamily="18" charset="0"/>
            </a:rPr>
            <a:t>90/140 mmHg</a:t>
          </a:r>
          <a:r>
            <a:rPr lang="en-US" sz="3600" kern="1200" dirty="0">
              <a:latin typeface="Times New Roman" panose="02020603050405020304" pitchFamily="18" charset="0"/>
              <a:cs typeface="Times New Roman" panose="02020603050405020304" pitchFamily="18" charset="0"/>
            </a:rPr>
            <a:t>) </a:t>
          </a:r>
          <a:r>
            <a:rPr lang="en-US" sz="3200" kern="1200" dirty="0">
              <a:latin typeface="Times New Roman" panose="02020603050405020304" pitchFamily="18" charset="0"/>
              <a:cs typeface="Times New Roman" panose="02020603050405020304" pitchFamily="18" charset="0"/>
            </a:rPr>
            <a:t>prevalence was </a:t>
          </a:r>
          <a:r>
            <a:rPr lang="en-US" sz="3200" b="1" i="1" kern="1200" dirty="0">
              <a:latin typeface="Times New Roman" panose="02020603050405020304" pitchFamily="18" charset="0"/>
              <a:cs typeface="Times New Roman" panose="02020603050405020304" pitchFamily="18" charset="0"/>
            </a:rPr>
            <a:t>33.2% </a:t>
          </a:r>
          <a:r>
            <a:rPr lang="en-US" sz="3200" kern="1200" dirty="0">
              <a:latin typeface="Times New Roman" panose="02020603050405020304" pitchFamily="18" charset="0"/>
              <a:cs typeface="Times New Roman" panose="02020603050405020304" pitchFamily="18" charset="0"/>
            </a:rPr>
            <a:t>in 2018 in the United Kingdom (UK) (Graham </a:t>
          </a:r>
          <a:r>
            <a:rPr lang="en-US" sz="3200" i="1" kern="1200" dirty="0">
              <a:latin typeface="Times New Roman" panose="02020603050405020304" pitchFamily="18" charset="0"/>
              <a:cs typeface="Times New Roman" panose="02020603050405020304" pitchFamily="18" charset="0"/>
            </a:rPr>
            <a:t>et al.,</a:t>
          </a:r>
          <a:r>
            <a:rPr lang="en-US" sz="3200" kern="1200" dirty="0">
              <a:latin typeface="Times New Roman" panose="02020603050405020304" pitchFamily="18" charset="0"/>
              <a:cs typeface="Times New Roman" panose="02020603050405020304" pitchFamily="18" charset="0"/>
            </a:rPr>
            <a:t> 2025; NHS England, 2023). </a:t>
          </a:r>
          <a:endParaRPr lang="en-IN" sz="3200" kern="1200" dirty="0">
            <a:latin typeface="Times New Roman" panose="02020603050405020304" pitchFamily="18" charset="0"/>
            <a:cs typeface="Times New Roman" panose="02020603050405020304" pitchFamily="18" charset="0"/>
          </a:endParaRPr>
        </a:p>
      </dsp:txBody>
      <dsp:txXfrm>
        <a:off x="1817729" y="4723"/>
        <a:ext cx="5698498" cy="3419099"/>
      </dsp:txXfrm>
    </dsp:sp>
    <dsp:sp modelId="{61D84ACB-A68E-45A2-B405-EE02CDEFBD32}">
      <dsp:nvSpPr>
        <dsp:cNvPr id="0" name=""/>
        <dsp:cNvSpPr/>
      </dsp:nvSpPr>
      <dsp:spPr>
        <a:xfrm>
          <a:off x="8086077" y="4723"/>
          <a:ext cx="5698498" cy="3419099"/>
        </a:xfrm>
        <a:prstGeom prst="rect">
          <a:avLst/>
        </a:prstGeom>
        <a:gradFill rotWithShape="0">
          <a:gsLst>
            <a:gs pos="0">
              <a:schemeClr val="accent4">
                <a:hueOff val="4900445"/>
                <a:satOff val="-20388"/>
                <a:lumOff val="4804"/>
                <a:alphaOff val="0"/>
                <a:lumMod val="110000"/>
                <a:satMod val="105000"/>
                <a:tint val="67000"/>
              </a:schemeClr>
            </a:gs>
            <a:gs pos="50000">
              <a:schemeClr val="accent4">
                <a:hueOff val="4900445"/>
                <a:satOff val="-20388"/>
                <a:lumOff val="4804"/>
                <a:alphaOff val="0"/>
                <a:lumMod val="105000"/>
                <a:satMod val="103000"/>
                <a:tint val="73000"/>
              </a:schemeClr>
            </a:gs>
            <a:gs pos="100000">
              <a:schemeClr val="accent4">
                <a:hueOff val="4900445"/>
                <a:satOff val="-20388"/>
                <a:lumOff val="4804"/>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Font typeface="Wingdings" panose="05000000000000000000" pitchFamily="2" charset="2"/>
            <a:buNone/>
          </a:pPr>
          <a:r>
            <a:rPr lang="en-US" sz="3200" kern="1200" dirty="0">
              <a:latin typeface="Times New Roman" panose="02020603050405020304" pitchFamily="18" charset="0"/>
              <a:cs typeface="Times New Roman" panose="02020603050405020304" pitchFamily="18" charset="0"/>
            </a:rPr>
            <a:t>Among older adults (65 years or older), the prevalence is higher such as </a:t>
          </a:r>
          <a:r>
            <a:rPr lang="en-US" sz="3600" b="1" i="1" kern="1200" dirty="0">
              <a:latin typeface="Times New Roman" panose="02020603050405020304" pitchFamily="18" charset="0"/>
              <a:cs typeface="Times New Roman" panose="02020603050405020304" pitchFamily="18" charset="0"/>
            </a:rPr>
            <a:t>60%</a:t>
          </a:r>
          <a:r>
            <a:rPr lang="en-US" sz="3600" kern="1200" dirty="0">
              <a:latin typeface="Times New Roman" panose="02020603050405020304" pitchFamily="18" charset="0"/>
              <a:cs typeface="Times New Roman" panose="02020603050405020304" pitchFamily="18" charset="0"/>
            </a:rPr>
            <a:t> </a:t>
          </a:r>
          <a:r>
            <a:rPr lang="en-US" sz="3200" kern="1200" dirty="0">
              <a:latin typeface="Times New Roman" panose="02020603050405020304" pitchFamily="18" charset="0"/>
              <a:cs typeface="Times New Roman" panose="02020603050405020304" pitchFamily="18" charset="0"/>
            </a:rPr>
            <a:t>whereas it is </a:t>
          </a:r>
          <a:r>
            <a:rPr lang="en-US" sz="3600" b="1" i="1" kern="1200" dirty="0">
              <a:latin typeface="Times New Roman" panose="02020603050405020304" pitchFamily="18" charset="0"/>
              <a:cs typeface="Times New Roman" panose="02020603050405020304" pitchFamily="18" charset="0"/>
            </a:rPr>
            <a:t>9%</a:t>
          </a:r>
          <a:r>
            <a:rPr lang="en-US" sz="3600" kern="1200" dirty="0">
              <a:latin typeface="Times New Roman" panose="02020603050405020304" pitchFamily="18" charset="0"/>
              <a:cs typeface="Times New Roman" panose="02020603050405020304" pitchFamily="18" charset="0"/>
            </a:rPr>
            <a:t> </a:t>
          </a:r>
          <a:r>
            <a:rPr lang="en-US" sz="3200" kern="1200" dirty="0">
              <a:latin typeface="Times New Roman" panose="02020603050405020304" pitchFamily="18" charset="0"/>
              <a:cs typeface="Times New Roman" panose="02020603050405020304" pitchFamily="18" charset="0"/>
            </a:rPr>
            <a:t>for people aged between 16 and 44 years [Figure 1] (NHS England, 2023; ONS, 2023).</a:t>
          </a:r>
          <a:endParaRPr lang="en-IN" sz="3200" kern="1200" dirty="0">
            <a:latin typeface="Times New Roman" panose="02020603050405020304" pitchFamily="18" charset="0"/>
            <a:cs typeface="Times New Roman" panose="02020603050405020304" pitchFamily="18" charset="0"/>
          </a:endParaRPr>
        </a:p>
      </dsp:txBody>
      <dsp:txXfrm>
        <a:off x="8086077" y="4723"/>
        <a:ext cx="5698498" cy="3419099"/>
      </dsp:txXfrm>
    </dsp:sp>
    <dsp:sp modelId="{02CD567F-5D17-4CA1-8A87-B2311242E8CE}">
      <dsp:nvSpPr>
        <dsp:cNvPr id="0" name=""/>
        <dsp:cNvSpPr/>
      </dsp:nvSpPr>
      <dsp:spPr>
        <a:xfrm>
          <a:off x="4951903" y="3993672"/>
          <a:ext cx="5698498" cy="3419099"/>
        </a:xfrm>
        <a:prstGeom prst="rect">
          <a:avLst/>
        </a:prstGeom>
        <a:gradFill rotWithShape="0">
          <a:gsLst>
            <a:gs pos="0">
              <a:schemeClr val="accent4">
                <a:hueOff val="9800891"/>
                <a:satOff val="-40777"/>
                <a:lumOff val="9608"/>
                <a:alphaOff val="0"/>
                <a:lumMod val="110000"/>
                <a:satMod val="105000"/>
                <a:tint val="67000"/>
              </a:schemeClr>
            </a:gs>
            <a:gs pos="50000">
              <a:schemeClr val="accent4">
                <a:hueOff val="9800891"/>
                <a:satOff val="-40777"/>
                <a:lumOff val="9608"/>
                <a:alphaOff val="0"/>
                <a:lumMod val="105000"/>
                <a:satMod val="103000"/>
                <a:tint val="73000"/>
              </a:schemeClr>
            </a:gs>
            <a:gs pos="100000">
              <a:schemeClr val="accent4">
                <a:hueOff val="9800891"/>
                <a:satOff val="-40777"/>
                <a:lumOff val="9608"/>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Font typeface="Wingdings" panose="05000000000000000000" pitchFamily="2" charset="2"/>
            <a:buNone/>
          </a:pPr>
          <a:r>
            <a:rPr lang="en-US" sz="3600" b="1" i="1" kern="1200" dirty="0">
              <a:latin typeface="Times New Roman" panose="02020603050405020304" pitchFamily="18" charset="0"/>
              <a:cs typeface="Times New Roman" panose="02020603050405020304" pitchFamily="18" charset="0"/>
            </a:rPr>
            <a:t>One third </a:t>
          </a:r>
          <a:r>
            <a:rPr lang="en-US" sz="3200" kern="1200" dirty="0">
              <a:latin typeface="Times New Roman" panose="02020603050405020304" pitchFamily="18" charset="0"/>
              <a:cs typeface="Times New Roman" panose="02020603050405020304" pitchFamily="18" charset="0"/>
            </a:rPr>
            <a:t>of at-risk people remain undiagnosed or untreated, which confirms needs for an intervention which helps in early identification and monitoring of hypertension (Graham </a:t>
          </a:r>
          <a:r>
            <a:rPr lang="en-US" sz="3200" i="1" kern="1200" dirty="0">
              <a:latin typeface="Times New Roman" panose="02020603050405020304" pitchFamily="18" charset="0"/>
              <a:cs typeface="Times New Roman" panose="02020603050405020304" pitchFamily="18" charset="0"/>
            </a:rPr>
            <a:t>et al., </a:t>
          </a:r>
          <a:r>
            <a:rPr lang="en-US" sz="3200" kern="1200" dirty="0">
              <a:latin typeface="Times New Roman" panose="02020603050405020304" pitchFamily="18" charset="0"/>
              <a:cs typeface="Times New Roman" panose="02020603050405020304" pitchFamily="18" charset="0"/>
            </a:rPr>
            <a:t>2025).</a:t>
          </a:r>
          <a:endParaRPr lang="en-IN" sz="3200" kern="1200" dirty="0">
            <a:latin typeface="Times New Roman" panose="02020603050405020304" pitchFamily="18" charset="0"/>
            <a:cs typeface="Times New Roman" panose="02020603050405020304" pitchFamily="18" charset="0"/>
          </a:endParaRPr>
        </a:p>
      </dsp:txBody>
      <dsp:txXfrm>
        <a:off x="4951903" y="3993672"/>
        <a:ext cx="5698498" cy="34190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FB0269-8B7F-4515-B698-50FA74C15119}">
      <dsp:nvSpPr>
        <dsp:cNvPr id="0" name=""/>
        <dsp:cNvSpPr/>
      </dsp:nvSpPr>
      <dsp:spPr>
        <a:xfrm>
          <a:off x="1314207" y="335410"/>
          <a:ext cx="12209037" cy="2251699"/>
        </a:xfrm>
        <a:prstGeom prst="rect">
          <a:avLst/>
        </a:prstGeom>
        <a:solidFill>
          <a:schemeClr val="lt1">
            <a:alpha val="40000"/>
            <a:hueOff val="0"/>
            <a:satOff val="0"/>
            <a:lumOff val="0"/>
            <a:alphaOff val="0"/>
          </a:schemeClr>
        </a:solidFill>
        <a:ln w="6350" cap="flat" cmpd="sng" algn="ctr">
          <a:solidFill>
            <a:schemeClr val="accent5">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525151" tIns="106680" rIns="106680" bIns="106680" numCol="1" spcCol="1270" anchor="ctr" anchorCtr="0">
          <a:noAutofit/>
        </a:bodyPr>
        <a:lstStyle/>
        <a:p>
          <a:pPr marL="0" lvl="0" indent="0" algn="l" defTabSz="1244600">
            <a:lnSpc>
              <a:spcPct val="90000"/>
            </a:lnSpc>
            <a:spcBef>
              <a:spcPct val="0"/>
            </a:spcBef>
            <a:spcAft>
              <a:spcPct val="35000"/>
            </a:spcAft>
            <a:buFont typeface="Wingdings" panose="05000000000000000000" pitchFamily="2" charset="2"/>
            <a:buNone/>
          </a:pPr>
          <a:r>
            <a:rPr lang="en-US" sz="2800" kern="1200" dirty="0">
              <a:latin typeface="Times New Roman" panose="02020603050405020304" pitchFamily="18" charset="0"/>
              <a:cs typeface="Times New Roman" panose="02020603050405020304" pitchFamily="18" charset="0"/>
            </a:rPr>
            <a:t>NICE Guideline (NG136): It suggests guidelines for hypertension diagnosis, BP measurement and CVD risk assessment (NICE, 2019). </a:t>
          </a:r>
          <a:endParaRPr lang="en-IN" sz="2800" kern="1200" dirty="0">
            <a:latin typeface="Times New Roman" panose="02020603050405020304" pitchFamily="18" charset="0"/>
            <a:cs typeface="Times New Roman" panose="02020603050405020304" pitchFamily="18" charset="0"/>
          </a:endParaRPr>
        </a:p>
      </dsp:txBody>
      <dsp:txXfrm>
        <a:off x="1314207" y="335410"/>
        <a:ext cx="12209037" cy="2251699"/>
      </dsp:txXfrm>
    </dsp:sp>
    <dsp:sp modelId="{E62C181E-B3F8-4E37-8A9D-7FC30B241102}">
      <dsp:nvSpPr>
        <dsp:cNvPr id="0" name=""/>
        <dsp:cNvSpPr/>
      </dsp:nvSpPr>
      <dsp:spPr>
        <a:xfrm>
          <a:off x="848048" y="0"/>
          <a:ext cx="1576189" cy="2364284"/>
        </a:xfrm>
        <a:prstGeom prst="rect">
          <a:avLst/>
        </a:prstGeom>
        <a:solidFill>
          <a:schemeClr val="accent5">
            <a:tint val="50000"/>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 modelId="{F52A4723-7F4B-4B7C-9BF3-185D653E8008}">
      <dsp:nvSpPr>
        <dsp:cNvPr id="0" name=""/>
        <dsp:cNvSpPr/>
      </dsp:nvSpPr>
      <dsp:spPr>
        <a:xfrm>
          <a:off x="1336003" y="3170049"/>
          <a:ext cx="12165444" cy="2251699"/>
        </a:xfrm>
        <a:prstGeom prst="rect">
          <a:avLst/>
        </a:prstGeom>
        <a:solidFill>
          <a:schemeClr val="lt1">
            <a:alpha val="40000"/>
            <a:hueOff val="0"/>
            <a:satOff val="0"/>
            <a:lumOff val="0"/>
            <a:alphaOff val="0"/>
          </a:schemeClr>
        </a:solidFill>
        <a:ln w="6350" cap="flat" cmpd="sng" algn="ctr">
          <a:solidFill>
            <a:schemeClr val="accent5">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525151" tIns="106680" rIns="106680" bIns="106680" numCol="1" spcCol="1270" anchor="ctr" anchorCtr="0">
          <a:noAutofit/>
        </a:bodyPr>
        <a:lstStyle/>
        <a:p>
          <a:pPr marL="0" lvl="0" indent="0" algn="l" defTabSz="1244600">
            <a:lnSpc>
              <a:spcPct val="90000"/>
            </a:lnSpc>
            <a:spcBef>
              <a:spcPct val="0"/>
            </a:spcBef>
            <a:spcAft>
              <a:spcPct val="35000"/>
            </a:spcAft>
            <a:buFont typeface="Wingdings" panose="05000000000000000000" pitchFamily="2" charset="2"/>
            <a:buNone/>
          </a:pPr>
          <a:r>
            <a:rPr lang="en-US" sz="2800" kern="1200" dirty="0">
              <a:latin typeface="Times New Roman" panose="02020603050405020304" pitchFamily="18" charset="0"/>
              <a:cs typeface="Times New Roman" panose="02020603050405020304" pitchFamily="18" charset="0"/>
            </a:rPr>
            <a:t>“Health Matter” Strategy: rising awareness for using the “</a:t>
          </a:r>
          <a:r>
            <a:rPr lang="en-US" sz="2800" b="1" i="1" kern="1200" dirty="0">
              <a:latin typeface="Times New Roman" panose="02020603050405020304" pitchFamily="18" charset="0"/>
              <a:cs typeface="Times New Roman" panose="02020603050405020304" pitchFamily="18" charset="0"/>
            </a:rPr>
            <a:t>Heart Age Tool</a:t>
          </a:r>
          <a:r>
            <a:rPr lang="en-US" sz="2800" kern="1200" dirty="0">
              <a:latin typeface="Times New Roman" panose="02020603050405020304" pitchFamily="18" charset="0"/>
              <a:cs typeface="Times New Roman" panose="02020603050405020304" pitchFamily="18" charset="0"/>
            </a:rPr>
            <a:t>” for self-monitoring, campaigns like “</a:t>
          </a:r>
          <a:r>
            <a:rPr lang="en-US" sz="2800" b="1" i="1" kern="1200" dirty="0">
              <a:latin typeface="Times New Roman" panose="02020603050405020304" pitchFamily="18" charset="0"/>
              <a:cs typeface="Times New Roman" panose="02020603050405020304" pitchFamily="18" charset="0"/>
            </a:rPr>
            <a:t>Know Your Number</a:t>
          </a:r>
          <a:r>
            <a:rPr lang="en-US" sz="2800" kern="1200" dirty="0">
              <a:latin typeface="Times New Roman" panose="02020603050405020304" pitchFamily="18" charset="0"/>
              <a:cs typeface="Times New Roman" panose="02020603050405020304" pitchFamily="18" charset="0"/>
            </a:rPr>
            <a:t>” for BP test and “</a:t>
          </a:r>
          <a:r>
            <a:rPr lang="en-US" sz="2800" b="1" i="1" kern="1200" dirty="0">
              <a:latin typeface="Times New Roman" panose="02020603050405020304" pitchFamily="18" charset="0"/>
              <a:cs typeface="Times New Roman" panose="02020603050405020304" pitchFamily="18" charset="0"/>
            </a:rPr>
            <a:t>NHS Health check</a:t>
          </a:r>
          <a:r>
            <a:rPr lang="en-US" sz="2800" kern="1200" dirty="0">
              <a:latin typeface="Times New Roman" panose="02020603050405020304" pitchFamily="18" charset="0"/>
              <a:cs typeface="Times New Roman" panose="02020603050405020304" pitchFamily="18" charset="0"/>
            </a:rPr>
            <a:t>” for managing hypertension of UK residents (Public Health England, 2017). </a:t>
          </a:r>
          <a:endParaRPr lang="en-IN" sz="2800" kern="1200" dirty="0">
            <a:latin typeface="Times New Roman" panose="02020603050405020304" pitchFamily="18" charset="0"/>
            <a:cs typeface="Times New Roman" panose="02020603050405020304" pitchFamily="18" charset="0"/>
          </a:endParaRPr>
        </a:p>
      </dsp:txBody>
      <dsp:txXfrm>
        <a:off x="1336003" y="3170049"/>
        <a:ext cx="12165444" cy="2251699"/>
      </dsp:txXfrm>
    </dsp:sp>
    <dsp:sp modelId="{B7BFC886-16A8-42C7-91F4-036169A9FAA0}">
      <dsp:nvSpPr>
        <dsp:cNvPr id="0" name=""/>
        <dsp:cNvSpPr/>
      </dsp:nvSpPr>
      <dsp:spPr>
        <a:xfrm>
          <a:off x="840435" y="2994534"/>
          <a:ext cx="1576189" cy="2364284"/>
        </a:xfrm>
        <a:prstGeom prst="rect">
          <a:avLst/>
        </a:prstGeom>
        <a:solidFill>
          <a:schemeClr val="accent5">
            <a:tint val="50000"/>
            <a:hueOff val="-6729641"/>
            <a:satOff val="-22947"/>
            <a:lumOff val="-3823"/>
            <a:alphaOff val="0"/>
          </a:schemeClr>
        </a:solid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6CEBF5-B7C4-47F8-A5D8-DF9250F7FD7B}">
      <dsp:nvSpPr>
        <dsp:cNvPr id="0" name=""/>
        <dsp:cNvSpPr/>
      </dsp:nvSpPr>
      <dsp:spPr>
        <a:xfrm>
          <a:off x="2481642" y="1024"/>
          <a:ext cx="3018415" cy="3018415"/>
        </a:xfrm>
        <a:prstGeom prst="ellipse">
          <a:avLst/>
        </a:prstGeom>
        <a:gradFill rotWithShape="0">
          <a:gsLst>
            <a:gs pos="0">
              <a:schemeClr val="accent2">
                <a:alpha val="50000"/>
                <a:hueOff val="0"/>
                <a:satOff val="0"/>
                <a:lumOff val="0"/>
                <a:alphaOff val="0"/>
                <a:lumMod val="110000"/>
                <a:satMod val="105000"/>
                <a:tint val="67000"/>
              </a:schemeClr>
            </a:gs>
            <a:gs pos="50000">
              <a:schemeClr val="accent2">
                <a:alpha val="50000"/>
                <a:hueOff val="0"/>
                <a:satOff val="0"/>
                <a:lumOff val="0"/>
                <a:alphaOff val="0"/>
                <a:lumMod val="105000"/>
                <a:satMod val="103000"/>
                <a:tint val="73000"/>
              </a:schemeClr>
            </a:gs>
            <a:gs pos="100000">
              <a:schemeClr val="accent2">
                <a:alpha val="50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0">
          <a:scrgbClr r="0" g="0" b="0"/>
        </a:effectRef>
        <a:fontRef idx="minor">
          <a:schemeClr val="tx1"/>
        </a:fontRef>
      </dsp:style>
      <dsp:txBody>
        <a:bodyPr spcFirstLastPara="0" vert="horz" wrap="square" lIns="166113" tIns="40640" rIns="166113" bIns="40640" numCol="1" spcCol="1270" anchor="ctr" anchorCtr="0">
          <a:noAutofit/>
        </a:bodyPr>
        <a:lstStyle/>
        <a:p>
          <a:pPr marL="0" lvl="0" indent="0" algn="ctr" defTabSz="1422400">
            <a:lnSpc>
              <a:spcPct val="90000"/>
            </a:lnSpc>
            <a:spcBef>
              <a:spcPct val="0"/>
            </a:spcBef>
            <a:spcAft>
              <a:spcPct val="35000"/>
            </a:spcAft>
            <a:buFont typeface="Wingdings" panose="05000000000000000000" pitchFamily="2" charset="2"/>
            <a:buNone/>
          </a:pPr>
          <a:r>
            <a:rPr lang="en-US" sz="3200" i="1" kern="1200" dirty="0">
              <a:latin typeface="Times New Roman" panose="02020603050405020304" pitchFamily="18" charset="0"/>
              <a:cs typeface="Times New Roman" panose="02020603050405020304" pitchFamily="18" charset="0"/>
            </a:rPr>
            <a:t>Respect for autonomy</a:t>
          </a:r>
          <a:endParaRPr lang="en-IN" sz="3200" kern="1200" dirty="0">
            <a:latin typeface="Times New Roman" panose="02020603050405020304" pitchFamily="18" charset="0"/>
            <a:cs typeface="Times New Roman" panose="02020603050405020304" pitchFamily="18" charset="0"/>
          </a:endParaRPr>
        </a:p>
      </dsp:txBody>
      <dsp:txXfrm>
        <a:off x="2923679" y="443061"/>
        <a:ext cx="2134341" cy="2134341"/>
      </dsp:txXfrm>
    </dsp:sp>
    <dsp:sp modelId="{3E0EA129-EF12-4C70-90EE-B4830497E3BE}">
      <dsp:nvSpPr>
        <dsp:cNvPr id="0" name=""/>
        <dsp:cNvSpPr/>
      </dsp:nvSpPr>
      <dsp:spPr>
        <a:xfrm>
          <a:off x="4896375" y="1024"/>
          <a:ext cx="3018415" cy="3018415"/>
        </a:xfrm>
        <a:prstGeom prst="ellipse">
          <a:avLst/>
        </a:prstGeom>
        <a:gradFill rotWithShape="0">
          <a:gsLst>
            <a:gs pos="0">
              <a:schemeClr val="accent3">
                <a:alpha val="50000"/>
                <a:hueOff val="0"/>
                <a:satOff val="0"/>
                <a:lumOff val="0"/>
                <a:alphaOff val="0"/>
                <a:lumMod val="110000"/>
                <a:satMod val="105000"/>
                <a:tint val="67000"/>
              </a:schemeClr>
            </a:gs>
            <a:gs pos="50000">
              <a:schemeClr val="accent3">
                <a:alpha val="50000"/>
                <a:hueOff val="0"/>
                <a:satOff val="0"/>
                <a:lumOff val="0"/>
                <a:alphaOff val="0"/>
                <a:lumMod val="105000"/>
                <a:satMod val="103000"/>
                <a:tint val="73000"/>
              </a:schemeClr>
            </a:gs>
            <a:gs pos="100000">
              <a:schemeClr val="accent3">
                <a:alpha val="50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0">
          <a:scrgbClr r="0" g="0" b="0"/>
        </a:effectRef>
        <a:fontRef idx="minor">
          <a:schemeClr val="tx1"/>
        </a:fontRef>
      </dsp:style>
      <dsp:txBody>
        <a:bodyPr spcFirstLastPara="0" vert="horz" wrap="square" lIns="166113" tIns="40640" rIns="166113" bIns="40640" numCol="1" spcCol="1270" anchor="ctr" anchorCtr="0">
          <a:noAutofit/>
        </a:bodyPr>
        <a:lstStyle/>
        <a:p>
          <a:pPr marL="0" lvl="0" indent="0" algn="ctr" defTabSz="1422400">
            <a:lnSpc>
              <a:spcPct val="90000"/>
            </a:lnSpc>
            <a:spcBef>
              <a:spcPct val="0"/>
            </a:spcBef>
            <a:spcAft>
              <a:spcPct val="35000"/>
            </a:spcAft>
            <a:buFont typeface="Wingdings" panose="05000000000000000000" pitchFamily="2" charset="2"/>
            <a:buNone/>
          </a:pPr>
          <a:r>
            <a:rPr lang="en-US" sz="3200" i="1" kern="1200" dirty="0">
              <a:latin typeface="Times New Roman" panose="02020603050405020304" pitchFamily="18" charset="0"/>
              <a:cs typeface="Times New Roman" panose="02020603050405020304" pitchFamily="18" charset="0"/>
            </a:rPr>
            <a:t>Empowerment </a:t>
          </a:r>
          <a:endParaRPr lang="en-IN" sz="3200" kern="1200" dirty="0">
            <a:latin typeface="Times New Roman" panose="02020603050405020304" pitchFamily="18" charset="0"/>
            <a:cs typeface="Times New Roman" panose="02020603050405020304" pitchFamily="18" charset="0"/>
          </a:endParaRPr>
        </a:p>
      </dsp:txBody>
      <dsp:txXfrm>
        <a:off x="5338412" y="443061"/>
        <a:ext cx="2134341" cy="2134341"/>
      </dsp:txXfrm>
    </dsp:sp>
    <dsp:sp modelId="{E4A6F6FA-DD07-4DEC-B0DE-0BBB8E8DF213}">
      <dsp:nvSpPr>
        <dsp:cNvPr id="0" name=""/>
        <dsp:cNvSpPr/>
      </dsp:nvSpPr>
      <dsp:spPr>
        <a:xfrm>
          <a:off x="7311107" y="1024"/>
          <a:ext cx="3018415" cy="3018415"/>
        </a:xfrm>
        <a:prstGeom prst="ellipse">
          <a:avLst/>
        </a:prstGeom>
        <a:gradFill rotWithShape="0">
          <a:gsLst>
            <a:gs pos="0">
              <a:schemeClr val="accent4">
                <a:alpha val="50000"/>
                <a:hueOff val="0"/>
                <a:satOff val="0"/>
                <a:lumOff val="0"/>
                <a:alphaOff val="0"/>
                <a:lumMod val="110000"/>
                <a:satMod val="105000"/>
                <a:tint val="67000"/>
              </a:schemeClr>
            </a:gs>
            <a:gs pos="50000">
              <a:schemeClr val="accent4">
                <a:alpha val="50000"/>
                <a:hueOff val="0"/>
                <a:satOff val="0"/>
                <a:lumOff val="0"/>
                <a:alphaOff val="0"/>
                <a:lumMod val="105000"/>
                <a:satMod val="103000"/>
                <a:tint val="73000"/>
              </a:schemeClr>
            </a:gs>
            <a:gs pos="100000">
              <a:schemeClr val="accent4">
                <a:alpha val="50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0">
          <a:scrgbClr r="0" g="0" b="0"/>
        </a:effectRef>
        <a:fontRef idx="minor">
          <a:schemeClr val="tx1"/>
        </a:fontRef>
      </dsp:style>
      <dsp:txBody>
        <a:bodyPr spcFirstLastPara="0" vert="horz" wrap="square" lIns="166113" tIns="40640" rIns="166113" bIns="40640" numCol="1" spcCol="1270" anchor="ctr" anchorCtr="0">
          <a:noAutofit/>
        </a:bodyPr>
        <a:lstStyle/>
        <a:p>
          <a:pPr marL="0" lvl="0" indent="0" algn="ctr" defTabSz="1422400">
            <a:lnSpc>
              <a:spcPct val="90000"/>
            </a:lnSpc>
            <a:spcBef>
              <a:spcPct val="0"/>
            </a:spcBef>
            <a:spcAft>
              <a:spcPct val="35000"/>
            </a:spcAft>
            <a:buFont typeface="Wingdings" panose="05000000000000000000" pitchFamily="2" charset="2"/>
            <a:buNone/>
          </a:pPr>
          <a:r>
            <a:rPr lang="en-US" sz="3200" i="1" kern="1200" dirty="0">
              <a:latin typeface="Times New Roman" panose="02020603050405020304" pitchFamily="18" charset="0"/>
              <a:cs typeface="Times New Roman" panose="02020603050405020304" pitchFamily="18" charset="0"/>
            </a:rPr>
            <a:t>Equity and social justice </a:t>
          </a:r>
          <a:endParaRPr lang="en-IN" sz="3200" kern="1200" dirty="0">
            <a:latin typeface="Times New Roman" panose="02020603050405020304" pitchFamily="18" charset="0"/>
            <a:cs typeface="Times New Roman" panose="02020603050405020304" pitchFamily="18" charset="0"/>
          </a:endParaRPr>
        </a:p>
      </dsp:txBody>
      <dsp:txXfrm>
        <a:off x="7753144" y="443061"/>
        <a:ext cx="2134341" cy="2134341"/>
      </dsp:txXfrm>
    </dsp:sp>
    <dsp:sp modelId="{70EC5509-9385-42E2-9527-5F36619ED4D1}">
      <dsp:nvSpPr>
        <dsp:cNvPr id="0" name=""/>
        <dsp:cNvSpPr/>
      </dsp:nvSpPr>
      <dsp:spPr>
        <a:xfrm>
          <a:off x="9725839" y="1024"/>
          <a:ext cx="3018415" cy="3018415"/>
        </a:xfrm>
        <a:prstGeom prst="ellipse">
          <a:avLst/>
        </a:prstGeom>
        <a:gradFill rotWithShape="0">
          <a:gsLst>
            <a:gs pos="0">
              <a:schemeClr val="accent5">
                <a:alpha val="50000"/>
                <a:hueOff val="0"/>
                <a:satOff val="0"/>
                <a:lumOff val="0"/>
                <a:alphaOff val="0"/>
                <a:lumMod val="110000"/>
                <a:satMod val="105000"/>
                <a:tint val="67000"/>
              </a:schemeClr>
            </a:gs>
            <a:gs pos="50000">
              <a:schemeClr val="accent5">
                <a:alpha val="50000"/>
                <a:hueOff val="0"/>
                <a:satOff val="0"/>
                <a:lumOff val="0"/>
                <a:alphaOff val="0"/>
                <a:lumMod val="105000"/>
                <a:satMod val="103000"/>
                <a:tint val="73000"/>
              </a:schemeClr>
            </a:gs>
            <a:gs pos="100000">
              <a:schemeClr val="accent5">
                <a:alpha val="50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0">
          <a:scrgbClr r="0" g="0" b="0"/>
        </a:effectRef>
        <a:fontRef idx="minor">
          <a:schemeClr val="tx1"/>
        </a:fontRef>
      </dsp:style>
      <dsp:txBody>
        <a:bodyPr spcFirstLastPara="0" vert="horz" wrap="square" lIns="166113" tIns="40640" rIns="166113" bIns="40640" numCol="1" spcCol="1270" anchor="ctr" anchorCtr="0">
          <a:noAutofit/>
        </a:bodyPr>
        <a:lstStyle/>
        <a:p>
          <a:pPr marL="0" lvl="0" indent="0" algn="ctr" defTabSz="1422400">
            <a:lnSpc>
              <a:spcPct val="90000"/>
            </a:lnSpc>
            <a:spcBef>
              <a:spcPct val="0"/>
            </a:spcBef>
            <a:spcAft>
              <a:spcPct val="35000"/>
            </a:spcAft>
            <a:buFont typeface="Wingdings" panose="05000000000000000000" pitchFamily="2" charset="2"/>
            <a:buNone/>
          </a:pPr>
          <a:r>
            <a:rPr lang="en-US" sz="3200" i="1" kern="1200" dirty="0">
              <a:latin typeface="Times New Roman" panose="02020603050405020304" pitchFamily="18" charset="0"/>
              <a:cs typeface="Times New Roman" panose="02020603050405020304" pitchFamily="18" charset="0"/>
            </a:rPr>
            <a:t>Collective responsibility </a:t>
          </a:r>
          <a:r>
            <a:rPr lang="en-US" sz="3200" kern="1200" dirty="0">
              <a:latin typeface="Times New Roman" panose="02020603050405020304" pitchFamily="18" charset="0"/>
              <a:cs typeface="Times New Roman" panose="02020603050405020304" pitchFamily="18" charset="0"/>
            </a:rPr>
            <a:t>(WHO, n.d.). </a:t>
          </a:r>
          <a:endParaRPr lang="en-IN" sz="3200" kern="1200" dirty="0">
            <a:latin typeface="Times New Roman" panose="02020603050405020304" pitchFamily="18" charset="0"/>
            <a:cs typeface="Times New Roman" panose="02020603050405020304" pitchFamily="18" charset="0"/>
          </a:endParaRPr>
        </a:p>
      </dsp:txBody>
      <dsp:txXfrm>
        <a:off x="10167876" y="443061"/>
        <a:ext cx="2134341" cy="213434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3A2413-0429-4E9E-A293-16A8E40588CA}">
      <dsp:nvSpPr>
        <dsp:cNvPr id="0" name=""/>
        <dsp:cNvSpPr/>
      </dsp:nvSpPr>
      <dsp:spPr>
        <a:xfrm>
          <a:off x="751640" y="4165"/>
          <a:ext cx="4017629" cy="2410577"/>
        </a:xfrm>
        <a:prstGeom prst="rect">
          <a:avLst/>
        </a:prstGeom>
        <a:gradFill rotWithShape="0">
          <a:gsLst>
            <a:gs pos="0">
              <a:schemeClr val="accent2">
                <a:shade val="50000"/>
                <a:hueOff val="0"/>
                <a:satOff val="0"/>
                <a:lumOff val="0"/>
                <a:alphaOff val="0"/>
                <a:lumMod val="110000"/>
                <a:satMod val="105000"/>
                <a:tint val="67000"/>
              </a:schemeClr>
            </a:gs>
            <a:gs pos="50000">
              <a:schemeClr val="accent2">
                <a:shade val="50000"/>
                <a:hueOff val="0"/>
                <a:satOff val="0"/>
                <a:lumOff val="0"/>
                <a:alphaOff val="0"/>
                <a:lumMod val="105000"/>
                <a:satMod val="103000"/>
                <a:tint val="73000"/>
              </a:schemeClr>
            </a:gs>
            <a:gs pos="100000">
              <a:schemeClr val="accent2">
                <a:shade val="50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Font typeface="Wingdings" panose="05000000000000000000" pitchFamily="2" charset="2"/>
            <a:buNone/>
          </a:pPr>
          <a:r>
            <a:rPr lang="en-US" sz="4100" i="1" kern="1200" dirty="0">
              <a:latin typeface="Times New Roman" panose="02020603050405020304" pitchFamily="18" charset="0"/>
              <a:cs typeface="Times New Roman" panose="02020603050405020304" pitchFamily="18" charset="0"/>
            </a:rPr>
            <a:t>Empowerment </a:t>
          </a:r>
          <a:endParaRPr lang="en-IN" sz="4100" kern="1200" dirty="0">
            <a:latin typeface="Times New Roman" panose="02020603050405020304" pitchFamily="18" charset="0"/>
            <a:cs typeface="Times New Roman" panose="02020603050405020304" pitchFamily="18" charset="0"/>
          </a:endParaRPr>
        </a:p>
      </dsp:txBody>
      <dsp:txXfrm>
        <a:off x="751640" y="4165"/>
        <a:ext cx="4017629" cy="2410577"/>
      </dsp:txXfrm>
    </dsp:sp>
    <dsp:sp modelId="{1D42F576-5373-4F41-A80D-5230DA63B7F9}">
      <dsp:nvSpPr>
        <dsp:cNvPr id="0" name=""/>
        <dsp:cNvSpPr/>
      </dsp:nvSpPr>
      <dsp:spPr>
        <a:xfrm>
          <a:off x="5171033" y="4165"/>
          <a:ext cx="4017629" cy="2410577"/>
        </a:xfrm>
        <a:prstGeom prst="rect">
          <a:avLst/>
        </a:prstGeom>
        <a:gradFill rotWithShape="0">
          <a:gsLst>
            <a:gs pos="0">
              <a:schemeClr val="accent2">
                <a:shade val="50000"/>
                <a:hueOff val="-197058"/>
                <a:satOff val="2594"/>
                <a:lumOff val="15539"/>
                <a:alphaOff val="0"/>
                <a:lumMod val="110000"/>
                <a:satMod val="105000"/>
                <a:tint val="67000"/>
              </a:schemeClr>
            </a:gs>
            <a:gs pos="50000">
              <a:schemeClr val="accent2">
                <a:shade val="50000"/>
                <a:hueOff val="-197058"/>
                <a:satOff val="2594"/>
                <a:lumOff val="15539"/>
                <a:alphaOff val="0"/>
                <a:lumMod val="105000"/>
                <a:satMod val="103000"/>
                <a:tint val="73000"/>
              </a:schemeClr>
            </a:gs>
            <a:gs pos="100000">
              <a:schemeClr val="accent2">
                <a:shade val="50000"/>
                <a:hueOff val="-197058"/>
                <a:satOff val="2594"/>
                <a:lumOff val="15539"/>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Font typeface="Wingdings" panose="05000000000000000000" pitchFamily="2" charset="2"/>
            <a:buNone/>
          </a:pPr>
          <a:r>
            <a:rPr lang="en-US" sz="4100" i="1" kern="1200">
              <a:latin typeface="Times New Roman" panose="02020603050405020304" pitchFamily="18" charset="0"/>
              <a:cs typeface="Times New Roman" panose="02020603050405020304" pitchFamily="18" charset="0"/>
            </a:rPr>
            <a:t>Holistic approach </a:t>
          </a:r>
          <a:endParaRPr lang="en-IN" sz="4100" kern="1200">
            <a:latin typeface="Times New Roman" panose="02020603050405020304" pitchFamily="18" charset="0"/>
            <a:cs typeface="Times New Roman" panose="02020603050405020304" pitchFamily="18" charset="0"/>
          </a:endParaRPr>
        </a:p>
      </dsp:txBody>
      <dsp:txXfrm>
        <a:off x="5171033" y="4165"/>
        <a:ext cx="4017629" cy="2410577"/>
      </dsp:txXfrm>
    </dsp:sp>
    <dsp:sp modelId="{F56453DA-270B-42D6-9806-95F4987EC91F}">
      <dsp:nvSpPr>
        <dsp:cNvPr id="0" name=""/>
        <dsp:cNvSpPr/>
      </dsp:nvSpPr>
      <dsp:spPr>
        <a:xfrm>
          <a:off x="9590425" y="4165"/>
          <a:ext cx="4017629" cy="2410577"/>
        </a:xfrm>
        <a:prstGeom prst="rect">
          <a:avLst/>
        </a:prstGeom>
        <a:gradFill rotWithShape="0">
          <a:gsLst>
            <a:gs pos="0">
              <a:schemeClr val="accent2">
                <a:shade val="50000"/>
                <a:hueOff val="-394116"/>
                <a:satOff val="5189"/>
                <a:lumOff val="31078"/>
                <a:alphaOff val="0"/>
                <a:lumMod val="110000"/>
                <a:satMod val="105000"/>
                <a:tint val="67000"/>
              </a:schemeClr>
            </a:gs>
            <a:gs pos="50000">
              <a:schemeClr val="accent2">
                <a:shade val="50000"/>
                <a:hueOff val="-394116"/>
                <a:satOff val="5189"/>
                <a:lumOff val="31078"/>
                <a:alphaOff val="0"/>
                <a:lumMod val="105000"/>
                <a:satMod val="103000"/>
                <a:tint val="73000"/>
              </a:schemeClr>
            </a:gs>
            <a:gs pos="100000">
              <a:schemeClr val="accent2">
                <a:shade val="50000"/>
                <a:hueOff val="-394116"/>
                <a:satOff val="5189"/>
                <a:lumOff val="31078"/>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Font typeface="Wingdings" panose="05000000000000000000" pitchFamily="2" charset="2"/>
            <a:buNone/>
          </a:pPr>
          <a:r>
            <a:rPr lang="en-US" sz="4100" i="1" kern="1200" dirty="0">
              <a:latin typeface="Times New Roman" panose="02020603050405020304" pitchFamily="18" charset="0"/>
              <a:cs typeface="Times New Roman" panose="02020603050405020304" pitchFamily="18" charset="0"/>
            </a:rPr>
            <a:t>Sustainability </a:t>
          </a:r>
          <a:endParaRPr lang="en-IN" sz="4100" kern="1200" dirty="0">
            <a:latin typeface="Times New Roman" panose="02020603050405020304" pitchFamily="18" charset="0"/>
            <a:cs typeface="Times New Roman" panose="02020603050405020304" pitchFamily="18" charset="0"/>
          </a:endParaRPr>
        </a:p>
      </dsp:txBody>
      <dsp:txXfrm>
        <a:off x="9590425" y="4165"/>
        <a:ext cx="4017629" cy="2410577"/>
      </dsp:txXfrm>
    </dsp:sp>
    <dsp:sp modelId="{E642DC53-FC12-4424-8975-335854B6E29F}">
      <dsp:nvSpPr>
        <dsp:cNvPr id="0" name=""/>
        <dsp:cNvSpPr/>
      </dsp:nvSpPr>
      <dsp:spPr>
        <a:xfrm>
          <a:off x="751640" y="2816506"/>
          <a:ext cx="4017629" cy="2410577"/>
        </a:xfrm>
        <a:prstGeom prst="rect">
          <a:avLst/>
        </a:prstGeom>
        <a:gradFill rotWithShape="0">
          <a:gsLst>
            <a:gs pos="0">
              <a:schemeClr val="accent2">
                <a:shade val="50000"/>
                <a:hueOff val="-591174"/>
                <a:satOff val="7783"/>
                <a:lumOff val="46617"/>
                <a:alphaOff val="0"/>
                <a:lumMod val="110000"/>
                <a:satMod val="105000"/>
                <a:tint val="67000"/>
              </a:schemeClr>
            </a:gs>
            <a:gs pos="50000">
              <a:schemeClr val="accent2">
                <a:shade val="50000"/>
                <a:hueOff val="-591174"/>
                <a:satOff val="7783"/>
                <a:lumOff val="46617"/>
                <a:alphaOff val="0"/>
                <a:lumMod val="105000"/>
                <a:satMod val="103000"/>
                <a:tint val="73000"/>
              </a:schemeClr>
            </a:gs>
            <a:gs pos="100000">
              <a:schemeClr val="accent2">
                <a:shade val="50000"/>
                <a:hueOff val="-591174"/>
                <a:satOff val="7783"/>
                <a:lumOff val="46617"/>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Font typeface="Wingdings" panose="05000000000000000000" pitchFamily="2" charset="2"/>
            <a:buNone/>
          </a:pPr>
          <a:r>
            <a:rPr lang="en-US" sz="4100" i="1" kern="1200">
              <a:latin typeface="Times New Roman" panose="02020603050405020304" pitchFamily="18" charset="0"/>
              <a:cs typeface="Times New Roman" panose="02020603050405020304" pitchFamily="18" charset="0"/>
            </a:rPr>
            <a:t>Equitable actions </a:t>
          </a:r>
          <a:endParaRPr lang="en-IN" sz="4100" kern="1200">
            <a:latin typeface="Times New Roman" panose="02020603050405020304" pitchFamily="18" charset="0"/>
            <a:cs typeface="Times New Roman" panose="02020603050405020304" pitchFamily="18" charset="0"/>
          </a:endParaRPr>
        </a:p>
      </dsp:txBody>
      <dsp:txXfrm>
        <a:off x="751640" y="2816506"/>
        <a:ext cx="4017629" cy="2410577"/>
      </dsp:txXfrm>
    </dsp:sp>
    <dsp:sp modelId="{7D318A12-01E8-4C4A-B8A1-948DED68D6B6}">
      <dsp:nvSpPr>
        <dsp:cNvPr id="0" name=""/>
        <dsp:cNvSpPr/>
      </dsp:nvSpPr>
      <dsp:spPr>
        <a:xfrm>
          <a:off x="5171033" y="2816506"/>
          <a:ext cx="4017629" cy="2410577"/>
        </a:xfrm>
        <a:prstGeom prst="rect">
          <a:avLst/>
        </a:prstGeom>
        <a:gradFill rotWithShape="0">
          <a:gsLst>
            <a:gs pos="0">
              <a:schemeClr val="accent2">
                <a:shade val="50000"/>
                <a:hueOff val="-394116"/>
                <a:satOff val="5189"/>
                <a:lumOff val="31078"/>
                <a:alphaOff val="0"/>
                <a:lumMod val="110000"/>
                <a:satMod val="105000"/>
                <a:tint val="67000"/>
              </a:schemeClr>
            </a:gs>
            <a:gs pos="50000">
              <a:schemeClr val="accent2">
                <a:shade val="50000"/>
                <a:hueOff val="-394116"/>
                <a:satOff val="5189"/>
                <a:lumOff val="31078"/>
                <a:alphaOff val="0"/>
                <a:lumMod val="105000"/>
                <a:satMod val="103000"/>
                <a:tint val="73000"/>
              </a:schemeClr>
            </a:gs>
            <a:gs pos="100000">
              <a:schemeClr val="accent2">
                <a:shade val="50000"/>
                <a:hueOff val="-394116"/>
                <a:satOff val="5189"/>
                <a:lumOff val="31078"/>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Font typeface="Wingdings" panose="05000000000000000000" pitchFamily="2" charset="2"/>
            <a:buNone/>
          </a:pPr>
          <a:r>
            <a:rPr lang="en-US" sz="4100" i="1" kern="1200">
              <a:latin typeface="Times New Roman" panose="02020603050405020304" pitchFamily="18" charset="0"/>
              <a:cs typeface="Times New Roman" panose="02020603050405020304" pitchFamily="18" charset="0"/>
            </a:rPr>
            <a:t>Participatory approaches </a:t>
          </a:r>
          <a:endParaRPr lang="en-IN" sz="4100" kern="1200">
            <a:latin typeface="Times New Roman" panose="02020603050405020304" pitchFamily="18" charset="0"/>
            <a:cs typeface="Times New Roman" panose="02020603050405020304" pitchFamily="18" charset="0"/>
          </a:endParaRPr>
        </a:p>
      </dsp:txBody>
      <dsp:txXfrm>
        <a:off x="5171033" y="2816506"/>
        <a:ext cx="4017629" cy="2410577"/>
      </dsp:txXfrm>
    </dsp:sp>
    <dsp:sp modelId="{9C030655-9B5A-4B31-B9A2-36CB3DF5005A}">
      <dsp:nvSpPr>
        <dsp:cNvPr id="0" name=""/>
        <dsp:cNvSpPr/>
      </dsp:nvSpPr>
      <dsp:spPr>
        <a:xfrm>
          <a:off x="9590425" y="2816506"/>
          <a:ext cx="4017629" cy="2410577"/>
        </a:xfrm>
        <a:prstGeom prst="rect">
          <a:avLst/>
        </a:prstGeom>
        <a:gradFill rotWithShape="0">
          <a:gsLst>
            <a:gs pos="0">
              <a:schemeClr val="accent2">
                <a:shade val="50000"/>
                <a:hueOff val="-197058"/>
                <a:satOff val="2594"/>
                <a:lumOff val="15539"/>
                <a:alphaOff val="0"/>
                <a:lumMod val="110000"/>
                <a:satMod val="105000"/>
                <a:tint val="67000"/>
              </a:schemeClr>
            </a:gs>
            <a:gs pos="50000">
              <a:schemeClr val="accent2">
                <a:shade val="50000"/>
                <a:hueOff val="-197058"/>
                <a:satOff val="2594"/>
                <a:lumOff val="15539"/>
                <a:alphaOff val="0"/>
                <a:lumMod val="105000"/>
                <a:satMod val="103000"/>
                <a:tint val="73000"/>
              </a:schemeClr>
            </a:gs>
            <a:gs pos="100000">
              <a:schemeClr val="accent2">
                <a:shade val="50000"/>
                <a:hueOff val="-197058"/>
                <a:satOff val="2594"/>
                <a:lumOff val="15539"/>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Font typeface="Wingdings" panose="05000000000000000000" pitchFamily="2" charset="2"/>
            <a:buNone/>
          </a:pPr>
          <a:r>
            <a:rPr lang="en-US" sz="4100" i="1" kern="1200" dirty="0">
              <a:latin typeface="Times New Roman" panose="02020603050405020304" pitchFamily="18" charset="0"/>
              <a:cs typeface="Times New Roman" panose="02020603050405020304" pitchFamily="18" charset="0"/>
            </a:rPr>
            <a:t>Multi-strategy action </a:t>
          </a:r>
          <a:r>
            <a:rPr lang="en-US" sz="4100" kern="1200" dirty="0">
              <a:latin typeface="Times New Roman" panose="02020603050405020304" pitchFamily="18" charset="0"/>
              <a:cs typeface="Times New Roman" panose="02020603050405020304" pitchFamily="18" charset="0"/>
            </a:rPr>
            <a:t>(Haugan and Eriksson, 2021). </a:t>
          </a:r>
          <a:endParaRPr lang="en-IN" sz="4100" kern="1200" dirty="0">
            <a:latin typeface="Times New Roman" panose="02020603050405020304" pitchFamily="18" charset="0"/>
            <a:cs typeface="Times New Roman" panose="02020603050405020304" pitchFamily="18" charset="0"/>
          </a:endParaRPr>
        </a:p>
      </dsp:txBody>
      <dsp:txXfrm>
        <a:off x="9590425" y="2816506"/>
        <a:ext cx="4017629" cy="241057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PictureStrips">
  <dgm:title val=""/>
  <dgm:desc val=""/>
  <dgm:catLst>
    <dgm:cat type="list" pri="12500"/>
    <dgm:cat type="picture" pri="13000"/>
    <dgm:cat type="pictureconvert" pri="13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40" srcId="0" destId="10" srcOrd="0" destOrd="0"/>
        <dgm:cxn modelId="50" srcId="0" destId="20" srcOrd="1" destOrd="0"/>
        <dgm:cxn modelId="60" srcId="0" destId="30" srcOrd="2" destOrd="0"/>
        <dgm:cxn modelId="70" srcId="0" destId="40" srcOrd="2"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3"/>
        </dgm:alg>
        <dgm:shape xmlns:r="http://schemas.openxmlformats.org/officeDocument/2006/relationships" r:blip="">
          <dgm:adjLst/>
        </dgm:shape>
        <dgm:choose name="Name4">
          <dgm:if name="Name5" func="var" arg="dir" op="equ" val="norm">
            <dgm:constrLst>
              <dgm:constr type="l" for="ch" forName="rect1" refType="w" fact="0.04"/>
              <dgm:constr type="t" for="ch" forName="rect1" refType="h" fact="0.13"/>
              <dgm:constr type="w" for="ch" forName="rect1" refType="w" fact="0.96"/>
              <dgm:constr type="h" for="ch" forName="rect1" refType="h" fact="0.9"/>
              <dgm:constr type="l" for="ch" forName="rect2" refType="w" fact="0"/>
              <dgm:constr type="t" for="ch" forName="rect2" refType="h" fact="0"/>
              <dgm:constr type="w" for="ch" forName="rect2" refType="w" fact="0.21"/>
              <dgm:constr type="h" for="ch" forName="rect2" refType="w" fact="0.315"/>
            </dgm:constrLst>
          </dgm:if>
          <dgm:else name="Name6">
            <dgm:constrLst>
              <dgm:constr type="l" for="ch" forName="rect1" refType="w" fact="0"/>
              <dgm:constr type="t" for="ch" forName="rect1" refType="h" fact="0.13"/>
              <dgm:constr type="w" for="ch" forName="rect1" refType="w" fact="0.96"/>
              <dgm:constr type="h" for="ch" forName="rect1" refType="h" fact="0.9"/>
              <dgm:constr type="l" for="ch" forName="rect2" refType="w" fact="0.79"/>
              <dgm:constr type="t" for="ch" forName="rect2" refType="h" fact="0"/>
              <dgm:constr type="w" for="ch" forName="rect2" refType="w" fact="0.21"/>
              <dgm:constr type="h" for="ch" forName="rect2" refType="w" fact="0.315"/>
            </dgm:constrLst>
          </dgm:else>
        </dgm:choose>
        <dgm:layoutNode name="rect1" styleLbl="trAlignAcc1">
          <dgm:varLst>
            <dgm:bulletEnabled val="1"/>
          </dgm:varLst>
          <dgm:alg type="tx">
            <dgm:param type="parTxLTRAlign" val="l"/>
          </dgm:alg>
          <dgm:shape xmlns:r="http://schemas.openxmlformats.org/officeDocument/2006/relationships" type="rect" r:blip="">
            <dgm:adjLst/>
          </dgm:shape>
          <dgm:presOf axis="desOrSelf" ptType="node"/>
          <dgm:choose name="Name7">
            <dgm:if name="Name8" func="var" arg="dir" op="equ" val="norm">
              <dgm:constrLst>
                <dgm:constr type="lMarg" refType="w" fact="0.6"/>
                <dgm:constr type="rMarg" refType="primFontSz" fact="0.3"/>
                <dgm:constr type="tMarg" refType="primFontSz" fact="0.3"/>
                <dgm:constr type="bMarg" refType="primFontSz" fact="0.3"/>
              </dgm:constrLst>
            </dgm:if>
            <dgm:else name="Name9">
              <dgm:constrLst>
                <dgm:constr type="lMarg" refType="primFontSz" fact="0.3"/>
                <dgm:constr type="rMarg" refType="w" fact="0.6"/>
                <dgm:constr type="tMarg" refType="primFontSz" fact="0.3"/>
                <dgm:constr type="bMarg" refType="primFontSz" fact="0.3"/>
              </dgm:constrLst>
            </dgm:else>
          </dgm:choose>
          <dgm:ruleLst>
            <dgm:rule type="primFontSz" val="5" fact="NaN" max="NaN"/>
          </dgm:ruleLst>
        </dgm:layoutNode>
        <dgm:layoutNode name="rect2" styleLbl="fg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enn3">
  <dgm:title val=""/>
  <dgm:desc val=""/>
  <dgm:catLst>
    <dgm:cat type="relationship" pri="118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D02391-3278-42EE-8CD7-0CD7CA7FE74F}" type="datetimeFigureOut">
              <a:rPr lang="en-IN" smtClean="0"/>
              <a:t>06-03-2026</a:t>
            </a:fld>
            <a:endParaRPr lang="en-IN"/>
          </a:p>
        </p:txBody>
      </p:sp>
      <p:sp>
        <p:nvSpPr>
          <p:cNvPr id="4" name="Slide Image Placeholder 3"/>
          <p:cNvSpPr>
            <a:spLocks noGrp="1" noRot="1" noChangeAspect="1"/>
          </p:cNvSpPr>
          <p:nvPr>
            <p:ph type="sldImg" idx="2"/>
          </p:nvPr>
        </p:nvSpPr>
        <p:spPr>
          <a:xfrm>
            <a:off x="2330450" y="1143000"/>
            <a:ext cx="21971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88019F9-2CB0-489F-A75C-A1315155F94D}" type="slidenum">
              <a:rPr lang="en-IN" smtClean="0"/>
              <a:t>‹#›</a:t>
            </a:fld>
            <a:endParaRPr lang="en-IN"/>
          </a:p>
        </p:txBody>
      </p:sp>
    </p:spTree>
    <p:extLst>
      <p:ext uri="{BB962C8B-B14F-4D97-AF65-F5344CB8AC3E}">
        <p14:creationId xmlns:p14="http://schemas.microsoft.com/office/powerpoint/2010/main" val="559101441"/>
      </p:ext>
    </p:extLst>
  </p:cSld>
  <p:clrMap bg1="lt1" tx1="dk1" bg2="lt2" tx2="dk2" accent1="accent1" accent2="accent2" accent3="accent3" accent4="accent4" accent5="accent5" accent6="accent6" hlink="hlink" folHlink="folHlink"/>
  <p:notesStyle>
    <a:lvl1pPr marL="0" algn="l" defTabSz="3490462" rtl="0" eaLnBrk="1" latinLnBrk="0" hangingPunct="1">
      <a:defRPr sz="4581" kern="1200">
        <a:solidFill>
          <a:schemeClr val="tx1"/>
        </a:solidFill>
        <a:latin typeface="+mn-lt"/>
        <a:ea typeface="+mn-ea"/>
        <a:cs typeface="+mn-cs"/>
      </a:defRPr>
    </a:lvl1pPr>
    <a:lvl2pPr marL="1745231" algn="l" defTabSz="3490462" rtl="0" eaLnBrk="1" latinLnBrk="0" hangingPunct="1">
      <a:defRPr sz="4581" kern="1200">
        <a:solidFill>
          <a:schemeClr val="tx1"/>
        </a:solidFill>
        <a:latin typeface="+mn-lt"/>
        <a:ea typeface="+mn-ea"/>
        <a:cs typeface="+mn-cs"/>
      </a:defRPr>
    </a:lvl2pPr>
    <a:lvl3pPr marL="3490462" algn="l" defTabSz="3490462" rtl="0" eaLnBrk="1" latinLnBrk="0" hangingPunct="1">
      <a:defRPr sz="4581" kern="1200">
        <a:solidFill>
          <a:schemeClr val="tx1"/>
        </a:solidFill>
        <a:latin typeface="+mn-lt"/>
        <a:ea typeface="+mn-ea"/>
        <a:cs typeface="+mn-cs"/>
      </a:defRPr>
    </a:lvl3pPr>
    <a:lvl4pPr marL="5235693" algn="l" defTabSz="3490462" rtl="0" eaLnBrk="1" latinLnBrk="0" hangingPunct="1">
      <a:defRPr sz="4581" kern="1200">
        <a:solidFill>
          <a:schemeClr val="tx1"/>
        </a:solidFill>
        <a:latin typeface="+mn-lt"/>
        <a:ea typeface="+mn-ea"/>
        <a:cs typeface="+mn-cs"/>
      </a:defRPr>
    </a:lvl4pPr>
    <a:lvl5pPr marL="6980924" algn="l" defTabSz="3490462" rtl="0" eaLnBrk="1" latinLnBrk="0" hangingPunct="1">
      <a:defRPr sz="4581" kern="1200">
        <a:solidFill>
          <a:schemeClr val="tx1"/>
        </a:solidFill>
        <a:latin typeface="+mn-lt"/>
        <a:ea typeface="+mn-ea"/>
        <a:cs typeface="+mn-cs"/>
      </a:defRPr>
    </a:lvl5pPr>
    <a:lvl6pPr marL="8726155" algn="l" defTabSz="3490462" rtl="0" eaLnBrk="1" latinLnBrk="0" hangingPunct="1">
      <a:defRPr sz="4581" kern="1200">
        <a:solidFill>
          <a:schemeClr val="tx1"/>
        </a:solidFill>
        <a:latin typeface="+mn-lt"/>
        <a:ea typeface="+mn-ea"/>
        <a:cs typeface="+mn-cs"/>
      </a:defRPr>
    </a:lvl6pPr>
    <a:lvl7pPr marL="10471386" algn="l" defTabSz="3490462" rtl="0" eaLnBrk="1" latinLnBrk="0" hangingPunct="1">
      <a:defRPr sz="4581" kern="1200">
        <a:solidFill>
          <a:schemeClr val="tx1"/>
        </a:solidFill>
        <a:latin typeface="+mn-lt"/>
        <a:ea typeface="+mn-ea"/>
        <a:cs typeface="+mn-cs"/>
      </a:defRPr>
    </a:lvl7pPr>
    <a:lvl8pPr marL="12216618" algn="l" defTabSz="3490462" rtl="0" eaLnBrk="1" latinLnBrk="0" hangingPunct="1">
      <a:defRPr sz="4581" kern="1200">
        <a:solidFill>
          <a:schemeClr val="tx1"/>
        </a:solidFill>
        <a:latin typeface="+mn-lt"/>
        <a:ea typeface="+mn-ea"/>
        <a:cs typeface="+mn-cs"/>
      </a:defRPr>
    </a:lvl8pPr>
    <a:lvl9pPr marL="13961849" algn="l" defTabSz="3490462" rtl="0" eaLnBrk="1" latinLnBrk="0" hangingPunct="1">
      <a:defRPr sz="4581"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330450" y="1143000"/>
            <a:ext cx="2197100" cy="3086100"/>
          </a:xfrm>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988019F9-2CB0-489F-A75C-A1315155F94D}" type="slidenum">
              <a:rPr lang="en-IN" smtClean="0"/>
              <a:t>1</a:t>
            </a:fld>
            <a:endParaRPr lang="en-IN"/>
          </a:p>
        </p:txBody>
      </p:sp>
    </p:spTree>
    <p:extLst>
      <p:ext uri="{BB962C8B-B14F-4D97-AF65-F5344CB8AC3E}">
        <p14:creationId xmlns:p14="http://schemas.microsoft.com/office/powerpoint/2010/main" val="37076139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68022" y="6952156"/>
            <a:ext cx="25704245" cy="14789303"/>
          </a:xfrm>
        </p:spPr>
        <p:txBody>
          <a:bodyPr anchor="b"/>
          <a:lstStyle>
            <a:lvl1pPr algn="ctr">
              <a:defRPr sz="19843"/>
            </a:lvl1pPr>
          </a:lstStyle>
          <a:p>
            <a:r>
              <a:rPr lang="en-US"/>
              <a:t>Click to edit Master title style</a:t>
            </a:r>
            <a:endParaRPr lang="en-US" dirty="0"/>
          </a:p>
        </p:txBody>
      </p:sp>
      <p:sp>
        <p:nvSpPr>
          <p:cNvPr id="3" name="Subtitle 2"/>
          <p:cNvSpPr>
            <a:spLocks noGrp="1"/>
          </p:cNvSpPr>
          <p:nvPr>
            <p:ph type="subTitle" idx="1"/>
          </p:nvPr>
        </p:nvSpPr>
        <p:spPr>
          <a:xfrm>
            <a:off x="3780036" y="22311791"/>
            <a:ext cx="22680216" cy="10256143"/>
          </a:xfrm>
        </p:spPr>
        <p:txBody>
          <a:bodyPr/>
          <a:lstStyle>
            <a:lvl1pPr marL="0" indent="0" algn="ctr">
              <a:buNone/>
              <a:defRPr sz="7937"/>
            </a:lvl1pPr>
            <a:lvl2pPr marL="1512006" indent="0" algn="ctr">
              <a:buNone/>
              <a:defRPr sz="6614"/>
            </a:lvl2pPr>
            <a:lvl3pPr marL="3024012" indent="0" algn="ctr">
              <a:buNone/>
              <a:defRPr sz="5953"/>
            </a:lvl3pPr>
            <a:lvl4pPr marL="4536018" indent="0" algn="ctr">
              <a:buNone/>
              <a:defRPr sz="5291"/>
            </a:lvl4pPr>
            <a:lvl5pPr marL="6048024" indent="0" algn="ctr">
              <a:buNone/>
              <a:defRPr sz="5291"/>
            </a:lvl5pPr>
            <a:lvl6pPr marL="7560031" indent="0" algn="ctr">
              <a:buNone/>
              <a:defRPr sz="5291"/>
            </a:lvl6pPr>
            <a:lvl7pPr marL="9072037" indent="0" algn="ctr">
              <a:buNone/>
              <a:defRPr sz="5291"/>
            </a:lvl7pPr>
            <a:lvl8pPr marL="10584043" indent="0" algn="ctr">
              <a:buNone/>
              <a:defRPr sz="5291"/>
            </a:lvl8pPr>
            <a:lvl9pPr marL="12096049" indent="0" algn="ctr">
              <a:buNone/>
              <a:defRPr sz="5291"/>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208E6E-0CA3-4741-9CCF-6559F8D89083}" type="datetimeFigureOut">
              <a:rPr lang="en-IN" smtClean="0"/>
              <a:t>06-03-2026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83AA228-1080-49ED-B5C7-77B872190DB3}" type="slidenum">
              <a:rPr lang="en-IN" smtClean="0"/>
              <a:t>‹#›</a:t>
            </a:fld>
            <a:endParaRPr lang="en-IN"/>
          </a:p>
        </p:txBody>
      </p:sp>
    </p:spTree>
    <p:extLst>
      <p:ext uri="{BB962C8B-B14F-4D97-AF65-F5344CB8AC3E}">
        <p14:creationId xmlns:p14="http://schemas.microsoft.com/office/powerpoint/2010/main" val="4655362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208E6E-0CA3-4741-9CCF-6559F8D89083}" type="datetimeFigureOut">
              <a:rPr lang="en-IN" smtClean="0"/>
              <a:t>06-03-2026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83AA228-1080-49ED-B5C7-77B872190DB3}" type="slidenum">
              <a:rPr lang="en-IN" smtClean="0"/>
              <a:t>‹#›</a:t>
            </a:fld>
            <a:endParaRPr lang="en-IN"/>
          </a:p>
        </p:txBody>
      </p:sp>
    </p:spTree>
    <p:extLst>
      <p:ext uri="{BB962C8B-B14F-4D97-AF65-F5344CB8AC3E}">
        <p14:creationId xmlns:p14="http://schemas.microsoft.com/office/powerpoint/2010/main" val="26938897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3272" y="10590491"/>
            <a:ext cx="26082248" cy="17670461"/>
          </a:xfrm>
        </p:spPr>
        <p:txBody>
          <a:bodyPr anchor="b"/>
          <a:lstStyle>
            <a:lvl1pPr>
              <a:defRPr sz="19843"/>
            </a:lvl1pPr>
          </a:lstStyle>
          <a:p>
            <a:r>
              <a:rPr lang="en-US"/>
              <a:t>Click to edit Master title style</a:t>
            </a:r>
            <a:endParaRPr lang="en-US" dirty="0"/>
          </a:p>
        </p:txBody>
      </p:sp>
      <p:sp>
        <p:nvSpPr>
          <p:cNvPr id="3" name="Text Placeholder 2"/>
          <p:cNvSpPr>
            <a:spLocks noGrp="1"/>
          </p:cNvSpPr>
          <p:nvPr>
            <p:ph type="body" idx="1"/>
          </p:nvPr>
        </p:nvSpPr>
        <p:spPr>
          <a:xfrm>
            <a:off x="2063272" y="28428121"/>
            <a:ext cx="26082248" cy="9292478"/>
          </a:xfrm>
        </p:spPr>
        <p:txBody>
          <a:bodyPr/>
          <a:lstStyle>
            <a:lvl1pPr marL="0" indent="0">
              <a:buNone/>
              <a:defRPr sz="7937">
                <a:solidFill>
                  <a:schemeClr val="tx1"/>
                </a:solidFill>
              </a:defRPr>
            </a:lvl1pPr>
            <a:lvl2pPr marL="1512006" indent="0">
              <a:buNone/>
              <a:defRPr sz="6614">
                <a:solidFill>
                  <a:schemeClr val="tx1">
                    <a:tint val="75000"/>
                  </a:schemeClr>
                </a:solidFill>
              </a:defRPr>
            </a:lvl2pPr>
            <a:lvl3pPr marL="3024012" indent="0">
              <a:buNone/>
              <a:defRPr sz="5953">
                <a:solidFill>
                  <a:schemeClr val="tx1">
                    <a:tint val="75000"/>
                  </a:schemeClr>
                </a:solidFill>
              </a:defRPr>
            </a:lvl3pPr>
            <a:lvl4pPr marL="4536018" indent="0">
              <a:buNone/>
              <a:defRPr sz="5291">
                <a:solidFill>
                  <a:schemeClr val="tx1">
                    <a:tint val="75000"/>
                  </a:schemeClr>
                </a:solidFill>
              </a:defRPr>
            </a:lvl4pPr>
            <a:lvl5pPr marL="6048024" indent="0">
              <a:buNone/>
              <a:defRPr sz="5291">
                <a:solidFill>
                  <a:schemeClr val="tx1">
                    <a:tint val="75000"/>
                  </a:schemeClr>
                </a:solidFill>
              </a:defRPr>
            </a:lvl5pPr>
            <a:lvl6pPr marL="7560031" indent="0">
              <a:buNone/>
              <a:defRPr sz="5291">
                <a:solidFill>
                  <a:schemeClr val="tx1">
                    <a:tint val="75000"/>
                  </a:schemeClr>
                </a:solidFill>
              </a:defRPr>
            </a:lvl6pPr>
            <a:lvl7pPr marL="9072037" indent="0">
              <a:buNone/>
              <a:defRPr sz="5291">
                <a:solidFill>
                  <a:schemeClr val="tx1">
                    <a:tint val="75000"/>
                  </a:schemeClr>
                </a:solidFill>
              </a:defRPr>
            </a:lvl7pPr>
            <a:lvl8pPr marL="10584043" indent="0">
              <a:buNone/>
              <a:defRPr sz="5291">
                <a:solidFill>
                  <a:schemeClr val="tx1">
                    <a:tint val="75000"/>
                  </a:schemeClr>
                </a:solidFill>
              </a:defRPr>
            </a:lvl8pPr>
            <a:lvl9pPr marL="12096049" indent="0">
              <a:buNone/>
              <a:defRPr sz="5291">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208E6E-0CA3-4741-9CCF-6559F8D89083}" type="datetimeFigureOut">
              <a:rPr lang="en-IN" smtClean="0"/>
              <a:t>06-03-2026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83AA228-1080-49ED-B5C7-77B872190DB3}" type="slidenum">
              <a:rPr lang="en-IN" smtClean="0"/>
              <a:t>‹#›</a:t>
            </a:fld>
            <a:endParaRPr lang="en-IN"/>
          </a:p>
        </p:txBody>
      </p:sp>
    </p:spTree>
    <p:extLst>
      <p:ext uri="{BB962C8B-B14F-4D97-AF65-F5344CB8AC3E}">
        <p14:creationId xmlns:p14="http://schemas.microsoft.com/office/powerpoint/2010/main" val="32489190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079020" y="11308310"/>
            <a:ext cx="12852122" cy="2695311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5309146" y="11308310"/>
            <a:ext cx="12852122" cy="2695311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208E6E-0CA3-4741-9CCF-6559F8D89083}" type="datetimeFigureOut">
              <a:rPr lang="en-IN" smtClean="0"/>
              <a:t>06-03-2026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83AA228-1080-49ED-B5C7-77B872190DB3}" type="slidenum">
              <a:rPr lang="en-IN" smtClean="0"/>
              <a:t>‹#›</a:t>
            </a:fld>
            <a:endParaRPr lang="en-IN"/>
          </a:p>
        </p:txBody>
      </p:sp>
    </p:spTree>
    <p:extLst>
      <p:ext uri="{BB962C8B-B14F-4D97-AF65-F5344CB8AC3E}">
        <p14:creationId xmlns:p14="http://schemas.microsoft.com/office/powerpoint/2010/main" val="11402410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2959" y="2261671"/>
            <a:ext cx="26082248" cy="8210820"/>
          </a:xfrm>
        </p:spPr>
        <p:txBody>
          <a:bodyPr/>
          <a:lstStyle/>
          <a:p>
            <a:r>
              <a:rPr lang="en-US"/>
              <a:t>Click to edit Master title style</a:t>
            </a:r>
            <a:endParaRPr lang="en-US" dirty="0"/>
          </a:p>
        </p:txBody>
      </p:sp>
      <p:sp>
        <p:nvSpPr>
          <p:cNvPr id="3" name="Text Placeholder 2"/>
          <p:cNvSpPr>
            <a:spLocks noGrp="1"/>
          </p:cNvSpPr>
          <p:nvPr>
            <p:ph type="body" idx="1"/>
          </p:nvPr>
        </p:nvSpPr>
        <p:spPr>
          <a:xfrm>
            <a:off x="2082962" y="10413482"/>
            <a:ext cx="12793057" cy="5103486"/>
          </a:xfrm>
        </p:spPr>
        <p:txBody>
          <a:bodyPr anchor="b"/>
          <a:lstStyle>
            <a:lvl1pPr marL="0" indent="0">
              <a:buNone/>
              <a:defRPr sz="7937" b="1"/>
            </a:lvl1pPr>
            <a:lvl2pPr marL="1512006" indent="0">
              <a:buNone/>
              <a:defRPr sz="6614" b="1"/>
            </a:lvl2pPr>
            <a:lvl3pPr marL="3024012" indent="0">
              <a:buNone/>
              <a:defRPr sz="5953" b="1"/>
            </a:lvl3pPr>
            <a:lvl4pPr marL="4536018" indent="0">
              <a:buNone/>
              <a:defRPr sz="5291" b="1"/>
            </a:lvl4pPr>
            <a:lvl5pPr marL="6048024" indent="0">
              <a:buNone/>
              <a:defRPr sz="5291" b="1"/>
            </a:lvl5pPr>
            <a:lvl6pPr marL="7560031" indent="0">
              <a:buNone/>
              <a:defRPr sz="5291" b="1"/>
            </a:lvl6pPr>
            <a:lvl7pPr marL="9072037" indent="0">
              <a:buNone/>
              <a:defRPr sz="5291" b="1"/>
            </a:lvl7pPr>
            <a:lvl8pPr marL="10584043" indent="0">
              <a:buNone/>
              <a:defRPr sz="5291" b="1"/>
            </a:lvl8pPr>
            <a:lvl9pPr marL="12096049" indent="0">
              <a:buNone/>
              <a:defRPr sz="5291" b="1"/>
            </a:lvl9pPr>
          </a:lstStyle>
          <a:p>
            <a:pPr lvl="0"/>
            <a:r>
              <a:rPr lang="en-US"/>
              <a:t>Click to edit Master text styles</a:t>
            </a:r>
          </a:p>
        </p:txBody>
      </p:sp>
      <p:sp>
        <p:nvSpPr>
          <p:cNvPr id="4" name="Content Placeholder 3"/>
          <p:cNvSpPr>
            <a:spLocks noGrp="1"/>
          </p:cNvSpPr>
          <p:nvPr>
            <p:ph sz="half" idx="2"/>
          </p:nvPr>
        </p:nvSpPr>
        <p:spPr>
          <a:xfrm>
            <a:off x="2082962" y="15516968"/>
            <a:ext cx="12793057" cy="228231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5309148" y="10413482"/>
            <a:ext cx="12856061" cy="5103486"/>
          </a:xfrm>
        </p:spPr>
        <p:txBody>
          <a:bodyPr anchor="b"/>
          <a:lstStyle>
            <a:lvl1pPr marL="0" indent="0">
              <a:buNone/>
              <a:defRPr sz="7937" b="1"/>
            </a:lvl1pPr>
            <a:lvl2pPr marL="1512006" indent="0">
              <a:buNone/>
              <a:defRPr sz="6614" b="1"/>
            </a:lvl2pPr>
            <a:lvl3pPr marL="3024012" indent="0">
              <a:buNone/>
              <a:defRPr sz="5953" b="1"/>
            </a:lvl3pPr>
            <a:lvl4pPr marL="4536018" indent="0">
              <a:buNone/>
              <a:defRPr sz="5291" b="1"/>
            </a:lvl4pPr>
            <a:lvl5pPr marL="6048024" indent="0">
              <a:buNone/>
              <a:defRPr sz="5291" b="1"/>
            </a:lvl5pPr>
            <a:lvl6pPr marL="7560031" indent="0">
              <a:buNone/>
              <a:defRPr sz="5291" b="1"/>
            </a:lvl6pPr>
            <a:lvl7pPr marL="9072037" indent="0">
              <a:buNone/>
              <a:defRPr sz="5291" b="1"/>
            </a:lvl7pPr>
            <a:lvl8pPr marL="10584043" indent="0">
              <a:buNone/>
              <a:defRPr sz="5291" b="1"/>
            </a:lvl8pPr>
            <a:lvl9pPr marL="12096049" indent="0">
              <a:buNone/>
              <a:defRPr sz="5291" b="1"/>
            </a:lvl9pPr>
          </a:lstStyle>
          <a:p>
            <a:pPr lvl="0"/>
            <a:r>
              <a:rPr lang="en-US"/>
              <a:t>Click to edit Master text styles</a:t>
            </a:r>
          </a:p>
        </p:txBody>
      </p:sp>
      <p:sp>
        <p:nvSpPr>
          <p:cNvPr id="6" name="Content Placeholder 5"/>
          <p:cNvSpPr>
            <a:spLocks noGrp="1"/>
          </p:cNvSpPr>
          <p:nvPr>
            <p:ph sz="quarter" idx="4"/>
          </p:nvPr>
        </p:nvSpPr>
        <p:spPr>
          <a:xfrm>
            <a:off x="15309148" y="15516968"/>
            <a:ext cx="12856061" cy="228231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208E6E-0CA3-4741-9CCF-6559F8D89083}" type="datetimeFigureOut">
              <a:rPr lang="en-IN" smtClean="0"/>
              <a:t>06-03-2026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B83AA228-1080-49ED-B5C7-77B872190DB3}" type="slidenum">
              <a:rPr lang="en-IN" smtClean="0"/>
              <a:t>‹#›</a:t>
            </a:fld>
            <a:endParaRPr lang="en-IN"/>
          </a:p>
        </p:txBody>
      </p:sp>
    </p:spTree>
    <p:extLst>
      <p:ext uri="{BB962C8B-B14F-4D97-AF65-F5344CB8AC3E}">
        <p14:creationId xmlns:p14="http://schemas.microsoft.com/office/powerpoint/2010/main" val="33020557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208E6E-0CA3-4741-9CCF-6559F8D89083}" type="datetimeFigureOut">
              <a:rPr lang="en-IN" smtClean="0"/>
              <a:t>06-03-2026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B83AA228-1080-49ED-B5C7-77B872190DB3}" type="slidenum">
              <a:rPr lang="en-IN" smtClean="0"/>
              <a:t>‹#›</a:t>
            </a:fld>
            <a:endParaRPr lang="en-IN"/>
          </a:p>
        </p:txBody>
      </p:sp>
    </p:spTree>
    <p:extLst>
      <p:ext uri="{BB962C8B-B14F-4D97-AF65-F5344CB8AC3E}">
        <p14:creationId xmlns:p14="http://schemas.microsoft.com/office/powerpoint/2010/main" val="22636093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208E6E-0CA3-4741-9CCF-6559F8D89083}" type="datetimeFigureOut">
              <a:rPr lang="en-IN" smtClean="0"/>
              <a:t>06-03-2026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B83AA228-1080-49ED-B5C7-77B872190DB3}" type="slidenum">
              <a:rPr lang="en-IN" smtClean="0"/>
              <a:t>‹#›</a:t>
            </a:fld>
            <a:endParaRPr lang="en-IN"/>
          </a:p>
        </p:txBody>
      </p:sp>
    </p:spTree>
    <p:extLst>
      <p:ext uri="{BB962C8B-B14F-4D97-AF65-F5344CB8AC3E}">
        <p14:creationId xmlns:p14="http://schemas.microsoft.com/office/powerpoint/2010/main" val="34481076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2959" y="2831994"/>
            <a:ext cx="9753280" cy="9911980"/>
          </a:xfrm>
        </p:spPr>
        <p:txBody>
          <a:bodyPr anchor="b"/>
          <a:lstStyle>
            <a:lvl1pPr>
              <a:defRPr sz="10583"/>
            </a:lvl1pPr>
          </a:lstStyle>
          <a:p>
            <a:r>
              <a:rPr lang="en-US"/>
              <a:t>Click to edit Master title style</a:t>
            </a:r>
            <a:endParaRPr lang="en-US" dirty="0"/>
          </a:p>
        </p:txBody>
      </p:sp>
      <p:sp>
        <p:nvSpPr>
          <p:cNvPr id="3" name="Content Placeholder 2"/>
          <p:cNvSpPr>
            <a:spLocks noGrp="1"/>
          </p:cNvSpPr>
          <p:nvPr>
            <p:ph idx="1"/>
          </p:nvPr>
        </p:nvSpPr>
        <p:spPr>
          <a:xfrm>
            <a:off x="12856061" y="6116330"/>
            <a:ext cx="15309146" cy="30188272"/>
          </a:xfrm>
        </p:spPr>
        <p:txBody>
          <a:bodyPr/>
          <a:lstStyle>
            <a:lvl1pPr>
              <a:defRPr sz="10583"/>
            </a:lvl1pPr>
            <a:lvl2pPr>
              <a:defRPr sz="9260"/>
            </a:lvl2pPr>
            <a:lvl3pPr>
              <a:defRPr sz="7937"/>
            </a:lvl3pPr>
            <a:lvl4pPr>
              <a:defRPr sz="6614"/>
            </a:lvl4pPr>
            <a:lvl5pPr>
              <a:defRPr sz="6614"/>
            </a:lvl5pPr>
            <a:lvl6pPr>
              <a:defRPr sz="6614"/>
            </a:lvl6pPr>
            <a:lvl7pPr>
              <a:defRPr sz="6614"/>
            </a:lvl7pPr>
            <a:lvl8pPr>
              <a:defRPr sz="6614"/>
            </a:lvl8pPr>
            <a:lvl9pPr>
              <a:defRPr sz="6614"/>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082959" y="12743974"/>
            <a:ext cx="9753280" cy="23609788"/>
          </a:xfrm>
        </p:spPr>
        <p:txBody>
          <a:bodyPr/>
          <a:lstStyle>
            <a:lvl1pPr marL="0" indent="0">
              <a:buNone/>
              <a:defRPr sz="5291"/>
            </a:lvl1pPr>
            <a:lvl2pPr marL="1512006" indent="0">
              <a:buNone/>
              <a:defRPr sz="4630"/>
            </a:lvl2pPr>
            <a:lvl3pPr marL="3024012" indent="0">
              <a:buNone/>
              <a:defRPr sz="3969"/>
            </a:lvl3pPr>
            <a:lvl4pPr marL="4536018" indent="0">
              <a:buNone/>
              <a:defRPr sz="3307"/>
            </a:lvl4pPr>
            <a:lvl5pPr marL="6048024" indent="0">
              <a:buNone/>
              <a:defRPr sz="3307"/>
            </a:lvl5pPr>
            <a:lvl6pPr marL="7560031" indent="0">
              <a:buNone/>
              <a:defRPr sz="3307"/>
            </a:lvl6pPr>
            <a:lvl7pPr marL="9072037" indent="0">
              <a:buNone/>
              <a:defRPr sz="3307"/>
            </a:lvl7pPr>
            <a:lvl8pPr marL="10584043" indent="0">
              <a:buNone/>
              <a:defRPr sz="3307"/>
            </a:lvl8pPr>
            <a:lvl9pPr marL="12096049" indent="0">
              <a:buNone/>
              <a:defRPr sz="3307"/>
            </a:lvl9pPr>
          </a:lstStyle>
          <a:p>
            <a:pPr lvl="0"/>
            <a:r>
              <a:rPr lang="en-US"/>
              <a:t>Click to edit Master text styles</a:t>
            </a:r>
          </a:p>
        </p:txBody>
      </p:sp>
      <p:sp>
        <p:nvSpPr>
          <p:cNvPr id="5" name="Date Placeholder 4"/>
          <p:cNvSpPr>
            <a:spLocks noGrp="1"/>
          </p:cNvSpPr>
          <p:nvPr>
            <p:ph type="dt" sz="half" idx="10"/>
          </p:nvPr>
        </p:nvSpPr>
        <p:spPr/>
        <p:txBody>
          <a:bodyPr/>
          <a:lstStyle/>
          <a:p>
            <a:fld id="{11208E6E-0CA3-4741-9CCF-6559F8D89083}" type="datetimeFigureOut">
              <a:rPr lang="en-IN" smtClean="0"/>
              <a:t>06-03-2026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83AA228-1080-49ED-B5C7-77B872190DB3}" type="slidenum">
              <a:rPr lang="en-IN" smtClean="0"/>
              <a:t>‹#›</a:t>
            </a:fld>
            <a:endParaRPr lang="en-IN"/>
          </a:p>
        </p:txBody>
      </p:sp>
    </p:spTree>
    <p:extLst>
      <p:ext uri="{BB962C8B-B14F-4D97-AF65-F5344CB8AC3E}">
        <p14:creationId xmlns:p14="http://schemas.microsoft.com/office/powerpoint/2010/main" val="24724182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2959" y="2831994"/>
            <a:ext cx="9753280" cy="9911980"/>
          </a:xfrm>
        </p:spPr>
        <p:txBody>
          <a:bodyPr anchor="b"/>
          <a:lstStyle>
            <a:lvl1pPr>
              <a:defRPr sz="10583"/>
            </a:lvl1pPr>
          </a:lstStyle>
          <a:p>
            <a:r>
              <a:rPr lang="en-US"/>
              <a:t>Click to edit Master title style</a:t>
            </a:r>
            <a:endParaRPr lang="en-US" dirty="0"/>
          </a:p>
        </p:txBody>
      </p:sp>
      <p:sp>
        <p:nvSpPr>
          <p:cNvPr id="3" name="Picture Placeholder 2"/>
          <p:cNvSpPr>
            <a:spLocks noGrp="1" noChangeAspect="1"/>
          </p:cNvSpPr>
          <p:nvPr>
            <p:ph type="pic" idx="1"/>
          </p:nvPr>
        </p:nvSpPr>
        <p:spPr>
          <a:xfrm>
            <a:off x="12856061" y="6116330"/>
            <a:ext cx="15309146" cy="30188272"/>
          </a:xfrm>
        </p:spPr>
        <p:txBody>
          <a:bodyPr anchor="t"/>
          <a:lstStyle>
            <a:lvl1pPr marL="0" indent="0">
              <a:buNone/>
              <a:defRPr sz="10583"/>
            </a:lvl1pPr>
            <a:lvl2pPr marL="1512006" indent="0">
              <a:buNone/>
              <a:defRPr sz="9260"/>
            </a:lvl2pPr>
            <a:lvl3pPr marL="3024012" indent="0">
              <a:buNone/>
              <a:defRPr sz="7937"/>
            </a:lvl3pPr>
            <a:lvl4pPr marL="4536018" indent="0">
              <a:buNone/>
              <a:defRPr sz="6614"/>
            </a:lvl4pPr>
            <a:lvl5pPr marL="6048024" indent="0">
              <a:buNone/>
              <a:defRPr sz="6614"/>
            </a:lvl5pPr>
            <a:lvl6pPr marL="7560031" indent="0">
              <a:buNone/>
              <a:defRPr sz="6614"/>
            </a:lvl6pPr>
            <a:lvl7pPr marL="9072037" indent="0">
              <a:buNone/>
              <a:defRPr sz="6614"/>
            </a:lvl7pPr>
            <a:lvl8pPr marL="10584043" indent="0">
              <a:buNone/>
              <a:defRPr sz="6614"/>
            </a:lvl8pPr>
            <a:lvl9pPr marL="12096049" indent="0">
              <a:buNone/>
              <a:defRPr sz="6614"/>
            </a:lvl9pPr>
          </a:lstStyle>
          <a:p>
            <a:r>
              <a:rPr lang="en-US"/>
              <a:t>Click icon to add picture</a:t>
            </a:r>
            <a:endParaRPr lang="en-US" dirty="0"/>
          </a:p>
        </p:txBody>
      </p:sp>
      <p:sp>
        <p:nvSpPr>
          <p:cNvPr id="4" name="Text Placeholder 3"/>
          <p:cNvSpPr>
            <a:spLocks noGrp="1"/>
          </p:cNvSpPr>
          <p:nvPr>
            <p:ph type="body" sz="half" idx="2"/>
          </p:nvPr>
        </p:nvSpPr>
        <p:spPr>
          <a:xfrm>
            <a:off x="2082959" y="12743974"/>
            <a:ext cx="9753280" cy="23609788"/>
          </a:xfrm>
        </p:spPr>
        <p:txBody>
          <a:bodyPr/>
          <a:lstStyle>
            <a:lvl1pPr marL="0" indent="0">
              <a:buNone/>
              <a:defRPr sz="5291"/>
            </a:lvl1pPr>
            <a:lvl2pPr marL="1512006" indent="0">
              <a:buNone/>
              <a:defRPr sz="4630"/>
            </a:lvl2pPr>
            <a:lvl3pPr marL="3024012" indent="0">
              <a:buNone/>
              <a:defRPr sz="3969"/>
            </a:lvl3pPr>
            <a:lvl4pPr marL="4536018" indent="0">
              <a:buNone/>
              <a:defRPr sz="3307"/>
            </a:lvl4pPr>
            <a:lvl5pPr marL="6048024" indent="0">
              <a:buNone/>
              <a:defRPr sz="3307"/>
            </a:lvl5pPr>
            <a:lvl6pPr marL="7560031" indent="0">
              <a:buNone/>
              <a:defRPr sz="3307"/>
            </a:lvl6pPr>
            <a:lvl7pPr marL="9072037" indent="0">
              <a:buNone/>
              <a:defRPr sz="3307"/>
            </a:lvl7pPr>
            <a:lvl8pPr marL="10584043" indent="0">
              <a:buNone/>
              <a:defRPr sz="3307"/>
            </a:lvl8pPr>
            <a:lvl9pPr marL="12096049" indent="0">
              <a:buNone/>
              <a:defRPr sz="3307"/>
            </a:lvl9pPr>
          </a:lstStyle>
          <a:p>
            <a:pPr lvl="0"/>
            <a:r>
              <a:rPr lang="en-US"/>
              <a:t>Click to edit Master text styles</a:t>
            </a:r>
          </a:p>
        </p:txBody>
      </p:sp>
      <p:sp>
        <p:nvSpPr>
          <p:cNvPr id="5" name="Date Placeholder 4"/>
          <p:cNvSpPr>
            <a:spLocks noGrp="1"/>
          </p:cNvSpPr>
          <p:nvPr>
            <p:ph type="dt" sz="half" idx="10"/>
          </p:nvPr>
        </p:nvSpPr>
        <p:spPr/>
        <p:txBody>
          <a:bodyPr/>
          <a:lstStyle/>
          <a:p>
            <a:fld id="{11208E6E-0CA3-4741-9CCF-6559F8D89083}" type="datetimeFigureOut">
              <a:rPr lang="en-IN" smtClean="0"/>
              <a:t>06-03-2026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83AA228-1080-49ED-B5C7-77B872190DB3}" type="slidenum">
              <a:rPr lang="en-IN" smtClean="0"/>
              <a:t>‹#›</a:t>
            </a:fld>
            <a:endParaRPr lang="en-IN"/>
          </a:p>
        </p:txBody>
      </p:sp>
    </p:spTree>
    <p:extLst>
      <p:ext uri="{BB962C8B-B14F-4D97-AF65-F5344CB8AC3E}">
        <p14:creationId xmlns:p14="http://schemas.microsoft.com/office/powerpoint/2010/main" val="9864517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208E6E-0CA3-4741-9CCF-6559F8D89083}" type="datetimeFigureOut">
              <a:rPr lang="en-IN" smtClean="0"/>
              <a:t>06-03-2026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83AA228-1080-49ED-B5C7-77B872190DB3}" type="slidenum">
              <a:rPr lang="en-IN" smtClean="0"/>
              <a:t>‹#›</a:t>
            </a:fld>
            <a:endParaRPr lang="en-IN"/>
          </a:p>
        </p:txBody>
      </p:sp>
    </p:spTree>
    <p:extLst>
      <p:ext uri="{BB962C8B-B14F-4D97-AF65-F5344CB8AC3E}">
        <p14:creationId xmlns:p14="http://schemas.microsoft.com/office/powerpoint/2010/main" val="783285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40708" y="2261662"/>
            <a:ext cx="6520562" cy="3599976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079021" y="2261662"/>
            <a:ext cx="19183683" cy="3599976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208E6E-0CA3-4741-9CCF-6559F8D89083}" type="datetimeFigureOut">
              <a:rPr lang="en-IN" smtClean="0"/>
              <a:t>06-03-2026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83AA228-1080-49ED-B5C7-77B872190DB3}" type="slidenum">
              <a:rPr lang="en-IN" smtClean="0"/>
              <a:t>‹#›</a:t>
            </a:fld>
            <a:endParaRPr lang="en-IN"/>
          </a:p>
        </p:txBody>
      </p:sp>
    </p:spTree>
    <p:extLst>
      <p:ext uri="{BB962C8B-B14F-4D97-AF65-F5344CB8AC3E}">
        <p14:creationId xmlns:p14="http://schemas.microsoft.com/office/powerpoint/2010/main" val="8076835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79020" y="2261671"/>
            <a:ext cx="26082248" cy="821082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079020" y="11308310"/>
            <a:ext cx="26082248" cy="2695311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079020" y="39372595"/>
            <a:ext cx="6804065" cy="2261662"/>
          </a:xfrm>
          <a:prstGeom prst="rect">
            <a:avLst/>
          </a:prstGeom>
        </p:spPr>
        <p:txBody>
          <a:bodyPr vert="horz" lIns="91440" tIns="45720" rIns="91440" bIns="45720" rtlCol="0" anchor="ctr"/>
          <a:lstStyle>
            <a:lvl1pPr algn="l">
              <a:defRPr sz="3969">
                <a:solidFill>
                  <a:schemeClr val="tx1">
                    <a:tint val="75000"/>
                  </a:schemeClr>
                </a:solidFill>
              </a:defRPr>
            </a:lvl1pPr>
          </a:lstStyle>
          <a:p>
            <a:fld id="{11208E6E-0CA3-4741-9CCF-6559F8D89083}" type="datetimeFigureOut">
              <a:rPr lang="en-IN" smtClean="0"/>
              <a:t>06-03-2026</a:t>
            </a:fld>
            <a:endParaRPr lang="en-IN"/>
          </a:p>
        </p:txBody>
      </p:sp>
      <p:sp>
        <p:nvSpPr>
          <p:cNvPr id="5" name="Footer Placeholder 4"/>
          <p:cNvSpPr>
            <a:spLocks noGrp="1"/>
          </p:cNvSpPr>
          <p:nvPr>
            <p:ph type="ftr" sz="quarter" idx="3"/>
          </p:nvPr>
        </p:nvSpPr>
        <p:spPr>
          <a:xfrm>
            <a:off x="10017096" y="39372595"/>
            <a:ext cx="10206097" cy="2261662"/>
          </a:xfrm>
          <a:prstGeom prst="rect">
            <a:avLst/>
          </a:prstGeom>
        </p:spPr>
        <p:txBody>
          <a:bodyPr vert="horz" lIns="91440" tIns="45720" rIns="91440" bIns="45720" rtlCol="0" anchor="ctr"/>
          <a:lstStyle>
            <a:lvl1pPr algn="ctr">
              <a:defRPr sz="3969">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21357203" y="39372595"/>
            <a:ext cx="6804065" cy="2261662"/>
          </a:xfrm>
          <a:prstGeom prst="rect">
            <a:avLst/>
          </a:prstGeom>
        </p:spPr>
        <p:txBody>
          <a:bodyPr vert="horz" lIns="91440" tIns="45720" rIns="91440" bIns="45720" rtlCol="0" anchor="ctr"/>
          <a:lstStyle>
            <a:lvl1pPr algn="r">
              <a:defRPr sz="3969">
                <a:solidFill>
                  <a:schemeClr val="tx1">
                    <a:tint val="75000"/>
                  </a:schemeClr>
                </a:solidFill>
              </a:defRPr>
            </a:lvl1pPr>
          </a:lstStyle>
          <a:p>
            <a:fld id="{B83AA228-1080-49ED-B5C7-77B872190DB3}" type="slidenum">
              <a:rPr lang="en-IN" smtClean="0"/>
              <a:t>‹#›</a:t>
            </a:fld>
            <a:endParaRPr lang="en-IN"/>
          </a:p>
        </p:txBody>
      </p:sp>
    </p:spTree>
    <p:extLst>
      <p:ext uri="{BB962C8B-B14F-4D97-AF65-F5344CB8AC3E}">
        <p14:creationId xmlns:p14="http://schemas.microsoft.com/office/powerpoint/2010/main" val="1381652887"/>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3024012" rtl="0" eaLnBrk="1" latinLnBrk="0" hangingPunct="1">
        <a:lnSpc>
          <a:spcPct val="90000"/>
        </a:lnSpc>
        <a:spcBef>
          <a:spcPct val="0"/>
        </a:spcBef>
        <a:buNone/>
        <a:defRPr sz="14551" kern="1200">
          <a:solidFill>
            <a:schemeClr val="tx1"/>
          </a:solidFill>
          <a:latin typeface="+mj-lt"/>
          <a:ea typeface="+mj-ea"/>
          <a:cs typeface="+mj-cs"/>
        </a:defRPr>
      </a:lvl1pPr>
    </p:titleStyle>
    <p:bodyStyle>
      <a:lvl1pPr marL="756003" indent="-756003" algn="l" defTabSz="3024012" rtl="0" eaLnBrk="1" latinLnBrk="0" hangingPunct="1">
        <a:lnSpc>
          <a:spcPct val="90000"/>
        </a:lnSpc>
        <a:spcBef>
          <a:spcPts val="3307"/>
        </a:spcBef>
        <a:buFont typeface="Arial" panose="020B0604020202020204" pitchFamily="34" charset="0"/>
        <a:buChar char="•"/>
        <a:defRPr sz="9260" kern="1200">
          <a:solidFill>
            <a:schemeClr val="tx1"/>
          </a:solidFill>
          <a:latin typeface="+mn-lt"/>
          <a:ea typeface="+mn-ea"/>
          <a:cs typeface="+mn-cs"/>
        </a:defRPr>
      </a:lvl1pPr>
      <a:lvl2pPr marL="2268009" indent="-756003" algn="l" defTabSz="3024012" rtl="0" eaLnBrk="1" latinLnBrk="0" hangingPunct="1">
        <a:lnSpc>
          <a:spcPct val="90000"/>
        </a:lnSpc>
        <a:spcBef>
          <a:spcPts val="1654"/>
        </a:spcBef>
        <a:buFont typeface="Arial" panose="020B0604020202020204" pitchFamily="34" charset="0"/>
        <a:buChar char="•"/>
        <a:defRPr sz="7937" kern="1200">
          <a:solidFill>
            <a:schemeClr val="tx1"/>
          </a:solidFill>
          <a:latin typeface="+mn-lt"/>
          <a:ea typeface="+mn-ea"/>
          <a:cs typeface="+mn-cs"/>
        </a:defRPr>
      </a:lvl2pPr>
      <a:lvl3pPr marL="3780015" indent="-756003" algn="l" defTabSz="3024012" rtl="0" eaLnBrk="1" latinLnBrk="0" hangingPunct="1">
        <a:lnSpc>
          <a:spcPct val="90000"/>
        </a:lnSpc>
        <a:spcBef>
          <a:spcPts val="1654"/>
        </a:spcBef>
        <a:buFont typeface="Arial" panose="020B0604020202020204" pitchFamily="34" charset="0"/>
        <a:buChar char="•"/>
        <a:defRPr sz="6614" kern="1200">
          <a:solidFill>
            <a:schemeClr val="tx1"/>
          </a:solidFill>
          <a:latin typeface="+mn-lt"/>
          <a:ea typeface="+mn-ea"/>
          <a:cs typeface="+mn-cs"/>
        </a:defRPr>
      </a:lvl3pPr>
      <a:lvl4pPr marL="5292021" indent="-756003" algn="l" defTabSz="3024012" rtl="0" eaLnBrk="1" latinLnBrk="0" hangingPunct="1">
        <a:lnSpc>
          <a:spcPct val="90000"/>
        </a:lnSpc>
        <a:spcBef>
          <a:spcPts val="1654"/>
        </a:spcBef>
        <a:buFont typeface="Arial" panose="020B0604020202020204" pitchFamily="34" charset="0"/>
        <a:buChar char="•"/>
        <a:defRPr sz="5953" kern="1200">
          <a:solidFill>
            <a:schemeClr val="tx1"/>
          </a:solidFill>
          <a:latin typeface="+mn-lt"/>
          <a:ea typeface="+mn-ea"/>
          <a:cs typeface="+mn-cs"/>
        </a:defRPr>
      </a:lvl4pPr>
      <a:lvl5pPr marL="6804028" indent="-756003" algn="l" defTabSz="3024012" rtl="0" eaLnBrk="1" latinLnBrk="0" hangingPunct="1">
        <a:lnSpc>
          <a:spcPct val="90000"/>
        </a:lnSpc>
        <a:spcBef>
          <a:spcPts val="1654"/>
        </a:spcBef>
        <a:buFont typeface="Arial" panose="020B0604020202020204" pitchFamily="34" charset="0"/>
        <a:buChar char="•"/>
        <a:defRPr sz="5953" kern="1200">
          <a:solidFill>
            <a:schemeClr val="tx1"/>
          </a:solidFill>
          <a:latin typeface="+mn-lt"/>
          <a:ea typeface="+mn-ea"/>
          <a:cs typeface="+mn-cs"/>
        </a:defRPr>
      </a:lvl5pPr>
      <a:lvl6pPr marL="8316034" indent="-756003" algn="l" defTabSz="3024012" rtl="0" eaLnBrk="1" latinLnBrk="0" hangingPunct="1">
        <a:lnSpc>
          <a:spcPct val="90000"/>
        </a:lnSpc>
        <a:spcBef>
          <a:spcPts val="1654"/>
        </a:spcBef>
        <a:buFont typeface="Arial" panose="020B0604020202020204" pitchFamily="34" charset="0"/>
        <a:buChar char="•"/>
        <a:defRPr sz="5953" kern="1200">
          <a:solidFill>
            <a:schemeClr val="tx1"/>
          </a:solidFill>
          <a:latin typeface="+mn-lt"/>
          <a:ea typeface="+mn-ea"/>
          <a:cs typeface="+mn-cs"/>
        </a:defRPr>
      </a:lvl6pPr>
      <a:lvl7pPr marL="9828040" indent="-756003" algn="l" defTabSz="3024012" rtl="0" eaLnBrk="1" latinLnBrk="0" hangingPunct="1">
        <a:lnSpc>
          <a:spcPct val="90000"/>
        </a:lnSpc>
        <a:spcBef>
          <a:spcPts val="1654"/>
        </a:spcBef>
        <a:buFont typeface="Arial" panose="020B0604020202020204" pitchFamily="34" charset="0"/>
        <a:buChar char="•"/>
        <a:defRPr sz="5953" kern="1200">
          <a:solidFill>
            <a:schemeClr val="tx1"/>
          </a:solidFill>
          <a:latin typeface="+mn-lt"/>
          <a:ea typeface="+mn-ea"/>
          <a:cs typeface="+mn-cs"/>
        </a:defRPr>
      </a:lvl7pPr>
      <a:lvl8pPr marL="11340046" indent="-756003" algn="l" defTabSz="3024012" rtl="0" eaLnBrk="1" latinLnBrk="0" hangingPunct="1">
        <a:lnSpc>
          <a:spcPct val="90000"/>
        </a:lnSpc>
        <a:spcBef>
          <a:spcPts val="1654"/>
        </a:spcBef>
        <a:buFont typeface="Arial" panose="020B0604020202020204" pitchFamily="34" charset="0"/>
        <a:buChar char="•"/>
        <a:defRPr sz="5953" kern="1200">
          <a:solidFill>
            <a:schemeClr val="tx1"/>
          </a:solidFill>
          <a:latin typeface="+mn-lt"/>
          <a:ea typeface="+mn-ea"/>
          <a:cs typeface="+mn-cs"/>
        </a:defRPr>
      </a:lvl8pPr>
      <a:lvl9pPr marL="12852052" indent="-756003" algn="l" defTabSz="3024012" rtl="0" eaLnBrk="1" latinLnBrk="0" hangingPunct="1">
        <a:lnSpc>
          <a:spcPct val="90000"/>
        </a:lnSpc>
        <a:spcBef>
          <a:spcPts val="1654"/>
        </a:spcBef>
        <a:buFont typeface="Arial" panose="020B0604020202020204" pitchFamily="34" charset="0"/>
        <a:buChar char="•"/>
        <a:defRPr sz="5953" kern="1200">
          <a:solidFill>
            <a:schemeClr val="tx1"/>
          </a:solidFill>
          <a:latin typeface="+mn-lt"/>
          <a:ea typeface="+mn-ea"/>
          <a:cs typeface="+mn-cs"/>
        </a:defRPr>
      </a:lvl9pPr>
    </p:bodyStyle>
    <p:otherStyle>
      <a:defPPr>
        <a:defRPr lang="en-US"/>
      </a:defPPr>
      <a:lvl1pPr marL="0" algn="l" defTabSz="3024012" rtl="0" eaLnBrk="1" latinLnBrk="0" hangingPunct="1">
        <a:defRPr sz="5953" kern="1200">
          <a:solidFill>
            <a:schemeClr val="tx1"/>
          </a:solidFill>
          <a:latin typeface="+mn-lt"/>
          <a:ea typeface="+mn-ea"/>
          <a:cs typeface="+mn-cs"/>
        </a:defRPr>
      </a:lvl1pPr>
      <a:lvl2pPr marL="1512006" algn="l" defTabSz="3024012" rtl="0" eaLnBrk="1" latinLnBrk="0" hangingPunct="1">
        <a:defRPr sz="5953" kern="1200">
          <a:solidFill>
            <a:schemeClr val="tx1"/>
          </a:solidFill>
          <a:latin typeface="+mn-lt"/>
          <a:ea typeface="+mn-ea"/>
          <a:cs typeface="+mn-cs"/>
        </a:defRPr>
      </a:lvl2pPr>
      <a:lvl3pPr marL="3024012" algn="l" defTabSz="3024012" rtl="0" eaLnBrk="1" latinLnBrk="0" hangingPunct="1">
        <a:defRPr sz="5953" kern="1200">
          <a:solidFill>
            <a:schemeClr val="tx1"/>
          </a:solidFill>
          <a:latin typeface="+mn-lt"/>
          <a:ea typeface="+mn-ea"/>
          <a:cs typeface="+mn-cs"/>
        </a:defRPr>
      </a:lvl3pPr>
      <a:lvl4pPr marL="4536018" algn="l" defTabSz="3024012" rtl="0" eaLnBrk="1" latinLnBrk="0" hangingPunct="1">
        <a:defRPr sz="5953" kern="1200">
          <a:solidFill>
            <a:schemeClr val="tx1"/>
          </a:solidFill>
          <a:latin typeface="+mn-lt"/>
          <a:ea typeface="+mn-ea"/>
          <a:cs typeface="+mn-cs"/>
        </a:defRPr>
      </a:lvl4pPr>
      <a:lvl5pPr marL="6048024" algn="l" defTabSz="3024012" rtl="0" eaLnBrk="1" latinLnBrk="0" hangingPunct="1">
        <a:defRPr sz="5953" kern="1200">
          <a:solidFill>
            <a:schemeClr val="tx1"/>
          </a:solidFill>
          <a:latin typeface="+mn-lt"/>
          <a:ea typeface="+mn-ea"/>
          <a:cs typeface="+mn-cs"/>
        </a:defRPr>
      </a:lvl5pPr>
      <a:lvl6pPr marL="7560031" algn="l" defTabSz="3024012" rtl="0" eaLnBrk="1" latinLnBrk="0" hangingPunct="1">
        <a:defRPr sz="5953" kern="1200">
          <a:solidFill>
            <a:schemeClr val="tx1"/>
          </a:solidFill>
          <a:latin typeface="+mn-lt"/>
          <a:ea typeface="+mn-ea"/>
          <a:cs typeface="+mn-cs"/>
        </a:defRPr>
      </a:lvl6pPr>
      <a:lvl7pPr marL="9072037" algn="l" defTabSz="3024012" rtl="0" eaLnBrk="1" latinLnBrk="0" hangingPunct="1">
        <a:defRPr sz="5953" kern="1200">
          <a:solidFill>
            <a:schemeClr val="tx1"/>
          </a:solidFill>
          <a:latin typeface="+mn-lt"/>
          <a:ea typeface="+mn-ea"/>
          <a:cs typeface="+mn-cs"/>
        </a:defRPr>
      </a:lvl7pPr>
      <a:lvl8pPr marL="10584043" algn="l" defTabSz="3024012" rtl="0" eaLnBrk="1" latinLnBrk="0" hangingPunct="1">
        <a:defRPr sz="5953" kern="1200">
          <a:solidFill>
            <a:schemeClr val="tx1"/>
          </a:solidFill>
          <a:latin typeface="+mn-lt"/>
          <a:ea typeface="+mn-ea"/>
          <a:cs typeface="+mn-cs"/>
        </a:defRPr>
      </a:lvl8pPr>
      <a:lvl9pPr marL="12096049" algn="l" defTabSz="3024012" rtl="0" eaLnBrk="1" latinLnBrk="0" hangingPunct="1">
        <a:defRPr sz="595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1.png" /><Relationship Id="rId13" Type="http://schemas.microsoft.com/office/2007/relationships/diagramDrawing" Target="../diagrams/drawing2.xml" /><Relationship Id="rId18" Type="http://schemas.openxmlformats.org/officeDocument/2006/relationships/diagramColors" Target="../diagrams/colors3.xml" /><Relationship Id="rId26" Type="http://schemas.openxmlformats.org/officeDocument/2006/relationships/image" Target="../media/image4.jpeg" /><Relationship Id="rId3" Type="http://schemas.openxmlformats.org/officeDocument/2006/relationships/diagramData" Target="../diagrams/data1.xml" /><Relationship Id="rId21" Type="http://schemas.openxmlformats.org/officeDocument/2006/relationships/diagramLayout" Target="../diagrams/layout4.xml" /><Relationship Id="rId7" Type="http://schemas.microsoft.com/office/2007/relationships/diagramDrawing" Target="../diagrams/drawing1.xml" /><Relationship Id="rId12" Type="http://schemas.openxmlformats.org/officeDocument/2006/relationships/diagramColors" Target="../diagrams/colors2.xml" /><Relationship Id="rId17" Type="http://schemas.openxmlformats.org/officeDocument/2006/relationships/diagramQuickStyle" Target="../diagrams/quickStyle3.xml" /><Relationship Id="rId25" Type="http://schemas.openxmlformats.org/officeDocument/2006/relationships/image" Target="../media/image3.png" /><Relationship Id="rId33" Type="http://schemas.openxmlformats.org/officeDocument/2006/relationships/image" Target="../media/image11.png" /><Relationship Id="rId2" Type="http://schemas.openxmlformats.org/officeDocument/2006/relationships/notesSlide" Target="../notesSlides/notesSlide1.xml" /><Relationship Id="rId16" Type="http://schemas.openxmlformats.org/officeDocument/2006/relationships/diagramLayout" Target="../diagrams/layout3.xml" /><Relationship Id="rId20" Type="http://schemas.openxmlformats.org/officeDocument/2006/relationships/diagramData" Target="../diagrams/data4.xml" /><Relationship Id="rId29" Type="http://schemas.openxmlformats.org/officeDocument/2006/relationships/image" Target="../media/image7.jpeg" /><Relationship Id="rId1" Type="http://schemas.openxmlformats.org/officeDocument/2006/relationships/slideLayout" Target="../slideLayouts/slideLayout1.xml" /><Relationship Id="rId6" Type="http://schemas.openxmlformats.org/officeDocument/2006/relationships/diagramColors" Target="../diagrams/colors1.xml" /><Relationship Id="rId11" Type="http://schemas.openxmlformats.org/officeDocument/2006/relationships/diagramQuickStyle" Target="../diagrams/quickStyle2.xml" /><Relationship Id="rId24" Type="http://schemas.microsoft.com/office/2007/relationships/diagramDrawing" Target="../diagrams/drawing4.xml" /><Relationship Id="rId32" Type="http://schemas.openxmlformats.org/officeDocument/2006/relationships/image" Target="../media/image10.jpeg" /><Relationship Id="rId5" Type="http://schemas.openxmlformats.org/officeDocument/2006/relationships/diagramQuickStyle" Target="../diagrams/quickStyle1.xml" /><Relationship Id="rId15" Type="http://schemas.openxmlformats.org/officeDocument/2006/relationships/diagramData" Target="../diagrams/data3.xml" /><Relationship Id="rId23" Type="http://schemas.openxmlformats.org/officeDocument/2006/relationships/diagramColors" Target="../diagrams/colors4.xml" /><Relationship Id="rId28" Type="http://schemas.openxmlformats.org/officeDocument/2006/relationships/image" Target="../media/image6.jpeg" /><Relationship Id="rId10" Type="http://schemas.openxmlformats.org/officeDocument/2006/relationships/diagramLayout" Target="../diagrams/layout2.xml" /><Relationship Id="rId19" Type="http://schemas.microsoft.com/office/2007/relationships/diagramDrawing" Target="../diagrams/drawing3.xml" /><Relationship Id="rId31" Type="http://schemas.openxmlformats.org/officeDocument/2006/relationships/image" Target="../media/image9.jpeg" /><Relationship Id="rId4" Type="http://schemas.openxmlformats.org/officeDocument/2006/relationships/diagramLayout" Target="../diagrams/layout1.xml" /><Relationship Id="rId9" Type="http://schemas.openxmlformats.org/officeDocument/2006/relationships/diagramData" Target="../diagrams/data2.xml" /><Relationship Id="rId14" Type="http://schemas.openxmlformats.org/officeDocument/2006/relationships/image" Target="../media/image2.png" /><Relationship Id="rId22" Type="http://schemas.openxmlformats.org/officeDocument/2006/relationships/diagramQuickStyle" Target="../diagrams/quickStyle4.xml" /><Relationship Id="rId27" Type="http://schemas.openxmlformats.org/officeDocument/2006/relationships/image" Target="../media/image5.jpeg" /><Relationship Id="rId30" Type="http://schemas.openxmlformats.org/officeDocument/2006/relationships/image" Target="../media/image8.jpeg" /></Relationships>
</file>

<file path=ppt/slides/_rels/slide2.xml.rels><?xml version="1.0" encoding="UTF-8" standalone="yes"?>
<Relationships xmlns="http://schemas.openxmlformats.org/package/2006/relationships"><Relationship Id="rId8" Type="http://schemas.openxmlformats.org/officeDocument/2006/relationships/hyperlink" Target="https://digital.nhs.uk/data-and-information/publications/statistical/health-survey-for-england/2021-part-2/adult-health-hypertension" TargetMode="External" /><Relationship Id="rId13" Type="http://schemas.openxmlformats.org/officeDocument/2006/relationships/hyperlink" Target="https://www.nature.com/articles/s41598-025-28772-2_reference.pdf" TargetMode="External" /><Relationship Id="rId3" Type="http://schemas.openxmlformats.org/officeDocument/2006/relationships/hyperlink" Target="https://www.academia.edu/download/49289960/Health_Behavior___Health_Education_book_4th_Ed.pdf#page=83" TargetMode="External" /><Relationship Id="rId7" Type="http://schemas.openxmlformats.org/officeDocument/2006/relationships/hyperlink" Target="https://books.google.com/books?hl=en&amp;lr=&amp;id=zGYOZw8EOssC&amp;oi=fnd&amp;pg=PP1&amp;dq=Naidoo,+J.+and+Wills,+J.+(2016)+Foundations+for+health+promotion.+Fourth+edition.+London:+Elsevier.&amp;ots=7drnwBlums&amp;sig=A_dhZmsfUO0ZtVWTZowV0Cse060" TargetMode="External" /><Relationship Id="rId12" Type="http://schemas.openxmlformats.org/officeDocument/2006/relationships/hyperlink" Target="https://www.gov.uk/government/publications/health-matters-combating-high-blood-pressure/health-matters-combating-high-blood-pressure" TargetMode="External" /><Relationship Id="rId2" Type="http://schemas.openxmlformats.org/officeDocument/2006/relationships/hyperlink" Target="https://www.ncbi.nlm.nih.gov/books/NBK606120/" TargetMode="External" /><Relationship Id="rId16" Type="http://schemas.openxmlformats.org/officeDocument/2006/relationships/hyperlink" Target="https://www.who.int/teams/health-promotion/enhanced-wellbeing/first-global-conference/actions" TargetMode="External" /><Relationship Id="rId1" Type="http://schemas.openxmlformats.org/officeDocument/2006/relationships/slideLayout" Target="../slideLayouts/slideLayout2.xml" /><Relationship Id="rId6" Type="http://schemas.openxmlformats.org/officeDocument/2006/relationships/hyperlink" Target="https://library.oapen.org/bitstream/handle/20.500.12657/47291/1/9783030631352.pdf" TargetMode="External" /><Relationship Id="rId11" Type="http://schemas.openxmlformats.org/officeDocument/2006/relationships/hyperlink" Target="https://www.ons.gov.uk/peoplepopulationandcommunity/healthandsocialcare/healthandwellbeing/articles/riskfactorsforundiagnosedhighbloodpressureinengland/2015to2019" TargetMode="External" /><Relationship Id="rId5" Type="http://schemas.openxmlformats.org/officeDocument/2006/relationships/hyperlink" Target="https://pmc.ncbi.nlm.nih.gov/articles/PMC12666190/" TargetMode="External" /><Relationship Id="rId15" Type="http://schemas.openxmlformats.org/officeDocument/2006/relationships/hyperlink" Target="https://www.who.int/teams/health-promotion/enhanced-wellbeing/first-global-conference" TargetMode="External" /><Relationship Id="rId10" Type="http://schemas.openxmlformats.org/officeDocument/2006/relationships/hyperlink" Target="https://books.google.com/books?hl=en&amp;lr=&amp;id=7pazDwAAQBAJ&amp;oi=fnd&amp;pg=PA2002&amp;dq=O%27Neil,+I.,+2019.%C2%A0Digital+Health+Promotion:+A+Critical+Introduction.+John+Wiley+%26+Sons.&amp;ots=Y5L3GjYApT&amp;sig=unxAG5HiJMwvVmtEKGUTEEmmS3k" TargetMode="External" /><Relationship Id="rId4" Type="http://schemas.openxmlformats.org/officeDocument/2006/relationships/hyperlink" Target="https://www.medrxiv.org/content/10.64898/2025.12.10.25341972.full.pdf" TargetMode="External" /><Relationship Id="rId9" Type="http://schemas.openxmlformats.org/officeDocument/2006/relationships/hyperlink" Target="https://www.nice.org.uk/guidance/ng136" TargetMode="External" /><Relationship Id="rId14" Type="http://schemas.openxmlformats.org/officeDocument/2006/relationships/hyperlink" Target="https://onlinelibrary.wiley.com/doi/pdf/10.1111%2Fjch.14180"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39B927-6DFB-E4C3-3C12-2A247A8E1D20}"/>
              </a:ext>
            </a:extLst>
          </p:cNvPr>
          <p:cNvSpPr>
            <a:spLocks noGrp="1"/>
          </p:cNvSpPr>
          <p:nvPr>
            <p:ph type="ctrTitle"/>
          </p:nvPr>
        </p:nvSpPr>
        <p:spPr>
          <a:xfrm>
            <a:off x="40709" y="9454"/>
            <a:ext cx="21359520" cy="2336932"/>
          </a:xfrm>
          <a:solidFill>
            <a:schemeClr val="accent4">
              <a:lumMod val="60000"/>
              <a:lumOff val="40000"/>
            </a:schemeClr>
          </a:solidFill>
        </p:spPr>
        <p:txBody>
          <a:bodyPr>
            <a:normAutofit/>
          </a:bodyPr>
          <a:lstStyle/>
          <a:p>
            <a:r>
              <a:rPr lang="en-US" sz="5400" b="1" dirty="0">
                <a:latin typeface="Times New Roman" panose="02020603050405020304" pitchFamily="18" charset="0"/>
                <a:cs typeface="Times New Roman" panose="02020603050405020304" pitchFamily="18" charset="0"/>
              </a:rPr>
              <a:t>Use Of AI-based Smartwatch For Hypertension Monitoring And Management Of UK Older Adults</a:t>
            </a:r>
            <a:endParaRPr lang="en-IN" sz="5400" dirty="0">
              <a:latin typeface="Times New Roman" panose="02020603050405020304" pitchFamily="18" charset="0"/>
              <a:cs typeface="Times New Roman" panose="02020603050405020304" pitchFamily="18" charset="0"/>
            </a:endParaRPr>
          </a:p>
        </p:txBody>
      </p:sp>
      <p:sp>
        <p:nvSpPr>
          <p:cNvPr id="6" name="Subtitle 2">
            <a:extLst>
              <a:ext uri="{FF2B5EF4-FFF2-40B4-BE49-F238E27FC236}">
                <a16:creationId xmlns:a16="http://schemas.microsoft.com/office/drawing/2014/main" id="{7795C608-F72E-FFEA-BEDA-CDDFB3698862}"/>
              </a:ext>
            </a:extLst>
          </p:cNvPr>
          <p:cNvSpPr txBox="1">
            <a:spLocks/>
          </p:cNvSpPr>
          <p:nvPr/>
        </p:nvSpPr>
        <p:spPr>
          <a:xfrm>
            <a:off x="21440936" y="9454"/>
            <a:ext cx="8799352" cy="2336932"/>
          </a:xfrm>
          <a:prstGeom prst="rect">
            <a:avLst/>
          </a:prstGeom>
          <a:ln>
            <a:solidFill>
              <a:schemeClr val="accent1"/>
            </a:solidFill>
          </a:ln>
        </p:spPr>
        <p:txBody>
          <a:bodyPr vert="horz" lIns="91541" tIns="45771" rIns="91541" bIns="45771" rtlCol="0">
            <a:normAutofit lnSpcReduction="10000"/>
          </a:bodyPr>
          <a:lstStyle>
            <a:lvl1pPr marL="0" indent="0" algn="ctr" defTabSz="2832080" rtl="0" eaLnBrk="1" latinLnBrk="0" hangingPunct="1">
              <a:lnSpc>
                <a:spcPct val="90000"/>
              </a:lnSpc>
              <a:spcBef>
                <a:spcPts val="3097"/>
              </a:spcBef>
              <a:buFont typeface="Arial" panose="020B0604020202020204" pitchFamily="34" charset="0"/>
              <a:buNone/>
              <a:defRPr sz="7433" kern="1200">
                <a:solidFill>
                  <a:schemeClr val="tx1"/>
                </a:solidFill>
                <a:latin typeface="+mn-lt"/>
                <a:ea typeface="+mn-ea"/>
                <a:cs typeface="+mn-cs"/>
              </a:defRPr>
            </a:lvl1pPr>
            <a:lvl2pPr marL="1416040" indent="0" algn="ctr" defTabSz="2832080" rtl="0" eaLnBrk="1" latinLnBrk="0" hangingPunct="1">
              <a:lnSpc>
                <a:spcPct val="90000"/>
              </a:lnSpc>
              <a:spcBef>
                <a:spcPts val="1549"/>
              </a:spcBef>
              <a:buFont typeface="Arial" panose="020B0604020202020204" pitchFamily="34" charset="0"/>
              <a:buNone/>
              <a:defRPr sz="6194" kern="1200">
                <a:solidFill>
                  <a:schemeClr val="tx1"/>
                </a:solidFill>
                <a:latin typeface="+mn-lt"/>
                <a:ea typeface="+mn-ea"/>
                <a:cs typeface="+mn-cs"/>
              </a:defRPr>
            </a:lvl2pPr>
            <a:lvl3pPr marL="2832080" indent="0" algn="ctr" defTabSz="2832080" rtl="0" eaLnBrk="1" latinLnBrk="0" hangingPunct="1">
              <a:lnSpc>
                <a:spcPct val="90000"/>
              </a:lnSpc>
              <a:spcBef>
                <a:spcPts val="1549"/>
              </a:spcBef>
              <a:buFont typeface="Arial" panose="020B0604020202020204" pitchFamily="34" charset="0"/>
              <a:buNone/>
              <a:defRPr sz="5575" kern="1200">
                <a:solidFill>
                  <a:schemeClr val="tx1"/>
                </a:solidFill>
                <a:latin typeface="+mn-lt"/>
                <a:ea typeface="+mn-ea"/>
                <a:cs typeface="+mn-cs"/>
              </a:defRPr>
            </a:lvl3pPr>
            <a:lvl4pPr marL="4248120" indent="0" algn="ctr" defTabSz="2832080" rtl="0" eaLnBrk="1" latinLnBrk="0" hangingPunct="1">
              <a:lnSpc>
                <a:spcPct val="90000"/>
              </a:lnSpc>
              <a:spcBef>
                <a:spcPts val="1549"/>
              </a:spcBef>
              <a:buFont typeface="Arial" panose="020B0604020202020204" pitchFamily="34" charset="0"/>
              <a:buNone/>
              <a:defRPr sz="4956" kern="1200">
                <a:solidFill>
                  <a:schemeClr val="tx1"/>
                </a:solidFill>
                <a:latin typeface="+mn-lt"/>
                <a:ea typeface="+mn-ea"/>
                <a:cs typeface="+mn-cs"/>
              </a:defRPr>
            </a:lvl4pPr>
            <a:lvl5pPr marL="5664159" indent="0" algn="ctr" defTabSz="2832080" rtl="0" eaLnBrk="1" latinLnBrk="0" hangingPunct="1">
              <a:lnSpc>
                <a:spcPct val="90000"/>
              </a:lnSpc>
              <a:spcBef>
                <a:spcPts val="1549"/>
              </a:spcBef>
              <a:buFont typeface="Arial" panose="020B0604020202020204" pitchFamily="34" charset="0"/>
              <a:buNone/>
              <a:defRPr sz="4956" kern="1200">
                <a:solidFill>
                  <a:schemeClr val="tx1"/>
                </a:solidFill>
                <a:latin typeface="+mn-lt"/>
                <a:ea typeface="+mn-ea"/>
                <a:cs typeface="+mn-cs"/>
              </a:defRPr>
            </a:lvl5pPr>
            <a:lvl6pPr marL="7080199" indent="0" algn="ctr" defTabSz="2832080" rtl="0" eaLnBrk="1" latinLnBrk="0" hangingPunct="1">
              <a:lnSpc>
                <a:spcPct val="90000"/>
              </a:lnSpc>
              <a:spcBef>
                <a:spcPts val="1549"/>
              </a:spcBef>
              <a:buFont typeface="Arial" panose="020B0604020202020204" pitchFamily="34" charset="0"/>
              <a:buNone/>
              <a:defRPr sz="4956" kern="1200">
                <a:solidFill>
                  <a:schemeClr val="tx1"/>
                </a:solidFill>
                <a:latin typeface="+mn-lt"/>
                <a:ea typeface="+mn-ea"/>
                <a:cs typeface="+mn-cs"/>
              </a:defRPr>
            </a:lvl6pPr>
            <a:lvl7pPr marL="8496239" indent="0" algn="ctr" defTabSz="2832080" rtl="0" eaLnBrk="1" latinLnBrk="0" hangingPunct="1">
              <a:lnSpc>
                <a:spcPct val="90000"/>
              </a:lnSpc>
              <a:spcBef>
                <a:spcPts val="1549"/>
              </a:spcBef>
              <a:buFont typeface="Arial" panose="020B0604020202020204" pitchFamily="34" charset="0"/>
              <a:buNone/>
              <a:defRPr sz="4956" kern="1200">
                <a:solidFill>
                  <a:schemeClr val="tx1"/>
                </a:solidFill>
                <a:latin typeface="+mn-lt"/>
                <a:ea typeface="+mn-ea"/>
                <a:cs typeface="+mn-cs"/>
              </a:defRPr>
            </a:lvl7pPr>
            <a:lvl8pPr marL="9912279" indent="0" algn="ctr" defTabSz="2832080" rtl="0" eaLnBrk="1" latinLnBrk="0" hangingPunct="1">
              <a:lnSpc>
                <a:spcPct val="90000"/>
              </a:lnSpc>
              <a:spcBef>
                <a:spcPts val="1549"/>
              </a:spcBef>
              <a:buFont typeface="Arial" panose="020B0604020202020204" pitchFamily="34" charset="0"/>
              <a:buNone/>
              <a:defRPr sz="4956" kern="1200">
                <a:solidFill>
                  <a:schemeClr val="tx1"/>
                </a:solidFill>
                <a:latin typeface="+mn-lt"/>
                <a:ea typeface="+mn-ea"/>
                <a:cs typeface="+mn-cs"/>
              </a:defRPr>
            </a:lvl8pPr>
            <a:lvl9pPr marL="11328319" indent="0" algn="ctr" defTabSz="2832080" rtl="0" eaLnBrk="1" latinLnBrk="0" hangingPunct="1">
              <a:lnSpc>
                <a:spcPct val="90000"/>
              </a:lnSpc>
              <a:spcBef>
                <a:spcPts val="1549"/>
              </a:spcBef>
              <a:buFont typeface="Arial" panose="020B0604020202020204" pitchFamily="34" charset="0"/>
              <a:buNone/>
              <a:defRPr sz="4956" kern="1200">
                <a:solidFill>
                  <a:schemeClr val="tx1"/>
                </a:solidFill>
                <a:latin typeface="+mn-lt"/>
                <a:ea typeface="+mn-ea"/>
                <a:cs typeface="+mn-cs"/>
              </a:defRPr>
            </a:lvl9pPr>
          </a:lstStyle>
          <a:p>
            <a:pPr algn="l"/>
            <a:r>
              <a:rPr lang="en-IN" sz="3600" dirty="0">
                <a:latin typeface="Times New Roman" panose="02020603050405020304" pitchFamily="18" charset="0"/>
                <a:cs typeface="Times New Roman" panose="02020603050405020304" pitchFamily="18" charset="0"/>
              </a:rPr>
              <a:t>Student ID</a:t>
            </a:r>
            <a:r>
              <a:rPr lang="en-US" sz="3600" dirty="0">
                <a:latin typeface="Times New Roman" panose="02020603050405020304" pitchFamily="18" charset="0"/>
                <a:cs typeface="Times New Roman" panose="02020603050405020304" pitchFamily="18" charset="0"/>
              </a:rPr>
              <a:t>       </a:t>
            </a:r>
            <a:r>
              <a:rPr lang="en-IN" sz="3600" dirty="0">
                <a:latin typeface="Times New Roman" panose="02020603050405020304" pitchFamily="18" charset="0"/>
                <a:cs typeface="Times New Roman" panose="02020603050405020304" pitchFamily="18" charset="0"/>
              </a:rPr>
              <a:t>: </a:t>
            </a:r>
            <a:r>
              <a:rPr lang="en-US" sz="3600" dirty="0">
                <a:latin typeface="Times New Roman" panose="02020603050405020304" pitchFamily="18" charset="0"/>
                <a:cs typeface="Times New Roman" panose="02020603050405020304" pitchFamily="18" charset="0"/>
              </a:rPr>
              <a:t>2504974</a:t>
            </a:r>
            <a:endParaRPr lang="en-IN" sz="3600" dirty="0">
              <a:latin typeface="Times New Roman" panose="02020603050405020304" pitchFamily="18" charset="0"/>
              <a:cs typeface="Times New Roman" panose="02020603050405020304" pitchFamily="18" charset="0"/>
            </a:endParaRPr>
          </a:p>
          <a:p>
            <a:pPr algn="l"/>
            <a:r>
              <a:rPr lang="en-IN" sz="3600" dirty="0">
                <a:latin typeface="Times New Roman" panose="02020603050405020304" pitchFamily="18" charset="0"/>
                <a:cs typeface="Times New Roman" panose="02020603050405020304" pitchFamily="18" charset="0"/>
              </a:rPr>
              <a:t>Student Name</a:t>
            </a:r>
            <a:r>
              <a:rPr lang="en-US" sz="3600" dirty="0">
                <a:latin typeface="Times New Roman" panose="02020603050405020304" pitchFamily="18" charset="0"/>
                <a:cs typeface="Times New Roman" panose="02020603050405020304" pitchFamily="18" charset="0"/>
              </a:rPr>
              <a:t>  </a:t>
            </a:r>
            <a:r>
              <a:rPr lang="en-IN" sz="3600" dirty="0">
                <a:latin typeface="Times New Roman" panose="02020603050405020304" pitchFamily="18" charset="0"/>
                <a:cs typeface="Times New Roman" panose="02020603050405020304" pitchFamily="18" charset="0"/>
              </a:rPr>
              <a:t>: </a:t>
            </a:r>
            <a:r>
              <a:rPr lang="en-US" sz="3600" dirty="0" err="1">
                <a:latin typeface="Times New Roman" panose="02020603050405020304" pitchFamily="18" charset="0"/>
                <a:cs typeface="Times New Roman" panose="02020603050405020304" pitchFamily="18" charset="0"/>
              </a:rPr>
              <a:t>Neelkumar</a:t>
            </a:r>
            <a:r>
              <a:rPr lang="en-US" sz="3600" dirty="0">
                <a:latin typeface="Times New Roman" panose="02020603050405020304" pitchFamily="18" charset="0"/>
                <a:cs typeface="Times New Roman" panose="02020603050405020304" pitchFamily="18" charset="0"/>
              </a:rPr>
              <a:t> Patel</a:t>
            </a:r>
          </a:p>
          <a:p>
            <a:pPr algn="l"/>
            <a:r>
              <a:rPr lang="en-US" sz="3600" dirty="0">
                <a:latin typeface="Times New Roman" panose="02020603050405020304" pitchFamily="18" charset="0"/>
                <a:cs typeface="Times New Roman" panose="02020603050405020304" pitchFamily="18" charset="0"/>
              </a:rPr>
              <a:t>Tutor Name     :  Dr. </a:t>
            </a:r>
            <a:r>
              <a:rPr lang="en-US" sz="3600" dirty="0" err="1">
                <a:latin typeface="Times New Roman" panose="02020603050405020304" pitchFamily="18" charset="0"/>
                <a:cs typeface="Times New Roman" panose="02020603050405020304" pitchFamily="18" charset="0"/>
              </a:rPr>
              <a:t>Besty</a:t>
            </a:r>
            <a:r>
              <a:rPr lang="en-US" sz="3600" dirty="0">
                <a:latin typeface="Times New Roman" panose="02020603050405020304" pitchFamily="18" charset="0"/>
                <a:cs typeface="Times New Roman" panose="02020603050405020304" pitchFamily="18" charset="0"/>
              </a:rPr>
              <a:t> </a:t>
            </a:r>
            <a:r>
              <a:rPr lang="en-US" sz="3600" dirty="0" err="1">
                <a:latin typeface="Times New Roman" panose="02020603050405020304" pitchFamily="18" charset="0"/>
                <a:cs typeface="Times New Roman" panose="02020603050405020304" pitchFamily="18" charset="0"/>
              </a:rPr>
              <a:t>jose</a:t>
            </a:r>
            <a:endParaRPr lang="en-IN" sz="3600" dirty="0">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86EB5C40-EC53-BDF3-EE41-94E0E1B9B799}"/>
              </a:ext>
            </a:extLst>
          </p:cNvPr>
          <p:cNvSpPr txBox="1"/>
          <p:nvPr/>
        </p:nvSpPr>
        <p:spPr>
          <a:xfrm>
            <a:off x="61880" y="2575450"/>
            <a:ext cx="15058264" cy="1354217"/>
          </a:xfrm>
          <a:prstGeom prst="rect">
            <a:avLst/>
          </a:prstGeom>
          <a:solidFill>
            <a:schemeClr val="accent5">
              <a:lumMod val="20000"/>
              <a:lumOff val="80000"/>
            </a:schemeClr>
          </a:solidFill>
        </p:spPr>
        <p:txBody>
          <a:bodyPr wrap="square">
            <a:spAutoFit/>
          </a:bodyPr>
          <a:lstStyle/>
          <a:p>
            <a:pPr algn="ctr">
              <a:spcBef>
                <a:spcPts val="601"/>
              </a:spcBef>
              <a:spcAft>
                <a:spcPts val="601"/>
              </a:spcAft>
            </a:pPr>
            <a:r>
              <a:rPr lang="en-US" sz="3200" b="1" dirty="0">
                <a:latin typeface="Times New Roman" panose="02020603050405020304" pitchFamily="18" charset="0"/>
                <a:ea typeface="Times New Roman" panose="02020603050405020304" pitchFamily="18" charset="0"/>
              </a:rPr>
              <a:t>1. </a:t>
            </a:r>
            <a:r>
              <a:rPr lang="en-US" sz="4000" b="1" dirty="0">
                <a:latin typeface="Times New Roman" panose="02020603050405020304" pitchFamily="18" charset="0"/>
                <a:ea typeface="Times New Roman" panose="02020603050405020304" pitchFamily="18" charset="0"/>
              </a:rPr>
              <a:t>Background</a:t>
            </a:r>
            <a:r>
              <a:rPr lang="en-US" sz="3200" b="1" dirty="0">
                <a:latin typeface="Times New Roman" panose="02020603050405020304" pitchFamily="18" charset="0"/>
                <a:ea typeface="Times New Roman" panose="02020603050405020304" pitchFamily="18" charset="0"/>
              </a:rPr>
              <a:t> </a:t>
            </a:r>
            <a:endParaRPr lang="en-IN" sz="3200" dirty="0">
              <a:latin typeface="Times New Roman" panose="02020603050405020304" pitchFamily="18" charset="0"/>
              <a:ea typeface="Times New Roman" panose="02020603050405020304" pitchFamily="18" charset="0"/>
            </a:endParaRPr>
          </a:p>
          <a:p>
            <a:pPr algn="just">
              <a:spcBef>
                <a:spcPts val="601"/>
              </a:spcBef>
              <a:spcAft>
                <a:spcPts val="601"/>
              </a:spcAft>
            </a:pPr>
            <a:r>
              <a:rPr lang="en-US" sz="3200" b="1" u="sng" dirty="0">
                <a:latin typeface="Times New Roman" panose="02020603050405020304" pitchFamily="18" charset="0"/>
                <a:ea typeface="Times New Roman" panose="02020603050405020304" pitchFamily="18" charset="0"/>
              </a:rPr>
              <a:t>Hypertension in the UK and rationale for management</a:t>
            </a:r>
            <a:endParaRPr lang="en-IN" sz="3200" dirty="0">
              <a:latin typeface="Times New Roman" panose="02020603050405020304" pitchFamily="18" charset="0"/>
              <a:ea typeface="Times New Roman" panose="02020603050405020304" pitchFamily="18" charset="0"/>
            </a:endParaRPr>
          </a:p>
        </p:txBody>
      </p:sp>
      <p:graphicFrame>
        <p:nvGraphicFramePr>
          <p:cNvPr id="9" name="Diagram 8">
            <a:extLst>
              <a:ext uri="{FF2B5EF4-FFF2-40B4-BE49-F238E27FC236}">
                <a16:creationId xmlns:a16="http://schemas.microsoft.com/office/drawing/2014/main" id="{7849ADE0-3E0A-F15B-FEDF-B8F339BC6F57}"/>
              </a:ext>
            </a:extLst>
          </p:cNvPr>
          <p:cNvGraphicFramePr/>
          <p:nvPr>
            <p:extLst>
              <p:ext uri="{D42A27DB-BD31-4B8C-83A1-F6EECF244321}">
                <p14:modId xmlns:p14="http://schemas.microsoft.com/office/powerpoint/2010/main" val="1715814793"/>
              </p:ext>
            </p:extLst>
          </p:nvPr>
        </p:nvGraphicFramePr>
        <p:xfrm>
          <a:off x="-482162" y="4035620"/>
          <a:ext cx="15602306" cy="74174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 name="image3.png">
            <a:extLst>
              <a:ext uri="{FF2B5EF4-FFF2-40B4-BE49-F238E27FC236}">
                <a16:creationId xmlns:a16="http://schemas.microsoft.com/office/drawing/2014/main" id="{B498CC00-D6FE-29D1-3EC7-B183F913F571}"/>
              </a:ext>
            </a:extLst>
          </p:cNvPr>
          <p:cNvPicPr/>
          <p:nvPr/>
        </p:nvPicPr>
        <p:blipFill>
          <a:blip r:embed="rId8"/>
          <a:srcRect/>
          <a:stretch>
            <a:fillRect/>
          </a:stretch>
        </p:blipFill>
        <p:spPr>
          <a:xfrm>
            <a:off x="193744" y="12049974"/>
            <a:ext cx="10393552" cy="6067488"/>
          </a:xfrm>
          <a:prstGeom prst="rect">
            <a:avLst/>
          </a:prstGeom>
          <a:ln/>
        </p:spPr>
      </p:pic>
      <p:sp>
        <p:nvSpPr>
          <p:cNvPr id="12" name="TextBox 11">
            <a:extLst>
              <a:ext uri="{FF2B5EF4-FFF2-40B4-BE49-F238E27FC236}">
                <a16:creationId xmlns:a16="http://schemas.microsoft.com/office/drawing/2014/main" id="{27FE44C8-012E-8CB1-1984-FFC96178B316}"/>
              </a:ext>
            </a:extLst>
          </p:cNvPr>
          <p:cNvSpPr txBox="1"/>
          <p:nvPr/>
        </p:nvSpPr>
        <p:spPr>
          <a:xfrm>
            <a:off x="11121643" y="13647149"/>
            <a:ext cx="2526526" cy="3503844"/>
          </a:xfrm>
          <a:prstGeom prst="rect">
            <a:avLst/>
          </a:prstGeom>
          <a:noFill/>
        </p:spPr>
        <p:txBody>
          <a:bodyPr wrap="square">
            <a:spAutoFit/>
          </a:bodyPr>
          <a:lstStyle/>
          <a:p>
            <a:pPr algn="ctr">
              <a:lnSpc>
                <a:spcPct val="150000"/>
              </a:lnSpc>
              <a:spcBef>
                <a:spcPts val="601"/>
              </a:spcBef>
              <a:spcAft>
                <a:spcPts val="601"/>
              </a:spcAft>
            </a:pPr>
            <a:r>
              <a:rPr lang="en-US" sz="2400" b="1" dirty="0">
                <a:latin typeface="Times New Roman" panose="02020603050405020304" pitchFamily="18" charset="0"/>
                <a:ea typeface="Times New Roman" panose="02020603050405020304" pitchFamily="18" charset="0"/>
              </a:rPr>
              <a:t>Figure 1: Hypertension Prevalence by age in the UK</a:t>
            </a:r>
            <a:endParaRPr lang="en-IN" sz="2400" dirty="0">
              <a:latin typeface="Times New Roman" panose="02020603050405020304" pitchFamily="18" charset="0"/>
              <a:ea typeface="Times New Roman" panose="02020603050405020304" pitchFamily="18" charset="0"/>
            </a:endParaRPr>
          </a:p>
          <a:p>
            <a:pPr algn="ctr">
              <a:lnSpc>
                <a:spcPct val="150000"/>
              </a:lnSpc>
              <a:spcBef>
                <a:spcPts val="601"/>
              </a:spcBef>
              <a:spcAft>
                <a:spcPts val="601"/>
              </a:spcAft>
            </a:pPr>
            <a:r>
              <a:rPr lang="en-US" sz="2400" dirty="0">
                <a:latin typeface="Times New Roman" panose="02020603050405020304" pitchFamily="18" charset="0"/>
                <a:ea typeface="Times New Roman" panose="02020603050405020304" pitchFamily="18" charset="0"/>
              </a:rPr>
              <a:t>(Source: NHS England, 2023)</a:t>
            </a:r>
            <a:endParaRPr lang="en-IN" sz="2400" dirty="0">
              <a:latin typeface="Times New Roman" panose="02020603050405020304" pitchFamily="18" charset="0"/>
              <a:ea typeface="Times New Roman" panose="02020603050405020304" pitchFamily="18" charset="0"/>
            </a:endParaRPr>
          </a:p>
        </p:txBody>
      </p:sp>
      <p:sp>
        <p:nvSpPr>
          <p:cNvPr id="14" name="TextBox 13">
            <a:extLst>
              <a:ext uri="{FF2B5EF4-FFF2-40B4-BE49-F238E27FC236}">
                <a16:creationId xmlns:a16="http://schemas.microsoft.com/office/drawing/2014/main" id="{8AB11DE8-44FC-8C92-5334-5C19E7BCA24B}"/>
              </a:ext>
            </a:extLst>
          </p:cNvPr>
          <p:cNvSpPr txBox="1"/>
          <p:nvPr/>
        </p:nvSpPr>
        <p:spPr>
          <a:xfrm>
            <a:off x="193744" y="18427660"/>
            <a:ext cx="13454425" cy="742511"/>
          </a:xfrm>
          <a:prstGeom prst="rect">
            <a:avLst/>
          </a:prstGeom>
          <a:solidFill>
            <a:schemeClr val="accent5">
              <a:lumMod val="20000"/>
              <a:lumOff val="80000"/>
            </a:schemeClr>
          </a:solidFill>
        </p:spPr>
        <p:txBody>
          <a:bodyPr wrap="square">
            <a:spAutoFit/>
          </a:bodyPr>
          <a:lstStyle/>
          <a:p>
            <a:pPr algn="just">
              <a:lnSpc>
                <a:spcPct val="150000"/>
              </a:lnSpc>
              <a:spcBef>
                <a:spcPts val="601"/>
              </a:spcBef>
              <a:spcAft>
                <a:spcPts val="601"/>
              </a:spcAft>
            </a:pPr>
            <a:r>
              <a:rPr lang="en-US" sz="3200" b="1" u="sng" dirty="0">
                <a:latin typeface="Times New Roman" panose="02020603050405020304" pitchFamily="18" charset="0"/>
                <a:ea typeface="Times New Roman" panose="02020603050405020304" pitchFamily="18" charset="0"/>
              </a:rPr>
              <a:t>Existing interventions </a:t>
            </a:r>
            <a:endParaRPr lang="en-IN" sz="3200" dirty="0">
              <a:latin typeface="Times New Roman" panose="02020603050405020304" pitchFamily="18" charset="0"/>
              <a:ea typeface="Times New Roman" panose="02020603050405020304" pitchFamily="18" charset="0"/>
            </a:endParaRPr>
          </a:p>
        </p:txBody>
      </p:sp>
      <p:graphicFrame>
        <p:nvGraphicFramePr>
          <p:cNvPr id="15" name="Diagram 14">
            <a:extLst>
              <a:ext uri="{FF2B5EF4-FFF2-40B4-BE49-F238E27FC236}">
                <a16:creationId xmlns:a16="http://schemas.microsoft.com/office/drawing/2014/main" id="{89C75C13-45E3-1CE9-81A5-0B852996DB12}"/>
              </a:ext>
            </a:extLst>
          </p:cNvPr>
          <p:cNvGraphicFramePr/>
          <p:nvPr>
            <p:extLst>
              <p:ext uri="{D42A27DB-BD31-4B8C-83A1-F6EECF244321}">
                <p14:modId xmlns:p14="http://schemas.microsoft.com/office/powerpoint/2010/main" val="1626667057"/>
              </p:ext>
            </p:extLst>
          </p:nvPr>
        </p:nvGraphicFramePr>
        <p:xfrm>
          <a:off x="508742" y="19786839"/>
          <a:ext cx="14837452" cy="5431914"/>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
        <p:nvSpPr>
          <p:cNvPr id="17" name="TextBox 16">
            <a:extLst>
              <a:ext uri="{FF2B5EF4-FFF2-40B4-BE49-F238E27FC236}">
                <a16:creationId xmlns:a16="http://schemas.microsoft.com/office/drawing/2014/main" id="{51B421CD-7DF9-447F-9ADB-E7DE55D637A7}"/>
              </a:ext>
            </a:extLst>
          </p:cNvPr>
          <p:cNvSpPr txBox="1"/>
          <p:nvPr/>
        </p:nvSpPr>
        <p:spPr>
          <a:xfrm>
            <a:off x="109767" y="26810672"/>
            <a:ext cx="14452356" cy="2292935"/>
          </a:xfrm>
          <a:prstGeom prst="rect">
            <a:avLst/>
          </a:prstGeom>
          <a:solidFill>
            <a:schemeClr val="accent5">
              <a:lumMod val="20000"/>
              <a:lumOff val="80000"/>
            </a:schemeClr>
          </a:solidFill>
        </p:spPr>
        <p:txBody>
          <a:bodyPr wrap="square">
            <a:spAutoFit/>
          </a:bodyPr>
          <a:lstStyle/>
          <a:p>
            <a:pPr algn="just">
              <a:spcBef>
                <a:spcPts val="601"/>
              </a:spcBef>
              <a:spcAft>
                <a:spcPts val="601"/>
              </a:spcAft>
            </a:pPr>
            <a:r>
              <a:rPr lang="en-US" sz="3200" b="1" u="sng" dirty="0">
                <a:latin typeface="Times New Roman" panose="02020603050405020304" pitchFamily="18" charset="0"/>
                <a:ea typeface="Times New Roman" panose="02020603050405020304" pitchFamily="18" charset="0"/>
                <a:cs typeface="Times New Roman" panose="02020603050405020304" pitchFamily="18" charset="0"/>
              </a:rPr>
              <a:t>Digital Health Intervention (AI-based smartwatch)</a:t>
            </a:r>
            <a:endParaRPr lang="en-IN" sz="3200" dirty="0">
              <a:latin typeface="Times New Roman" panose="02020603050405020304" pitchFamily="18" charset="0"/>
              <a:ea typeface="Times New Roman" panose="02020603050405020304" pitchFamily="18" charset="0"/>
              <a:cs typeface="Times New Roman" panose="02020603050405020304" pitchFamily="18" charset="0"/>
            </a:endParaRPr>
          </a:p>
          <a:p>
            <a:pPr marL="343276" indent="-343276" algn="just">
              <a:spcBef>
                <a:spcPts val="1202"/>
              </a:spcBef>
              <a:spcAft>
                <a:spcPts val="1202"/>
              </a:spcAft>
              <a:buFont typeface="Wingdings" panose="05000000000000000000" pitchFamily="2" charset="2"/>
              <a:buChar char=""/>
            </a:pPr>
            <a:r>
              <a:rPr lang="en-US" sz="3200" dirty="0">
                <a:latin typeface="Times New Roman" panose="02020603050405020304" pitchFamily="18" charset="0"/>
                <a:ea typeface="Times New Roman" panose="02020603050405020304" pitchFamily="18" charset="0"/>
                <a:cs typeface="Times New Roman" panose="02020603050405020304" pitchFamily="18" charset="0"/>
              </a:rPr>
              <a:t>AI-powered smartwatch with “hypertension notification feature (HTNF)” for self-monitoring and real-time tracking of high BP [Figure 2] (Di Achille </a:t>
            </a:r>
            <a:r>
              <a:rPr lang="en-US" sz="3200" i="1" dirty="0">
                <a:latin typeface="Times New Roman" panose="02020603050405020304" pitchFamily="18" charset="0"/>
                <a:ea typeface="Times New Roman" panose="02020603050405020304" pitchFamily="18" charset="0"/>
                <a:cs typeface="Times New Roman" panose="02020603050405020304" pitchFamily="18" charset="0"/>
              </a:rPr>
              <a:t>et al.,</a:t>
            </a:r>
            <a:r>
              <a:rPr lang="en-US" sz="3200" dirty="0">
                <a:latin typeface="Times New Roman" panose="02020603050405020304" pitchFamily="18" charset="0"/>
                <a:ea typeface="Times New Roman" panose="02020603050405020304" pitchFamily="18" charset="0"/>
                <a:cs typeface="Times New Roman" panose="02020603050405020304" pitchFamily="18" charset="0"/>
              </a:rPr>
              <a:t> 2025; O'Neil, 2019; Tsoi </a:t>
            </a:r>
            <a:r>
              <a:rPr lang="en-US" sz="3200" i="1" dirty="0">
                <a:latin typeface="Times New Roman" panose="02020603050405020304" pitchFamily="18" charset="0"/>
                <a:ea typeface="Times New Roman" panose="02020603050405020304" pitchFamily="18" charset="0"/>
                <a:cs typeface="Times New Roman" panose="02020603050405020304" pitchFamily="18" charset="0"/>
              </a:rPr>
              <a:t>et al.,</a:t>
            </a:r>
            <a:r>
              <a:rPr lang="en-US" sz="3200" dirty="0">
                <a:latin typeface="Times New Roman" panose="02020603050405020304" pitchFamily="18" charset="0"/>
                <a:ea typeface="Times New Roman" panose="02020603050405020304" pitchFamily="18" charset="0"/>
                <a:cs typeface="Times New Roman" panose="02020603050405020304" pitchFamily="18" charset="0"/>
              </a:rPr>
              <a:t> 2021).</a:t>
            </a:r>
            <a:endParaRPr lang="en-IN" sz="3200" dirty="0">
              <a:latin typeface="Times New Roman" panose="02020603050405020304" pitchFamily="18" charset="0"/>
              <a:ea typeface="Times New Roman" panose="02020603050405020304" pitchFamily="18" charset="0"/>
              <a:cs typeface="Times New Roman" panose="02020603050405020304" pitchFamily="18" charset="0"/>
            </a:endParaRPr>
          </a:p>
        </p:txBody>
      </p:sp>
      <p:pic>
        <p:nvPicPr>
          <p:cNvPr id="19" name="image2.png">
            <a:extLst>
              <a:ext uri="{FF2B5EF4-FFF2-40B4-BE49-F238E27FC236}">
                <a16:creationId xmlns:a16="http://schemas.microsoft.com/office/drawing/2014/main" id="{9ED26088-C343-9CFB-7BFA-EBEC30825BC4}"/>
              </a:ext>
            </a:extLst>
          </p:cNvPr>
          <p:cNvPicPr/>
          <p:nvPr/>
        </p:nvPicPr>
        <p:blipFill>
          <a:blip r:embed="rId14"/>
          <a:srcRect l="25000" t="6147" r="39904" b="19238"/>
          <a:stretch>
            <a:fillRect/>
          </a:stretch>
        </p:blipFill>
        <p:spPr>
          <a:xfrm>
            <a:off x="7426843" y="29698680"/>
            <a:ext cx="3781397" cy="3084165"/>
          </a:xfrm>
          <a:prstGeom prst="rect">
            <a:avLst/>
          </a:prstGeom>
          <a:ln/>
        </p:spPr>
      </p:pic>
      <p:sp>
        <p:nvSpPr>
          <p:cNvPr id="21" name="TextBox 20">
            <a:extLst>
              <a:ext uri="{FF2B5EF4-FFF2-40B4-BE49-F238E27FC236}">
                <a16:creationId xmlns:a16="http://schemas.microsoft.com/office/drawing/2014/main" id="{1E1E71C2-539C-5239-9184-1E699A21996B}"/>
              </a:ext>
            </a:extLst>
          </p:cNvPr>
          <p:cNvSpPr txBox="1"/>
          <p:nvPr/>
        </p:nvSpPr>
        <p:spPr>
          <a:xfrm>
            <a:off x="2812682" y="33411226"/>
            <a:ext cx="8799352" cy="1307537"/>
          </a:xfrm>
          <a:prstGeom prst="rect">
            <a:avLst/>
          </a:prstGeom>
          <a:noFill/>
        </p:spPr>
        <p:txBody>
          <a:bodyPr wrap="square">
            <a:spAutoFit/>
          </a:bodyPr>
          <a:lstStyle/>
          <a:p>
            <a:pPr marL="228850" algn="ctr">
              <a:lnSpc>
                <a:spcPct val="150000"/>
              </a:lnSpc>
            </a:pPr>
            <a:r>
              <a:rPr lang="en-US" sz="2800" b="1" dirty="0">
                <a:latin typeface="Times New Roman" panose="02020603050405020304" pitchFamily="18" charset="0"/>
                <a:ea typeface="Times New Roman" panose="02020603050405020304" pitchFamily="18" charset="0"/>
              </a:rPr>
              <a:t>Figure 2: AI-based Smartwatch design </a:t>
            </a:r>
            <a:endParaRPr lang="en-IN" sz="2800" dirty="0">
              <a:latin typeface="Times New Roman" panose="02020603050405020304" pitchFamily="18" charset="0"/>
              <a:ea typeface="Times New Roman" panose="02020603050405020304" pitchFamily="18" charset="0"/>
            </a:endParaRPr>
          </a:p>
          <a:p>
            <a:pPr marL="228850" algn="ctr">
              <a:lnSpc>
                <a:spcPct val="150000"/>
              </a:lnSpc>
            </a:pPr>
            <a:r>
              <a:rPr lang="en-US" sz="2800" dirty="0">
                <a:latin typeface="Times New Roman" panose="02020603050405020304" pitchFamily="18" charset="0"/>
                <a:ea typeface="Times New Roman" panose="02020603050405020304" pitchFamily="18" charset="0"/>
              </a:rPr>
              <a:t>(Source: Sadeghi </a:t>
            </a:r>
            <a:r>
              <a:rPr lang="en-US" sz="2800" i="1" dirty="0">
                <a:latin typeface="Times New Roman" panose="02020603050405020304" pitchFamily="18" charset="0"/>
                <a:ea typeface="Times New Roman" panose="02020603050405020304" pitchFamily="18" charset="0"/>
              </a:rPr>
              <a:t>et al.,</a:t>
            </a:r>
            <a:r>
              <a:rPr lang="en-US" sz="2800" dirty="0">
                <a:latin typeface="Times New Roman" panose="02020603050405020304" pitchFamily="18" charset="0"/>
                <a:ea typeface="Times New Roman" panose="02020603050405020304" pitchFamily="18" charset="0"/>
              </a:rPr>
              <a:t> 2025)</a:t>
            </a:r>
            <a:endParaRPr lang="en-IN" sz="2800" dirty="0">
              <a:latin typeface="Times New Roman" panose="02020603050405020304" pitchFamily="18" charset="0"/>
              <a:ea typeface="Times New Roman" panose="02020603050405020304" pitchFamily="18" charset="0"/>
            </a:endParaRPr>
          </a:p>
        </p:txBody>
      </p:sp>
      <p:sp>
        <p:nvSpPr>
          <p:cNvPr id="23" name="TextBox 22">
            <a:extLst>
              <a:ext uri="{FF2B5EF4-FFF2-40B4-BE49-F238E27FC236}">
                <a16:creationId xmlns:a16="http://schemas.microsoft.com/office/drawing/2014/main" id="{0A6E4949-EBD4-11E3-3123-716879394BB7}"/>
              </a:ext>
            </a:extLst>
          </p:cNvPr>
          <p:cNvSpPr txBox="1"/>
          <p:nvPr/>
        </p:nvSpPr>
        <p:spPr>
          <a:xfrm>
            <a:off x="103997" y="34921848"/>
            <a:ext cx="14478784" cy="2323713"/>
          </a:xfrm>
          <a:prstGeom prst="rect">
            <a:avLst/>
          </a:prstGeom>
          <a:solidFill>
            <a:schemeClr val="accent6">
              <a:lumMod val="20000"/>
              <a:lumOff val="80000"/>
            </a:schemeClr>
          </a:solidFill>
        </p:spPr>
        <p:txBody>
          <a:bodyPr wrap="square">
            <a:spAutoFit/>
          </a:bodyPr>
          <a:lstStyle/>
          <a:p>
            <a:pPr algn="ctr">
              <a:spcBef>
                <a:spcPts val="601"/>
              </a:spcBef>
              <a:spcAft>
                <a:spcPts val="601"/>
              </a:spcAft>
            </a:pPr>
            <a:r>
              <a:rPr lang="en-US" sz="3600" b="1" dirty="0">
                <a:latin typeface="Times New Roman" panose="02020603050405020304" pitchFamily="18" charset="0"/>
                <a:ea typeface="Times New Roman" panose="02020603050405020304" pitchFamily="18" charset="0"/>
              </a:rPr>
              <a:t>2. Health promotion values and principles </a:t>
            </a:r>
            <a:endParaRPr lang="en-IN" sz="3600" dirty="0">
              <a:latin typeface="Times New Roman" panose="02020603050405020304" pitchFamily="18" charset="0"/>
              <a:ea typeface="Times New Roman" panose="02020603050405020304" pitchFamily="18" charset="0"/>
            </a:endParaRPr>
          </a:p>
          <a:p>
            <a:pPr algn="just">
              <a:spcBef>
                <a:spcPts val="601"/>
              </a:spcBef>
              <a:spcAft>
                <a:spcPts val="601"/>
              </a:spcAft>
            </a:pPr>
            <a:r>
              <a:rPr lang="en-US" sz="2800" b="1" u="sng" dirty="0">
                <a:latin typeface="Times New Roman" panose="02020603050405020304" pitchFamily="18" charset="0"/>
                <a:ea typeface="Times New Roman" panose="02020603050405020304" pitchFamily="18" charset="0"/>
              </a:rPr>
              <a:t>Discussion of health promotion values and principles </a:t>
            </a:r>
            <a:endParaRPr lang="en-IN" sz="2800" dirty="0">
              <a:latin typeface="Times New Roman" panose="02020603050405020304" pitchFamily="18" charset="0"/>
              <a:ea typeface="Times New Roman" panose="02020603050405020304" pitchFamily="18" charset="0"/>
            </a:endParaRPr>
          </a:p>
          <a:p>
            <a:pPr marL="343276" indent="-343276" algn="just">
              <a:spcBef>
                <a:spcPts val="1202"/>
              </a:spcBef>
              <a:spcAft>
                <a:spcPts val="601"/>
              </a:spcAft>
              <a:buFont typeface="Wingdings" panose="05000000000000000000" pitchFamily="2" charset="2"/>
              <a:buChar char=""/>
            </a:pPr>
            <a:r>
              <a:rPr lang="en-US" sz="2800" dirty="0">
                <a:latin typeface="Times New Roman" panose="02020603050405020304" pitchFamily="18" charset="0"/>
                <a:ea typeface="Times New Roman" panose="02020603050405020304" pitchFamily="18" charset="0"/>
                <a:cs typeface="Times New Roman" panose="02020603050405020304" pitchFamily="18" charset="0"/>
              </a:rPr>
              <a:t>The core values of health promotion, following health promotion actions (public health policy building and supportive environment creation), are </a:t>
            </a:r>
            <a:endParaRPr lang="en-IN" sz="2800" dirty="0">
              <a:latin typeface="Times New Roman" panose="02020603050405020304" pitchFamily="18" charset="0"/>
              <a:ea typeface="Times New Roman" panose="02020603050405020304" pitchFamily="18" charset="0"/>
              <a:cs typeface="Times New Roman" panose="02020603050405020304" pitchFamily="18" charset="0"/>
            </a:endParaRPr>
          </a:p>
        </p:txBody>
      </p:sp>
      <p:graphicFrame>
        <p:nvGraphicFramePr>
          <p:cNvPr id="24" name="Diagram 23">
            <a:extLst>
              <a:ext uri="{FF2B5EF4-FFF2-40B4-BE49-F238E27FC236}">
                <a16:creationId xmlns:a16="http://schemas.microsoft.com/office/drawing/2014/main" id="{A9FB3F1A-D072-69FB-1351-12E5727A569F}"/>
              </a:ext>
            </a:extLst>
          </p:cNvPr>
          <p:cNvGraphicFramePr/>
          <p:nvPr>
            <p:extLst>
              <p:ext uri="{D42A27DB-BD31-4B8C-83A1-F6EECF244321}">
                <p14:modId xmlns:p14="http://schemas.microsoft.com/office/powerpoint/2010/main" val="4182916191"/>
              </p:ext>
            </p:extLst>
          </p:nvPr>
        </p:nvGraphicFramePr>
        <p:xfrm>
          <a:off x="-1165979" y="37449550"/>
          <a:ext cx="15225898" cy="3020465"/>
        </p:xfrm>
        <a:graphic>
          <a:graphicData uri="http://schemas.openxmlformats.org/drawingml/2006/diagram">
            <dgm:relIds xmlns:dgm="http://schemas.openxmlformats.org/drawingml/2006/diagram" xmlns:r="http://schemas.openxmlformats.org/officeDocument/2006/relationships" r:dm="rId15" r:lo="rId16" r:qs="rId17" r:cs="rId18"/>
          </a:graphicData>
        </a:graphic>
      </p:graphicFrame>
      <p:sp>
        <p:nvSpPr>
          <p:cNvPr id="26" name="TextBox 25">
            <a:extLst>
              <a:ext uri="{FF2B5EF4-FFF2-40B4-BE49-F238E27FC236}">
                <a16:creationId xmlns:a16="http://schemas.microsoft.com/office/drawing/2014/main" id="{815C42D2-C2DB-36F6-5654-B4A3EBE87B0D}"/>
              </a:ext>
            </a:extLst>
          </p:cNvPr>
          <p:cNvSpPr txBox="1"/>
          <p:nvPr/>
        </p:nvSpPr>
        <p:spPr>
          <a:xfrm>
            <a:off x="144751" y="41469083"/>
            <a:ext cx="14772383" cy="661207"/>
          </a:xfrm>
          <a:prstGeom prst="rect">
            <a:avLst/>
          </a:prstGeom>
          <a:solidFill>
            <a:schemeClr val="accent6">
              <a:lumMod val="20000"/>
              <a:lumOff val="80000"/>
            </a:schemeClr>
          </a:solidFill>
          <a:ln>
            <a:solidFill>
              <a:schemeClr val="accent6">
                <a:lumMod val="75000"/>
              </a:schemeClr>
            </a:solidFill>
          </a:ln>
        </p:spPr>
        <p:txBody>
          <a:bodyPr wrap="square">
            <a:spAutoFit/>
          </a:bodyPr>
          <a:lstStyle/>
          <a:p>
            <a:pPr marL="343276" indent="-343276" algn="just">
              <a:lnSpc>
                <a:spcPct val="150000"/>
              </a:lnSpc>
              <a:spcBef>
                <a:spcPts val="601"/>
              </a:spcBef>
              <a:spcAft>
                <a:spcPts val="601"/>
              </a:spcAft>
              <a:buFont typeface="Wingdings" panose="05000000000000000000" pitchFamily="2" charset="2"/>
              <a:buChar char=""/>
            </a:pPr>
            <a:r>
              <a:rPr lang="en-US" sz="2800" dirty="0">
                <a:latin typeface="Times New Roman" panose="02020603050405020304" pitchFamily="18" charset="0"/>
                <a:ea typeface="Times New Roman" panose="02020603050405020304" pitchFamily="18" charset="0"/>
                <a:cs typeface="Times New Roman" panose="02020603050405020304" pitchFamily="18" charset="0"/>
              </a:rPr>
              <a:t>Under the Ottawa Charter model, the principles of health promotion are; </a:t>
            </a:r>
            <a:endParaRPr lang="en-IN" sz="2800" dirty="0">
              <a:latin typeface="Times New Roman" panose="02020603050405020304" pitchFamily="18" charset="0"/>
              <a:ea typeface="Times New Roman" panose="02020603050405020304" pitchFamily="18" charset="0"/>
              <a:cs typeface="Times New Roman" panose="02020603050405020304" pitchFamily="18" charset="0"/>
            </a:endParaRPr>
          </a:p>
        </p:txBody>
      </p:sp>
      <p:graphicFrame>
        <p:nvGraphicFramePr>
          <p:cNvPr id="27" name="Diagram 26">
            <a:extLst>
              <a:ext uri="{FF2B5EF4-FFF2-40B4-BE49-F238E27FC236}">
                <a16:creationId xmlns:a16="http://schemas.microsoft.com/office/drawing/2014/main" id="{A8E17753-4782-BBF7-D95C-03F9DFE693AB}"/>
              </a:ext>
            </a:extLst>
          </p:cNvPr>
          <p:cNvGraphicFramePr/>
          <p:nvPr>
            <p:extLst>
              <p:ext uri="{D42A27DB-BD31-4B8C-83A1-F6EECF244321}">
                <p14:modId xmlns:p14="http://schemas.microsoft.com/office/powerpoint/2010/main" val="1291767315"/>
              </p:ext>
            </p:extLst>
          </p:nvPr>
        </p:nvGraphicFramePr>
        <p:xfrm>
          <a:off x="15686766" y="2605177"/>
          <a:ext cx="14359696" cy="5231250"/>
        </p:xfrm>
        <a:graphic>
          <a:graphicData uri="http://schemas.openxmlformats.org/drawingml/2006/diagram">
            <dgm:relIds xmlns:dgm="http://schemas.openxmlformats.org/drawingml/2006/diagram" xmlns:r="http://schemas.openxmlformats.org/officeDocument/2006/relationships" r:dm="rId20" r:lo="rId21" r:qs="rId22" r:cs="rId23"/>
          </a:graphicData>
        </a:graphic>
      </p:graphicFrame>
      <p:sp>
        <p:nvSpPr>
          <p:cNvPr id="28" name="Cloud 27">
            <a:extLst>
              <a:ext uri="{FF2B5EF4-FFF2-40B4-BE49-F238E27FC236}">
                <a16:creationId xmlns:a16="http://schemas.microsoft.com/office/drawing/2014/main" id="{9CBC37BE-A060-F4A4-E649-CC7A6A2026A3}"/>
              </a:ext>
            </a:extLst>
          </p:cNvPr>
          <p:cNvSpPr/>
          <p:nvPr/>
        </p:nvSpPr>
        <p:spPr>
          <a:xfrm>
            <a:off x="14797801" y="7836427"/>
            <a:ext cx="15602305" cy="8131002"/>
          </a:xfrm>
          <a:prstGeom prst="cloud">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IN" sz="2002" dirty="0">
              <a:latin typeface="Times New Roman" panose="02020603050405020304" pitchFamily="18" charset="0"/>
              <a:cs typeface="Times New Roman" panose="02020603050405020304" pitchFamily="18" charset="0"/>
            </a:endParaRPr>
          </a:p>
        </p:txBody>
      </p:sp>
      <p:sp>
        <p:nvSpPr>
          <p:cNvPr id="30" name="TextBox 29">
            <a:extLst>
              <a:ext uri="{FF2B5EF4-FFF2-40B4-BE49-F238E27FC236}">
                <a16:creationId xmlns:a16="http://schemas.microsoft.com/office/drawing/2014/main" id="{39D0CCE5-BFF7-FD41-DD30-B4CD98D8D11F}"/>
              </a:ext>
            </a:extLst>
          </p:cNvPr>
          <p:cNvSpPr txBox="1"/>
          <p:nvPr/>
        </p:nvSpPr>
        <p:spPr>
          <a:xfrm>
            <a:off x="16216647" y="15967429"/>
            <a:ext cx="14002795" cy="2558393"/>
          </a:xfrm>
          <a:prstGeom prst="rect">
            <a:avLst/>
          </a:prstGeom>
          <a:noFill/>
          <a:ln>
            <a:solidFill>
              <a:schemeClr val="accent6">
                <a:lumMod val="75000"/>
              </a:schemeClr>
            </a:solidFill>
          </a:ln>
        </p:spPr>
        <p:txBody>
          <a:bodyPr wrap="square">
            <a:spAutoFit/>
          </a:bodyPr>
          <a:lstStyle/>
          <a:p>
            <a:pPr algn="ctr">
              <a:lnSpc>
                <a:spcPct val="150000"/>
              </a:lnSpc>
              <a:spcBef>
                <a:spcPts val="601"/>
              </a:spcBef>
              <a:spcAft>
                <a:spcPts val="601"/>
              </a:spcAft>
            </a:pPr>
            <a:r>
              <a:rPr lang="en-GB" sz="4000" b="1" dirty="0">
                <a:latin typeface="Times New Roman" panose="02020603050405020304" pitchFamily="18" charset="0"/>
                <a:ea typeface="Times New Roman" panose="02020603050405020304" pitchFamily="18" charset="0"/>
              </a:rPr>
              <a:t>3. Behavioural change theory </a:t>
            </a:r>
            <a:endParaRPr lang="en-IN" sz="4000" dirty="0">
              <a:latin typeface="Times New Roman" panose="02020603050405020304" pitchFamily="18" charset="0"/>
              <a:ea typeface="Times New Roman" panose="02020603050405020304" pitchFamily="18" charset="0"/>
            </a:endParaRPr>
          </a:p>
          <a:p>
            <a:pPr algn="just">
              <a:lnSpc>
                <a:spcPct val="150000"/>
              </a:lnSpc>
              <a:spcBef>
                <a:spcPts val="601"/>
              </a:spcBef>
              <a:spcAft>
                <a:spcPts val="601"/>
              </a:spcAft>
            </a:pPr>
            <a:r>
              <a:rPr lang="en-GB" sz="3200" dirty="0">
                <a:latin typeface="Times New Roman" panose="02020603050405020304" pitchFamily="18" charset="0"/>
                <a:ea typeface="Times New Roman" panose="02020603050405020304" pitchFamily="18" charset="0"/>
              </a:rPr>
              <a:t>The </a:t>
            </a:r>
            <a:r>
              <a:rPr lang="en-GB" sz="3200" b="1" i="1" dirty="0">
                <a:latin typeface="Times New Roman" panose="02020603050405020304" pitchFamily="18" charset="0"/>
                <a:ea typeface="Times New Roman" panose="02020603050405020304" pitchFamily="18" charset="0"/>
              </a:rPr>
              <a:t>Health Belief Model (HBM)</a:t>
            </a:r>
            <a:r>
              <a:rPr lang="en-GB" sz="3200" dirty="0">
                <a:latin typeface="Times New Roman" panose="02020603050405020304" pitchFamily="18" charset="0"/>
                <a:ea typeface="Times New Roman" panose="02020603050405020304" pitchFamily="18" charset="0"/>
              </a:rPr>
              <a:t> is a well-known model that can be aligned with the behaviour change approach supported by AI-featured smart watches.</a:t>
            </a:r>
            <a:endParaRPr lang="en-IN" sz="3200" dirty="0">
              <a:latin typeface="Times New Roman" panose="02020603050405020304" pitchFamily="18" charset="0"/>
              <a:ea typeface="Times New Roman" panose="02020603050405020304" pitchFamily="18" charset="0"/>
            </a:endParaRPr>
          </a:p>
        </p:txBody>
      </p:sp>
      <p:pic>
        <p:nvPicPr>
          <p:cNvPr id="31" name="image1.png">
            <a:extLst>
              <a:ext uri="{FF2B5EF4-FFF2-40B4-BE49-F238E27FC236}">
                <a16:creationId xmlns:a16="http://schemas.microsoft.com/office/drawing/2014/main" id="{E3971555-0CA6-5EC0-1165-2AB6CD848A33}"/>
              </a:ext>
            </a:extLst>
          </p:cNvPr>
          <p:cNvPicPr/>
          <p:nvPr/>
        </p:nvPicPr>
        <p:blipFill>
          <a:blip r:embed="rId25"/>
          <a:srcRect/>
          <a:stretch>
            <a:fillRect/>
          </a:stretch>
        </p:blipFill>
        <p:spPr>
          <a:xfrm>
            <a:off x="15686766" y="18917656"/>
            <a:ext cx="9611634" cy="5738381"/>
          </a:xfrm>
          <a:prstGeom prst="rect">
            <a:avLst/>
          </a:prstGeom>
          <a:ln/>
        </p:spPr>
      </p:pic>
      <p:sp>
        <p:nvSpPr>
          <p:cNvPr id="33" name="TextBox 32">
            <a:extLst>
              <a:ext uri="{FF2B5EF4-FFF2-40B4-BE49-F238E27FC236}">
                <a16:creationId xmlns:a16="http://schemas.microsoft.com/office/drawing/2014/main" id="{74626A0D-2B9D-507D-2FFE-E0FD99F08B8C}"/>
              </a:ext>
            </a:extLst>
          </p:cNvPr>
          <p:cNvSpPr txBox="1"/>
          <p:nvPr/>
        </p:nvSpPr>
        <p:spPr>
          <a:xfrm>
            <a:off x="26642296" y="19703105"/>
            <a:ext cx="2269443" cy="3969805"/>
          </a:xfrm>
          <a:prstGeom prst="rect">
            <a:avLst/>
          </a:prstGeom>
          <a:noFill/>
        </p:spPr>
        <p:txBody>
          <a:bodyPr wrap="square">
            <a:spAutoFit/>
          </a:bodyPr>
          <a:lstStyle/>
          <a:p>
            <a:pPr algn="ctr">
              <a:lnSpc>
                <a:spcPct val="150000"/>
              </a:lnSpc>
              <a:buNone/>
            </a:pPr>
            <a:r>
              <a:rPr lang="en-GB" sz="2800" b="1" dirty="0">
                <a:latin typeface="Times New Roman" panose="02020603050405020304" pitchFamily="18" charset="0"/>
                <a:ea typeface="Times New Roman" panose="02020603050405020304" pitchFamily="18" charset="0"/>
              </a:rPr>
              <a:t>Figure 3: HBM </a:t>
            </a:r>
            <a:endParaRPr lang="en-IN" sz="2800" dirty="0">
              <a:latin typeface="Times New Roman" panose="02020603050405020304" pitchFamily="18" charset="0"/>
              <a:ea typeface="Times New Roman" panose="02020603050405020304" pitchFamily="18" charset="0"/>
            </a:endParaRPr>
          </a:p>
          <a:p>
            <a:pPr algn="ctr">
              <a:lnSpc>
                <a:spcPct val="150000"/>
              </a:lnSpc>
              <a:spcBef>
                <a:spcPts val="601"/>
              </a:spcBef>
              <a:spcAft>
                <a:spcPts val="601"/>
              </a:spcAft>
            </a:pPr>
            <a:r>
              <a:rPr lang="en-GB" sz="2800" dirty="0">
                <a:latin typeface="Times New Roman" panose="02020603050405020304" pitchFamily="18" charset="0"/>
                <a:ea typeface="Times New Roman" panose="02020603050405020304" pitchFamily="18" charset="0"/>
              </a:rPr>
              <a:t>(Source: Champion and Skinner, 2008)</a:t>
            </a:r>
            <a:endParaRPr lang="en-IN" sz="2800" dirty="0">
              <a:latin typeface="Times New Roman" panose="02020603050405020304" pitchFamily="18" charset="0"/>
              <a:ea typeface="Times New Roman" panose="02020603050405020304" pitchFamily="18" charset="0"/>
            </a:endParaRPr>
          </a:p>
        </p:txBody>
      </p:sp>
      <p:graphicFrame>
        <p:nvGraphicFramePr>
          <p:cNvPr id="34" name="Table 33">
            <a:extLst>
              <a:ext uri="{FF2B5EF4-FFF2-40B4-BE49-F238E27FC236}">
                <a16:creationId xmlns:a16="http://schemas.microsoft.com/office/drawing/2014/main" id="{9D2F974B-0BBC-C3F2-7A93-C961949DF4A7}"/>
              </a:ext>
            </a:extLst>
          </p:cNvPr>
          <p:cNvGraphicFramePr>
            <a:graphicFrameLocks noGrp="1"/>
          </p:cNvGraphicFramePr>
          <p:nvPr>
            <p:extLst>
              <p:ext uri="{D42A27DB-BD31-4B8C-83A1-F6EECF244321}">
                <p14:modId xmlns:p14="http://schemas.microsoft.com/office/powerpoint/2010/main" val="2740658210"/>
              </p:ext>
            </p:extLst>
          </p:nvPr>
        </p:nvGraphicFramePr>
        <p:xfrm>
          <a:off x="15152188" y="25099559"/>
          <a:ext cx="15021592" cy="4202195"/>
        </p:xfrm>
        <a:graphic>
          <a:graphicData uri="http://schemas.openxmlformats.org/drawingml/2006/table">
            <a:tbl>
              <a:tblPr firstRow="1" firstCol="1" bandRow="1">
                <a:tableStyleId>{21E4AEA4-8DFA-4A89-87EB-49C32662AFE0}</a:tableStyleId>
              </a:tblPr>
              <a:tblGrid>
                <a:gridCol w="3755398">
                  <a:extLst>
                    <a:ext uri="{9D8B030D-6E8A-4147-A177-3AD203B41FA5}">
                      <a16:colId xmlns:a16="http://schemas.microsoft.com/office/drawing/2014/main" val="1794540562"/>
                    </a:ext>
                  </a:extLst>
                </a:gridCol>
                <a:gridCol w="3755398">
                  <a:extLst>
                    <a:ext uri="{9D8B030D-6E8A-4147-A177-3AD203B41FA5}">
                      <a16:colId xmlns:a16="http://schemas.microsoft.com/office/drawing/2014/main" val="3998181012"/>
                    </a:ext>
                  </a:extLst>
                </a:gridCol>
                <a:gridCol w="3755398">
                  <a:extLst>
                    <a:ext uri="{9D8B030D-6E8A-4147-A177-3AD203B41FA5}">
                      <a16:colId xmlns:a16="http://schemas.microsoft.com/office/drawing/2014/main" val="3366687948"/>
                    </a:ext>
                  </a:extLst>
                </a:gridCol>
                <a:gridCol w="3755398">
                  <a:extLst>
                    <a:ext uri="{9D8B030D-6E8A-4147-A177-3AD203B41FA5}">
                      <a16:colId xmlns:a16="http://schemas.microsoft.com/office/drawing/2014/main" val="2930994148"/>
                    </a:ext>
                  </a:extLst>
                </a:gridCol>
              </a:tblGrid>
              <a:tr h="923350">
                <a:tc>
                  <a:txBody>
                    <a:bodyPr/>
                    <a:lstStyle/>
                    <a:p>
                      <a:pPr algn="just">
                        <a:lnSpc>
                          <a:spcPct val="100000"/>
                        </a:lnSpc>
                        <a:spcBef>
                          <a:spcPts val="600"/>
                        </a:spcBef>
                        <a:spcAft>
                          <a:spcPts val="600"/>
                        </a:spcAft>
                        <a:buNone/>
                      </a:pPr>
                      <a:r>
                        <a:rPr lang="en-GB" sz="2800" dirty="0">
                          <a:effectLst/>
                          <a:latin typeface="Times New Roman" panose="02020603050405020304" pitchFamily="18" charset="0"/>
                          <a:cs typeface="Times New Roman" panose="02020603050405020304" pitchFamily="18" charset="0"/>
                        </a:rPr>
                        <a:t>Factors </a:t>
                      </a:r>
                      <a:endParaRPr lang="en-IN" sz="28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655" marR="68655" marT="0" marB="0"/>
                </a:tc>
                <a:tc>
                  <a:txBody>
                    <a:bodyPr/>
                    <a:lstStyle/>
                    <a:p>
                      <a:pPr algn="just">
                        <a:lnSpc>
                          <a:spcPct val="100000"/>
                        </a:lnSpc>
                        <a:spcBef>
                          <a:spcPts val="600"/>
                        </a:spcBef>
                        <a:spcAft>
                          <a:spcPts val="600"/>
                        </a:spcAft>
                        <a:buNone/>
                      </a:pPr>
                      <a:r>
                        <a:rPr lang="en-GB" sz="2800">
                          <a:effectLst/>
                          <a:latin typeface="Times New Roman" panose="02020603050405020304" pitchFamily="18" charset="0"/>
                          <a:cs typeface="Times New Roman" panose="02020603050405020304" pitchFamily="18" charset="0"/>
                        </a:rPr>
                        <a:t>Individual beliefs/Concept </a:t>
                      </a:r>
                      <a:endParaRPr lang="en-IN" sz="2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655" marR="68655" marT="0" marB="0"/>
                </a:tc>
                <a:tc>
                  <a:txBody>
                    <a:bodyPr/>
                    <a:lstStyle/>
                    <a:p>
                      <a:pPr algn="just">
                        <a:lnSpc>
                          <a:spcPct val="100000"/>
                        </a:lnSpc>
                        <a:spcBef>
                          <a:spcPts val="600"/>
                        </a:spcBef>
                        <a:spcAft>
                          <a:spcPts val="600"/>
                        </a:spcAft>
                        <a:buNone/>
                      </a:pPr>
                      <a:r>
                        <a:rPr lang="en-GB" sz="2800">
                          <a:effectLst/>
                          <a:latin typeface="Times New Roman" panose="02020603050405020304" pitchFamily="18" charset="0"/>
                          <a:cs typeface="Times New Roman" panose="02020603050405020304" pitchFamily="18" charset="0"/>
                        </a:rPr>
                        <a:t>Description </a:t>
                      </a:r>
                      <a:endParaRPr lang="en-IN" sz="2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655" marR="68655" marT="0" marB="0"/>
                </a:tc>
                <a:tc>
                  <a:txBody>
                    <a:bodyPr/>
                    <a:lstStyle/>
                    <a:p>
                      <a:pPr algn="just">
                        <a:lnSpc>
                          <a:spcPct val="100000"/>
                        </a:lnSpc>
                        <a:spcBef>
                          <a:spcPts val="600"/>
                        </a:spcBef>
                        <a:spcAft>
                          <a:spcPts val="600"/>
                        </a:spcAft>
                        <a:buNone/>
                      </a:pPr>
                      <a:r>
                        <a:rPr lang="en-GB" sz="2800">
                          <a:effectLst/>
                          <a:latin typeface="Times New Roman" panose="02020603050405020304" pitchFamily="18" charset="0"/>
                          <a:cs typeface="Times New Roman" panose="02020603050405020304" pitchFamily="18" charset="0"/>
                        </a:rPr>
                        <a:t>Action </a:t>
                      </a:r>
                      <a:endParaRPr lang="en-IN" sz="2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655" marR="68655" marT="0" marB="0"/>
                </a:tc>
                <a:extLst>
                  <a:ext uri="{0D108BD9-81ED-4DB2-BD59-A6C34878D82A}">
                    <a16:rowId xmlns:a16="http://schemas.microsoft.com/office/drawing/2014/main" val="4160559636"/>
                  </a:ext>
                </a:extLst>
              </a:tr>
              <a:tr h="3278845">
                <a:tc>
                  <a:txBody>
                    <a:bodyPr/>
                    <a:lstStyle/>
                    <a:p>
                      <a:pPr algn="just">
                        <a:lnSpc>
                          <a:spcPct val="100000"/>
                        </a:lnSpc>
                        <a:buNone/>
                      </a:pPr>
                      <a:r>
                        <a:rPr lang="en-GB" sz="2800" dirty="0">
                          <a:effectLst/>
                          <a:latin typeface="Times New Roman" panose="02020603050405020304" pitchFamily="18" charset="0"/>
                          <a:cs typeface="Times New Roman" panose="02020603050405020304" pitchFamily="18" charset="0"/>
                        </a:rPr>
                        <a:t>Age (65 years and older)</a:t>
                      </a:r>
                      <a:br>
                        <a:rPr lang="en-GB" sz="2800" dirty="0">
                          <a:effectLst/>
                          <a:latin typeface="Times New Roman" panose="02020603050405020304" pitchFamily="18" charset="0"/>
                          <a:cs typeface="Times New Roman" panose="02020603050405020304" pitchFamily="18" charset="0"/>
                        </a:rPr>
                      </a:br>
                      <a:r>
                        <a:rPr lang="en-GB" sz="2800" dirty="0">
                          <a:effectLst/>
                          <a:latin typeface="Times New Roman" panose="02020603050405020304" pitchFamily="18" charset="0"/>
                          <a:cs typeface="Times New Roman" panose="02020603050405020304" pitchFamily="18" charset="0"/>
                        </a:rPr>
                        <a:t>Ethnicity (UK residents)</a:t>
                      </a:r>
                      <a:endParaRPr lang="en-IN" sz="28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655" marR="68655" marT="0" marB="0"/>
                </a:tc>
                <a:tc>
                  <a:txBody>
                    <a:bodyPr/>
                    <a:lstStyle/>
                    <a:p>
                      <a:pPr algn="just">
                        <a:lnSpc>
                          <a:spcPct val="100000"/>
                        </a:lnSpc>
                        <a:buNone/>
                      </a:pPr>
                      <a:r>
                        <a:rPr lang="en-GB" sz="2800" dirty="0">
                          <a:effectLst/>
                          <a:latin typeface="Times New Roman" panose="02020603050405020304" pitchFamily="18" charset="0"/>
                          <a:cs typeface="Times New Roman" panose="02020603050405020304" pitchFamily="18" charset="0"/>
                        </a:rPr>
                        <a:t>“Perceived susceptibility" influences the beliefs of an individual about possibility of a disease [Figure 3] (Champion and Skinner, 2008).</a:t>
                      </a:r>
                      <a:endParaRPr lang="en-IN" sz="28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655" marR="68655" marT="0" marB="0"/>
                </a:tc>
                <a:tc>
                  <a:txBody>
                    <a:bodyPr/>
                    <a:lstStyle/>
                    <a:p>
                      <a:pPr algn="just">
                        <a:lnSpc>
                          <a:spcPct val="100000"/>
                        </a:lnSpc>
                        <a:buNone/>
                      </a:pPr>
                      <a:r>
                        <a:rPr lang="en-GB" sz="2800" dirty="0">
                          <a:effectLst/>
                          <a:latin typeface="Times New Roman" panose="02020603050405020304" pitchFamily="18" charset="0"/>
                          <a:cs typeface="Times New Roman" panose="02020603050405020304" pitchFamily="18" charset="0"/>
                        </a:rPr>
                        <a:t>Alarming feature of AI-based smartwatch informs the at-risk people about hypertension possibility by continuous BP monitoring. </a:t>
                      </a:r>
                      <a:endParaRPr lang="en-IN" sz="28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655" marR="68655" marT="0" marB="0"/>
                </a:tc>
                <a:tc>
                  <a:txBody>
                    <a:bodyPr/>
                    <a:lstStyle/>
                    <a:p>
                      <a:pPr algn="just">
                        <a:lnSpc>
                          <a:spcPct val="100000"/>
                        </a:lnSpc>
                        <a:buNone/>
                      </a:pPr>
                      <a:r>
                        <a:rPr lang="en-GB" sz="2800" dirty="0">
                          <a:effectLst/>
                          <a:latin typeface="Times New Roman" panose="02020603050405020304" pitchFamily="18" charset="0"/>
                          <a:cs typeface="Times New Roman" panose="02020603050405020304" pitchFamily="18" charset="0"/>
                        </a:rPr>
                        <a:t>Patient knowledge development and awareness creation. </a:t>
                      </a:r>
                      <a:endParaRPr lang="en-IN" sz="28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655" marR="68655" marT="0" marB="0"/>
                </a:tc>
                <a:extLst>
                  <a:ext uri="{0D108BD9-81ED-4DB2-BD59-A6C34878D82A}">
                    <a16:rowId xmlns:a16="http://schemas.microsoft.com/office/drawing/2014/main" val="336519164"/>
                  </a:ext>
                </a:extLst>
              </a:tr>
            </a:tbl>
          </a:graphicData>
        </a:graphic>
      </p:graphicFrame>
      <p:sp>
        <p:nvSpPr>
          <p:cNvPr id="36" name="TextBox 35">
            <a:extLst>
              <a:ext uri="{FF2B5EF4-FFF2-40B4-BE49-F238E27FC236}">
                <a16:creationId xmlns:a16="http://schemas.microsoft.com/office/drawing/2014/main" id="{88B8D183-78E6-DC48-74B4-0DF52A8BD455}"/>
              </a:ext>
            </a:extLst>
          </p:cNvPr>
          <p:cNvSpPr txBox="1"/>
          <p:nvPr/>
        </p:nvSpPr>
        <p:spPr>
          <a:xfrm>
            <a:off x="19441910" y="29437070"/>
            <a:ext cx="6398702" cy="523220"/>
          </a:xfrm>
          <a:prstGeom prst="rect">
            <a:avLst/>
          </a:prstGeom>
          <a:noFill/>
        </p:spPr>
        <p:txBody>
          <a:bodyPr wrap="square">
            <a:spAutoFit/>
          </a:bodyPr>
          <a:lstStyle/>
          <a:p>
            <a:pPr algn="ctr">
              <a:spcBef>
                <a:spcPts val="601"/>
              </a:spcBef>
              <a:spcAft>
                <a:spcPts val="601"/>
              </a:spcAft>
            </a:pPr>
            <a:r>
              <a:rPr lang="en-GB" sz="2800" dirty="0">
                <a:latin typeface="Times New Roman" panose="02020603050405020304" pitchFamily="18" charset="0"/>
                <a:ea typeface="Times New Roman" panose="02020603050405020304" pitchFamily="18" charset="0"/>
              </a:rPr>
              <a:t>(Source: Self-developed)</a:t>
            </a:r>
            <a:endParaRPr lang="en-IN" sz="2800" dirty="0">
              <a:latin typeface="Times New Roman" panose="02020603050405020304" pitchFamily="18" charset="0"/>
              <a:ea typeface="Times New Roman" panose="02020603050405020304" pitchFamily="18" charset="0"/>
            </a:endParaRPr>
          </a:p>
        </p:txBody>
      </p:sp>
      <p:sp>
        <p:nvSpPr>
          <p:cNvPr id="38" name="TextBox 37">
            <a:extLst>
              <a:ext uri="{FF2B5EF4-FFF2-40B4-BE49-F238E27FC236}">
                <a16:creationId xmlns:a16="http://schemas.microsoft.com/office/drawing/2014/main" id="{8C40DB62-0981-B7FC-E489-D364C0FC0C89}"/>
              </a:ext>
            </a:extLst>
          </p:cNvPr>
          <p:cNvSpPr txBox="1"/>
          <p:nvPr/>
        </p:nvSpPr>
        <p:spPr>
          <a:xfrm>
            <a:off x="14856344" y="30010176"/>
            <a:ext cx="15317435" cy="5186035"/>
          </a:xfrm>
          <a:prstGeom prst="rect">
            <a:avLst/>
          </a:prstGeom>
          <a:noFill/>
          <a:ln>
            <a:solidFill>
              <a:schemeClr val="accent6">
                <a:lumMod val="75000"/>
              </a:schemeClr>
            </a:solidFill>
          </a:ln>
        </p:spPr>
        <p:txBody>
          <a:bodyPr wrap="square">
            <a:spAutoFit/>
          </a:bodyPr>
          <a:lstStyle/>
          <a:p>
            <a:pPr algn="ctr">
              <a:spcBef>
                <a:spcPts val="601"/>
              </a:spcBef>
              <a:spcAft>
                <a:spcPts val="601"/>
              </a:spcAft>
            </a:pPr>
            <a:r>
              <a:rPr lang="en-GB" sz="4000" b="1" dirty="0">
                <a:latin typeface="Times New Roman" panose="02020603050405020304" pitchFamily="18" charset="0"/>
                <a:ea typeface="Times New Roman" panose="02020603050405020304" pitchFamily="18" charset="0"/>
                <a:cs typeface="Times New Roman" panose="02020603050405020304" pitchFamily="18" charset="0"/>
              </a:rPr>
              <a:t>4. Expected Outcome </a:t>
            </a:r>
            <a:endParaRPr lang="en-IN" sz="4000" dirty="0">
              <a:latin typeface="Times New Roman" panose="02020603050405020304" pitchFamily="18" charset="0"/>
              <a:ea typeface="Times New Roman" panose="02020603050405020304" pitchFamily="18" charset="0"/>
              <a:cs typeface="Times New Roman" panose="02020603050405020304" pitchFamily="18" charset="0"/>
            </a:endParaRPr>
          </a:p>
          <a:p>
            <a:pPr marL="343276" indent="-343276" algn="just">
              <a:spcBef>
                <a:spcPts val="1202"/>
              </a:spcBef>
              <a:spcAft>
                <a:spcPts val="601"/>
              </a:spcAft>
              <a:buFont typeface="Wingdings" panose="05000000000000000000" pitchFamily="2" charset="2"/>
              <a:buChar char=""/>
            </a:pPr>
            <a:r>
              <a:rPr lang="en-GB" sz="3200" dirty="0">
                <a:latin typeface="Times New Roman" panose="02020603050405020304" pitchFamily="18" charset="0"/>
                <a:ea typeface="Times New Roman" panose="02020603050405020304" pitchFamily="18" charset="0"/>
                <a:cs typeface="Times New Roman" panose="02020603050405020304" pitchFamily="18" charset="0"/>
              </a:rPr>
              <a:t>The “Perceived susceptibility” concept of HBM </a:t>
            </a:r>
            <a:r>
              <a:rPr lang="en-US" sz="3200" dirty="0">
                <a:latin typeface="Times New Roman" panose="02020603050405020304" pitchFamily="18" charset="0"/>
                <a:cs typeface="Times New Roman" panose="02020603050405020304" pitchFamily="18" charset="0"/>
              </a:rPr>
              <a:t>focuses on the subjective assessment of an individual to identify the risk of developing a specific health condition or disease (</a:t>
            </a:r>
            <a:r>
              <a:rPr lang="en-US" sz="3200" dirty="0" err="1">
                <a:latin typeface="Times New Roman" panose="02020603050405020304" pitchFamily="18" charset="0"/>
                <a:cs typeface="Times New Roman" panose="02020603050405020304" pitchFamily="18" charset="0"/>
              </a:rPr>
              <a:t>Alyafei</a:t>
            </a:r>
            <a:r>
              <a:rPr lang="en-US" sz="3200" dirty="0">
                <a:latin typeface="Times New Roman" panose="02020603050405020304" pitchFamily="18" charset="0"/>
                <a:cs typeface="Times New Roman" panose="02020603050405020304" pitchFamily="18" charset="0"/>
              </a:rPr>
              <a:t> and Easton-Carr, 2024)</a:t>
            </a:r>
            <a:r>
              <a:rPr lang="en-GB" sz="3200" dirty="0">
                <a:latin typeface="Times New Roman" panose="02020603050405020304" pitchFamily="18" charset="0"/>
                <a:ea typeface="Times New Roman" panose="02020603050405020304" pitchFamily="18" charset="0"/>
                <a:cs typeface="Times New Roman" panose="02020603050405020304" pitchFamily="18" charset="0"/>
              </a:rPr>
              <a:t>. </a:t>
            </a:r>
            <a:endParaRPr lang="en-IN" sz="3200" dirty="0">
              <a:latin typeface="Times New Roman" panose="02020603050405020304" pitchFamily="18" charset="0"/>
              <a:ea typeface="Times New Roman" panose="02020603050405020304" pitchFamily="18" charset="0"/>
              <a:cs typeface="Times New Roman" panose="02020603050405020304" pitchFamily="18" charset="0"/>
            </a:endParaRPr>
          </a:p>
          <a:p>
            <a:pPr marL="343276" indent="-343276" algn="just">
              <a:spcBef>
                <a:spcPts val="601"/>
              </a:spcBef>
              <a:spcAft>
                <a:spcPts val="601"/>
              </a:spcAft>
              <a:buFont typeface="Wingdings" panose="05000000000000000000" pitchFamily="2" charset="2"/>
              <a:buChar char=""/>
            </a:pPr>
            <a:r>
              <a:rPr lang="en-GB" sz="3200" dirty="0">
                <a:latin typeface="Times New Roman" panose="02020603050405020304" pitchFamily="18" charset="0"/>
                <a:ea typeface="Times New Roman" panose="02020603050405020304" pitchFamily="18" charset="0"/>
                <a:cs typeface="Times New Roman" panose="02020603050405020304" pitchFamily="18" charset="0"/>
              </a:rPr>
              <a:t>Short-term outcome (2 months): The majority of UK older adults, including diagnosed and undiagnosed groups, are aware of hypertension by alarming features of digital intervention. </a:t>
            </a:r>
            <a:endParaRPr lang="en-IN" sz="3200" dirty="0">
              <a:latin typeface="Times New Roman" panose="02020603050405020304" pitchFamily="18" charset="0"/>
              <a:ea typeface="Times New Roman" panose="02020603050405020304" pitchFamily="18" charset="0"/>
              <a:cs typeface="Times New Roman" panose="02020603050405020304" pitchFamily="18" charset="0"/>
            </a:endParaRPr>
          </a:p>
          <a:p>
            <a:pPr marL="343276" indent="-343276" algn="just">
              <a:spcBef>
                <a:spcPts val="601"/>
              </a:spcBef>
              <a:spcAft>
                <a:spcPts val="601"/>
              </a:spcAft>
              <a:buFont typeface="Wingdings" panose="05000000000000000000" pitchFamily="2" charset="2"/>
              <a:buChar char=""/>
            </a:pPr>
            <a:r>
              <a:rPr lang="en-GB" sz="3200" dirty="0">
                <a:latin typeface="Times New Roman" panose="02020603050405020304" pitchFamily="18" charset="0"/>
                <a:ea typeface="Times New Roman" panose="02020603050405020304" pitchFamily="18" charset="0"/>
                <a:cs typeface="Times New Roman" panose="02020603050405020304" pitchFamily="18" charset="0"/>
              </a:rPr>
              <a:t>Long-term outcome (12 months): 15% reduction of undiagnosed groups and improvement of self-monitoring and management of hypertension by using an AI-featured smartwatch.</a:t>
            </a:r>
            <a:endParaRPr lang="en-IN" sz="3200" dirty="0">
              <a:latin typeface="Times New Roman" panose="02020603050405020304" pitchFamily="18" charset="0"/>
              <a:cs typeface="Times New Roman" panose="02020603050405020304" pitchFamily="18" charset="0"/>
            </a:endParaRPr>
          </a:p>
        </p:txBody>
      </p:sp>
      <p:sp>
        <p:nvSpPr>
          <p:cNvPr id="40" name="TextBox 39">
            <a:extLst>
              <a:ext uri="{FF2B5EF4-FFF2-40B4-BE49-F238E27FC236}">
                <a16:creationId xmlns:a16="http://schemas.microsoft.com/office/drawing/2014/main" id="{5ADD0B41-ACF0-C3F9-6AD5-08653F479235}"/>
              </a:ext>
            </a:extLst>
          </p:cNvPr>
          <p:cNvSpPr txBox="1"/>
          <p:nvPr/>
        </p:nvSpPr>
        <p:spPr>
          <a:xfrm>
            <a:off x="14856345" y="35345432"/>
            <a:ext cx="15363098" cy="7125027"/>
          </a:xfrm>
          <a:prstGeom prst="rect">
            <a:avLst/>
          </a:prstGeom>
          <a:noFill/>
          <a:ln>
            <a:solidFill>
              <a:schemeClr val="accent1"/>
            </a:solidFill>
          </a:ln>
        </p:spPr>
        <p:txBody>
          <a:bodyPr wrap="square">
            <a:spAutoFit/>
          </a:bodyPr>
          <a:lstStyle/>
          <a:p>
            <a:pPr algn="ctr">
              <a:spcBef>
                <a:spcPts val="601"/>
              </a:spcBef>
              <a:spcAft>
                <a:spcPts val="601"/>
              </a:spcAft>
            </a:pPr>
            <a:r>
              <a:rPr lang="en-GB" sz="4000" b="1" dirty="0">
                <a:latin typeface="Times New Roman" panose="02020603050405020304" pitchFamily="18" charset="0"/>
                <a:ea typeface="Times New Roman" panose="02020603050405020304" pitchFamily="18" charset="0"/>
                <a:cs typeface="Times New Roman" panose="02020603050405020304" pitchFamily="18" charset="0"/>
              </a:rPr>
              <a:t>5. Conclusion </a:t>
            </a:r>
            <a:endParaRPr lang="en-IN" sz="4000" dirty="0">
              <a:latin typeface="Times New Roman" panose="02020603050405020304" pitchFamily="18" charset="0"/>
              <a:ea typeface="Times New Roman" panose="02020603050405020304" pitchFamily="18" charset="0"/>
              <a:cs typeface="Times New Roman" panose="02020603050405020304" pitchFamily="18" charset="0"/>
            </a:endParaRPr>
          </a:p>
          <a:p>
            <a:pPr algn="just">
              <a:spcBef>
                <a:spcPts val="601"/>
              </a:spcBef>
              <a:spcAft>
                <a:spcPts val="601"/>
              </a:spcAft>
            </a:pPr>
            <a:r>
              <a:rPr lang="en-GB" sz="3200" b="1" u="sng" dirty="0">
                <a:latin typeface="Times New Roman" panose="02020603050405020304" pitchFamily="18" charset="0"/>
                <a:ea typeface="Times New Roman" panose="02020603050405020304" pitchFamily="18" charset="0"/>
                <a:cs typeface="Times New Roman" panose="02020603050405020304" pitchFamily="18" charset="0"/>
              </a:rPr>
              <a:t>Summary </a:t>
            </a:r>
            <a:endParaRPr lang="en-IN" sz="3200" dirty="0">
              <a:latin typeface="Times New Roman" panose="02020603050405020304" pitchFamily="18" charset="0"/>
              <a:ea typeface="Times New Roman" panose="02020603050405020304" pitchFamily="18" charset="0"/>
              <a:cs typeface="Times New Roman" panose="02020603050405020304" pitchFamily="18" charset="0"/>
            </a:endParaRPr>
          </a:p>
          <a:p>
            <a:pPr algn="just">
              <a:spcBef>
                <a:spcPts val="601"/>
              </a:spcBef>
              <a:spcAft>
                <a:spcPts val="601"/>
              </a:spcAft>
            </a:pPr>
            <a:r>
              <a:rPr lang="en-GB" sz="3200" dirty="0">
                <a:latin typeface="Times New Roman" panose="02020603050405020304" pitchFamily="18" charset="0"/>
                <a:ea typeface="Times New Roman" panose="02020603050405020304" pitchFamily="18" charset="0"/>
                <a:cs typeface="Times New Roman" panose="02020603050405020304" pitchFamily="18" charset="0"/>
              </a:rPr>
              <a:t>In summary, AI-based smartwatches will be effective for closing the gap associated with limited diagnosis of hypertension and improving self-management accuracy of this disease. </a:t>
            </a:r>
            <a:endParaRPr lang="en-IN" sz="3200" dirty="0">
              <a:latin typeface="Times New Roman" panose="02020603050405020304" pitchFamily="18" charset="0"/>
              <a:ea typeface="Times New Roman" panose="02020603050405020304" pitchFamily="18" charset="0"/>
              <a:cs typeface="Times New Roman" panose="02020603050405020304" pitchFamily="18" charset="0"/>
            </a:endParaRPr>
          </a:p>
          <a:p>
            <a:pPr algn="just">
              <a:spcBef>
                <a:spcPts val="601"/>
              </a:spcBef>
              <a:spcAft>
                <a:spcPts val="601"/>
              </a:spcAft>
            </a:pPr>
            <a:r>
              <a:rPr lang="en-GB" sz="3200" b="1" u="sng" dirty="0">
                <a:latin typeface="Times New Roman" panose="02020603050405020304" pitchFamily="18" charset="0"/>
                <a:ea typeface="Times New Roman" panose="02020603050405020304" pitchFamily="18" charset="0"/>
                <a:cs typeface="Times New Roman" panose="02020603050405020304" pitchFamily="18" charset="0"/>
              </a:rPr>
              <a:t>Findings Implication </a:t>
            </a:r>
            <a:endParaRPr lang="en-IN" sz="3200" dirty="0">
              <a:latin typeface="Times New Roman" panose="02020603050405020304" pitchFamily="18" charset="0"/>
              <a:ea typeface="Times New Roman" panose="02020603050405020304" pitchFamily="18" charset="0"/>
              <a:cs typeface="Times New Roman" panose="02020603050405020304" pitchFamily="18" charset="0"/>
            </a:endParaRPr>
          </a:p>
          <a:p>
            <a:pPr marL="343276" indent="-343276" algn="just">
              <a:spcBef>
                <a:spcPts val="1202"/>
              </a:spcBef>
              <a:spcAft>
                <a:spcPts val="601"/>
              </a:spcAft>
              <a:buFont typeface="Wingdings" panose="05000000000000000000" pitchFamily="2" charset="2"/>
              <a:buChar char=""/>
            </a:pPr>
            <a:r>
              <a:rPr lang="en-GB" sz="3200" b="1" u="sng" dirty="0">
                <a:latin typeface="Times New Roman" panose="02020603050405020304" pitchFamily="18" charset="0"/>
                <a:ea typeface="Times New Roman" panose="02020603050405020304" pitchFamily="18" charset="0"/>
                <a:cs typeface="Times New Roman" panose="02020603050405020304" pitchFamily="18" charset="0"/>
              </a:rPr>
              <a:t>Policies: </a:t>
            </a:r>
            <a:r>
              <a:rPr lang="en-GB" sz="3200" dirty="0">
                <a:latin typeface="Times New Roman" panose="02020603050405020304" pitchFamily="18" charset="0"/>
                <a:ea typeface="Times New Roman" panose="02020603050405020304" pitchFamily="18" charset="0"/>
                <a:cs typeface="Times New Roman" panose="02020603050405020304" pitchFamily="18" charset="0"/>
              </a:rPr>
              <a:t>The</a:t>
            </a:r>
            <a:r>
              <a:rPr lang="en-GB" sz="3200" b="1" u="sng" dirty="0">
                <a:latin typeface="Times New Roman" panose="02020603050405020304" pitchFamily="18" charset="0"/>
                <a:ea typeface="Times New Roman" panose="02020603050405020304" pitchFamily="18" charset="0"/>
                <a:cs typeface="Times New Roman" panose="02020603050405020304" pitchFamily="18" charset="0"/>
              </a:rPr>
              <a:t> </a:t>
            </a:r>
            <a:r>
              <a:rPr lang="en-GB" sz="3200" dirty="0">
                <a:latin typeface="Times New Roman" panose="02020603050405020304" pitchFamily="18" charset="0"/>
                <a:ea typeface="Times New Roman" panose="02020603050405020304" pitchFamily="18" charset="0"/>
                <a:cs typeface="Times New Roman" panose="02020603050405020304" pitchFamily="18" charset="0"/>
              </a:rPr>
              <a:t>UK government can create a policy for the inclusion of AI-based high BP alarming features in all smartwatch brands (Apple, Samsung) to help older adults to use this feature. </a:t>
            </a:r>
            <a:endParaRPr lang="en-IN" sz="3200" dirty="0">
              <a:latin typeface="Times New Roman" panose="02020603050405020304" pitchFamily="18" charset="0"/>
              <a:ea typeface="Times New Roman" panose="02020603050405020304" pitchFamily="18" charset="0"/>
              <a:cs typeface="Times New Roman" panose="02020603050405020304" pitchFamily="18" charset="0"/>
            </a:endParaRPr>
          </a:p>
          <a:p>
            <a:pPr marL="343276" indent="-343276" algn="just">
              <a:spcBef>
                <a:spcPts val="601"/>
              </a:spcBef>
              <a:spcAft>
                <a:spcPts val="601"/>
              </a:spcAft>
              <a:buFont typeface="Wingdings" panose="05000000000000000000" pitchFamily="2" charset="2"/>
              <a:buChar char=""/>
            </a:pPr>
            <a:r>
              <a:rPr lang="en-GB" sz="3200" b="1" u="sng" dirty="0">
                <a:latin typeface="Times New Roman" panose="02020603050405020304" pitchFamily="18" charset="0"/>
                <a:ea typeface="Times New Roman" panose="02020603050405020304" pitchFamily="18" charset="0"/>
                <a:cs typeface="Times New Roman" panose="02020603050405020304" pitchFamily="18" charset="0"/>
              </a:rPr>
              <a:t>Education: </a:t>
            </a:r>
            <a:r>
              <a:rPr lang="en-GB" sz="3200" dirty="0">
                <a:latin typeface="Times New Roman" panose="02020603050405020304" pitchFamily="18" charset="0"/>
                <a:ea typeface="Times New Roman" panose="02020603050405020304" pitchFamily="18" charset="0"/>
                <a:cs typeface="Times New Roman" panose="02020603050405020304" pitchFamily="18" charset="0"/>
              </a:rPr>
              <a:t>Campaigns and demonstration activities for using AI-based smartwatches will be another implication of the findings. </a:t>
            </a:r>
            <a:endParaRPr lang="en-IN" sz="3200" dirty="0">
              <a:latin typeface="Times New Roman" panose="02020603050405020304" pitchFamily="18" charset="0"/>
              <a:ea typeface="Times New Roman" panose="02020603050405020304" pitchFamily="18" charset="0"/>
              <a:cs typeface="Times New Roman" panose="02020603050405020304" pitchFamily="18" charset="0"/>
            </a:endParaRPr>
          </a:p>
          <a:p>
            <a:pPr marL="343276" indent="-343276" algn="just">
              <a:spcBef>
                <a:spcPts val="601"/>
              </a:spcBef>
              <a:spcAft>
                <a:spcPts val="1202"/>
              </a:spcAft>
              <a:buFont typeface="Wingdings" panose="05000000000000000000" pitchFamily="2" charset="2"/>
              <a:buChar char=""/>
            </a:pPr>
            <a:r>
              <a:rPr lang="en-GB" sz="3200" b="1" u="sng" dirty="0">
                <a:latin typeface="Times New Roman" panose="02020603050405020304" pitchFamily="18" charset="0"/>
                <a:ea typeface="Times New Roman" panose="02020603050405020304" pitchFamily="18" charset="0"/>
                <a:cs typeface="Times New Roman" panose="02020603050405020304" pitchFamily="18" charset="0"/>
              </a:rPr>
              <a:t>Research: </a:t>
            </a:r>
            <a:r>
              <a:rPr lang="en-GB" sz="3200" dirty="0">
                <a:latin typeface="Times New Roman" panose="02020603050405020304" pitchFamily="18" charset="0"/>
                <a:ea typeface="Times New Roman" panose="02020603050405020304" pitchFamily="18" charset="0"/>
                <a:cs typeface="Times New Roman" panose="02020603050405020304" pitchFamily="18" charset="0"/>
              </a:rPr>
              <a:t>Future research can develop on the benefits and disadvantages of this intervention for older people in the UK.</a:t>
            </a:r>
            <a:endParaRPr lang="en-IN" sz="3200" dirty="0">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41" name="TextBox 40">
            <a:extLst>
              <a:ext uri="{FF2B5EF4-FFF2-40B4-BE49-F238E27FC236}">
                <a16:creationId xmlns:a16="http://schemas.microsoft.com/office/drawing/2014/main" id="{4191C912-3BEC-CBBA-0660-D45A42891453}"/>
              </a:ext>
            </a:extLst>
          </p:cNvPr>
          <p:cNvSpPr txBox="1"/>
          <p:nvPr/>
        </p:nvSpPr>
        <p:spPr>
          <a:xfrm>
            <a:off x="16887963" y="9289519"/>
            <a:ext cx="11739133" cy="4524315"/>
          </a:xfrm>
          <a:prstGeom prst="rect">
            <a:avLst/>
          </a:prstGeom>
          <a:noFill/>
        </p:spPr>
        <p:txBody>
          <a:bodyPr wrap="square" rtlCol="0">
            <a:spAutoFit/>
          </a:bodyPr>
          <a:lstStyle/>
          <a:p>
            <a:r>
              <a:rPr lang="en-US" sz="3200" b="1" u="sng" dirty="0">
                <a:latin typeface="Times New Roman" panose="02020603050405020304" pitchFamily="18" charset="0"/>
                <a:cs typeface="Times New Roman" panose="02020603050405020304" pitchFamily="18" charset="0"/>
              </a:rPr>
              <a:t>Linking a smartwatch with promotion values and principles </a:t>
            </a:r>
            <a:endParaRPr lang="en-IN" sz="3200" dirty="0">
              <a:latin typeface="Times New Roman" panose="02020603050405020304" pitchFamily="18" charset="0"/>
              <a:cs typeface="Times New Roman" panose="02020603050405020304" pitchFamily="18" charset="0"/>
            </a:endParaRPr>
          </a:p>
          <a:p>
            <a:r>
              <a:rPr lang="en-US" sz="3200" dirty="0">
                <a:latin typeface="Times New Roman" panose="02020603050405020304" pitchFamily="18" charset="0"/>
                <a:cs typeface="Times New Roman" panose="02020603050405020304" pitchFamily="18" charset="0"/>
              </a:rPr>
              <a:t>Linking to the “Ottawa Charter” and health promotion values, an AI-featured smartwatch (for hypertension identification) can address the “empowerment” principle and the “advocacy” approach by health awareness. This health promotion aims to be aware older adults. This aim can be achieved by “advocacy” as it creates a favorable condition for public awareness (Naidoo and Wills, 2016; WHO, 2012). Thus, the intervention will achieve advocacy by aligning with health promotion values and principles (empowerment).</a:t>
            </a:r>
            <a:endParaRPr lang="en-IN" sz="3200" dirty="0">
              <a:latin typeface="Times New Roman" panose="02020603050405020304" pitchFamily="18" charset="0"/>
              <a:cs typeface="Times New Roman" panose="02020603050405020304" pitchFamily="18" charset="0"/>
            </a:endParaRPr>
          </a:p>
        </p:txBody>
      </p:sp>
      <p:pic>
        <p:nvPicPr>
          <p:cNvPr id="1026" name="Picture 2" descr="860+ Cartoon Of Hypertension Stock Illustrations, Royalty-Free Vector  Graphics &amp; Clip Art - iStock">
            <a:extLst>
              <a:ext uri="{FF2B5EF4-FFF2-40B4-BE49-F238E27FC236}">
                <a16:creationId xmlns:a16="http://schemas.microsoft.com/office/drawing/2014/main" id="{D39F85A0-2825-074F-DBD3-1698F98D4BE9}"/>
              </a:ext>
            </a:extLst>
          </p:cNvPr>
          <p:cNvPicPr>
            <a:picLocks noChangeAspect="1" noChangeArrowheads="1"/>
          </p:cNvPicPr>
          <p:nvPr/>
        </p:nvPicPr>
        <p:blipFill rotWithShape="1">
          <a:blip r:embed="rId26">
            <a:extLst>
              <a:ext uri="{28A0092B-C50C-407E-A947-70E740481C1C}">
                <a14:useLocalDpi xmlns:a14="http://schemas.microsoft.com/office/drawing/2010/main" val="0"/>
              </a:ext>
            </a:extLst>
          </a:blip>
          <a:srcRect l="13984" t="12009" r="14618" b="13257"/>
          <a:stretch>
            <a:fillRect/>
          </a:stretch>
        </p:blipFill>
        <p:spPr bwMode="auto">
          <a:xfrm>
            <a:off x="10296557" y="9006975"/>
            <a:ext cx="3351612" cy="233880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Senior Blood Pressure Stock Illustrations – 805 Senior Blood Pressure Stock  Illustrations, Vectors &amp; Clipart - Dreamstime">
            <a:extLst>
              <a:ext uri="{FF2B5EF4-FFF2-40B4-BE49-F238E27FC236}">
                <a16:creationId xmlns:a16="http://schemas.microsoft.com/office/drawing/2014/main" id="{E2434B1B-23AF-D528-0D9B-F80F7BE5B2E1}"/>
              </a:ext>
            </a:extLst>
          </p:cNvPr>
          <p:cNvPicPr>
            <a:picLocks noChangeAspect="1" noChangeArrowheads="1"/>
          </p:cNvPicPr>
          <p:nvPr/>
        </p:nvPicPr>
        <p:blipFill>
          <a:blip r:embed="rId27">
            <a:extLst>
              <a:ext uri="{28A0092B-C50C-407E-A947-70E740481C1C}">
                <a14:useLocalDpi xmlns:a14="http://schemas.microsoft.com/office/drawing/2010/main" val="0"/>
              </a:ext>
            </a:extLst>
          </a:blip>
          <a:srcRect/>
          <a:stretch>
            <a:fillRect/>
          </a:stretch>
        </p:blipFill>
        <p:spPr bwMode="auto">
          <a:xfrm>
            <a:off x="1017074" y="8202334"/>
            <a:ext cx="3143446" cy="3143446"/>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The Settings Based Approach – HPSC Health Promoting Sports Clubs">
            <a:extLst>
              <a:ext uri="{FF2B5EF4-FFF2-40B4-BE49-F238E27FC236}">
                <a16:creationId xmlns:a16="http://schemas.microsoft.com/office/drawing/2014/main" id="{E80E632B-4AC5-1706-6C6A-760DDBB846AB}"/>
              </a:ext>
            </a:extLst>
          </p:cNvPr>
          <p:cNvPicPr>
            <a:picLocks noChangeAspect="1" noChangeArrowheads="1"/>
          </p:cNvPicPr>
          <p:nvPr/>
        </p:nvPicPr>
        <p:blipFill>
          <a:blip r:embed="rId28">
            <a:extLst>
              <a:ext uri="{28A0092B-C50C-407E-A947-70E740481C1C}">
                <a14:useLocalDpi xmlns:a14="http://schemas.microsoft.com/office/drawing/2010/main" val="0"/>
              </a:ext>
            </a:extLst>
          </a:blip>
          <a:srcRect/>
          <a:stretch>
            <a:fillRect/>
          </a:stretch>
        </p:blipFill>
        <p:spPr bwMode="auto">
          <a:xfrm>
            <a:off x="13596586" y="5174332"/>
            <a:ext cx="2343382" cy="2090042"/>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A Clinical Audit Report on the implementation of the NICE guidelines - SSHA">
            <a:extLst>
              <a:ext uri="{FF2B5EF4-FFF2-40B4-BE49-F238E27FC236}">
                <a16:creationId xmlns:a16="http://schemas.microsoft.com/office/drawing/2014/main" id="{7892B520-19E3-C269-AE81-1E121541120F}"/>
              </a:ext>
            </a:extLst>
          </p:cNvPr>
          <p:cNvPicPr>
            <a:picLocks noChangeAspect="1" noChangeArrowheads="1"/>
          </p:cNvPicPr>
          <p:nvPr/>
        </p:nvPicPr>
        <p:blipFill>
          <a:blip r:embed="rId29">
            <a:extLst>
              <a:ext uri="{28A0092B-C50C-407E-A947-70E740481C1C}">
                <a14:useLocalDpi xmlns:a14="http://schemas.microsoft.com/office/drawing/2010/main" val="0"/>
              </a:ext>
            </a:extLst>
          </a:blip>
          <a:srcRect/>
          <a:stretch>
            <a:fillRect/>
          </a:stretch>
        </p:blipFill>
        <p:spPr bwMode="auto">
          <a:xfrm>
            <a:off x="260958" y="20131416"/>
            <a:ext cx="2750802" cy="1891729"/>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Health Matters: Health and work – UK Health Security Agency">
            <a:extLst>
              <a:ext uri="{FF2B5EF4-FFF2-40B4-BE49-F238E27FC236}">
                <a16:creationId xmlns:a16="http://schemas.microsoft.com/office/drawing/2014/main" id="{AD9A4FF3-A905-9002-1B8F-CC18C1EA08CB}"/>
              </a:ext>
            </a:extLst>
          </p:cNvPr>
          <p:cNvPicPr>
            <a:picLocks noChangeAspect="1" noChangeArrowheads="1"/>
          </p:cNvPicPr>
          <p:nvPr/>
        </p:nvPicPr>
        <p:blipFill>
          <a:blip r:embed="rId30">
            <a:extLst>
              <a:ext uri="{28A0092B-C50C-407E-A947-70E740481C1C}">
                <a14:useLocalDpi xmlns:a14="http://schemas.microsoft.com/office/drawing/2010/main" val="0"/>
              </a:ext>
            </a:extLst>
          </a:blip>
          <a:srcRect/>
          <a:stretch>
            <a:fillRect/>
          </a:stretch>
        </p:blipFill>
        <p:spPr bwMode="auto">
          <a:xfrm>
            <a:off x="128987" y="22858989"/>
            <a:ext cx="2750802" cy="2008208"/>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Smartwatch blood pressure monitoring isolated cartoon vector illustrations  | Premium Vector">
            <a:extLst>
              <a:ext uri="{FF2B5EF4-FFF2-40B4-BE49-F238E27FC236}">
                <a16:creationId xmlns:a16="http://schemas.microsoft.com/office/drawing/2014/main" id="{F60A04D5-E6CD-E539-E67B-A8CBE611D7CA}"/>
              </a:ext>
            </a:extLst>
          </p:cNvPr>
          <p:cNvPicPr>
            <a:picLocks noChangeAspect="1" noChangeArrowheads="1"/>
          </p:cNvPicPr>
          <p:nvPr/>
        </p:nvPicPr>
        <p:blipFill>
          <a:blip r:embed="rId31">
            <a:extLst>
              <a:ext uri="{28A0092B-C50C-407E-A947-70E740481C1C}">
                <a14:useLocalDpi xmlns:a14="http://schemas.microsoft.com/office/drawing/2010/main" val="0"/>
              </a:ext>
            </a:extLst>
          </a:blip>
          <a:srcRect/>
          <a:stretch>
            <a:fillRect/>
          </a:stretch>
        </p:blipFill>
        <p:spPr bwMode="auto">
          <a:xfrm>
            <a:off x="13887744" y="8034494"/>
            <a:ext cx="2620215" cy="1917025"/>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Blood Pressure Watch: Over 653 Royalty-Free Licensable Stock Illustrations  &amp; Drawings | Shutterstock">
            <a:extLst>
              <a:ext uri="{FF2B5EF4-FFF2-40B4-BE49-F238E27FC236}">
                <a16:creationId xmlns:a16="http://schemas.microsoft.com/office/drawing/2014/main" id="{BDC855BB-BF80-6970-DC95-6B4A9D6376CA}"/>
              </a:ext>
            </a:extLst>
          </p:cNvPr>
          <p:cNvPicPr>
            <a:picLocks noChangeAspect="1" noChangeArrowheads="1"/>
          </p:cNvPicPr>
          <p:nvPr/>
        </p:nvPicPr>
        <p:blipFill>
          <a:blip r:embed="rId32">
            <a:extLst>
              <a:ext uri="{28A0092B-C50C-407E-A947-70E740481C1C}">
                <a14:useLocalDpi xmlns:a14="http://schemas.microsoft.com/office/drawing/2010/main" val="0"/>
              </a:ext>
            </a:extLst>
          </a:blip>
          <a:srcRect/>
          <a:stretch>
            <a:fillRect/>
          </a:stretch>
        </p:blipFill>
        <p:spPr bwMode="auto">
          <a:xfrm>
            <a:off x="11569960" y="29925125"/>
            <a:ext cx="3012820" cy="301282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1AD525E-43AF-644E-E0E6-9E3AC6C58E0F}"/>
              </a:ext>
            </a:extLst>
          </p:cNvPr>
          <p:cNvSpPr txBox="1"/>
          <p:nvPr/>
        </p:nvSpPr>
        <p:spPr>
          <a:xfrm>
            <a:off x="193744" y="25711926"/>
            <a:ext cx="14348844" cy="742511"/>
          </a:xfrm>
          <a:prstGeom prst="rect">
            <a:avLst/>
          </a:prstGeom>
          <a:noFill/>
        </p:spPr>
        <p:txBody>
          <a:bodyPr wrap="square">
            <a:spAutoFit/>
          </a:bodyPr>
          <a:lstStyle/>
          <a:p>
            <a:pPr marL="343276" indent="-343276" algn="just">
              <a:lnSpc>
                <a:spcPct val="150000"/>
              </a:lnSpc>
              <a:spcBef>
                <a:spcPts val="601"/>
              </a:spcBef>
              <a:spcAft>
                <a:spcPts val="1202"/>
              </a:spcAft>
              <a:buFont typeface="Wingdings" panose="05000000000000000000" pitchFamily="2" charset="2"/>
              <a:buChar char=""/>
            </a:pPr>
            <a:r>
              <a:rPr lang="en-GB" sz="3200" dirty="0">
                <a:latin typeface="Times New Roman" panose="02020603050405020304" pitchFamily="18" charset="0"/>
                <a:ea typeface="Times New Roman" panose="02020603050405020304" pitchFamily="18" charset="0"/>
                <a:cs typeface="Times New Roman" panose="02020603050405020304" pitchFamily="18" charset="0"/>
              </a:rPr>
              <a:t>Limited use of existing digital innovation. </a:t>
            </a:r>
            <a:endParaRPr lang="en-IN" sz="3200" dirty="0">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504CAADA-E0D6-881B-62F9-190D74E376DC}"/>
              </a:ext>
            </a:extLst>
          </p:cNvPr>
          <p:cNvSpPr txBox="1"/>
          <p:nvPr/>
        </p:nvSpPr>
        <p:spPr>
          <a:xfrm>
            <a:off x="18982610" y="24546312"/>
            <a:ext cx="8470868" cy="523220"/>
          </a:xfrm>
          <a:prstGeom prst="rect">
            <a:avLst/>
          </a:prstGeom>
          <a:noFill/>
        </p:spPr>
        <p:txBody>
          <a:bodyPr wrap="square">
            <a:spAutoFit/>
          </a:bodyPr>
          <a:lstStyle/>
          <a:p>
            <a:pPr algn="ctr">
              <a:spcBef>
                <a:spcPts val="601"/>
              </a:spcBef>
              <a:spcAft>
                <a:spcPts val="601"/>
              </a:spcAft>
            </a:pPr>
            <a:r>
              <a:rPr lang="en-GB" sz="2800" b="1" dirty="0">
                <a:latin typeface="Times New Roman" panose="02020603050405020304" pitchFamily="18" charset="0"/>
                <a:ea typeface="Times New Roman" panose="02020603050405020304" pitchFamily="18" charset="0"/>
              </a:rPr>
              <a:t>Table 1: Linking to Health Belief Model (HBM)</a:t>
            </a:r>
            <a:endParaRPr lang="en-IN" sz="2800" dirty="0">
              <a:latin typeface="Times New Roman" panose="02020603050405020304" pitchFamily="18" charset="0"/>
              <a:ea typeface="Times New Roman" panose="02020603050405020304" pitchFamily="18" charset="0"/>
            </a:endParaRPr>
          </a:p>
        </p:txBody>
      </p:sp>
      <p:pic>
        <p:nvPicPr>
          <p:cNvPr id="3" name="image4.png">
            <a:extLst>
              <a:ext uri="{FF2B5EF4-FFF2-40B4-BE49-F238E27FC236}">
                <a16:creationId xmlns:a16="http://schemas.microsoft.com/office/drawing/2014/main" id="{FCC4A75F-1193-709A-9A64-00F45F807355}"/>
              </a:ext>
            </a:extLst>
          </p:cNvPr>
          <p:cNvPicPr/>
          <p:nvPr/>
        </p:nvPicPr>
        <p:blipFill>
          <a:blip r:embed="rId33"/>
          <a:srcRect l="35256" b="51199"/>
          <a:stretch>
            <a:fillRect/>
          </a:stretch>
        </p:blipFill>
        <p:spPr>
          <a:xfrm>
            <a:off x="144751" y="29421621"/>
            <a:ext cx="7067607" cy="3551168"/>
          </a:xfrm>
          <a:prstGeom prst="rect">
            <a:avLst/>
          </a:prstGeom>
          <a:ln/>
        </p:spPr>
      </p:pic>
    </p:spTree>
    <p:extLst>
      <p:ext uri="{BB962C8B-B14F-4D97-AF65-F5344CB8AC3E}">
        <p14:creationId xmlns:p14="http://schemas.microsoft.com/office/powerpoint/2010/main" val="17321089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69C488F9-B45C-C2FD-A042-ECD0DDE3F45A}"/>
              </a:ext>
            </a:extLst>
          </p:cNvPr>
          <p:cNvSpPr txBox="1"/>
          <p:nvPr/>
        </p:nvSpPr>
        <p:spPr>
          <a:xfrm>
            <a:off x="1861344" y="2400300"/>
            <a:ext cx="26517600" cy="32039540"/>
          </a:xfrm>
          <a:prstGeom prst="rect">
            <a:avLst/>
          </a:prstGeom>
          <a:noFill/>
          <a:ln>
            <a:solidFill>
              <a:schemeClr val="accent1"/>
            </a:solidFill>
          </a:ln>
        </p:spPr>
        <p:txBody>
          <a:bodyPr wrap="square" numCol="1" rtlCol="0">
            <a:spAutoFit/>
          </a:bodyPr>
          <a:lstStyle/>
          <a:p>
            <a:pPr algn="just">
              <a:spcBef>
                <a:spcPts val="601"/>
              </a:spcBef>
              <a:spcAft>
                <a:spcPts val="601"/>
              </a:spcAft>
            </a:pPr>
            <a:r>
              <a:rPr lang="en-GB" sz="4400" dirty="0" err="1">
                <a:latin typeface="Times New Roman" panose="02020603050405020304" pitchFamily="18" charset="0"/>
                <a:ea typeface="Times New Roman" panose="02020603050405020304" pitchFamily="18" charset="0"/>
                <a:cs typeface="Times New Roman" panose="02020603050405020304" pitchFamily="18" charset="0"/>
              </a:rPr>
              <a:t>Alyafei</a:t>
            </a:r>
            <a:r>
              <a:rPr lang="en-GB" sz="4400" dirty="0">
                <a:latin typeface="Times New Roman" panose="02020603050405020304" pitchFamily="18" charset="0"/>
                <a:ea typeface="Times New Roman" panose="02020603050405020304" pitchFamily="18" charset="0"/>
                <a:cs typeface="Times New Roman" panose="02020603050405020304" pitchFamily="18" charset="0"/>
              </a:rPr>
              <a:t>, A. and Easton-Carr, R., (2024). The health belief model of </a:t>
            </a:r>
            <a:r>
              <a:rPr lang="en-GB" sz="4400" dirty="0" err="1">
                <a:latin typeface="Times New Roman" panose="02020603050405020304" pitchFamily="18" charset="0"/>
                <a:ea typeface="Times New Roman" panose="02020603050405020304" pitchFamily="18" charset="0"/>
                <a:cs typeface="Times New Roman" panose="02020603050405020304" pitchFamily="18" charset="0"/>
              </a:rPr>
              <a:t>behavior</a:t>
            </a:r>
            <a:r>
              <a:rPr lang="en-GB" sz="4400" dirty="0">
                <a:latin typeface="Times New Roman" panose="02020603050405020304" pitchFamily="18" charset="0"/>
                <a:ea typeface="Times New Roman" panose="02020603050405020304" pitchFamily="18" charset="0"/>
                <a:cs typeface="Times New Roman" panose="02020603050405020304" pitchFamily="18" charset="0"/>
              </a:rPr>
              <a:t> change. </a:t>
            </a:r>
            <a:r>
              <a:rPr lang="en-GB" sz="4400" i="1" dirty="0" err="1">
                <a:latin typeface="Times New Roman" panose="02020603050405020304" pitchFamily="18" charset="0"/>
                <a:ea typeface="Times New Roman" panose="02020603050405020304" pitchFamily="18" charset="0"/>
                <a:cs typeface="Times New Roman" panose="02020603050405020304" pitchFamily="18" charset="0"/>
              </a:rPr>
              <a:t>StatPearls</a:t>
            </a:r>
            <a:r>
              <a:rPr lang="en-GB" sz="4400" dirty="0">
                <a:latin typeface="Times New Roman" panose="02020603050405020304" pitchFamily="18" charset="0"/>
                <a:ea typeface="Times New Roman" panose="02020603050405020304" pitchFamily="18" charset="0"/>
                <a:cs typeface="Times New Roman" panose="02020603050405020304" pitchFamily="18" charset="0"/>
              </a:rPr>
              <a:t>. </a:t>
            </a:r>
            <a:r>
              <a:rPr lang="en-GB" sz="4400" u="sng" dirty="0">
                <a:solidFill>
                  <a:srgbClr val="0000FF"/>
                </a:solidFill>
                <a:latin typeface="Times New Roman" panose="02020603050405020304" pitchFamily="18" charset="0"/>
                <a:ea typeface="Times New Roman" panose="02020603050405020304" pitchFamily="18" charset="0"/>
                <a:cs typeface="Times New Roman" panose="02020603050405020304" pitchFamily="18" charset="0"/>
                <a:hlinkClick r:id="rId2"/>
              </a:rPr>
              <a:t>https://www.ncbi.nlm.nih.gov/books/NBK606120/</a:t>
            </a:r>
            <a:r>
              <a:rPr lang="en-GB" sz="4400" dirty="0">
                <a:latin typeface="Times New Roman" panose="02020603050405020304" pitchFamily="18" charset="0"/>
                <a:ea typeface="Times New Roman" panose="02020603050405020304" pitchFamily="18" charset="0"/>
                <a:cs typeface="Times New Roman" panose="02020603050405020304" pitchFamily="18" charset="0"/>
              </a:rPr>
              <a:t> </a:t>
            </a:r>
            <a:endParaRPr lang="en-IN" sz="4400" dirty="0">
              <a:latin typeface="Times New Roman" panose="02020603050405020304" pitchFamily="18" charset="0"/>
              <a:ea typeface="Times New Roman" panose="02020603050405020304" pitchFamily="18" charset="0"/>
              <a:cs typeface="Times New Roman" panose="02020603050405020304" pitchFamily="18" charset="0"/>
            </a:endParaRPr>
          </a:p>
          <a:p>
            <a:pPr algn="just">
              <a:spcBef>
                <a:spcPts val="601"/>
              </a:spcBef>
              <a:spcAft>
                <a:spcPts val="601"/>
              </a:spcAft>
            </a:pPr>
            <a:r>
              <a:rPr lang="en-GB" sz="4400" dirty="0">
                <a:latin typeface="Times New Roman" panose="02020603050405020304" pitchFamily="18" charset="0"/>
                <a:ea typeface="Times New Roman" panose="02020603050405020304" pitchFamily="18" charset="0"/>
                <a:cs typeface="Times New Roman" panose="02020603050405020304" pitchFamily="18" charset="0"/>
              </a:rPr>
              <a:t>Champion, V.L. and Skinner, C.S., (2008) The health belief model. </a:t>
            </a:r>
            <a:r>
              <a:rPr lang="en-GB" sz="4400" i="1" dirty="0">
                <a:latin typeface="Times New Roman" panose="02020603050405020304" pitchFamily="18" charset="0"/>
                <a:ea typeface="Times New Roman" panose="02020603050405020304" pitchFamily="18" charset="0"/>
                <a:cs typeface="Times New Roman" panose="02020603050405020304" pitchFamily="18" charset="0"/>
              </a:rPr>
              <a:t>Health </a:t>
            </a:r>
            <a:r>
              <a:rPr lang="en-GB" sz="4400" i="1" dirty="0" err="1">
                <a:latin typeface="Times New Roman" panose="02020603050405020304" pitchFamily="18" charset="0"/>
                <a:ea typeface="Times New Roman" panose="02020603050405020304" pitchFamily="18" charset="0"/>
                <a:cs typeface="Times New Roman" panose="02020603050405020304" pitchFamily="18" charset="0"/>
              </a:rPr>
              <a:t>behavior</a:t>
            </a:r>
            <a:r>
              <a:rPr lang="en-GB" sz="4400" i="1" dirty="0">
                <a:latin typeface="Times New Roman" panose="02020603050405020304" pitchFamily="18" charset="0"/>
                <a:ea typeface="Times New Roman" panose="02020603050405020304" pitchFamily="18" charset="0"/>
                <a:cs typeface="Times New Roman" panose="02020603050405020304" pitchFamily="18" charset="0"/>
              </a:rPr>
              <a:t> and health education: Theory, research, and practice, 4,</a:t>
            </a:r>
            <a:r>
              <a:rPr lang="en-GB" sz="4400" dirty="0">
                <a:latin typeface="Times New Roman" panose="02020603050405020304" pitchFamily="18" charset="0"/>
                <a:ea typeface="Times New Roman" panose="02020603050405020304" pitchFamily="18" charset="0"/>
                <a:cs typeface="Times New Roman" panose="02020603050405020304" pitchFamily="18" charset="0"/>
              </a:rPr>
              <a:t> pp.45-65. </a:t>
            </a:r>
            <a:r>
              <a:rPr lang="en-GB" sz="4400" u="sng" dirty="0">
                <a:solidFill>
                  <a:srgbClr val="0000FF"/>
                </a:solidFill>
                <a:latin typeface="Times New Roman" panose="02020603050405020304" pitchFamily="18" charset="0"/>
                <a:ea typeface="Times New Roman" panose="02020603050405020304" pitchFamily="18" charset="0"/>
                <a:cs typeface="Times New Roman" panose="02020603050405020304" pitchFamily="18" charset="0"/>
                <a:hlinkClick r:id="rId3"/>
              </a:rPr>
              <a:t>https://www.academia.edu/download/49289960/Health_Behavior___Health_Education_book_4th_Ed.pdf#page=83</a:t>
            </a:r>
            <a:r>
              <a:rPr lang="en-GB" sz="4400" dirty="0">
                <a:latin typeface="Times New Roman" panose="02020603050405020304" pitchFamily="18" charset="0"/>
                <a:ea typeface="Times New Roman" panose="02020603050405020304" pitchFamily="18" charset="0"/>
                <a:cs typeface="Times New Roman" panose="02020603050405020304" pitchFamily="18" charset="0"/>
              </a:rPr>
              <a:t> </a:t>
            </a:r>
            <a:endParaRPr lang="en-IN" sz="4400" dirty="0">
              <a:latin typeface="Times New Roman" panose="02020603050405020304" pitchFamily="18" charset="0"/>
              <a:ea typeface="Times New Roman" panose="02020603050405020304" pitchFamily="18" charset="0"/>
              <a:cs typeface="Times New Roman" panose="02020603050405020304" pitchFamily="18" charset="0"/>
            </a:endParaRPr>
          </a:p>
          <a:p>
            <a:pPr algn="just">
              <a:spcBef>
                <a:spcPts val="601"/>
              </a:spcBef>
              <a:spcAft>
                <a:spcPts val="601"/>
              </a:spcAft>
            </a:pPr>
            <a:r>
              <a:rPr lang="en-GB" sz="4400" dirty="0">
                <a:latin typeface="Times New Roman" panose="02020603050405020304" pitchFamily="18" charset="0"/>
                <a:ea typeface="Times New Roman" panose="02020603050405020304" pitchFamily="18" charset="0"/>
                <a:cs typeface="Times New Roman" panose="02020603050405020304" pitchFamily="18" charset="0"/>
              </a:rPr>
              <a:t>Di Achille, P., Cai, L., Wu, J., Gao, M., Daryani, B., Wang, J., Khanna, U., Ko, H., Pathak, A., Malhotra, M. and Patel, S., (2025). Opportunistically Detecting Signs of Hypertension on a Consumer Smartwatch. </a:t>
            </a:r>
            <a:r>
              <a:rPr lang="en-GB" sz="4400" i="1" dirty="0" err="1">
                <a:latin typeface="Times New Roman" panose="02020603050405020304" pitchFamily="18" charset="0"/>
                <a:ea typeface="Times New Roman" panose="02020603050405020304" pitchFamily="18" charset="0"/>
                <a:cs typeface="Times New Roman" panose="02020603050405020304" pitchFamily="18" charset="0"/>
              </a:rPr>
              <a:t>medRxiv</a:t>
            </a:r>
            <a:r>
              <a:rPr lang="en-GB" sz="4400" dirty="0">
                <a:latin typeface="Times New Roman" panose="02020603050405020304" pitchFamily="18" charset="0"/>
                <a:ea typeface="Times New Roman" panose="02020603050405020304" pitchFamily="18" charset="0"/>
                <a:cs typeface="Times New Roman" panose="02020603050405020304" pitchFamily="18" charset="0"/>
              </a:rPr>
              <a:t>, pp.2025-12. </a:t>
            </a:r>
            <a:r>
              <a:rPr lang="en-GB" sz="4400" u="sng" dirty="0">
                <a:solidFill>
                  <a:srgbClr val="0000FF"/>
                </a:solidFill>
                <a:latin typeface="Times New Roman" panose="02020603050405020304" pitchFamily="18" charset="0"/>
                <a:ea typeface="Times New Roman" panose="02020603050405020304" pitchFamily="18" charset="0"/>
                <a:cs typeface="Times New Roman" panose="02020603050405020304" pitchFamily="18" charset="0"/>
                <a:hlinkClick r:id="rId4"/>
              </a:rPr>
              <a:t>https://www.medrxiv.org/content/10.64898/2025.12.10.25341972.full.pdf</a:t>
            </a:r>
            <a:r>
              <a:rPr lang="en-GB" sz="4400" dirty="0">
                <a:latin typeface="Times New Roman" panose="02020603050405020304" pitchFamily="18" charset="0"/>
                <a:ea typeface="Times New Roman" panose="02020603050405020304" pitchFamily="18" charset="0"/>
                <a:cs typeface="Times New Roman" panose="02020603050405020304" pitchFamily="18" charset="0"/>
              </a:rPr>
              <a:t> </a:t>
            </a:r>
            <a:endParaRPr lang="en-IN" sz="4400" dirty="0">
              <a:latin typeface="Times New Roman" panose="02020603050405020304" pitchFamily="18" charset="0"/>
              <a:ea typeface="Times New Roman" panose="02020603050405020304" pitchFamily="18" charset="0"/>
              <a:cs typeface="Times New Roman" panose="02020603050405020304" pitchFamily="18" charset="0"/>
            </a:endParaRPr>
          </a:p>
          <a:p>
            <a:pPr algn="just">
              <a:spcBef>
                <a:spcPts val="601"/>
              </a:spcBef>
              <a:spcAft>
                <a:spcPts val="601"/>
              </a:spcAft>
            </a:pPr>
            <a:r>
              <a:rPr lang="en-GB" sz="4400" dirty="0">
                <a:latin typeface="Times New Roman" panose="02020603050405020304" pitchFamily="18" charset="0"/>
                <a:ea typeface="Times New Roman" panose="02020603050405020304" pitchFamily="18" charset="0"/>
                <a:cs typeface="Times New Roman" panose="02020603050405020304" pitchFamily="18" charset="0"/>
              </a:rPr>
              <a:t>Graham, C., </a:t>
            </a:r>
            <a:r>
              <a:rPr lang="en-GB" sz="4400" dirty="0" err="1">
                <a:latin typeface="Times New Roman" panose="02020603050405020304" pitchFamily="18" charset="0"/>
                <a:ea typeface="Times New Roman" panose="02020603050405020304" pitchFamily="18" charset="0"/>
                <a:cs typeface="Times New Roman" panose="02020603050405020304" pitchFamily="18" charset="0"/>
              </a:rPr>
              <a:t>Steckelmacher</a:t>
            </a:r>
            <a:r>
              <a:rPr lang="en-GB" sz="4400" dirty="0">
                <a:latin typeface="Times New Roman" panose="02020603050405020304" pitchFamily="18" charset="0"/>
                <a:ea typeface="Times New Roman" panose="02020603050405020304" pitchFamily="18" charset="0"/>
                <a:cs typeface="Times New Roman" panose="02020603050405020304" pitchFamily="18" charset="0"/>
              </a:rPr>
              <a:t>, J., Prashar, J., Ahmed, A., Capel, M., Poulter, N.R., Sever, P.S. and Gupta, A.K., (2025). Trends in hypertension prevalence, control, and antihypertensive use in England from 2003 to 2021: insights from annual, nationwide Health Surveys for England. </a:t>
            </a:r>
            <a:r>
              <a:rPr lang="en-GB" sz="4400" i="1" dirty="0">
                <a:latin typeface="Times New Roman" panose="02020603050405020304" pitchFamily="18" charset="0"/>
                <a:ea typeface="Times New Roman" panose="02020603050405020304" pitchFamily="18" charset="0"/>
                <a:cs typeface="Times New Roman" panose="02020603050405020304" pitchFamily="18" charset="0"/>
              </a:rPr>
              <a:t>BMJ medicine</a:t>
            </a:r>
            <a:r>
              <a:rPr lang="en-GB" sz="4400" dirty="0">
                <a:latin typeface="Times New Roman" panose="02020603050405020304" pitchFamily="18" charset="0"/>
                <a:ea typeface="Times New Roman" panose="02020603050405020304" pitchFamily="18" charset="0"/>
                <a:cs typeface="Times New Roman" panose="02020603050405020304" pitchFamily="18" charset="0"/>
              </a:rPr>
              <a:t>, </a:t>
            </a:r>
            <a:r>
              <a:rPr lang="en-GB" sz="4400" i="1" dirty="0">
                <a:latin typeface="Times New Roman" panose="02020603050405020304" pitchFamily="18" charset="0"/>
                <a:ea typeface="Times New Roman" panose="02020603050405020304" pitchFamily="18" charset="0"/>
                <a:cs typeface="Times New Roman" panose="02020603050405020304" pitchFamily="18" charset="0"/>
              </a:rPr>
              <a:t>4</a:t>
            </a:r>
            <a:r>
              <a:rPr lang="en-GB" sz="4400" dirty="0">
                <a:latin typeface="Times New Roman" panose="02020603050405020304" pitchFamily="18" charset="0"/>
                <a:ea typeface="Times New Roman" panose="02020603050405020304" pitchFamily="18" charset="0"/>
                <a:cs typeface="Times New Roman" panose="02020603050405020304" pitchFamily="18" charset="0"/>
              </a:rPr>
              <a:t>(1), p.e001556. </a:t>
            </a:r>
            <a:r>
              <a:rPr lang="en-GB" sz="4400" u="sng" dirty="0">
                <a:solidFill>
                  <a:srgbClr val="0000FF"/>
                </a:solidFill>
                <a:latin typeface="Times New Roman" panose="02020603050405020304" pitchFamily="18" charset="0"/>
                <a:ea typeface="Times New Roman" panose="02020603050405020304" pitchFamily="18" charset="0"/>
                <a:cs typeface="Times New Roman" panose="02020603050405020304" pitchFamily="18" charset="0"/>
                <a:hlinkClick r:id="rId5"/>
              </a:rPr>
              <a:t>https://pmc.ncbi.nlm.nih.gov/articles/PMC12666190/</a:t>
            </a:r>
            <a:r>
              <a:rPr lang="en-GB" sz="4400" dirty="0">
                <a:latin typeface="Times New Roman" panose="02020603050405020304" pitchFamily="18" charset="0"/>
                <a:ea typeface="Times New Roman" panose="02020603050405020304" pitchFamily="18" charset="0"/>
                <a:cs typeface="Times New Roman" panose="02020603050405020304" pitchFamily="18" charset="0"/>
              </a:rPr>
              <a:t> </a:t>
            </a:r>
            <a:endParaRPr lang="en-IN" sz="4400" dirty="0">
              <a:latin typeface="Times New Roman" panose="02020603050405020304" pitchFamily="18" charset="0"/>
              <a:ea typeface="Times New Roman" panose="02020603050405020304" pitchFamily="18" charset="0"/>
              <a:cs typeface="Times New Roman" panose="02020603050405020304" pitchFamily="18" charset="0"/>
            </a:endParaRPr>
          </a:p>
          <a:p>
            <a:pPr algn="just">
              <a:spcBef>
                <a:spcPts val="601"/>
              </a:spcBef>
              <a:spcAft>
                <a:spcPts val="601"/>
              </a:spcAft>
            </a:pPr>
            <a:r>
              <a:rPr lang="en-GB" sz="4400" dirty="0">
                <a:latin typeface="Times New Roman" panose="02020603050405020304" pitchFamily="18" charset="0"/>
                <a:ea typeface="Times New Roman" panose="02020603050405020304" pitchFamily="18" charset="0"/>
                <a:cs typeface="Times New Roman" panose="02020603050405020304" pitchFamily="18" charset="0"/>
              </a:rPr>
              <a:t>Haugan, G. and Eriksson, M., (2021). Health promotion in health care–vital theories and research. </a:t>
            </a:r>
            <a:r>
              <a:rPr lang="en-GB" sz="4400" u="sng" dirty="0">
                <a:solidFill>
                  <a:srgbClr val="0000FF"/>
                </a:solidFill>
                <a:latin typeface="Times New Roman" panose="02020603050405020304" pitchFamily="18" charset="0"/>
                <a:ea typeface="Times New Roman" panose="02020603050405020304" pitchFamily="18" charset="0"/>
                <a:cs typeface="Times New Roman" panose="02020603050405020304" pitchFamily="18" charset="0"/>
                <a:hlinkClick r:id="rId6"/>
              </a:rPr>
              <a:t>https://library.oapen.org/bitstream/handle/20.500.12657/47291/1/9783030631352.pdf</a:t>
            </a:r>
            <a:r>
              <a:rPr lang="en-GB" sz="4400" dirty="0">
                <a:latin typeface="Times New Roman" panose="02020603050405020304" pitchFamily="18" charset="0"/>
                <a:ea typeface="Times New Roman" panose="02020603050405020304" pitchFamily="18" charset="0"/>
                <a:cs typeface="Times New Roman" panose="02020603050405020304" pitchFamily="18" charset="0"/>
              </a:rPr>
              <a:t> </a:t>
            </a:r>
            <a:endParaRPr lang="en-IN" sz="4400" dirty="0">
              <a:latin typeface="Times New Roman" panose="02020603050405020304" pitchFamily="18" charset="0"/>
              <a:ea typeface="Times New Roman" panose="02020603050405020304" pitchFamily="18" charset="0"/>
              <a:cs typeface="Times New Roman" panose="02020603050405020304" pitchFamily="18" charset="0"/>
            </a:endParaRPr>
          </a:p>
          <a:p>
            <a:pPr algn="just">
              <a:spcBef>
                <a:spcPts val="601"/>
              </a:spcBef>
              <a:spcAft>
                <a:spcPts val="601"/>
              </a:spcAft>
            </a:pPr>
            <a:r>
              <a:rPr lang="en-GB" sz="4400" dirty="0">
                <a:latin typeface="Times New Roman" panose="02020603050405020304" pitchFamily="18" charset="0"/>
                <a:ea typeface="Times New Roman" panose="02020603050405020304" pitchFamily="18" charset="0"/>
                <a:cs typeface="Times New Roman" panose="02020603050405020304" pitchFamily="18" charset="0"/>
              </a:rPr>
              <a:t>Naidoo, J. and Wills, J., (2016). </a:t>
            </a:r>
            <a:r>
              <a:rPr lang="en-GB" sz="4400" i="1" dirty="0">
                <a:latin typeface="Times New Roman" panose="02020603050405020304" pitchFamily="18" charset="0"/>
                <a:ea typeface="Times New Roman" panose="02020603050405020304" pitchFamily="18" charset="0"/>
                <a:cs typeface="Times New Roman" panose="02020603050405020304" pitchFamily="18" charset="0"/>
              </a:rPr>
              <a:t>Foundations for Health Promotion E-Book: Foundations for Health Promotion E-Book</a:t>
            </a:r>
            <a:r>
              <a:rPr lang="en-GB" sz="4400" dirty="0">
                <a:latin typeface="Times New Roman" panose="02020603050405020304" pitchFamily="18" charset="0"/>
                <a:ea typeface="Times New Roman" panose="02020603050405020304" pitchFamily="18" charset="0"/>
                <a:cs typeface="Times New Roman" panose="02020603050405020304" pitchFamily="18" charset="0"/>
              </a:rPr>
              <a:t>. Elsevier Health Sciences. </a:t>
            </a:r>
            <a:r>
              <a:rPr lang="en-GB" sz="4400" u="sng" dirty="0">
                <a:solidFill>
                  <a:srgbClr val="0000FF"/>
                </a:solidFill>
                <a:latin typeface="Times New Roman" panose="02020603050405020304" pitchFamily="18" charset="0"/>
                <a:ea typeface="Times New Roman" panose="02020603050405020304" pitchFamily="18" charset="0"/>
                <a:cs typeface="Times New Roman" panose="02020603050405020304" pitchFamily="18" charset="0"/>
                <a:hlinkClick r:id="rId7"/>
              </a:rPr>
              <a:t>https://books.google.com/books?hl=en&amp;lr=&amp;id=zGYOZw8EOssC&amp;oi=fnd&amp;pg=PP1&amp;dq=Naidoo,+J.+and+Wills,+J.+(2016)+Foundations+for+health+promotion.+Fourth+edition.+London:+Elsevier.&amp;ots=7drnwBlums&amp;sig=A_dhZmsfUO0ZtVWTZowV0Cse060</a:t>
            </a:r>
            <a:r>
              <a:rPr lang="en-GB" sz="4400" dirty="0">
                <a:latin typeface="Times New Roman" panose="02020603050405020304" pitchFamily="18" charset="0"/>
                <a:ea typeface="Times New Roman" panose="02020603050405020304" pitchFamily="18" charset="0"/>
                <a:cs typeface="Times New Roman" panose="02020603050405020304" pitchFamily="18" charset="0"/>
              </a:rPr>
              <a:t> </a:t>
            </a:r>
            <a:endParaRPr lang="en-IN" sz="4400" dirty="0">
              <a:latin typeface="Times New Roman" panose="02020603050405020304" pitchFamily="18" charset="0"/>
              <a:ea typeface="Times New Roman" panose="02020603050405020304" pitchFamily="18" charset="0"/>
              <a:cs typeface="Times New Roman" panose="02020603050405020304" pitchFamily="18" charset="0"/>
            </a:endParaRPr>
          </a:p>
          <a:p>
            <a:pPr algn="just">
              <a:spcBef>
                <a:spcPts val="601"/>
              </a:spcBef>
              <a:spcAft>
                <a:spcPts val="601"/>
              </a:spcAft>
            </a:pPr>
            <a:r>
              <a:rPr lang="en-GB" sz="4400" dirty="0">
                <a:latin typeface="Times New Roman" panose="02020603050405020304" pitchFamily="18" charset="0"/>
                <a:ea typeface="Times New Roman" panose="02020603050405020304" pitchFamily="18" charset="0"/>
                <a:cs typeface="Times New Roman" panose="02020603050405020304" pitchFamily="18" charset="0"/>
              </a:rPr>
              <a:t>NHS England (2023). </a:t>
            </a:r>
            <a:r>
              <a:rPr lang="en-GB" sz="4400" i="1" dirty="0">
                <a:latin typeface="Times New Roman" panose="02020603050405020304" pitchFamily="18" charset="0"/>
                <a:ea typeface="Times New Roman" panose="02020603050405020304" pitchFamily="18" charset="0"/>
                <a:cs typeface="Times New Roman" panose="02020603050405020304" pitchFamily="18" charset="0"/>
              </a:rPr>
              <a:t>Health Survey for England, 2021 part 2</a:t>
            </a:r>
            <a:r>
              <a:rPr lang="en-GB" sz="4400" dirty="0">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4400" u="sng" dirty="0">
                <a:solidFill>
                  <a:srgbClr val="0000FF"/>
                </a:solidFill>
                <a:latin typeface="Times New Roman" panose="02020603050405020304" pitchFamily="18" charset="0"/>
                <a:ea typeface="Times New Roman" panose="02020603050405020304" pitchFamily="18" charset="0"/>
                <a:cs typeface="Times New Roman" panose="02020603050405020304" pitchFamily="18" charset="0"/>
                <a:hlinkClick r:id="rId8"/>
              </a:rPr>
              <a:t>https://digital.nhs.uk/data-and-information/publications/statistical/health-survey-for-england/2021-part-2/adult-health-hypertension</a:t>
            </a:r>
            <a:r>
              <a:rPr lang="en-GB" sz="4400" dirty="0">
                <a:latin typeface="Times New Roman" panose="02020603050405020304" pitchFamily="18" charset="0"/>
                <a:ea typeface="Times New Roman" panose="02020603050405020304" pitchFamily="18" charset="0"/>
                <a:cs typeface="Times New Roman" panose="02020603050405020304" pitchFamily="18" charset="0"/>
              </a:rPr>
              <a:t> (Accessed: 10.02.2026)</a:t>
            </a:r>
            <a:endParaRPr lang="en-IN" sz="4400" dirty="0">
              <a:latin typeface="Times New Roman" panose="02020603050405020304" pitchFamily="18" charset="0"/>
              <a:ea typeface="Times New Roman" panose="02020603050405020304" pitchFamily="18" charset="0"/>
              <a:cs typeface="Times New Roman" panose="02020603050405020304" pitchFamily="18" charset="0"/>
            </a:endParaRPr>
          </a:p>
          <a:p>
            <a:pPr algn="just">
              <a:spcBef>
                <a:spcPts val="601"/>
              </a:spcBef>
              <a:spcAft>
                <a:spcPts val="601"/>
              </a:spcAft>
            </a:pPr>
            <a:r>
              <a:rPr lang="en-GB" sz="4400" dirty="0">
                <a:latin typeface="Times New Roman" panose="02020603050405020304" pitchFamily="18" charset="0"/>
                <a:ea typeface="Times New Roman" panose="02020603050405020304" pitchFamily="18" charset="0"/>
                <a:cs typeface="Times New Roman" panose="02020603050405020304" pitchFamily="18" charset="0"/>
              </a:rPr>
              <a:t>NICE (2019). </a:t>
            </a:r>
            <a:r>
              <a:rPr lang="en-GB" sz="4400" i="1" dirty="0">
                <a:latin typeface="Times New Roman" panose="02020603050405020304" pitchFamily="18" charset="0"/>
                <a:ea typeface="Times New Roman" panose="02020603050405020304" pitchFamily="18" charset="0"/>
                <a:cs typeface="Times New Roman" panose="02020603050405020304" pitchFamily="18" charset="0"/>
              </a:rPr>
              <a:t>Hypertension in adults: diagnosis and management</a:t>
            </a:r>
            <a:r>
              <a:rPr lang="en-GB" sz="4400" dirty="0">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4400" u="sng" dirty="0">
                <a:solidFill>
                  <a:srgbClr val="0000FF"/>
                </a:solidFill>
                <a:latin typeface="Times New Roman" panose="02020603050405020304" pitchFamily="18" charset="0"/>
                <a:ea typeface="Times New Roman" panose="02020603050405020304" pitchFamily="18" charset="0"/>
                <a:cs typeface="Times New Roman" panose="02020603050405020304" pitchFamily="18" charset="0"/>
                <a:hlinkClick r:id="rId9"/>
              </a:rPr>
              <a:t>https://www.nice.org.uk/guidance/ng136</a:t>
            </a:r>
            <a:r>
              <a:rPr lang="en-GB" sz="4400" dirty="0">
                <a:latin typeface="Times New Roman" panose="02020603050405020304" pitchFamily="18" charset="0"/>
                <a:ea typeface="Times New Roman" panose="02020603050405020304" pitchFamily="18" charset="0"/>
                <a:cs typeface="Times New Roman" panose="02020603050405020304" pitchFamily="18" charset="0"/>
              </a:rPr>
              <a:t> (Accessed: 10.02.2026)</a:t>
            </a:r>
            <a:endParaRPr lang="en-IN" sz="4400" dirty="0">
              <a:latin typeface="Times New Roman" panose="02020603050405020304" pitchFamily="18" charset="0"/>
              <a:ea typeface="Times New Roman" panose="02020603050405020304" pitchFamily="18" charset="0"/>
              <a:cs typeface="Times New Roman" panose="02020603050405020304" pitchFamily="18" charset="0"/>
            </a:endParaRPr>
          </a:p>
          <a:p>
            <a:pPr algn="just">
              <a:spcBef>
                <a:spcPts val="601"/>
              </a:spcBef>
              <a:spcAft>
                <a:spcPts val="601"/>
              </a:spcAft>
            </a:pPr>
            <a:r>
              <a:rPr lang="en-GB" sz="4400" dirty="0">
                <a:latin typeface="Times New Roman" panose="02020603050405020304" pitchFamily="18" charset="0"/>
                <a:ea typeface="Times New Roman" panose="02020603050405020304" pitchFamily="18" charset="0"/>
                <a:cs typeface="Times New Roman" panose="02020603050405020304" pitchFamily="18" charset="0"/>
              </a:rPr>
              <a:t>O'Neil, I. (2019). </a:t>
            </a:r>
            <a:r>
              <a:rPr lang="en-GB" sz="4400" i="1" dirty="0">
                <a:latin typeface="Times New Roman" panose="02020603050405020304" pitchFamily="18" charset="0"/>
                <a:ea typeface="Times New Roman" panose="02020603050405020304" pitchFamily="18" charset="0"/>
                <a:cs typeface="Times New Roman" panose="02020603050405020304" pitchFamily="18" charset="0"/>
              </a:rPr>
              <a:t>Digital Health Promotion: A Critical Introduction</a:t>
            </a:r>
            <a:r>
              <a:rPr lang="en-GB" sz="4400" dirty="0">
                <a:latin typeface="Times New Roman" panose="02020603050405020304" pitchFamily="18" charset="0"/>
                <a:ea typeface="Times New Roman" panose="02020603050405020304" pitchFamily="18" charset="0"/>
                <a:cs typeface="Times New Roman" panose="02020603050405020304" pitchFamily="18" charset="0"/>
              </a:rPr>
              <a:t>. John Wiley &amp; Sons. </a:t>
            </a:r>
            <a:r>
              <a:rPr lang="en-GB" sz="4400" u="sng" dirty="0">
                <a:solidFill>
                  <a:srgbClr val="0000FF"/>
                </a:solidFill>
                <a:latin typeface="Times New Roman" panose="02020603050405020304" pitchFamily="18" charset="0"/>
                <a:ea typeface="Times New Roman" panose="02020603050405020304" pitchFamily="18" charset="0"/>
                <a:cs typeface="Times New Roman" panose="02020603050405020304" pitchFamily="18" charset="0"/>
                <a:hlinkClick r:id="rId10"/>
              </a:rPr>
              <a:t>https://books.google.com/books?hl=en&amp;lr=&amp;id=7pazDwAAQBAJ&amp;oi=fnd&amp;pg=PA2002&amp;dq=O%27Neil,+I.,+2019.%C2%A0Digital+Health+Promotion:+A+Critical+Introduction.+John+Wiley+%26+Sons.&amp;ots=Y5L3GjYApT&amp;sig=unxAG5HiJMwvVmtEKGUTEEmmS3k</a:t>
            </a:r>
            <a:endParaRPr lang="en-IN" sz="4400" dirty="0">
              <a:latin typeface="Times New Roman" panose="02020603050405020304" pitchFamily="18" charset="0"/>
              <a:ea typeface="Times New Roman" panose="02020603050405020304" pitchFamily="18" charset="0"/>
              <a:cs typeface="Times New Roman" panose="02020603050405020304" pitchFamily="18" charset="0"/>
            </a:endParaRPr>
          </a:p>
          <a:p>
            <a:pPr algn="just">
              <a:spcBef>
                <a:spcPts val="601"/>
              </a:spcBef>
              <a:spcAft>
                <a:spcPts val="601"/>
              </a:spcAft>
            </a:pPr>
            <a:r>
              <a:rPr lang="en-GB" sz="4400" dirty="0">
                <a:latin typeface="Times New Roman" panose="02020603050405020304" pitchFamily="18" charset="0"/>
                <a:ea typeface="Times New Roman" panose="02020603050405020304" pitchFamily="18" charset="0"/>
                <a:cs typeface="Times New Roman" panose="02020603050405020304" pitchFamily="18" charset="0"/>
              </a:rPr>
              <a:t>ONS (2023). </a:t>
            </a:r>
            <a:r>
              <a:rPr lang="en-GB" sz="4400" i="1" dirty="0">
                <a:latin typeface="Times New Roman" panose="02020603050405020304" pitchFamily="18" charset="0"/>
                <a:ea typeface="Times New Roman" panose="02020603050405020304" pitchFamily="18" charset="0"/>
                <a:cs typeface="Times New Roman" panose="02020603050405020304" pitchFamily="18" charset="0"/>
              </a:rPr>
              <a:t>Risk factors for undiagnosed high blood pressure in England: 2015 to 2019</a:t>
            </a:r>
            <a:r>
              <a:rPr lang="en-GB" sz="4400" dirty="0">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4400" u="sng" dirty="0">
                <a:solidFill>
                  <a:srgbClr val="0000FF"/>
                </a:solidFill>
                <a:latin typeface="Times New Roman" panose="02020603050405020304" pitchFamily="18" charset="0"/>
                <a:ea typeface="Times New Roman" panose="02020603050405020304" pitchFamily="18" charset="0"/>
                <a:cs typeface="Times New Roman" panose="02020603050405020304" pitchFamily="18" charset="0"/>
                <a:hlinkClick r:id="rId11"/>
              </a:rPr>
              <a:t>https://www.ons.gov.uk/peoplepopulationandcommunity/healthandsocialcare/healthandwellbeing/articles/riskfactorsforundiagnosedhighbloodpressureinengland/2015to2019</a:t>
            </a:r>
            <a:r>
              <a:rPr lang="en-GB" sz="4400" dirty="0">
                <a:latin typeface="Times New Roman" panose="02020603050405020304" pitchFamily="18" charset="0"/>
                <a:ea typeface="Times New Roman" panose="02020603050405020304" pitchFamily="18" charset="0"/>
                <a:cs typeface="Times New Roman" panose="02020603050405020304" pitchFamily="18" charset="0"/>
              </a:rPr>
              <a:t> (Accessed: 10.02.2026)</a:t>
            </a:r>
            <a:endParaRPr lang="en-IN" sz="4400" dirty="0">
              <a:latin typeface="Times New Roman" panose="02020603050405020304" pitchFamily="18" charset="0"/>
              <a:ea typeface="Times New Roman" panose="02020603050405020304" pitchFamily="18" charset="0"/>
              <a:cs typeface="Times New Roman" panose="02020603050405020304" pitchFamily="18" charset="0"/>
            </a:endParaRPr>
          </a:p>
          <a:p>
            <a:pPr algn="just">
              <a:spcBef>
                <a:spcPts val="601"/>
              </a:spcBef>
              <a:spcAft>
                <a:spcPts val="601"/>
              </a:spcAft>
            </a:pPr>
            <a:r>
              <a:rPr lang="en-GB" sz="4400" dirty="0">
                <a:latin typeface="Times New Roman" panose="02020603050405020304" pitchFamily="18" charset="0"/>
                <a:ea typeface="Times New Roman" panose="02020603050405020304" pitchFamily="18" charset="0"/>
                <a:cs typeface="Times New Roman" panose="02020603050405020304" pitchFamily="18" charset="0"/>
              </a:rPr>
              <a:t>Public Health England (2017). </a:t>
            </a:r>
            <a:r>
              <a:rPr lang="en-GB" sz="4400" i="1" dirty="0">
                <a:latin typeface="Times New Roman" panose="02020603050405020304" pitchFamily="18" charset="0"/>
                <a:ea typeface="Times New Roman" panose="02020603050405020304" pitchFamily="18" charset="0"/>
                <a:cs typeface="Times New Roman" panose="02020603050405020304" pitchFamily="18" charset="0"/>
              </a:rPr>
              <a:t>Health matters: combating high blood pressure</a:t>
            </a:r>
            <a:r>
              <a:rPr lang="en-GB" sz="4400" dirty="0">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4400" u="sng" dirty="0">
                <a:solidFill>
                  <a:srgbClr val="0000FF"/>
                </a:solidFill>
                <a:latin typeface="Times New Roman" panose="02020603050405020304" pitchFamily="18" charset="0"/>
                <a:ea typeface="Times New Roman" panose="02020603050405020304" pitchFamily="18" charset="0"/>
                <a:cs typeface="Times New Roman" panose="02020603050405020304" pitchFamily="18" charset="0"/>
                <a:hlinkClick r:id="rId12"/>
              </a:rPr>
              <a:t>https://www.gov.uk/government/publications/health-matters-combating-high-blood-pressure/health-matters-combating-high-blood-pressure</a:t>
            </a:r>
            <a:r>
              <a:rPr lang="en-GB" sz="4400" dirty="0">
                <a:latin typeface="Times New Roman" panose="02020603050405020304" pitchFamily="18" charset="0"/>
                <a:ea typeface="Times New Roman" panose="02020603050405020304" pitchFamily="18" charset="0"/>
                <a:cs typeface="Times New Roman" panose="02020603050405020304" pitchFamily="18" charset="0"/>
              </a:rPr>
              <a:t> (Accessed: 10.02.2026)</a:t>
            </a:r>
            <a:endParaRPr lang="en-IN" sz="4400" dirty="0">
              <a:latin typeface="Times New Roman" panose="02020603050405020304" pitchFamily="18" charset="0"/>
              <a:ea typeface="Times New Roman" panose="02020603050405020304" pitchFamily="18" charset="0"/>
              <a:cs typeface="Times New Roman" panose="02020603050405020304" pitchFamily="18" charset="0"/>
            </a:endParaRPr>
          </a:p>
          <a:p>
            <a:pPr algn="just">
              <a:spcBef>
                <a:spcPts val="601"/>
              </a:spcBef>
              <a:spcAft>
                <a:spcPts val="601"/>
              </a:spcAft>
            </a:pPr>
            <a:r>
              <a:rPr lang="en-GB" sz="4400" dirty="0">
                <a:latin typeface="Times New Roman" panose="02020603050405020304" pitchFamily="18" charset="0"/>
                <a:ea typeface="Times New Roman" panose="02020603050405020304" pitchFamily="18" charset="0"/>
                <a:cs typeface="Times New Roman" panose="02020603050405020304" pitchFamily="18" charset="0"/>
              </a:rPr>
              <a:t>Sadeghi, H., Ahmadi, M. and Rajabi, D., (2025). Design and prototyping of an AI-powered wearable device for continuous vital signs monitoring with intelligent alerting. </a:t>
            </a:r>
            <a:r>
              <a:rPr lang="en-GB" sz="4400" i="1" dirty="0">
                <a:latin typeface="Times New Roman" panose="02020603050405020304" pitchFamily="18" charset="0"/>
                <a:ea typeface="Times New Roman" panose="02020603050405020304" pitchFamily="18" charset="0"/>
                <a:cs typeface="Times New Roman" panose="02020603050405020304" pitchFamily="18" charset="0"/>
              </a:rPr>
              <a:t>Scientific Reports</a:t>
            </a:r>
            <a:r>
              <a:rPr lang="en-GB" sz="4400" dirty="0">
                <a:latin typeface="Times New Roman" panose="02020603050405020304" pitchFamily="18" charset="0"/>
                <a:ea typeface="Times New Roman" panose="02020603050405020304" pitchFamily="18" charset="0"/>
                <a:cs typeface="Times New Roman" panose="02020603050405020304" pitchFamily="18" charset="0"/>
              </a:rPr>
              <a:t>. </a:t>
            </a:r>
            <a:r>
              <a:rPr lang="en-GB" sz="4400" u="sng" dirty="0">
                <a:solidFill>
                  <a:srgbClr val="0000FF"/>
                </a:solidFill>
                <a:latin typeface="Times New Roman" panose="02020603050405020304" pitchFamily="18" charset="0"/>
                <a:ea typeface="Times New Roman" panose="02020603050405020304" pitchFamily="18" charset="0"/>
                <a:cs typeface="Times New Roman" panose="02020603050405020304" pitchFamily="18" charset="0"/>
                <a:hlinkClick r:id="rId13"/>
              </a:rPr>
              <a:t>https://www.nature.com/articles/s41598-025-28772-2_reference.pdf</a:t>
            </a:r>
            <a:r>
              <a:rPr lang="en-GB" sz="4400" dirty="0">
                <a:latin typeface="Times New Roman" panose="02020603050405020304" pitchFamily="18" charset="0"/>
                <a:ea typeface="Times New Roman" panose="02020603050405020304" pitchFamily="18" charset="0"/>
                <a:cs typeface="Times New Roman" panose="02020603050405020304" pitchFamily="18" charset="0"/>
              </a:rPr>
              <a:t> </a:t>
            </a:r>
            <a:endParaRPr lang="en-IN" sz="4400" dirty="0">
              <a:latin typeface="Times New Roman" panose="02020603050405020304" pitchFamily="18" charset="0"/>
              <a:ea typeface="Times New Roman" panose="02020603050405020304" pitchFamily="18" charset="0"/>
              <a:cs typeface="Times New Roman" panose="02020603050405020304" pitchFamily="18" charset="0"/>
            </a:endParaRPr>
          </a:p>
          <a:p>
            <a:pPr algn="just">
              <a:spcBef>
                <a:spcPts val="601"/>
              </a:spcBef>
              <a:spcAft>
                <a:spcPts val="601"/>
              </a:spcAft>
            </a:pPr>
            <a:r>
              <a:rPr lang="en-GB" sz="4400" dirty="0">
                <a:latin typeface="Times New Roman" panose="02020603050405020304" pitchFamily="18" charset="0"/>
                <a:ea typeface="Times New Roman" panose="02020603050405020304" pitchFamily="18" charset="0"/>
                <a:cs typeface="Times New Roman" panose="02020603050405020304" pitchFamily="18" charset="0"/>
              </a:rPr>
              <a:t>Tsoi, K., Yiu, K., Lee, H., Cheng, H.M., Wang, T.D., Tay, J.C., Teo, B.W., </a:t>
            </a:r>
            <a:r>
              <a:rPr lang="en-GB" sz="4400" dirty="0" err="1">
                <a:latin typeface="Times New Roman" panose="02020603050405020304" pitchFamily="18" charset="0"/>
                <a:ea typeface="Times New Roman" panose="02020603050405020304" pitchFamily="18" charset="0"/>
                <a:cs typeface="Times New Roman" panose="02020603050405020304" pitchFamily="18" charset="0"/>
              </a:rPr>
              <a:t>Turana</a:t>
            </a:r>
            <a:r>
              <a:rPr lang="en-GB" sz="4400" dirty="0">
                <a:latin typeface="Times New Roman" panose="02020603050405020304" pitchFamily="18" charset="0"/>
                <a:ea typeface="Times New Roman" panose="02020603050405020304" pitchFamily="18" charset="0"/>
                <a:cs typeface="Times New Roman" panose="02020603050405020304" pitchFamily="18" charset="0"/>
              </a:rPr>
              <a:t>, Y., </a:t>
            </a:r>
            <a:r>
              <a:rPr lang="en-GB" sz="4400" dirty="0" err="1">
                <a:latin typeface="Times New Roman" panose="02020603050405020304" pitchFamily="18" charset="0"/>
                <a:ea typeface="Times New Roman" panose="02020603050405020304" pitchFamily="18" charset="0"/>
                <a:cs typeface="Times New Roman" panose="02020603050405020304" pitchFamily="18" charset="0"/>
              </a:rPr>
              <a:t>Soenarta</a:t>
            </a:r>
            <a:r>
              <a:rPr lang="en-GB" sz="4400" dirty="0">
                <a:latin typeface="Times New Roman" panose="02020603050405020304" pitchFamily="18" charset="0"/>
                <a:ea typeface="Times New Roman" panose="02020603050405020304" pitchFamily="18" charset="0"/>
                <a:cs typeface="Times New Roman" panose="02020603050405020304" pitchFamily="18" charset="0"/>
              </a:rPr>
              <a:t>, A.A., </a:t>
            </a:r>
            <a:r>
              <a:rPr lang="en-GB" sz="4400" dirty="0" err="1">
                <a:latin typeface="Times New Roman" panose="02020603050405020304" pitchFamily="18" charset="0"/>
                <a:ea typeface="Times New Roman" panose="02020603050405020304" pitchFamily="18" charset="0"/>
                <a:cs typeface="Times New Roman" panose="02020603050405020304" pitchFamily="18" charset="0"/>
              </a:rPr>
              <a:t>Sogunuru</a:t>
            </a:r>
            <a:r>
              <a:rPr lang="en-GB" sz="4400" dirty="0">
                <a:latin typeface="Times New Roman" panose="02020603050405020304" pitchFamily="18" charset="0"/>
                <a:ea typeface="Times New Roman" panose="02020603050405020304" pitchFamily="18" charset="0"/>
                <a:cs typeface="Times New Roman" panose="02020603050405020304" pitchFamily="18" charset="0"/>
              </a:rPr>
              <a:t>, G.P. and Siddique, S., (2021). Applications of artificial intelligence for hypertension management. </a:t>
            </a:r>
            <a:r>
              <a:rPr lang="en-GB" sz="4400" i="1" dirty="0">
                <a:latin typeface="Times New Roman" panose="02020603050405020304" pitchFamily="18" charset="0"/>
                <a:ea typeface="Times New Roman" panose="02020603050405020304" pitchFamily="18" charset="0"/>
                <a:cs typeface="Times New Roman" panose="02020603050405020304" pitchFamily="18" charset="0"/>
              </a:rPr>
              <a:t>The Journal of Clinical Hypertension</a:t>
            </a:r>
            <a:r>
              <a:rPr lang="en-GB" sz="4400" dirty="0">
                <a:latin typeface="Times New Roman" panose="02020603050405020304" pitchFamily="18" charset="0"/>
                <a:ea typeface="Times New Roman" panose="02020603050405020304" pitchFamily="18" charset="0"/>
                <a:cs typeface="Times New Roman" panose="02020603050405020304" pitchFamily="18" charset="0"/>
              </a:rPr>
              <a:t>, </a:t>
            </a:r>
            <a:r>
              <a:rPr lang="en-GB" sz="4400" i="1" dirty="0">
                <a:latin typeface="Times New Roman" panose="02020603050405020304" pitchFamily="18" charset="0"/>
                <a:ea typeface="Times New Roman" panose="02020603050405020304" pitchFamily="18" charset="0"/>
                <a:cs typeface="Times New Roman" panose="02020603050405020304" pitchFamily="18" charset="0"/>
              </a:rPr>
              <a:t>23</a:t>
            </a:r>
            <a:r>
              <a:rPr lang="en-GB" sz="4400" dirty="0">
                <a:latin typeface="Times New Roman" panose="02020603050405020304" pitchFamily="18" charset="0"/>
                <a:ea typeface="Times New Roman" panose="02020603050405020304" pitchFamily="18" charset="0"/>
                <a:cs typeface="Times New Roman" panose="02020603050405020304" pitchFamily="18" charset="0"/>
              </a:rPr>
              <a:t>(3), pp.568-574. </a:t>
            </a:r>
            <a:r>
              <a:rPr lang="en-GB" sz="4400" u="sng" dirty="0">
                <a:solidFill>
                  <a:srgbClr val="0000FF"/>
                </a:solidFill>
                <a:latin typeface="Times New Roman" panose="02020603050405020304" pitchFamily="18" charset="0"/>
                <a:ea typeface="Times New Roman" panose="02020603050405020304" pitchFamily="18" charset="0"/>
                <a:cs typeface="Times New Roman" panose="02020603050405020304" pitchFamily="18" charset="0"/>
                <a:hlinkClick r:id="rId14"/>
              </a:rPr>
              <a:t>https://onlinelibrary.wiley.com/doi/pdf/10.1111%2Fjch.14180</a:t>
            </a:r>
            <a:r>
              <a:rPr lang="en-GB" sz="4400" dirty="0">
                <a:latin typeface="Times New Roman" panose="02020603050405020304" pitchFamily="18" charset="0"/>
                <a:ea typeface="Times New Roman" panose="02020603050405020304" pitchFamily="18" charset="0"/>
                <a:cs typeface="Times New Roman" panose="02020603050405020304" pitchFamily="18" charset="0"/>
              </a:rPr>
              <a:t> </a:t>
            </a:r>
            <a:endParaRPr lang="en-IN" sz="4400" dirty="0">
              <a:latin typeface="Times New Roman" panose="02020603050405020304" pitchFamily="18" charset="0"/>
              <a:ea typeface="Times New Roman" panose="02020603050405020304" pitchFamily="18" charset="0"/>
              <a:cs typeface="Times New Roman" panose="02020603050405020304" pitchFamily="18" charset="0"/>
            </a:endParaRPr>
          </a:p>
          <a:p>
            <a:pPr algn="just">
              <a:spcBef>
                <a:spcPts val="601"/>
              </a:spcBef>
              <a:spcAft>
                <a:spcPts val="601"/>
              </a:spcAft>
            </a:pPr>
            <a:r>
              <a:rPr lang="en-GB" sz="4400" dirty="0">
                <a:latin typeface="Times New Roman" panose="02020603050405020304" pitchFamily="18" charset="0"/>
                <a:ea typeface="Times New Roman" panose="02020603050405020304" pitchFamily="18" charset="0"/>
                <a:cs typeface="Times New Roman" panose="02020603050405020304" pitchFamily="18" charset="0"/>
              </a:rPr>
              <a:t>WHO (2012). </a:t>
            </a:r>
            <a:r>
              <a:rPr lang="en-GB" sz="4400" i="1" dirty="0">
                <a:latin typeface="Times New Roman" panose="02020603050405020304" pitchFamily="18" charset="0"/>
                <a:ea typeface="Times New Roman" panose="02020603050405020304" pitchFamily="18" charset="0"/>
                <a:cs typeface="Times New Roman" panose="02020603050405020304" pitchFamily="18" charset="0"/>
              </a:rPr>
              <a:t>The 1st International Conference on Health Promotion, Ottawa, 1986</a:t>
            </a:r>
            <a:r>
              <a:rPr lang="en-GB" sz="4400" dirty="0">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4400" u="sng" dirty="0">
                <a:solidFill>
                  <a:srgbClr val="0000FF"/>
                </a:solidFill>
                <a:latin typeface="Times New Roman" panose="02020603050405020304" pitchFamily="18" charset="0"/>
                <a:ea typeface="Times New Roman" panose="02020603050405020304" pitchFamily="18" charset="0"/>
                <a:cs typeface="Times New Roman" panose="02020603050405020304" pitchFamily="18" charset="0"/>
                <a:hlinkClick r:id="rId15"/>
              </a:rPr>
              <a:t>https://www.who.int/teams/health-promotion/enhanced-wellbeing/first-global-conference</a:t>
            </a:r>
            <a:r>
              <a:rPr lang="en-GB" sz="4400" dirty="0">
                <a:latin typeface="Times New Roman" panose="02020603050405020304" pitchFamily="18" charset="0"/>
                <a:ea typeface="Times New Roman" panose="02020603050405020304" pitchFamily="18" charset="0"/>
                <a:cs typeface="Times New Roman" panose="02020603050405020304" pitchFamily="18" charset="0"/>
              </a:rPr>
              <a:t> (Accessed: 10.02.2026)</a:t>
            </a:r>
            <a:endParaRPr lang="en-IN" sz="4400" dirty="0">
              <a:latin typeface="Times New Roman" panose="02020603050405020304" pitchFamily="18" charset="0"/>
              <a:ea typeface="Times New Roman" panose="02020603050405020304" pitchFamily="18" charset="0"/>
              <a:cs typeface="Times New Roman" panose="02020603050405020304" pitchFamily="18" charset="0"/>
            </a:endParaRPr>
          </a:p>
          <a:p>
            <a:pPr algn="just">
              <a:spcBef>
                <a:spcPts val="601"/>
              </a:spcBef>
              <a:spcAft>
                <a:spcPts val="601"/>
              </a:spcAft>
            </a:pPr>
            <a:r>
              <a:rPr lang="en-GB" sz="4400" dirty="0">
                <a:latin typeface="Times New Roman" panose="02020603050405020304" pitchFamily="18" charset="0"/>
                <a:ea typeface="Times New Roman" panose="02020603050405020304" pitchFamily="18" charset="0"/>
                <a:cs typeface="Times New Roman" panose="02020603050405020304" pitchFamily="18" charset="0"/>
              </a:rPr>
              <a:t>WHO (n.d.). </a:t>
            </a:r>
            <a:r>
              <a:rPr lang="en-GB" sz="4400" i="1" dirty="0">
                <a:latin typeface="Times New Roman" panose="02020603050405020304" pitchFamily="18" charset="0"/>
                <a:ea typeface="Times New Roman" panose="02020603050405020304" pitchFamily="18" charset="0"/>
                <a:cs typeface="Times New Roman" panose="02020603050405020304" pitchFamily="18" charset="0"/>
              </a:rPr>
              <a:t>Health promotion action means</a:t>
            </a:r>
            <a:r>
              <a:rPr lang="en-GB" sz="4400" dirty="0">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4400" u="sng" dirty="0">
                <a:solidFill>
                  <a:srgbClr val="0000FF"/>
                </a:solidFill>
                <a:latin typeface="Times New Roman" panose="02020603050405020304" pitchFamily="18" charset="0"/>
                <a:ea typeface="Times New Roman" panose="02020603050405020304" pitchFamily="18" charset="0"/>
                <a:cs typeface="Times New Roman" panose="02020603050405020304" pitchFamily="18" charset="0"/>
                <a:hlinkClick r:id="rId16"/>
              </a:rPr>
              <a:t>https://www.who.int/teams/health-promotion/enhanced-wellbeing/first-global-conference/actions</a:t>
            </a:r>
            <a:r>
              <a:rPr lang="en-GB" sz="4400" dirty="0">
                <a:latin typeface="Times New Roman" panose="02020603050405020304" pitchFamily="18" charset="0"/>
                <a:ea typeface="Times New Roman" panose="02020603050405020304" pitchFamily="18" charset="0"/>
                <a:cs typeface="Times New Roman" panose="02020603050405020304" pitchFamily="18" charset="0"/>
              </a:rPr>
              <a:t> (Accessed: 10.02.2026)</a:t>
            </a:r>
            <a:endParaRPr lang="en-IN" sz="4400" dirty="0">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52E581AE-F483-D1A8-6351-7BD3E45E1071}"/>
              </a:ext>
            </a:extLst>
          </p:cNvPr>
          <p:cNvSpPr txBox="1"/>
          <p:nvPr/>
        </p:nvSpPr>
        <p:spPr>
          <a:xfrm>
            <a:off x="8343900" y="381000"/>
            <a:ext cx="12801600" cy="1015663"/>
          </a:xfrm>
          <a:prstGeom prst="rect">
            <a:avLst/>
          </a:prstGeom>
          <a:solidFill>
            <a:schemeClr val="accent1">
              <a:lumMod val="60000"/>
              <a:lumOff val="40000"/>
            </a:schemeClr>
          </a:solidFill>
        </p:spPr>
        <p:txBody>
          <a:bodyPr wrap="square" rtlCol="0">
            <a:spAutoFit/>
          </a:bodyPr>
          <a:lstStyle/>
          <a:p>
            <a:pPr algn="ctr">
              <a:spcBef>
                <a:spcPts val="601"/>
              </a:spcBef>
              <a:spcAft>
                <a:spcPts val="601"/>
              </a:spcAft>
            </a:pPr>
            <a:r>
              <a:rPr lang="en-GB" sz="6000" b="1" dirty="0">
                <a:latin typeface="Times New Roman" panose="02020603050405020304" pitchFamily="18" charset="0"/>
                <a:ea typeface="Times New Roman" panose="02020603050405020304" pitchFamily="18" charset="0"/>
                <a:cs typeface="Times New Roman" panose="02020603050405020304" pitchFamily="18" charset="0"/>
              </a:rPr>
              <a:t>Reference List</a:t>
            </a:r>
            <a:endParaRPr lang="en-IN" sz="6000" dirty="0">
              <a:latin typeface="Times New Roman" panose="020206030504050203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0218395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72</TotalTime>
  <Words>1699</Words>
  <Application>Microsoft Office PowerPoint</Application>
  <PresentationFormat>Custom</PresentationFormat>
  <Paragraphs>76</Paragraphs>
  <Slides>2</Slides>
  <Notes>1</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Use Of AI-based Smartwatch For Hypertension Monitoring And Management Of UK Older Adults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Use Of AI-based Smartwatch For Hypertension Monitoring And Management Of UK Older Adults</dc:title>
  <cp:lastModifiedBy>sp70464241@gmail.com</cp:lastModifiedBy>
  <cp:revision>2</cp:revision>
  <dcterms:created xsi:type="dcterms:W3CDTF">2026-02-10T08:47:48Z</dcterms:created>
  <dcterms:modified xsi:type="dcterms:W3CDTF">2026-03-06T11:03:12Z</dcterms:modified>
</cp:coreProperties>
</file>