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4" saveSubsetFonts="1">
  <p:sldMasterIdLst>
    <p:sldMasterId id="2147483690" r:id="rId4"/>
  </p:sldMasterIdLst>
  <p:sldIdLst>
    <p:sldId id="256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CEA493-9211-D732-5CDE-86D7A3F8C021}" v="301" dt="2025-03-30T14:48:18.7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8" d="100"/>
          <a:sy n="98" d="100"/>
        </p:scale>
        <p:origin x="89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ia-Andreea Nicolaie (2423963)" userId="S::2423963@student.uwtsd.ac.uk::ed67d350-bdc9-41c7-9d19-f2a775e0de90" providerId="AD" clId="Web-{3FCEA493-9211-D732-5CDE-86D7A3F8C021}"/>
    <pc:docChg chg="modSld">
      <pc:chgData name="Stefania-Andreea Nicolaie (2423963)" userId="S::2423963@student.uwtsd.ac.uk::ed67d350-bdc9-41c7-9d19-f2a775e0de90" providerId="AD" clId="Web-{3FCEA493-9211-D732-5CDE-86D7A3F8C021}" dt="2025-03-30T14:48:16.817" v="194" actId="20577"/>
      <pc:docMkLst>
        <pc:docMk/>
      </pc:docMkLst>
      <pc:sldChg chg="addSp modSp">
        <pc:chgData name="Stefania-Andreea Nicolaie (2423963)" userId="S::2423963@student.uwtsd.ac.uk::ed67d350-bdc9-41c7-9d19-f2a775e0de90" providerId="AD" clId="Web-{3FCEA493-9211-D732-5CDE-86D7A3F8C021}" dt="2025-03-30T14:48:16.817" v="194" actId="20577"/>
        <pc:sldMkLst>
          <pc:docMk/>
          <pc:sldMk cId="3077210214" sldId="256"/>
        </pc:sldMkLst>
        <pc:spChg chg="add mod">
          <ac:chgData name="Stefania-Andreea Nicolaie (2423963)" userId="S::2423963@student.uwtsd.ac.uk::ed67d350-bdc9-41c7-9d19-f2a775e0de90" providerId="AD" clId="Web-{3FCEA493-9211-D732-5CDE-86D7A3F8C021}" dt="2025-03-30T14:36:49.385" v="32" actId="688"/>
          <ac:spMkLst>
            <pc:docMk/>
            <pc:sldMk cId="3077210214" sldId="256"/>
            <ac:spMk id="2" creationId="{42A01C8C-0097-74C3-8136-A750C5D199C3}"/>
          </ac:spMkLst>
        </pc:spChg>
        <pc:spChg chg="mod">
          <ac:chgData name="Stefania-Andreea Nicolaie (2423963)" userId="S::2423963@student.uwtsd.ac.uk::ed67d350-bdc9-41c7-9d19-f2a775e0de90" providerId="AD" clId="Web-{3FCEA493-9211-D732-5CDE-86D7A3F8C021}" dt="2025-03-30T14:41:42.924" v="35" actId="20577"/>
          <ac:spMkLst>
            <pc:docMk/>
            <pc:sldMk cId="3077210214" sldId="256"/>
            <ac:spMk id="9" creationId="{71957393-E014-C8B1-FDB1-7FEB566E5C0D}"/>
          </ac:spMkLst>
        </pc:spChg>
        <pc:spChg chg="mod">
          <ac:chgData name="Stefania-Andreea Nicolaie (2423963)" userId="S::2423963@student.uwtsd.ac.uk::ed67d350-bdc9-41c7-9d19-f2a775e0de90" providerId="AD" clId="Web-{3FCEA493-9211-D732-5CDE-86D7A3F8C021}" dt="2025-03-30T14:44:14.427" v="89" actId="20577"/>
          <ac:spMkLst>
            <pc:docMk/>
            <pc:sldMk cId="3077210214" sldId="256"/>
            <ac:spMk id="10" creationId="{40288672-1264-4361-39D3-39DC93CC413F}"/>
          </ac:spMkLst>
        </pc:spChg>
        <pc:spChg chg="mod">
          <ac:chgData name="Stefania-Andreea Nicolaie (2423963)" userId="S::2423963@student.uwtsd.ac.uk::ed67d350-bdc9-41c7-9d19-f2a775e0de90" providerId="AD" clId="Web-{3FCEA493-9211-D732-5CDE-86D7A3F8C021}" dt="2025-03-30T14:47:51.816" v="174" actId="20577"/>
          <ac:spMkLst>
            <pc:docMk/>
            <pc:sldMk cId="3077210214" sldId="256"/>
            <ac:spMk id="11" creationId="{55903277-CBAF-6660-4332-8E31A6CEA933}"/>
          </ac:spMkLst>
        </pc:spChg>
        <pc:spChg chg="mod">
          <ac:chgData name="Stefania-Andreea Nicolaie (2423963)" userId="S::2423963@student.uwtsd.ac.uk::ed67d350-bdc9-41c7-9d19-f2a775e0de90" providerId="AD" clId="Web-{3FCEA493-9211-D732-5CDE-86D7A3F8C021}" dt="2025-03-30T14:48:16.817" v="194" actId="20577"/>
          <ac:spMkLst>
            <pc:docMk/>
            <pc:sldMk cId="3077210214" sldId="256"/>
            <ac:spMk id="24" creationId="{52960F14-155B-D4CB-B8FB-F5444D86DE23}"/>
          </ac:spMkLst>
        </pc:spChg>
        <pc:spChg chg="mod">
          <ac:chgData name="Stefania-Andreea Nicolaie (2423963)" userId="S::2423963@student.uwtsd.ac.uk::ed67d350-bdc9-41c7-9d19-f2a775e0de90" providerId="AD" clId="Web-{3FCEA493-9211-D732-5CDE-86D7A3F8C021}" dt="2025-03-30T14:43:07.004" v="62" actId="20577"/>
          <ac:spMkLst>
            <pc:docMk/>
            <pc:sldMk cId="3077210214" sldId="256"/>
            <ac:spMk id="26" creationId="{C6E0F5FD-B77D-6176-4D90-BDFD493643F4}"/>
          </ac:spMkLst>
        </pc:spChg>
        <pc:spChg chg="mod">
          <ac:chgData name="Stefania-Andreea Nicolaie (2423963)" userId="S::2423963@student.uwtsd.ac.uk::ed67d350-bdc9-41c7-9d19-f2a775e0de90" providerId="AD" clId="Web-{3FCEA493-9211-D732-5CDE-86D7A3F8C021}" dt="2025-03-30T14:45:50.077" v="136" actId="20577"/>
          <ac:spMkLst>
            <pc:docMk/>
            <pc:sldMk cId="3077210214" sldId="256"/>
            <ac:spMk id="28" creationId="{9641FA8F-496E-7329-80FD-FE761971D77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797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234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237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78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450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1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083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937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66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611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2305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6607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5928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360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0588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364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1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fld id="{E154EE06-4345-4874-83CC-511535082A73}" type="datetimeFigureOut">
              <a:rPr lang="en-GB" smtClean="0"/>
              <a:t>30/03/2025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500349B4-8D4F-40D6-B9F1-8ADBB69D1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42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tatistics-chart-graphic-bar-825311/" TargetMode="External"/><Relationship Id="rId7" Type="http://schemas.openxmlformats.org/officeDocument/2006/relationships/hyperlink" Target="https://online.stat.psu.edu/stat500/lesson/1/1.4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4.png"/><Relationship Id="rId5" Type="http://schemas.openxmlformats.org/officeDocument/2006/relationships/hyperlink" Target="https://leancrew.com/all-this/2019/11/a-little-chart-adjustment/" TargetMode="Externa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057F32B-BC93-8C21-4B21-ADFCEA7BF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created a chart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292704-EF19-2370-85AD-D5E142CDAC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Step 1</a:t>
            </a:r>
          </a:p>
        </p:txBody>
      </p:sp>
      <p:pic>
        <p:nvPicPr>
          <p:cNvPr id="15" name="Picture Placeholder 14" descr="A graph of a bar graph&#10;&#10;AI-generated content may be incorrect.">
            <a:extLst>
              <a:ext uri="{FF2B5EF4-FFF2-40B4-BE49-F238E27FC236}">
                <a16:creationId xmlns:a16="http://schemas.microsoft.com/office/drawing/2014/main" id="{532C05FA-1B8C-F50F-AB58-68B2E76DAC9C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64" r="864"/>
          <a:stretch>
            <a:fillRect/>
          </a:stretch>
        </p:blipFill>
        <p:spPr>
          <a:xfrm>
            <a:off x="997737" y="2184608"/>
            <a:ext cx="2015144" cy="1447342"/>
          </a:xfr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1957393-E014-C8B1-FDB1-7FEB566E5C0D}"/>
              </a:ext>
            </a:extLst>
          </p:cNvPr>
          <p:cNvSpPr>
            <a:spLocks noGrp="1"/>
          </p:cNvSpPr>
          <p:nvPr>
            <p:ph type="body" sz="half" idx="18"/>
          </p:nvPr>
        </p:nvSpPr>
        <p:spPr>
          <a:xfrm>
            <a:off x="866439" y="4837559"/>
            <a:ext cx="2313432" cy="243053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Push  insert&gt;chart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79CC0B-2186-8277-37A4-1FDE0C3E24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Step 2</a:t>
            </a:r>
          </a:p>
        </p:txBody>
      </p:sp>
      <p:pic>
        <p:nvPicPr>
          <p:cNvPr id="17" name="Picture Placeholder 16" descr="A graph of different colored bars&#10;&#10;AI-generated content may be incorrect.">
            <a:extLst>
              <a:ext uri="{FF2B5EF4-FFF2-40B4-BE49-F238E27FC236}">
                <a16:creationId xmlns:a16="http://schemas.microsoft.com/office/drawing/2014/main" id="{64098E2C-5A3C-54C4-E8A1-D5F11972F465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4998" b="14998"/>
          <a:stretch>
            <a:fillRect/>
          </a:stretch>
        </p:blipFill>
        <p:spPr>
          <a:xfrm>
            <a:off x="3553189" y="2367674"/>
            <a:ext cx="2015144" cy="1447342"/>
          </a:xfrm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0288672-1264-4361-39D3-39DC93CC413F}"/>
              </a:ext>
            </a:extLst>
          </p:cNvPr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521461"/>
          </a:xfrm>
        </p:spPr>
        <p:txBody>
          <a:bodyPr>
            <a:normAutofit fontScale="92500"/>
          </a:bodyPr>
          <a:lstStyle/>
          <a:p>
            <a:r>
              <a:rPr lang="en-US" dirty="0"/>
              <a:t>Select the chart shape and after click the chart you want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A02F460-B885-2D08-C9D4-8BB736FC4C9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Step 3</a:t>
            </a:r>
          </a:p>
        </p:txBody>
      </p:sp>
      <p:pic>
        <p:nvPicPr>
          <p:cNvPr id="20" name="Picture Placeholder 19" descr="A graph of a bar&#10;&#10;AI-generated content may be incorrect.">
            <a:extLst>
              <a:ext uri="{FF2B5EF4-FFF2-40B4-BE49-F238E27FC236}">
                <a16:creationId xmlns:a16="http://schemas.microsoft.com/office/drawing/2014/main" id="{02DF0A4B-58E7-01F1-E79A-2DF791CBBF49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3177" r="3177"/>
          <a:stretch>
            <a:fillRect/>
          </a:stretch>
        </p:blipFill>
        <p:spPr>
          <a:xfrm>
            <a:off x="6108641" y="2400703"/>
            <a:ext cx="2015144" cy="1447342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5903277-CBAF-6660-4332-8E31A6CEA933}"/>
              </a:ext>
            </a:extLst>
          </p:cNvPr>
          <p:cNvSpPr>
            <a:spLocks noGrp="1"/>
          </p:cNvSpPr>
          <p:nvPr>
            <p:ph type="body" sz="half" idx="20"/>
          </p:nvPr>
        </p:nvSpPr>
        <p:spPr>
          <a:xfrm>
            <a:off x="6108641" y="4848208"/>
            <a:ext cx="2454672" cy="1303457"/>
          </a:xfrm>
        </p:spPr>
        <p:txBody>
          <a:bodyPr>
            <a:normAutofit/>
          </a:bodyPr>
          <a:lstStyle/>
          <a:p>
            <a:r>
              <a:rPr lang="en-GB" dirty="0"/>
              <a:t>In the </a:t>
            </a:r>
            <a:r>
              <a:rPr lang="en-GB" dirty="0" err="1"/>
              <a:t>spreadsheep</a:t>
            </a:r>
            <a:r>
              <a:rPr lang="en-GB" dirty="0"/>
              <a:t> change the default data with own ideas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2960F14-155B-D4CB-B8FB-F5444D86DE23}"/>
              </a:ext>
            </a:extLst>
          </p:cNvPr>
          <p:cNvSpPr txBox="1"/>
          <p:nvPr/>
        </p:nvSpPr>
        <p:spPr>
          <a:xfrm>
            <a:off x="6215974" y="5826868"/>
            <a:ext cx="2645924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/>
              <a:t>Tips :when you insert a chart buttons appear at the top that can help you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2BA8D08-892D-90C7-8D22-DFE04D5E1A3C}"/>
              </a:ext>
            </a:extLst>
          </p:cNvPr>
          <p:cNvSpPr txBox="1"/>
          <p:nvPr/>
        </p:nvSpPr>
        <p:spPr>
          <a:xfrm>
            <a:off x="787940" y="5223892"/>
            <a:ext cx="1595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Step 4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6E0F5FD-B77D-6176-4D90-BDFD493643F4}"/>
              </a:ext>
            </a:extLst>
          </p:cNvPr>
          <p:cNvSpPr txBox="1"/>
          <p:nvPr/>
        </p:nvSpPr>
        <p:spPr>
          <a:xfrm>
            <a:off x="661480" y="5544734"/>
            <a:ext cx="1848255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/>
              <a:t>After you re done close the calculation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A35E046-EBC6-A095-A7B6-9C9458702904}"/>
              </a:ext>
            </a:extLst>
          </p:cNvPr>
          <p:cNvSpPr txBox="1"/>
          <p:nvPr/>
        </p:nvSpPr>
        <p:spPr>
          <a:xfrm>
            <a:off x="3467519" y="5361436"/>
            <a:ext cx="18097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Step 5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641FA8F-496E-7329-80FD-FE761971D771}"/>
              </a:ext>
            </a:extLst>
          </p:cNvPr>
          <p:cNvSpPr txBox="1"/>
          <p:nvPr/>
        </p:nvSpPr>
        <p:spPr>
          <a:xfrm>
            <a:off x="3553189" y="5867899"/>
            <a:ext cx="1573288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/>
              <a:t>Press the option button to arrange the diagram nicely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2A01C8C-0097-74C3-8136-A750C5D199C3}"/>
              </a:ext>
            </a:extLst>
          </p:cNvPr>
          <p:cNvSpPr txBox="1"/>
          <p:nvPr/>
        </p:nvSpPr>
        <p:spPr>
          <a:xfrm>
            <a:off x="6988512" y="3856053"/>
            <a:ext cx="213131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2423963</a:t>
            </a:r>
          </a:p>
          <a:p>
            <a:r>
              <a:rPr lang="en-US" dirty="0" err="1"/>
              <a:t>Nicolaie</a:t>
            </a:r>
            <a:r>
              <a:rPr lang="en-US" dirty="0"/>
              <a:t> Stefania Andreea</a:t>
            </a:r>
          </a:p>
        </p:txBody>
      </p:sp>
    </p:spTree>
    <p:extLst>
      <p:ext uri="{BB962C8B-B14F-4D97-AF65-F5344CB8AC3E}">
        <p14:creationId xmlns:p14="http://schemas.microsoft.com/office/powerpoint/2010/main" val="30772102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D56C6AEC0D6E4D87A4E65EF197EFCA" ma:contentTypeVersion="5" ma:contentTypeDescription="Create a new document." ma:contentTypeScope="" ma:versionID="a79d78615c5e7c40752030b8fd4d084a">
  <xsd:schema xmlns:xsd="http://www.w3.org/2001/XMLSchema" xmlns:xs="http://www.w3.org/2001/XMLSchema" xmlns:p="http://schemas.microsoft.com/office/2006/metadata/properties" xmlns:ns3="58b591e8-e818-4825-9ded-2371f6ca824b" targetNamespace="http://schemas.microsoft.com/office/2006/metadata/properties" ma:root="true" ma:fieldsID="5e33ce8692fb7c993f5b5395d12ba437" ns3:_="">
    <xsd:import namespace="58b591e8-e818-4825-9ded-2371f6ca824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b591e8-e818-4825-9ded-2371f6ca824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C4F665A-ABFF-42F6-B5E0-CF95C50265F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b591e8-e818-4825-9ded-2371f6ca82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3A3CD18-7C38-4D52-8733-2F7DB28EC86F}">
  <ds:schemaRefs>
    <ds:schemaRef ds:uri="http://schemas.microsoft.com/office/2006/metadata/properties"/>
    <ds:schemaRef ds:uri="http://schemas.microsoft.com/office/infopath/2007/PartnerControls"/>
    <ds:schemaRef ds:uri="http://purl.org/dc/terms/"/>
    <ds:schemaRef ds:uri="http://purl.org/dc/elements/1.1/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58b591e8-e818-4825-9ded-2371f6ca824b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D67C4F6-949F-442B-9E55-666507FFA48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30</TotalTime>
  <Words>84</Words>
  <Application>Microsoft Office PowerPoint</Application>
  <PresentationFormat>On-screen Show (4:3)</PresentationFormat>
  <Paragraphs>12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Ion Boardroom</vt:lpstr>
      <vt:lpstr>How to created a chart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Stefania-Andreea Nicolaie (2423963)</dc:creator>
  <cp:lastModifiedBy>Stefania-Andreea Nicolaie (2423963)</cp:lastModifiedBy>
  <cp:revision>46</cp:revision>
  <dcterms:created xsi:type="dcterms:W3CDTF">2025-03-30T13:44:57Z</dcterms:created>
  <dcterms:modified xsi:type="dcterms:W3CDTF">2025-03-30T14:48:22Z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0x010100AAD56C6AEC0D6E4D87A4E65EF197EFCA</vt:lpwstr>
  </property>
</Properties>
</file>