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89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90" r:id="rId33"/>
    <p:sldId id="291" r:id="rId34"/>
    <p:sldId id="292" r:id="rId35"/>
    <p:sldId id="309" r:id="rId36"/>
    <p:sldId id="293" r:id="rId37"/>
    <p:sldId id="310" r:id="rId38"/>
    <p:sldId id="295" r:id="rId39"/>
    <p:sldId id="296" r:id="rId40"/>
    <p:sldId id="297" r:id="rId41"/>
    <p:sldId id="299" r:id="rId42"/>
    <p:sldId id="307" r:id="rId43"/>
    <p:sldId id="300" r:id="rId44"/>
    <p:sldId id="303" r:id="rId45"/>
    <p:sldId id="304" r:id="rId46"/>
    <p:sldId id="305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307335-F35C-7B17-1E42-26AC7D39FD38}" v="6" dt="2025-10-11T11:20:11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4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E0A52F7D-FB4A-48EC-84C0-E25187AEEB4F}"/>
    <pc:docChg chg="modSld">
      <pc:chgData name="Moutushi Tanha" userId="62f9b1f3-ddcf-45d7-a6a4-b667feecf47e" providerId="ADAL" clId="{E0A52F7D-FB4A-48EC-84C0-E25187AEEB4F}" dt="2025-10-11T11:22:35.101" v="5" actId="20577"/>
      <pc:docMkLst>
        <pc:docMk/>
      </pc:docMkLst>
      <pc:sldChg chg="modSp mod">
        <pc:chgData name="Moutushi Tanha" userId="62f9b1f3-ddcf-45d7-a6a4-b667feecf47e" providerId="ADAL" clId="{E0A52F7D-FB4A-48EC-84C0-E25187AEEB4F}" dt="2025-10-11T11:22:35.101" v="5" actId="20577"/>
        <pc:sldMkLst>
          <pc:docMk/>
          <pc:sldMk cId="1224559560" sldId="256"/>
        </pc:sldMkLst>
        <pc:spChg chg="mod">
          <ac:chgData name="Moutushi Tanha" userId="62f9b1f3-ddcf-45d7-a6a4-b667feecf47e" providerId="ADAL" clId="{E0A52F7D-FB4A-48EC-84C0-E25187AEEB4F}" dt="2025-10-11T11:22:35.101" v="5" actId="20577"/>
          <ac:spMkLst>
            <pc:docMk/>
            <pc:sldMk cId="1224559560" sldId="256"/>
            <ac:spMk id="2" creationId="{16C755A3-85CB-A440-B384-295CAD9ADC33}"/>
          </ac:spMkLst>
        </pc:spChg>
      </pc:sldChg>
      <pc:sldChg chg="modSp mod">
        <pc:chgData name="Moutushi Tanha" userId="62f9b1f3-ddcf-45d7-a6a4-b667feecf47e" providerId="ADAL" clId="{E0A52F7D-FB4A-48EC-84C0-E25187AEEB4F}" dt="2025-09-16T11:36:30.016" v="1" actId="14100"/>
        <pc:sldMkLst>
          <pc:docMk/>
          <pc:sldMk cId="1909983472" sldId="270"/>
        </pc:sldMkLst>
        <pc:picChg chg="mod">
          <ac:chgData name="Moutushi Tanha" userId="62f9b1f3-ddcf-45d7-a6a4-b667feecf47e" providerId="ADAL" clId="{E0A52F7D-FB4A-48EC-84C0-E25187AEEB4F}" dt="2025-09-16T11:36:30.016" v="1" actId="14100"/>
          <ac:picMkLst>
            <pc:docMk/>
            <pc:sldMk cId="1909983472" sldId="270"/>
            <ac:picMk id="3" creationId="{C6856AC8-8348-DAD4-B10E-B739080D591D}"/>
          </ac:picMkLst>
        </pc:picChg>
      </pc:sldChg>
    </pc:docChg>
  </pc:docChgLst>
  <pc:docChgLst>
    <pc:chgData name="Moutushi Tanha" userId="S::m.tanha@uwtsd.ac.uk::62f9b1f3-ddcf-45d7-a6a4-b667feecf47e" providerId="AD" clId="Web-{B0307335-F35C-7B17-1E42-26AC7D39FD38}"/>
    <pc:docChg chg="modSld">
      <pc:chgData name="Moutushi Tanha" userId="S::m.tanha@uwtsd.ac.uk::62f9b1f3-ddcf-45d7-a6a4-b667feecf47e" providerId="AD" clId="Web-{B0307335-F35C-7B17-1E42-26AC7D39FD38}" dt="2025-10-11T11:20:07.521" v="4" actId="20577"/>
      <pc:docMkLst>
        <pc:docMk/>
      </pc:docMkLst>
      <pc:sldChg chg="modSp">
        <pc:chgData name="Moutushi Tanha" userId="S::m.tanha@uwtsd.ac.uk::62f9b1f3-ddcf-45d7-a6a4-b667feecf47e" providerId="AD" clId="Web-{B0307335-F35C-7B17-1E42-26AC7D39FD38}" dt="2025-10-11T11:20:07.521" v="4" actId="20577"/>
        <pc:sldMkLst>
          <pc:docMk/>
          <pc:sldMk cId="1224559560" sldId="256"/>
        </pc:sldMkLst>
        <pc:spChg chg="mod">
          <ac:chgData name="Moutushi Tanha" userId="S::m.tanha@uwtsd.ac.uk::62f9b1f3-ddcf-45d7-a6a4-b667feecf47e" providerId="AD" clId="Web-{B0307335-F35C-7B17-1E42-26AC7D39FD38}" dt="2025-10-11T11:20:07.521" v="4" actId="20577"/>
          <ac:spMkLst>
            <pc:docMk/>
            <pc:sldMk cId="1224559560" sldId="256"/>
            <ac:spMk id="2" creationId="{16C755A3-85CB-A440-B384-295CAD9ADC3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688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99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36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182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77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91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846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361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789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87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23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6087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55A3-85CB-A440-B384-295CAD9AD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Lecture: 2 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Financial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dirty="0">
                <a:solidFill>
                  <a:srgbClr val="FFFFFF"/>
                </a:solidFill>
              </a:rPr>
              <a:t>Fundamentals </a:t>
            </a:r>
            <a:endParaRPr lang="en-US" sz="4000" kern="1200" dirty="0">
              <a:solidFill>
                <a:srgbClr val="FFFFFF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4AA8B-9C58-54A0-6FEB-3786B4EA1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Sales Forecast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Cash-flow projections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Profit and Loss Account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Balance Sheet</a:t>
            </a:r>
          </a:p>
        </p:txBody>
      </p:sp>
    </p:spTree>
    <p:extLst>
      <p:ext uri="{BB962C8B-B14F-4D97-AF65-F5344CB8AC3E}">
        <p14:creationId xmlns:p14="http://schemas.microsoft.com/office/powerpoint/2010/main" val="122455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E4C214-BA4C-715D-AA06-0AEAB7AD2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43812"/>
            <a:ext cx="11277600" cy="5579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303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DE0E72-9551-593C-A268-7BD68E27A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79" y="2263886"/>
            <a:ext cx="11899556" cy="251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78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DF420D-E191-05B4-1740-A9F57DF804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1053"/>
            <a:ext cx="11277600" cy="4952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059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B221D3-05A0-D8AA-42E3-3F7B31AA8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618" y="1792503"/>
            <a:ext cx="11927359" cy="27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924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512481-C651-E1EF-C3B2-35D72C9FB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943" y="942392"/>
            <a:ext cx="11859208" cy="5365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373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E0C1F0-0729-DCC1-76C4-80D993D4F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739" y="1390261"/>
            <a:ext cx="10440955" cy="392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784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BE1E17-FD8B-EB46-DD30-87CFAF52EF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031" y="1465372"/>
            <a:ext cx="10854817" cy="40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729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A71ACA-D516-86B7-7B62-487FC81E1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798" y="1137144"/>
            <a:ext cx="10447721" cy="416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40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1483A0-4824-DD9B-35AF-830438CF8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1511560"/>
            <a:ext cx="11353800" cy="400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873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951C60-8442-3463-63B6-701FB0EC3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33" y="849039"/>
            <a:ext cx="11175903" cy="528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575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F38DB5-3104-B2E3-5777-6D9DAC33A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65" y="1045029"/>
            <a:ext cx="11765902" cy="509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6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8CEE69-CE19-51B5-D916-9814C21FB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061" y="1520890"/>
            <a:ext cx="10347649" cy="380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630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99320A-5ACA-7A85-695C-4A8F17A92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1431"/>
            <a:ext cx="11277600" cy="468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874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856AC8-8348-DAD4-B10E-B739080D5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37" y="2015455"/>
            <a:ext cx="11287125" cy="230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9834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23E368-93C6-1EA1-063C-5AB650E0A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196" y="457200"/>
            <a:ext cx="97436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1344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00851C-93B6-8DCD-CE9D-52DE3440AC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053" y="1418253"/>
            <a:ext cx="10273003" cy="4105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5827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F4082-A26A-C5E3-C971-B3B403952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94" y="1113608"/>
            <a:ext cx="11808902" cy="485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077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4661F-D6DC-AF16-25E2-77F971D9E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365" y="448380"/>
            <a:ext cx="11809955" cy="583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73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DB779C-69C7-0441-6963-4C5E85D30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67" y="1558212"/>
            <a:ext cx="11465298" cy="51396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A920BA-0A04-91C0-C8BF-98F94C215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6" y="221085"/>
            <a:ext cx="11463402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2379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D6A1F8-9553-4260-F849-EBE48C98D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947" y="1459685"/>
            <a:ext cx="11803310" cy="4186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160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FED228-2C84-EC13-267E-8CBBF7254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59368"/>
            <a:ext cx="11277600" cy="429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423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1A9021-FFAC-0BDA-BFB2-6F8C67785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5950"/>
            <a:ext cx="11277600" cy="431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25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CF3898-CB2F-5D15-FF59-B88069658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11" y="1795823"/>
            <a:ext cx="11032269" cy="341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7869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7DB93F-591A-C4A6-13AB-F8CD31CEF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400" y="1773884"/>
            <a:ext cx="10938325" cy="362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0920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9CA6EB-6577-B79B-86AA-8251315CB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73" y="507603"/>
            <a:ext cx="11171809" cy="5827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0679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C28649-F6C4-8589-6689-7A1D92F31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839" y="1265108"/>
            <a:ext cx="10917448" cy="4003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398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15BE4D-4B40-0880-20B1-7FD287DF2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47026"/>
            <a:ext cx="11277600" cy="481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0505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420E4A-DE50-0625-33AA-E4AF1E9A2E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983" y="646874"/>
            <a:ext cx="11212953" cy="29095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787E89-BB0A-C86B-65CE-44F9639F8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84" y="3944865"/>
            <a:ext cx="11244066" cy="253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730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CFC5B4-591B-3FB0-C230-51BAC67EA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722" y="411978"/>
            <a:ext cx="11671041" cy="23155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3815A7-9F70-E524-0B6C-A4D675ADA6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48" y="2967620"/>
            <a:ext cx="11702546" cy="3451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0824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EA5740-9381-228F-555C-43B6AA116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37" y="404255"/>
            <a:ext cx="11287125" cy="27728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E0641C-F151-1075-626B-B55F9AEB3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828" y="3314881"/>
            <a:ext cx="11288429" cy="3110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30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7EEDD-1622-2A67-B188-0CAF4025E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1742423"/>
            <a:ext cx="11353800" cy="3373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7672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6E5E91-2C66-7ADB-7938-195A3D0FC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5902"/>
            <a:ext cx="11277600" cy="4700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2206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F7B59E-77A5-51C9-2DF3-DDC8A29BB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80930"/>
            <a:ext cx="11277600" cy="447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43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CBF74E-2DE7-0C19-A1DE-58B72D33A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69" y="1402347"/>
            <a:ext cx="10653262" cy="49984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A5FE1E-A382-35A0-D820-731D5CCB3E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369" y="457200"/>
            <a:ext cx="10123111" cy="452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2211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F1CE39-14F0-A63C-6662-66E59A5C2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83738"/>
            <a:ext cx="11277600" cy="497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5501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B5739E79-C7F7-BFD4-98C9-E6E90AFC1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43" y="292571"/>
            <a:ext cx="11595178" cy="635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04854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F27F84-DDE9-284C-1672-8E8F32A338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5775"/>
            <a:ext cx="11277600" cy="4985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0329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C1E026-2B98-2DB9-87E1-7A4FCFD5BA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660"/>
            <a:ext cx="11277600" cy="526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6658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83E7F-E604-63AA-426C-8E6F6A969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86" y="975259"/>
            <a:ext cx="11499739" cy="41598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A96DFD-D054-8E60-EB4E-066FF5205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6" y="107397"/>
            <a:ext cx="11477625" cy="868039"/>
          </a:xfrm>
          <a:prstGeom prst="rect">
            <a:avLst/>
          </a:prstGeom>
        </p:spPr>
      </p:pic>
      <p:pic>
        <p:nvPicPr>
          <p:cNvPr id="4" name="Picture 3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9220EE03-9395-02C1-AAC3-998C8BB2CA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77" y="5168854"/>
            <a:ext cx="11483256" cy="157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6327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553F5A-C7F7-476E-0FE8-294896666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03854"/>
            <a:ext cx="11277600" cy="589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143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CA9BD6-BF21-2F34-A708-C5946781C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02229"/>
            <a:ext cx="11277600" cy="421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96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26C67A-850F-7108-8C39-4DD6D0FA8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837" y="587830"/>
            <a:ext cx="11277600" cy="34803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D2C432-7C9C-43C2-0E18-A24E81F1C5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838" y="4366728"/>
            <a:ext cx="11277600" cy="206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4113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CBF74E-2DE7-0C19-A1DE-58B72D33A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69" y="1402347"/>
            <a:ext cx="10653262" cy="49984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A5FE1E-A382-35A0-D820-731D5CCB3E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369" y="457200"/>
            <a:ext cx="10123111" cy="452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3549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CA9BD6-BF21-2F34-A708-C5946781C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01241"/>
            <a:ext cx="11277600" cy="225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73657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32F20B-72DE-87D9-00C5-9B4E4FF81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061" y="1082351"/>
            <a:ext cx="10450286" cy="447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99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</Words>
  <Application>Microsoft Office PowerPoint</Application>
  <PresentationFormat>Widescreen</PresentationFormat>
  <Paragraphs>5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Arial</vt:lpstr>
      <vt:lpstr>Calibri</vt:lpstr>
      <vt:lpstr>Calibri Light</vt:lpstr>
      <vt:lpstr>Office Theme</vt:lpstr>
      <vt:lpstr>Lecture: 2  Financial Fundamentals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136</cp:revision>
  <dcterms:created xsi:type="dcterms:W3CDTF">2023-11-02T14:38:06Z</dcterms:created>
  <dcterms:modified xsi:type="dcterms:W3CDTF">2025-10-11T11:22:37Z</dcterms:modified>
</cp:coreProperties>
</file>