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83" r:id="rId3"/>
    <p:sldId id="284" r:id="rId4"/>
    <p:sldId id="285" r:id="rId5"/>
    <p:sldId id="286" r:id="rId6"/>
    <p:sldId id="28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54" y="8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A9C8B-A9B9-4B9E-8B0C-5EBD729D06B3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585A9-76F8-4A8C-930F-3540617E25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48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63CE7-71EC-2046-8ADF-DBE95E35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759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63CE7-71EC-2046-8ADF-DBE95E3528D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213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63CE7-71EC-2046-8ADF-DBE95E3528D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675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63CE7-71EC-2046-8ADF-DBE95E3528D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467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63CE7-71EC-2046-8ADF-DBE95E3528DD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02385-BC32-43C7-9590-F5409C2166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1798DD-9401-471E-8364-E7640D6DE0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80108-2159-4AC4-BD7F-B253F0063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55B8E-3D33-4323-AE63-958738D94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73A1D0-46AC-4695-9FBC-6BBB0FBC3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93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6AC2F-C981-4839-9B67-6CBC82E56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A5C5A-F514-4409-B39B-F02FE1613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5473E-1D28-46EF-87E5-4A9EB7722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35917-8A27-4829-B3A3-6F9CD0DA6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D5D2E-395B-4083-A6E3-0606B5AC2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79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57540-AF79-4C69-9B51-5AB6C5649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49221-B31B-42D4-8E8E-10267434E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9FE3A-F522-4A80-93E7-224FDA3CC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A6C5B-3F35-4321-85CC-C2824CDBF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CDD87A-0563-4ABB-BE39-249B1A076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1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2651F-2AE0-418C-A362-9C196D0D0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698F9-A8DA-45E5-A4BC-9EEC2D0E2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07FF33-5BBD-4DD2-9E94-5FE90B7F44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43CFA-067E-4A5D-A5B3-089E28D78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B02EB5-178E-4594-9C9C-C69C63BB8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7D76D-48B3-4E01-B7B9-FFD06D084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2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83EEB-D3C8-4FAD-9832-C0C9EAB1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D28F0-C715-4E0A-96F1-F985FC96F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365B18-C042-40B8-89CB-46D1CBAE4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249C9B-0D52-415C-95FE-08E568FE89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E46B06-5F3C-4D2F-B1CE-B634CDA70C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2E871C-7494-47CB-8789-C0CD28243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24E9F9-F7C7-4C7C-849E-2AEBB2E72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03F5E9-20C9-45DD-AC3D-04F70989A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51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3588F-CB51-4010-88B4-DDAAA1B6A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2E3F2-747A-480D-B3E5-4AAF85FE7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9EAC30-D004-444D-89B0-0B45ED11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484866-8756-4A7F-9634-48637A82C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85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1952EE-B7E0-470A-AA63-6F7DF3813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6DC26-73C0-4200-B24F-398019247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A7B22-EA4A-4BD8-BF5C-DA0674BE0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85889-BB2C-4DF6-A0F8-A750FCD81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F7CD7-F2F9-46B5-B527-828844C02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1CC5CC-2D9A-4A6C-A37D-123911CE38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C4F766-458D-4BDE-B98E-FBC7FB07C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3CC7E6-C814-4F29-A108-1E3C15991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B6EF73-FB77-4230-8FBD-C0ACFA4CB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431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969A6-FB96-48C5-B542-F98E97221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BA9919-037C-4098-B454-9D30F859F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A1510B-4B92-41E5-B34E-501BBC5A52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8C9137-4A74-4CDF-98D6-2B82199CD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E2B93-C5A3-451D-80EF-CC0C1F65A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115F7-8E87-4183-A343-C97D63966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891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8F96D-5845-4C5D-99D1-165F58719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BE3EC0-9884-4FAF-8B00-47E4FB6BB6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286B28-6880-41AD-8BD4-4EDFD11D9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813BA-7285-416E-9765-C9958108E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7F7E6-FC49-4F65-8D00-CC88B9EE8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8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26D332-134B-49AE-93D3-6EC9207975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BF6427-5D2D-4976-8385-2472CD747C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B9DE0-9A5E-474C-972E-00433134A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D8364-FBE5-417D-938C-C498C868E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398F6-4D12-48D2-8205-7EE56EA5F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66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E28023-B643-4A02-87DA-A77E4B68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76D49-CC3C-4A17-94AD-1C0591541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41B9D-85F5-4B31-B5F6-7545417312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7925B-4F55-4FFF-9F4E-30EB5397EA86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2DE16-217B-4300-AEC4-BB8E24628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E7055-702C-4E8D-B3FE-349973EE0B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6623E-F6A9-4AC8-A08A-54A179396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4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A261C-DC05-406F-BA66-A9091261F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4279" y="1122363"/>
            <a:ext cx="10930270" cy="2387600"/>
          </a:xfrm>
        </p:spPr>
        <p:txBody>
          <a:bodyPr>
            <a:noAutofit/>
          </a:bodyPr>
          <a:lstStyle/>
          <a:p>
            <a:r>
              <a:rPr lang="en-GB" sz="9000" b="1" dirty="0"/>
              <a:t>TYWYDD   /   WEATHER</a:t>
            </a:r>
          </a:p>
        </p:txBody>
      </p:sp>
    </p:spTree>
    <p:extLst>
      <p:ext uri="{BB962C8B-B14F-4D97-AF65-F5344CB8AC3E}">
        <p14:creationId xmlns:p14="http://schemas.microsoft.com/office/powerpoint/2010/main" val="1164875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744" y="1523608"/>
            <a:ext cx="9616093" cy="423824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85620" y="738778"/>
            <a:ext cx="1011721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500" b="1" dirty="0" err="1"/>
              <a:t>Dyddiau’r</a:t>
            </a:r>
            <a:r>
              <a:rPr lang="en-GB" sz="4500" b="1" dirty="0"/>
              <a:t> </a:t>
            </a:r>
            <a:r>
              <a:rPr lang="en-GB" sz="4500" b="1" dirty="0" err="1"/>
              <a:t>wythnos</a:t>
            </a:r>
            <a:r>
              <a:rPr lang="en-GB" sz="4500" dirty="0"/>
              <a:t> – Days of the week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ChangeArrowheads="1"/>
          </p:cNvSpPr>
          <p:nvPr/>
        </p:nvSpPr>
        <p:spPr bwMode="auto">
          <a:xfrm>
            <a:off x="2" y="765178"/>
            <a:ext cx="3407833" cy="792163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185347" name="Text Box 3"/>
          <p:cNvSpPr txBox="1">
            <a:spLocks noChangeArrowheads="1"/>
          </p:cNvSpPr>
          <p:nvPr/>
        </p:nvSpPr>
        <p:spPr bwMode="auto">
          <a:xfrm>
            <a:off x="334435" y="836616"/>
            <a:ext cx="2734733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/>
            <a:r>
              <a:rPr lang="en-GB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GEIRFA</a:t>
            </a:r>
            <a:endParaRPr lang="en-GB" sz="3600">
              <a:solidFill>
                <a:schemeClr val="bg1"/>
              </a:solidFill>
            </a:endParaRPr>
          </a:p>
        </p:txBody>
      </p:sp>
      <p:sp>
        <p:nvSpPr>
          <p:cNvPr id="185349" name="Text Box 5"/>
          <p:cNvSpPr txBox="1">
            <a:spLocks noChangeArrowheads="1"/>
          </p:cNvSpPr>
          <p:nvPr/>
        </p:nvSpPr>
        <p:spPr bwMode="auto">
          <a:xfrm>
            <a:off x="2927352" y="2492375"/>
            <a:ext cx="623993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Arial" charset="0"/>
              </a:rPr>
              <a:t>fine</a:t>
            </a:r>
          </a:p>
        </p:txBody>
      </p:sp>
      <p:sp>
        <p:nvSpPr>
          <p:cNvPr id="185350" name="Text Box 6"/>
          <p:cNvSpPr txBox="1">
            <a:spLocks noChangeArrowheads="1"/>
          </p:cNvSpPr>
          <p:nvPr/>
        </p:nvSpPr>
        <p:spPr bwMode="auto">
          <a:xfrm>
            <a:off x="2927352" y="4149728"/>
            <a:ext cx="623993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Arial" charset="0"/>
              </a:rPr>
              <a:t>braf</a:t>
            </a:r>
          </a:p>
        </p:txBody>
      </p:sp>
      <p:sp>
        <p:nvSpPr>
          <p:cNvPr id="16390" name="Rectangle 12"/>
          <p:cNvSpPr>
            <a:spLocks noChangeArrowheads="1"/>
          </p:cNvSpPr>
          <p:nvPr/>
        </p:nvSpPr>
        <p:spPr bwMode="auto">
          <a:xfrm>
            <a:off x="0" y="6092825"/>
            <a:ext cx="12192000" cy="431800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0608736" y="5589588"/>
            <a:ext cx="1248833" cy="1123950"/>
            <a:chOff x="115851960" y="108738060"/>
            <a:chExt cx="1230122" cy="1188000"/>
          </a:xfrm>
        </p:grpSpPr>
        <p:pic>
          <p:nvPicPr>
            <p:cNvPr id="16398" name="Picture 14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20995830" flipH="1">
              <a:off x="115851960" y="108738060"/>
              <a:ext cx="1230122" cy="118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9" name="Picture 15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21592790" flipH="1">
              <a:off x="116083438" y="109386892"/>
              <a:ext cx="522711" cy="504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5372" name="Rectangle 28"/>
          <p:cNvSpPr>
            <a:spLocks noChangeArrowheads="1"/>
          </p:cNvSpPr>
          <p:nvPr/>
        </p:nvSpPr>
        <p:spPr bwMode="auto">
          <a:xfrm>
            <a:off x="9745133" y="1052516"/>
            <a:ext cx="2446867" cy="5048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16393" name="Text Box 29"/>
          <p:cNvSpPr txBox="1">
            <a:spLocks noChangeArrowheads="1"/>
          </p:cNvSpPr>
          <p:nvPr/>
        </p:nvSpPr>
        <p:spPr bwMode="auto">
          <a:xfrm>
            <a:off x="9935635" y="1128716"/>
            <a:ext cx="1631951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2200" b="1">
                <a:solidFill>
                  <a:srgbClr val="990099"/>
                </a:solidFill>
              </a:rPr>
              <a:t>Cam 1</a:t>
            </a:r>
            <a:endParaRPr lang="en-GB" sz="1800">
              <a:solidFill>
                <a:srgbClr val="990099"/>
              </a:solidFill>
            </a:endParaRPr>
          </a:p>
        </p:txBody>
      </p:sp>
      <p:pic>
        <p:nvPicPr>
          <p:cNvPr id="16394" name="Picture 30" descr="transparentccc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96600" y="1700216"/>
            <a:ext cx="12954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375" name="Rectangle 31"/>
          <p:cNvSpPr>
            <a:spLocks noChangeArrowheads="1"/>
          </p:cNvSpPr>
          <p:nvPr/>
        </p:nvSpPr>
        <p:spPr bwMode="auto">
          <a:xfrm>
            <a:off x="7152219" y="115889"/>
            <a:ext cx="5039783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185376" name="Text Box 32"/>
          <p:cNvSpPr txBox="1">
            <a:spLocks noChangeArrowheads="1"/>
          </p:cNvSpPr>
          <p:nvPr/>
        </p:nvSpPr>
        <p:spPr bwMode="auto">
          <a:xfrm>
            <a:off x="7440084" y="188913"/>
            <a:ext cx="4654549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Y TYWYDD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16397" name="Picture 33" descr="3263905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59000" y="2997203"/>
            <a:ext cx="172931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Weather Sunny Clipar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53433" y="2009198"/>
            <a:ext cx="28575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027084" y="5150515"/>
            <a:ext cx="82804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cy-GB" sz="3800" b="1" dirty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heulog</a:t>
            </a:r>
            <a:endParaRPr lang="en-GB" sz="3800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 animBg="1"/>
      <p:bldP spid="185347" grpId="0"/>
      <p:bldP spid="185349" grpId="0"/>
      <p:bldP spid="1853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6092825"/>
            <a:ext cx="12192000" cy="431800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0643" name="Rectangle 3"/>
          <p:cNvSpPr>
            <a:spLocks noChangeArrowheads="1"/>
          </p:cNvSpPr>
          <p:nvPr/>
        </p:nvSpPr>
        <p:spPr bwMode="auto">
          <a:xfrm>
            <a:off x="2" y="765178"/>
            <a:ext cx="3407833" cy="792163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334435" y="836616"/>
            <a:ext cx="2734733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/>
            <a:r>
              <a:rPr lang="en-GB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GEIRFA</a:t>
            </a:r>
            <a:endParaRPr lang="en-GB" sz="3600">
              <a:solidFill>
                <a:schemeClr val="bg1"/>
              </a:solidFill>
            </a:endParaRPr>
          </a:p>
        </p:txBody>
      </p:sp>
      <p:sp>
        <p:nvSpPr>
          <p:cNvPr id="240645" name="Rectangle 5"/>
          <p:cNvSpPr>
            <a:spLocks noChangeArrowheads="1"/>
          </p:cNvSpPr>
          <p:nvPr/>
        </p:nvSpPr>
        <p:spPr bwMode="auto">
          <a:xfrm>
            <a:off x="527052" y="5013327"/>
            <a:ext cx="110405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cy-GB" sz="3600" b="1" dirty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bwrw glaw</a:t>
            </a:r>
            <a:endParaRPr lang="en-GB" sz="3600" b="1" dirty="0">
              <a:solidFill>
                <a:srgbClr val="000090"/>
              </a:solidFill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0608736" y="5589588"/>
            <a:ext cx="1248833" cy="1123950"/>
            <a:chOff x="115851960" y="108738060"/>
            <a:chExt cx="1230122" cy="1188000"/>
          </a:xfrm>
        </p:grpSpPr>
        <p:pic>
          <p:nvPicPr>
            <p:cNvPr id="18446" name="Picture 7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20995830" flipH="1">
              <a:off x="115851960" y="108738060"/>
              <a:ext cx="1230122" cy="118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7" name="Picture 8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21592790" flipH="1">
              <a:off x="116083438" y="109386892"/>
              <a:ext cx="522711" cy="504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40649" name="Rectangle 9"/>
          <p:cNvSpPr>
            <a:spLocks noChangeArrowheads="1"/>
          </p:cNvSpPr>
          <p:nvPr/>
        </p:nvSpPr>
        <p:spPr bwMode="auto">
          <a:xfrm>
            <a:off x="9745133" y="1052516"/>
            <a:ext cx="2446867" cy="5048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auto">
          <a:xfrm>
            <a:off x="9935635" y="1128716"/>
            <a:ext cx="1631951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2200" b="1">
                <a:solidFill>
                  <a:srgbClr val="990099"/>
                </a:solidFill>
              </a:rPr>
              <a:t>Cam 1</a:t>
            </a:r>
            <a:endParaRPr lang="en-GB" sz="1800">
              <a:solidFill>
                <a:srgbClr val="990099"/>
              </a:solidFill>
            </a:endParaRPr>
          </a:p>
        </p:txBody>
      </p:sp>
      <p:pic>
        <p:nvPicPr>
          <p:cNvPr id="18441" name="Picture 11" descr="transparentccc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96600" y="1700216"/>
            <a:ext cx="12954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0652" name="Rectangle 12"/>
          <p:cNvSpPr>
            <a:spLocks noChangeArrowheads="1"/>
          </p:cNvSpPr>
          <p:nvPr/>
        </p:nvSpPr>
        <p:spPr bwMode="auto">
          <a:xfrm>
            <a:off x="7152219" y="115889"/>
            <a:ext cx="5039783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240653" name="Text Box 13"/>
          <p:cNvSpPr txBox="1">
            <a:spLocks noChangeArrowheads="1"/>
          </p:cNvSpPr>
          <p:nvPr/>
        </p:nvSpPr>
        <p:spPr bwMode="auto">
          <a:xfrm>
            <a:off x="7440084" y="188913"/>
            <a:ext cx="4654549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Y TYWYDD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18444" name="Picture 14" descr="3263905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0" y="115891"/>
            <a:ext cx="172931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7" descr="Weather Clipar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76184" y="2565403"/>
            <a:ext cx="38100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animBg="1"/>
      <p:bldP spid="240644" grpId="0"/>
      <p:bldP spid="2406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6092825"/>
            <a:ext cx="12192000" cy="431800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8595" name="Rectangle 3"/>
          <p:cNvSpPr>
            <a:spLocks noChangeArrowheads="1"/>
          </p:cNvSpPr>
          <p:nvPr/>
        </p:nvSpPr>
        <p:spPr bwMode="auto">
          <a:xfrm>
            <a:off x="2" y="765178"/>
            <a:ext cx="3407833" cy="792163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334435" y="836616"/>
            <a:ext cx="2734733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/>
            <a:r>
              <a:rPr lang="en-GB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GEIRFA</a:t>
            </a:r>
            <a:endParaRPr lang="en-GB" sz="3600">
              <a:solidFill>
                <a:schemeClr val="bg1"/>
              </a:solidFill>
            </a:endParaRPr>
          </a:p>
        </p:txBody>
      </p:sp>
      <p:sp>
        <p:nvSpPr>
          <p:cNvPr id="238597" name="Rectangle 5"/>
          <p:cNvSpPr>
            <a:spLocks noChangeArrowheads="1"/>
          </p:cNvSpPr>
          <p:nvPr/>
        </p:nvSpPr>
        <p:spPr bwMode="auto">
          <a:xfrm>
            <a:off x="527052" y="5013325"/>
            <a:ext cx="1104053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cy-GB" sz="3800" b="1" dirty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bwrw eira</a:t>
            </a:r>
            <a:endParaRPr lang="en-GB" sz="3800" b="1" dirty="0">
              <a:solidFill>
                <a:srgbClr val="000090"/>
              </a:solidFill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0608736" y="5589588"/>
            <a:ext cx="1248833" cy="1123950"/>
            <a:chOff x="115851960" y="108738060"/>
            <a:chExt cx="1230122" cy="1188000"/>
          </a:xfrm>
        </p:grpSpPr>
        <p:pic>
          <p:nvPicPr>
            <p:cNvPr id="17422" name="Picture 7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20995830" flipH="1">
              <a:off x="115851960" y="108738060"/>
              <a:ext cx="1230122" cy="118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23" name="Picture 8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21592790" flipH="1">
              <a:off x="116083438" y="109386892"/>
              <a:ext cx="522711" cy="504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8601" name="Rectangle 9"/>
          <p:cNvSpPr>
            <a:spLocks noChangeArrowheads="1"/>
          </p:cNvSpPr>
          <p:nvPr/>
        </p:nvSpPr>
        <p:spPr bwMode="auto">
          <a:xfrm>
            <a:off x="9745133" y="1052516"/>
            <a:ext cx="2446867" cy="5048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9935635" y="1128716"/>
            <a:ext cx="1631951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2200" b="1">
                <a:solidFill>
                  <a:srgbClr val="990099"/>
                </a:solidFill>
              </a:rPr>
              <a:t>Cam 1</a:t>
            </a:r>
            <a:endParaRPr lang="en-GB" sz="1800">
              <a:solidFill>
                <a:srgbClr val="990099"/>
              </a:solidFill>
            </a:endParaRPr>
          </a:p>
        </p:txBody>
      </p:sp>
      <p:pic>
        <p:nvPicPr>
          <p:cNvPr id="17417" name="Picture 11" descr="transparentccc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96600" y="1700216"/>
            <a:ext cx="12954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8604" name="Rectangle 12"/>
          <p:cNvSpPr>
            <a:spLocks noChangeArrowheads="1"/>
          </p:cNvSpPr>
          <p:nvPr/>
        </p:nvSpPr>
        <p:spPr bwMode="auto">
          <a:xfrm>
            <a:off x="7152219" y="115889"/>
            <a:ext cx="5039783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>
              <a:defRPr/>
            </a:pPr>
            <a:endParaRPr lang="en-GB"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238605" name="Text Box 13"/>
          <p:cNvSpPr txBox="1">
            <a:spLocks noChangeArrowheads="1"/>
          </p:cNvSpPr>
          <p:nvPr/>
        </p:nvSpPr>
        <p:spPr bwMode="auto">
          <a:xfrm>
            <a:off x="7440084" y="188913"/>
            <a:ext cx="4654549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Y TYWYDD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17420" name="Picture 14" descr="3263905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0" y="115891"/>
            <a:ext cx="172931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16" descr="Weather Clipar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76184" y="2420938"/>
            <a:ext cx="38100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 animBg="1"/>
      <p:bldP spid="238596" grpId="0"/>
      <p:bldP spid="2385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99611"/>
            <a:ext cx="10515600" cy="1325563"/>
          </a:xfrm>
        </p:spPr>
        <p:txBody>
          <a:bodyPr/>
          <a:lstStyle/>
          <a:p>
            <a:r>
              <a:rPr lang="en-US" dirty="0"/>
              <a:t>Y </a:t>
            </a:r>
            <a:r>
              <a:rPr lang="en-US" dirty="0" err="1"/>
              <a:t>Tywydd</a:t>
            </a:r>
            <a:r>
              <a:rPr lang="en-US" dirty="0"/>
              <a:t>                     The Weather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8570" y="1025952"/>
            <a:ext cx="5568668" cy="51510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800" dirty="0"/>
              <a:t>Mae </a:t>
            </a:r>
            <a:r>
              <a:rPr lang="en-US" sz="3800" dirty="0" err="1"/>
              <a:t>hi’n</a:t>
            </a:r>
            <a:r>
              <a:rPr lang="en-US" sz="3800" dirty="0"/>
              <a:t> …..</a:t>
            </a:r>
          </a:p>
          <a:p>
            <a:pPr>
              <a:buNone/>
            </a:pPr>
            <a:r>
              <a:rPr lang="en-US" sz="3800" dirty="0" err="1"/>
              <a:t>oer</a:t>
            </a:r>
            <a:endParaRPr lang="en-US" sz="3800" dirty="0"/>
          </a:p>
          <a:p>
            <a:pPr>
              <a:buNone/>
            </a:pPr>
            <a:r>
              <a:rPr lang="en-US" sz="3800" dirty="0" err="1"/>
              <a:t>oer</a:t>
            </a:r>
            <a:r>
              <a:rPr lang="en-US" sz="3800" dirty="0"/>
              <a:t> </a:t>
            </a:r>
            <a:r>
              <a:rPr lang="en-US" sz="3800" dirty="0" err="1"/>
              <a:t>iawn</a:t>
            </a:r>
            <a:endParaRPr lang="en-US" sz="3800" dirty="0"/>
          </a:p>
          <a:p>
            <a:pPr>
              <a:buNone/>
            </a:pPr>
            <a:r>
              <a:rPr lang="en-US" sz="3800" dirty="0" err="1"/>
              <a:t>gynnes</a:t>
            </a:r>
            <a:endParaRPr lang="en-US" sz="3800" dirty="0"/>
          </a:p>
          <a:p>
            <a:pPr>
              <a:buNone/>
            </a:pPr>
            <a:r>
              <a:rPr lang="en-US" sz="3800" dirty="0" err="1"/>
              <a:t>bwrw</a:t>
            </a:r>
            <a:r>
              <a:rPr lang="en-US" sz="3800" dirty="0"/>
              <a:t>  </a:t>
            </a:r>
            <a:r>
              <a:rPr lang="en-US" sz="3800" dirty="0" err="1"/>
              <a:t>glaw’n</a:t>
            </a:r>
            <a:r>
              <a:rPr lang="en-US" sz="3800" dirty="0"/>
              <a:t>  </a:t>
            </a:r>
            <a:r>
              <a:rPr lang="en-US" sz="3800" dirty="0" err="1"/>
              <a:t>drwm</a:t>
            </a:r>
            <a:r>
              <a:rPr lang="en-US" sz="3800" dirty="0"/>
              <a:t> </a:t>
            </a:r>
            <a:r>
              <a:rPr lang="en-US" sz="3800" dirty="0" err="1"/>
              <a:t>iawn</a:t>
            </a:r>
            <a:endParaRPr lang="en-US" sz="3800" dirty="0"/>
          </a:p>
          <a:p>
            <a:pPr>
              <a:buNone/>
            </a:pPr>
            <a:endParaRPr lang="en-US" sz="3800" dirty="0"/>
          </a:p>
          <a:p>
            <a:pPr>
              <a:buNone/>
            </a:pPr>
            <a:r>
              <a:rPr lang="en-US" sz="3800" dirty="0"/>
              <a:t>…</a:t>
            </a:r>
            <a:r>
              <a:rPr lang="en-US" sz="3800" dirty="0" err="1"/>
              <a:t>heddiw</a:t>
            </a:r>
            <a:endParaRPr lang="en-US" sz="3800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0013" y="1025952"/>
            <a:ext cx="5181600" cy="51510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800" dirty="0"/>
              <a:t>It is ….</a:t>
            </a:r>
          </a:p>
          <a:p>
            <a:pPr>
              <a:buNone/>
            </a:pPr>
            <a:r>
              <a:rPr lang="en-US" sz="3800" dirty="0"/>
              <a:t>cold</a:t>
            </a:r>
          </a:p>
          <a:p>
            <a:pPr>
              <a:buNone/>
            </a:pPr>
            <a:r>
              <a:rPr lang="en-US" sz="3800" dirty="0"/>
              <a:t>very cold</a:t>
            </a:r>
          </a:p>
          <a:p>
            <a:pPr>
              <a:buNone/>
            </a:pPr>
            <a:r>
              <a:rPr lang="en-US" sz="3800" dirty="0"/>
              <a:t>warm</a:t>
            </a:r>
          </a:p>
          <a:p>
            <a:pPr>
              <a:buNone/>
            </a:pPr>
            <a:r>
              <a:rPr lang="en-US" sz="3800" dirty="0"/>
              <a:t>raining  very  heavily </a:t>
            </a:r>
          </a:p>
          <a:p>
            <a:pPr>
              <a:buNone/>
            </a:pPr>
            <a:endParaRPr lang="en-US" sz="3800" dirty="0"/>
          </a:p>
          <a:p>
            <a:pPr>
              <a:buNone/>
            </a:pPr>
            <a:r>
              <a:rPr lang="en-US" sz="3800" dirty="0"/>
              <a:t>…today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Widescreen</PresentationFormat>
  <Paragraphs>36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TYWYDD   /   WEATHER</vt:lpstr>
      <vt:lpstr>PowerPoint Presentation</vt:lpstr>
      <vt:lpstr>PowerPoint Presentation</vt:lpstr>
      <vt:lpstr>PowerPoint Presentation</vt:lpstr>
      <vt:lpstr>PowerPoint Presentation</vt:lpstr>
      <vt:lpstr>Y Tywydd                     The Weather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TYWYDD   /   WEATHER</dc:title>
  <dc:creator>Heddwen Davies</dc:creator>
  <cp:lastModifiedBy>Heddwen Davies</cp:lastModifiedBy>
  <cp:revision>1</cp:revision>
  <dcterms:created xsi:type="dcterms:W3CDTF">2020-03-13T14:48:36Z</dcterms:created>
  <dcterms:modified xsi:type="dcterms:W3CDTF">2020-03-13T14:49:33Z</dcterms:modified>
</cp:coreProperties>
</file>