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79" r:id="rId4"/>
    <p:sldId id="280" r:id="rId5"/>
    <p:sldId id="259" r:id="rId6"/>
    <p:sldId id="261" r:id="rId7"/>
    <p:sldId id="263" r:id="rId8"/>
    <p:sldId id="265" r:id="rId9"/>
    <p:sldId id="266" r:id="rId10"/>
    <p:sldId id="268" r:id="rId11"/>
    <p:sldId id="270" r:id="rId12"/>
    <p:sldId id="271" r:id="rId13"/>
    <p:sldId id="272" r:id="rId14"/>
    <p:sldId id="273" r:id="rId15"/>
    <p:sldId id="274" r:id="rId16"/>
    <p:sldId id="275" r:id="rId17"/>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1pPr>
    <a:lvl2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2pPr>
    <a:lvl3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3pPr>
    <a:lvl4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4pPr>
    <a:lvl5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5pPr>
    <a:lvl6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6pPr>
    <a:lvl7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7pPr>
    <a:lvl8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8pPr>
    <a:lvl9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rgbClr val="375A7D"/>
          </a:solidFill>
        </a:fill>
      </a:tcStyle>
    </a:wholeTbl>
    <a:band2H>
      <a:tcTxStyle/>
      <a:tcStyle>
        <a:tcBdr/>
        <a:fill>
          <a:solidFill>
            <a:srgbClr val="3B7499"/>
          </a:solidFill>
        </a:fill>
      </a:tcStyle>
    </a:band2H>
    <a:firstCo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rgbClr val="53D5FD"/>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Col>
    <a:la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rgbClr val="53D5FD"/>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lastRow>
    <a:firstRow>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rgbClr val="53D5FD"/>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solidFill>
            <a:schemeClr val="accent1">
              <a:hueOff val="450000"/>
              <a:satOff val="-18071"/>
              <a:lumOff val="-14609"/>
            </a:schemeClr>
          </a:solidFill>
        </a:fill>
      </a:tcStyle>
    </a:firstRow>
  </a:tblStyle>
  <a:tblStyle styleId="{C7B018BB-80A7-4F77-B60F-C8B233D01FF8}" styleName="">
    <a:tblBg/>
    <a:wholeTbl>
      <a:tcTxStyle b="off" i="off">
        <a:font>
          <a:latin typeface="Avenir Medium"/>
          <a:ea typeface="Avenir Medium"/>
          <a:cs typeface="Avenir Medium"/>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0A0A0A">
              <a:alpha val="92000"/>
            </a:srgbClr>
          </a:solidFill>
        </a:fill>
      </a:tcStyle>
    </a:band2H>
    <a:firstCol>
      <a:tcTxStyle b="off" i="off">
        <a:font>
          <a:latin typeface="Avenir Medium"/>
          <a:ea typeface="Avenir Medium"/>
          <a:cs typeface="Avenir Medium"/>
        </a:font>
        <a:srgbClr val="FFFFFF"/>
      </a:tcTxStyle>
      <a:tcStyle>
        <a:tcBdr>
          <a:left>
            <a:ln w="25400" cap="flat">
              <a:solidFill>
                <a:srgbClr val="000000"/>
              </a:solidFill>
              <a:prstDash val="solid"/>
              <a:miter lim="400000"/>
            </a:ln>
          </a:left>
          <a:right>
            <a:ln w="63500" cap="flat">
              <a:solidFill>
                <a:srgbClr val="000000"/>
              </a:solidFill>
              <a:prstDash val="solid"/>
              <a:miter lim="400000"/>
            </a:ln>
          </a:right>
          <a:top>
            <a:ln w="38100" cap="flat">
              <a:solidFill>
                <a:srgbClr val="000000"/>
              </a:solidFill>
              <a:prstDash val="solid"/>
              <a:miter lim="400000"/>
            </a:ln>
          </a:top>
          <a:bottom>
            <a:ln w="38100" cap="flat">
              <a:solidFill>
                <a:srgbClr val="000000"/>
              </a:solidFill>
              <a:prstDash val="solid"/>
              <a:miter lim="400000"/>
            </a:ln>
          </a:bottom>
          <a:insideH>
            <a:ln w="381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63500" cap="flat">
              <a:solidFill>
                <a:srgbClr val="000000"/>
              </a:solidFill>
              <a:prstDash val="solid"/>
              <a:miter lim="400000"/>
            </a:ln>
          </a:top>
          <a:bottom>
            <a:ln w="254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Avenir Medium"/>
          <a:ea typeface="Avenir Medium"/>
          <a:cs typeface="Avenir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635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EEE7283C-3CF3-47DC-8721-378D4A62B228}" styleName="">
    <a:tblBg/>
    <a:wholeTbl>
      <a:tcTxStyle b="off" i="off">
        <a:fontRef idx="minor">
          <a:srgbClr val="FFFFFF"/>
        </a:fontRef>
        <a:srgbClr val="FFFFFF"/>
      </a:tcTxStyle>
      <a:tcStyle>
        <a:tcBdr>
          <a:left>
            <a:ln w="12700" cap="flat">
              <a:solidFill>
                <a:schemeClr val="accent2">
                  <a:satOff val="-5186"/>
                  <a:lumOff val="-28409"/>
                </a:schemeClr>
              </a:solidFill>
              <a:prstDash val="solid"/>
              <a:miter lim="400000"/>
            </a:ln>
          </a:left>
          <a:right>
            <a:ln w="12700" cap="flat">
              <a:solidFill>
                <a:schemeClr val="accent2">
                  <a:satOff val="-5186"/>
                  <a:lumOff val="-28409"/>
                </a:schemeClr>
              </a:solidFill>
              <a:prstDash val="solid"/>
              <a:miter lim="400000"/>
            </a:ln>
          </a:right>
          <a:top>
            <a:ln w="12700" cap="flat">
              <a:solidFill>
                <a:schemeClr val="accent2">
                  <a:satOff val="-5186"/>
                  <a:lumOff val="-28409"/>
                </a:schemeClr>
              </a:solidFill>
              <a:prstDash val="solid"/>
              <a:miter lim="400000"/>
            </a:ln>
          </a:top>
          <a:bottom>
            <a:ln w="12700" cap="flat">
              <a:solidFill>
                <a:schemeClr val="accent2">
                  <a:satOff val="-5186"/>
                  <a:lumOff val="-28409"/>
                </a:schemeClr>
              </a:solidFill>
              <a:prstDash val="solid"/>
              <a:miter lim="400000"/>
            </a:ln>
          </a:bottom>
          <a:insideH>
            <a:ln w="12700" cap="flat">
              <a:solidFill>
                <a:schemeClr val="accent2">
                  <a:satOff val="-5186"/>
                  <a:lumOff val="-28409"/>
                </a:schemeClr>
              </a:solidFill>
              <a:prstDash val="solid"/>
              <a:miter lim="400000"/>
            </a:ln>
          </a:insideH>
          <a:insideV>
            <a:ln w="12700" cap="flat">
              <a:solidFill>
                <a:schemeClr val="accent2">
                  <a:satOff val="-5186"/>
                  <a:lumOff val="-28409"/>
                </a:schemeClr>
              </a:solidFill>
              <a:prstDash val="solid"/>
              <a:miter lim="400000"/>
            </a:ln>
          </a:insideV>
        </a:tcBdr>
        <a:fill>
          <a:noFill/>
        </a:fill>
      </a:tcStyle>
    </a:wholeTbl>
    <a:band2H>
      <a:tcTxStyle/>
      <a:tcStyle>
        <a:tcBdr/>
        <a:fill>
          <a:solidFill>
            <a:srgbClr val="00EDFF">
              <a:alpha val="24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solidFill>
                <a:schemeClr val="accent2">
                  <a:satOff val="-5186"/>
                  <a:lumOff val="-28409"/>
                </a:schemeClr>
              </a:solidFill>
              <a:prstDash val="solid"/>
              <a:miter lim="400000"/>
            </a:ln>
          </a:insideV>
        </a:tcBdr>
        <a:fill>
          <a:solidFill>
            <a:schemeClr val="accent2">
              <a:satOff val="-5186"/>
              <a:lumOff val="-12389"/>
            </a:scheme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00919C">
                  <a:alpha val="79000"/>
                </a:srgbClr>
              </a:solidFill>
              <a:prstDash val="solid"/>
              <a:miter lim="400000"/>
            </a:ln>
          </a:insideH>
          <a:insideV>
            <a:ln w="12700" cap="flat">
              <a:noFill/>
              <a:miter lim="400000"/>
            </a:ln>
          </a:insideV>
        </a:tcBdr>
        <a:fill>
          <a:solidFill>
            <a:schemeClr val="accent2">
              <a:satOff val="-5186"/>
              <a:lumOff val="-28409"/>
            </a:schemeClr>
          </a:solidFill>
        </a:fill>
      </a:tcStyle>
    </a:firstRow>
  </a:tblStyle>
  <a:tblStyle styleId="{CF821DB8-F4EB-4A41-A1BA-3FCAFE7338EE}" styleName="">
    <a:tblBg/>
    <a:wholeTbl>
      <a:tcTxStyle b="off" i="off">
        <a:fontRef idx="minor">
          <a:srgbClr val="FFFFFF"/>
        </a:fontRef>
        <a:srgbClr val="FFFFFF"/>
      </a:tcTxStyle>
      <a:tcStyle>
        <a:tcBdr>
          <a:left>
            <a:ln w="12700" cap="flat">
              <a:noFill/>
              <a:miter lim="400000"/>
            </a:ln>
          </a:left>
          <a:right>
            <a:ln w="12700" cap="flat">
              <a:noFill/>
              <a:miter lim="400000"/>
            </a:ln>
          </a:right>
          <a:top>
            <a:ln w="25400" cap="rnd">
              <a:solidFill>
                <a:srgbClr val="4F4F4F"/>
              </a:solidFill>
              <a:custDash>
                <a:ds d="100000" sp="200000"/>
              </a:custDash>
              <a:miter lim="400000"/>
            </a:ln>
          </a:top>
          <a:bottom>
            <a:ln w="25400" cap="rnd">
              <a:solidFill>
                <a:srgbClr val="4F4F4F"/>
              </a:solidFill>
              <a:custDash>
                <a:ds d="100000" sp="200000"/>
              </a:custDash>
              <a:miter lim="400000"/>
            </a:ln>
          </a:bottom>
          <a:insideH>
            <a:ln w="25400" cap="rnd">
              <a:solidFill>
                <a:srgbClr val="4F4F4F"/>
              </a:solidFill>
              <a:custDash>
                <a:ds d="100000" sp="200000"/>
              </a:custDash>
              <a:miter lim="400000"/>
            </a:ln>
          </a:insideH>
          <a:insideV>
            <a:ln w="12700" cap="flat">
              <a:noFill/>
              <a:miter lim="400000"/>
            </a:ln>
          </a:insideV>
        </a:tcBdr>
        <a:fill>
          <a:noFill/>
        </a:fill>
      </a:tcStyle>
    </a:wholeTbl>
    <a:band2H>
      <a:tcTxStyle/>
      <a:tcStyle>
        <a:tcBdr/>
        <a:fill>
          <a:solidFill>
            <a:srgbClr val="6D6D6D">
              <a:alpha val="25000"/>
            </a:srgbClr>
          </a:solidFill>
        </a:fill>
      </a:tcStyle>
    </a:band2H>
    <a:firstCol>
      <a:tcTxStyle b="off" i="off">
        <a:fontRef idx="minor">
          <a:srgbClr val="FFFFFF"/>
        </a:fontRef>
        <a:srgbClr val="FFFFFF"/>
      </a:tcTxStyle>
      <a:tcStyle>
        <a:tcBdr>
          <a:left>
            <a:ln w="12700" cap="flat">
              <a:noFill/>
              <a:miter lim="400000"/>
            </a:ln>
          </a:left>
          <a:right>
            <a:ln w="0" cap="flat">
              <a:noFill/>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808080">
              <a:alpha val="32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38100" cap="flat">
              <a:solidFill>
                <a:srgbClr val="000000"/>
              </a:solidFill>
              <a:prstDash val="solid"/>
              <a:miter lim="400000"/>
            </a:ln>
          </a:top>
          <a:bottom>
            <a:ln w="12700" cap="flat">
              <a:noFill/>
              <a:miter lim="400000"/>
            </a:ln>
          </a:bottom>
          <a:insideH>
            <a:ln w="12700" cap="flat">
              <a:solidFill>
                <a:srgbClr val="000000"/>
              </a:solidFill>
              <a:prstDash val="solid"/>
              <a:miter lim="400000"/>
            </a:ln>
          </a:insideH>
          <a:insideV>
            <a:ln w="12700" cap="flat">
              <a:noFill/>
              <a:miter lim="400000"/>
            </a:ln>
          </a:insideV>
        </a:tcBdr>
        <a:fill>
          <a:solidFill>
            <a:srgbClr val="941B00">
              <a:alpha val="80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noFill/>
              <a:miter lim="400000"/>
            </a:ln>
          </a:insideV>
        </a:tcBdr>
        <a:fill>
          <a:solidFill>
            <a:srgbClr val="CD2600">
              <a:alpha val="80000"/>
            </a:srgbClr>
          </a:solidFill>
        </a:fill>
      </a:tcStyle>
    </a:firstRow>
  </a:tblStyle>
  <a:tblStyle styleId="{33BA23B1-9221-436E-865A-0063620EA4FD}"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4F4F4F"/>
              </a:solidFill>
              <a:prstDash val="solid"/>
              <a:miter lim="400000"/>
            </a:ln>
          </a:top>
          <a:bottom>
            <a:ln w="12700" cap="flat">
              <a:solidFill>
                <a:srgbClr val="4F4F4F"/>
              </a:solidFill>
              <a:prstDash val="solid"/>
              <a:miter lim="400000"/>
            </a:ln>
          </a:bottom>
          <a:insideH>
            <a:ln w="12700" cap="flat">
              <a:solidFill>
                <a:srgbClr val="4F4F4F"/>
              </a:solidFill>
              <a:prstDash val="solid"/>
              <a:miter lim="400000"/>
            </a:ln>
          </a:insideH>
          <a:insideV>
            <a:ln w="12700" cap="flat">
              <a:noFill/>
              <a:miter lim="400000"/>
            </a:ln>
          </a:insideV>
        </a:tcBdr>
        <a:fill>
          <a:solidFill>
            <a:srgbClr val="1F2428"/>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808080"/>
              </a:solidFill>
              <a:prstDash val="solid"/>
              <a:miter lim="400000"/>
            </a:ln>
          </a:insideH>
          <a:insideV>
            <a:ln w="12700" cap="flat">
              <a:noFill/>
              <a:miter lim="400000"/>
            </a:ln>
          </a:insideV>
        </a:tcBdr>
        <a:fill>
          <a:solidFill>
            <a:srgbClr val="484B4C"/>
          </a:solidFill>
        </a:fill>
      </a:tcStyle>
    </a:firstRow>
  </a:tblStyle>
  <a:tblStyle styleId="{2708684C-4D16-4618-839F-0558EEFCDFE6}" styleName="">
    <a:tblBg/>
    <a:wholeTbl>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wholeTbl>
    <a:band2H>
      <a:tcTxStyle/>
      <a:tcStyle>
        <a:tcBdr/>
        <a:fill>
          <a:solidFill>
            <a:srgbClr val="797A7B">
              <a:alpha val="30000"/>
            </a:srgbClr>
          </a:solidFill>
        </a:fill>
      </a:tcStyle>
    </a:band2H>
    <a:firstCol>
      <a:tcTxStyle b="off" i="off">
        <a:fontRef idx="minor">
          <a:srgbClr val="FFFFFF"/>
        </a:fontRef>
        <a:srgbClr val="FFFFFF"/>
      </a:tcTxStyle>
      <a:tcStyle>
        <a:tcBdr>
          <a:left>
            <a:ln w="12700" cap="flat">
              <a:noFill/>
              <a:miter lim="400000"/>
            </a:ln>
          </a:left>
          <a:right>
            <a:ln w="12700" cap="flat">
              <a:solidFill>
                <a:srgbClr val="FFFFFF"/>
              </a:solidFill>
              <a:prstDash val="solid"/>
              <a:miter lim="400000"/>
            </a:ln>
          </a:right>
          <a:top>
            <a:ln w="12700" cap="flat">
              <a:solidFill>
                <a:srgbClr val="797979"/>
              </a:solidFill>
              <a:custDash>
                <a:ds d="200000" sp="200000"/>
              </a:custDash>
              <a:miter lim="400000"/>
            </a:ln>
          </a:top>
          <a:bottom>
            <a:ln w="12700" cap="flat">
              <a:solidFill>
                <a:srgbClr val="797979"/>
              </a:solidFill>
              <a:custDash>
                <a:ds d="200000" sp="200000"/>
              </a:custDash>
              <a:miter lim="400000"/>
            </a:ln>
          </a:bottom>
          <a:insideH>
            <a:ln w="12700" cap="flat">
              <a:solidFill>
                <a:srgbClr val="797979"/>
              </a:solidFill>
              <a:custDash>
                <a:ds d="200000" sp="200000"/>
              </a:custDash>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25400" cap="flat">
              <a:solidFill>
                <a:srgbClr val="FFFFFF"/>
              </a:solidFill>
              <a:prstDash val="solid"/>
              <a:miter lim="400000"/>
            </a:ln>
          </a:top>
          <a:bottom>
            <a:ln w="12700" cap="flat">
              <a:noFill/>
              <a:miter lim="400000"/>
            </a:ln>
          </a:bottom>
          <a:insideH>
            <a:ln w="12700" cap="flat">
              <a:solidFill>
                <a:srgbClr val="797979"/>
              </a:solidFill>
              <a:prstDash val="solid"/>
              <a:miter lim="400000"/>
            </a:ln>
          </a:insideH>
          <a:insideV>
            <a:ln w="12700" cap="flat">
              <a:noFill/>
              <a:miter lim="400000"/>
            </a:ln>
          </a:insideV>
        </a:tcBdr>
        <a:fill>
          <a:noFill/>
        </a:fill>
      </a:tcStyle>
    </a:lastRow>
    <a:firstRow>
      <a:tcTxStyle b="off" i="off">
        <a:fontRef idx="minor">
          <a:schemeClr val="accent2">
            <a:satOff val="44164"/>
            <a:lumOff val="14231"/>
          </a:schemeClr>
        </a:fontRef>
        <a:schemeClr val="accent2">
          <a:satOff val="44164"/>
          <a:lumOff val="14231"/>
        </a:schemeClr>
      </a:tcTxStyle>
      <a:tcStyle>
        <a:tcBdr>
          <a:left>
            <a:ln w="12700" cap="flat">
              <a:noFill/>
              <a:miter lim="400000"/>
            </a:ln>
          </a:left>
          <a:right>
            <a:ln w="12700" cap="flat">
              <a:noFill/>
              <a:miter lim="400000"/>
            </a:ln>
          </a:right>
          <a:top>
            <a:ln w="12700" cap="flat">
              <a:noFill/>
              <a:miter lim="400000"/>
            </a:ln>
          </a:top>
          <a:bottom>
            <a:ln w="12700" cap="flat">
              <a:solidFill>
                <a:srgbClr val="FFFFFF"/>
              </a:solidFill>
              <a:prstDash val="solid"/>
              <a:miter lim="400000"/>
            </a:ln>
          </a:bottom>
          <a:insideH>
            <a:ln w="12700" cap="flat">
              <a:solidFill>
                <a:srgbClr val="797979"/>
              </a:solidFill>
              <a:prstDash val="solid"/>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63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0" name="Shape 150"/>
          <p:cNvSpPr>
            <a:spLocks noGrp="1" noRot="1" noChangeAspect="1"/>
          </p:cNvSpPr>
          <p:nvPr>
            <p:ph type="sldImg"/>
          </p:nvPr>
        </p:nvSpPr>
        <p:spPr>
          <a:xfrm>
            <a:off x="1143000" y="685800"/>
            <a:ext cx="4572000" cy="3429000"/>
          </a:xfrm>
          <a:prstGeom prst="rect">
            <a:avLst/>
          </a:prstGeom>
        </p:spPr>
        <p:txBody>
          <a:bodyPr/>
          <a:lstStyle/>
          <a:p>
            <a:endParaRPr/>
          </a:p>
        </p:txBody>
      </p:sp>
      <p:sp>
        <p:nvSpPr>
          <p:cNvPr id="151" name="Shape 151"/>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231900" y="6032500"/>
            <a:ext cx="21907500" cy="3124200"/>
          </a:xfrm>
          <a:prstGeom prst="rect">
            <a:avLst/>
          </a:prstGeom>
        </p:spPr>
        <p:txBody>
          <a:bodyPr/>
          <a:lstStyle>
            <a:lvl1pPr>
              <a:defRPr sz="8600" spc="1375"/>
            </a:lvl1pPr>
          </a:lstStyle>
          <a:p>
            <a:r>
              <a:t>Title Text</a:t>
            </a:r>
          </a:p>
        </p:txBody>
      </p:sp>
      <p:sp>
        <p:nvSpPr>
          <p:cNvPr id="12" name="Body Level One…"/>
          <p:cNvSpPr txBox="1">
            <a:spLocks noGrp="1"/>
          </p:cNvSpPr>
          <p:nvPr>
            <p:ph type="body" sz="quarter" idx="1"/>
          </p:nvPr>
        </p:nvSpPr>
        <p:spPr>
          <a:xfrm>
            <a:off x="1231900" y="4775200"/>
            <a:ext cx="21907500" cy="1244600"/>
          </a:xfrm>
          <a:prstGeom prst="rect">
            <a:avLst/>
          </a:prstGeom>
        </p:spPr>
        <p:txBody>
          <a:bodyPr/>
          <a:lstStyle>
            <a:lvl1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Image"/>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2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2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SzTx/>
              <a:buNone/>
              <a:defRPr sz="3200" cap="all" spc="512">
                <a:latin typeface="Avenir Book"/>
                <a:ea typeface="Avenir Book"/>
                <a:cs typeface="Avenir Book"/>
                <a:sym typeface="Avenir Book"/>
              </a:defRPr>
            </a:lvl1pPr>
            <a:lvl2pPr marL="0" indent="0">
              <a:spcBef>
                <a:spcPts val="0"/>
              </a:spcBef>
              <a:buSzTx/>
              <a:buNone/>
              <a:defRPr sz="3200" cap="all" spc="512">
                <a:latin typeface="Avenir Book"/>
                <a:ea typeface="Avenir Book"/>
                <a:cs typeface="Avenir Book"/>
                <a:sym typeface="Avenir Book"/>
              </a:defRPr>
            </a:lvl2pPr>
            <a:lvl3pPr marL="0" indent="0">
              <a:spcBef>
                <a:spcPts val="0"/>
              </a:spcBef>
              <a:buSzTx/>
              <a:buNone/>
              <a:defRPr sz="3200" cap="all" spc="512">
                <a:latin typeface="Avenir Book"/>
                <a:ea typeface="Avenir Book"/>
                <a:cs typeface="Avenir Book"/>
                <a:sym typeface="Avenir Book"/>
              </a:defRPr>
            </a:lvl3pPr>
            <a:lvl4pPr marL="0" indent="0">
              <a:spcBef>
                <a:spcPts val="0"/>
              </a:spcBef>
              <a:buSzTx/>
              <a:buNone/>
              <a:defRPr sz="3200" cap="all" spc="512">
                <a:latin typeface="Avenir Book"/>
                <a:ea typeface="Avenir Book"/>
                <a:cs typeface="Avenir Book"/>
                <a:sym typeface="Avenir Book"/>
              </a:defRPr>
            </a:lvl4pPr>
            <a:lvl5pPr marL="0" indent="0">
              <a:spcBef>
                <a:spcPts val="0"/>
              </a:spcBef>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Horizontal Alt">
    <p:spTree>
      <p:nvGrpSpPr>
        <p:cNvPr id="1" name=""/>
        <p:cNvGrpSpPr/>
        <p:nvPr/>
      </p:nvGrpSpPr>
      <p:grpSpPr>
        <a:xfrm>
          <a:off x="0" y="0"/>
          <a:ext cx="0" cy="0"/>
          <a:chOff x="0" y="0"/>
          <a:chExt cx="0" cy="0"/>
        </a:xfrm>
      </p:grpSpPr>
      <p:sp>
        <p:nvSpPr>
          <p:cNvPr id="30" name="Image"/>
          <p:cNvSpPr>
            <a:spLocks noGrp="1"/>
          </p:cNvSpPr>
          <p:nvPr>
            <p:ph type="pic" idx="21"/>
          </p:nvPr>
        </p:nvSpPr>
        <p:spPr>
          <a:xfrm>
            <a:off x="0" y="2680692"/>
            <a:ext cx="24434800" cy="13307861"/>
          </a:xfrm>
          <a:prstGeom prst="rect">
            <a:avLst/>
          </a:prstGeom>
        </p:spPr>
        <p:txBody>
          <a:bodyPr lIns="91439" tIns="45719" rIns="91439" bIns="45719" anchor="t">
            <a:noAutofit/>
          </a:bodyPr>
          <a:lstStyle/>
          <a:p>
            <a:endParaRPr/>
          </a:p>
        </p:txBody>
      </p:sp>
      <p:sp>
        <p:nvSpPr>
          <p:cNvPr id="31" name="Title Text"/>
          <p:cNvSpPr txBox="1">
            <a:spLocks noGrp="1"/>
          </p:cNvSpPr>
          <p:nvPr>
            <p:ph type="title"/>
          </p:nvPr>
        </p:nvSpPr>
        <p:spPr>
          <a:xfrm>
            <a:off x="1231900" y="1409700"/>
            <a:ext cx="21907500" cy="2057400"/>
          </a:xfrm>
          <a:prstGeom prst="rect">
            <a:avLst/>
          </a:prstGeom>
        </p:spPr>
        <p:txBody>
          <a:bodyPr/>
          <a:lstStyle>
            <a:lvl1pPr>
              <a:defRPr sz="8600" spc="1375"/>
            </a:lvl1pPr>
          </a:lstStyle>
          <a:p>
            <a:r>
              <a:t>Title Text</a:t>
            </a:r>
          </a:p>
        </p:txBody>
      </p:sp>
      <p:sp>
        <p:nvSpPr>
          <p:cNvPr id="32" name="Body Level One…"/>
          <p:cNvSpPr txBox="1">
            <a:spLocks noGrp="1"/>
          </p:cNvSpPr>
          <p:nvPr>
            <p:ph type="body" sz="quarter" idx="1"/>
          </p:nvPr>
        </p:nvSpPr>
        <p:spPr>
          <a:xfrm>
            <a:off x="1231900" y="698500"/>
            <a:ext cx="21907500" cy="711200"/>
          </a:xfrm>
          <a:prstGeom prst="rect">
            <a:avLst/>
          </a:prstGeom>
        </p:spPr>
        <p:txBody>
          <a:bodyPr/>
          <a:lstStyle>
            <a:lvl1pPr marL="0" indent="0">
              <a:spcBef>
                <a:spcPts val="0"/>
              </a:spcBef>
              <a:buSzTx/>
              <a:buNone/>
              <a:defRPr sz="3200" cap="all" spc="512">
                <a:latin typeface="Avenir Book"/>
                <a:ea typeface="Avenir Book"/>
                <a:cs typeface="Avenir Book"/>
                <a:sym typeface="Avenir Book"/>
              </a:defRPr>
            </a:lvl1pPr>
            <a:lvl2pPr marL="0" indent="0">
              <a:spcBef>
                <a:spcPts val="0"/>
              </a:spcBef>
              <a:buSzTx/>
              <a:buNone/>
              <a:defRPr sz="3200" cap="all" spc="512">
                <a:latin typeface="Avenir Book"/>
                <a:ea typeface="Avenir Book"/>
                <a:cs typeface="Avenir Book"/>
                <a:sym typeface="Avenir Book"/>
              </a:defRPr>
            </a:lvl2pPr>
            <a:lvl3pPr marL="0" indent="0">
              <a:spcBef>
                <a:spcPts val="0"/>
              </a:spcBef>
              <a:buSzTx/>
              <a:buNone/>
              <a:defRPr sz="3200" cap="all" spc="512">
                <a:latin typeface="Avenir Book"/>
                <a:ea typeface="Avenir Book"/>
                <a:cs typeface="Avenir Book"/>
                <a:sym typeface="Avenir Book"/>
              </a:defRPr>
            </a:lvl3pPr>
            <a:lvl4pPr marL="0" indent="0">
              <a:spcBef>
                <a:spcPts val="0"/>
              </a:spcBef>
              <a:buSzTx/>
              <a:buNone/>
              <a:defRPr sz="3200" cap="all" spc="512">
                <a:latin typeface="Avenir Book"/>
                <a:ea typeface="Avenir Book"/>
                <a:cs typeface="Avenir Book"/>
                <a:sym typeface="Avenir Book"/>
              </a:defRPr>
            </a:lvl4pPr>
            <a:lvl5pPr marL="0" indent="0">
              <a:spcBef>
                <a:spcPts val="0"/>
              </a:spcBef>
              <a:buSzTx/>
              <a:buNone/>
              <a:defRPr sz="3200" cap="all" spc="512">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40" name="Title Text"/>
          <p:cNvSpPr txBox="1">
            <a:spLocks noGrp="1"/>
          </p:cNvSpPr>
          <p:nvPr>
            <p:ph type="title"/>
          </p:nvPr>
        </p:nvSpPr>
        <p:spPr>
          <a:xfrm>
            <a:off x="1231900" y="5295900"/>
            <a:ext cx="21907500" cy="3124200"/>
          </a:xfrm>
          <a:prstGeom prst="rect">
            <a:avLst/>
          </a:prstGeom>
        </p:spPr>
        <p:txBody>
          <a:bodyPr anchor="ctr"/>
          <a:lstStyle>
            <a:lvl1pPr>
              <a:defRPr sz="8600" spc="1375"/>
            </a:lvl1pPr>
          </a:lstStyle>
          <a:p>
            <a:r>
              <a:t>Title Text</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48" name="Image"/>
          <p:cNvSpPr>
            <a:spLocks noGrp="1"/>
          </p:cNvSpPr>
          <p:nvPr>
            <p:ph type="pic" idx="21"/>
          </p:nvPr>
        </p:nvSpPr>
        <p:spPr>
          <a:xfrm>
            <a:off x="11299229" y="-38100"/>
            <a:ext cx="13756503" cy="13773485"/>
          </a:xfrm>
          <a:prstGeom prst="rect">
            <a:avLst/>
          </a:prstGeom>
        </p:spPr>
        <p:txBody>
          <a:bodyPr lIns="91439" tIns="45719" rIns="91439" bIns="45719" anchor="t">
            <a:noAutofit/>
          </a:bodyPr>
          <a:lstStyle/>
          <a:p>
            <a:endParaRPr/>
          </a:p>
        </p:txBody>
      </p:sp>
      <p:sp>
        <p:nvSpPr>
          <p:cNvPr id="49" name="Title Text"/>
          <p:cNvSpPr txBox="1">
            <a:spLocks noGrp="1"/>
          </p:cNvSpPr>
          <p:nvPr>
            <p:ph type="title"/>
          </p:nvPr>
        </p:nvSpPr>
        <p:spPr>
          <a:xfrm>
            <a:off x="1028700" y="6057900"/>
            <a:ext cx="10147300" cy="4191000"/>
          </a:xfrm>
          <a:prstGeom prst="rect">
            <a:avLst/>
          </a:prstGeom>
        </p:spPr>
        <p:txBody>
          <a:bodyPr/>
          <a:lstStyle/>
          <a:p>
            <a:r>
              <a:t>Title Text</a:t>
            </a:r>
          </a:p>
        </p:txBody>
      </p:sp>
      <p:sp>
        <p:nvSpPr>
          <p:cNvPr id="50" name="Body Level One…"/>
          <p:cNvSpPr txBox="1">
            <a:spLocks noGrp="1"/>
          </p:cNvSpPr>
          <p:nvPr>
            <p:ph type="body" sz="quarter" idx="1"/>
          </p:nvPr>
        </p:nvSpPr>
        <p:spPr>
          <a:xfrm>
            <a:off x="1028700" y="4813300"/>
            <a:ext cx="10147300" cy="1244600"/>
          </a:xfrm>
          <a:prstGeom prst="rect">
            <a:avLst/>
          </a:prstGeom>
        </p:spPr>
        <p:txBody>
          <a:bodyPr/>
          <a:lstStyle>
            <a:lvl1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1pPr>
            <a:lvl2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2pPr>
            <a:lvl3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3pPr>
            <a:lvl4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4pPr>
            <a:lvl5pPr marL="0" indent="0">
              <a:spcBef>
                <a:spcPts val="0"/>
              </a:spcBef>
              <a:buSzTx/>
              <a:buNone/>
              <a:defRPr sz="3200" cap="all" spc="512">
                <a:solidFill>
                  <a:schemeClr val="accent2">
                    <a:satOff val="44164"/>
                    <a:lumOff val="14231"/>
                  </a:schemeClr>
                </a:solidFill>
                <a:latin typeface="Avenir Book"/>
                <a:ea typeface="Avenir Book"/>
                <a:cs typeface="Avenir Book"/>
                <a:sym typeface="Avenir Book"/>
              </a:defRPr>
            </a:lvl5pPr>
          </a:lstStyle>
          <a:p>
            <a:r>
              <a:t>Body Level One</a:t>
            </a:r>
          </a:p>
          <a:p>
            <a:pPr lvl="1"/>
            <a:r>
              <a:t>Body Level Two</a:t>
            </a:r>
          </a:p>
          <a:p>
            <a:pPr lvl="2"/>
            <a:r>
              <a:t>Body Level Three</a:t>
            </a:r>
          </a:p>
          <a:p>
            <a:pPr lvl="3"/>
            <a:r>
              <a:t>Body Level Four</a:t>
            </a:r>
          </a:p>
          <a:p>
            <a:pPr lvl="4"/>
            <a:r>
              <a:t>Body Level Five</a:t>
            </a:r>
          </a:p>
        </p:txBody>
      </p:sp>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58" name="Title Text"/>
          <p:cNvSpPr txBox="1">
            <a:spLocks noGrp="1"/>
          </p:cNvSpPr>
          <p:nvPr>
            <p:ph type="title"/>
          </p:nvPr>
        </p:nvSpPr>
        <p:spPr>
          <a:prstGeom prst="rect">
            <a:avLst/>
          </a:prstGeom>
        </p:spPr>
        <p:txBody>
          <a:bodyPr/>
          <a:lstStyle/>
          <a:p>
            <a:r>
              <a:t>Title Text</a:t>
            </a:r>
          </a:p>
        </p:txBody>
      </p:sp>
      <p:sp>
        <p:nvSpPr>
          <p:cNvPr id="5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75" name="Image"/>
          <p:cNvSpPr>
            <a:spLocks noGrp="1"/>
          </p:cNvSpPr>
          <p:nvPr>
            <p:ph type="pic" idx="21"/>
          </p:nvPr>
        </p:nvSpPr>
        <p:spPr>
          <a:xfrm>
            <a:off x="11303000" y="-38100"/>
            <a:ext cx="13756502" cy="13773485"/>
          </a:xfrm>
          <a:prstGeom prst="rect">
            <a:avLst/>
          </a:prstGeom>
        </p:spPr>
        <p:txBody>
          <a:bodyPr lIns="91439" tIns="45719" rIns="91439" bIns="45719" anchor="t">
            <a:noAutofit/>
          </a:bodyPr>
          <a:lstStyle/>
          <a:p>
            <a:endParaRPr/>
          </a:p>
        </p:txBody>
      </p:sp>
      <p:sp>
        <p:nvSpPr>
          <p:cNvPr id="76" name="Title Text"/>
          <p:cNvSpPr txBox="1">
            <a:spLocks noGrp="1"/>
          </p:cNvSpPr>
          <p:nvPr>
            <p:ph type="title"/>
          </p:nvPr>
        </p:nvSpPr>
        <p:spPr>
          <a:xfrm>
            <a:off x="1244600" y="863600"/>
            <a:ext cx="9525000" cy="2603500"/>
          </a:xfrm>
          <a:prstGeom prst="rect">
            <a:avLst/>
          </a:prstGeom>
        </p:spPr>
        <p:txBody>
          <a:bodyPr/>
          <a:lstStyle/>
          <a:p>
            <a:r>
              <a:t>Title Text</a:t>
            </a:r>
          </a:p>
        </p:txBody>
      </p:sp>
      <p:sp>
        <p:nvSpPr>
          <p:cNvPr id="77" name="Body Level One…"/>
          <p:cNvSpPr txBox="1">
            <a:spLocks noGrp="1"/>
          </p:cNvSpPr>
          <p:nvPr>
            <p:ph type="body" sz="half" idx="1"/>
          </p:nvPr>
        </p:nvSpPr>
        <p:spPr>
          <a:xfrm>
            <a:off x="1244600" y="3962400"/>
            <a:ext cx="9525000" cy="8521700"/>
          </a:xfrm>
          <a:prstGeom prst="rect">
            <a:avLst/>
          </a:prstGeom>
        </p:spPr>
        <p:txBody>
          <a:bodyPr/>
          <a:lstStyle>
            <a:lvl1pPr marL="546100" indent="-546100">
              <a:spcBef>
                <a:spcPts val="4500"/>
              </a:spcBef>
              <a:buClr>
                <a:srgbClr val="646464"/>
              </a:buClr>
              <a:defRPr sz="4200"/>
            </a:lvl1pPr>
            <a:lvl2pPr marL="1092200" indent="-546100">
              <a:spcBef>
                <a:spcPts val="4500"/>
              </a:spcBef>
              <a:buClr>
                <a:srgbClr val="646464"/>
              </a:buClr>
              <a:defRPr sz="4200"/>
            </a:lvl2pPr>
            <a:lvl3pPr marL="1638300" indent="-546100">
              <a:spcBef>
                <a:spcPts val="4500"/>
              </a:spcBef>
              <a:buClr>
                <a:srgbClr val="646464"/>
              </a:buClr>
              <a:defRPr sz="4200"/>
            </a:lvl3pPr>
            <a:lvl4pPr marL="2184400" indent="-546100">
              <a:spcBef>
                <a:spcPts val="4500"/>
              </a:spcBef>
              <a:buClr>
                <a:srgbClr val="646464"/>
              </a:buClr>
              <a:defRPr sz="4200"/>
            </a:lvl4pPr>
            <a:lvl5pPr marL="2730500" indent="-546100">
              <a:spcBef>
                <a:spcPts val="4500"/>
              </a:spcBef>
              <a:buClr>
                <a:srgbClr val="646464"/>
              </a:buClr>
              <a:defRPr sz="4200"/>
            </a:lvl5pPr>
          </a:lstStyle>
          <a:p>
            <a:r>
              <a:t>Body Level One</a:t>
            </a:r>
          </a:p>
          <a:p>
            <a:pPr lvl="1"/>
            <a:r>
              <a:t>Body Level Two</a:t>
            </a:r>
          </a:p>
          <a:p>
            <a:pPr lvl="2"/>
            <a:r>
              <a:t>Body Level Three</a:t>
            </a:r>
          </a:p>
          <a:p>
            <a:pPr lvl="3"/>
            <a:r>
              <a:t>Body Level Four</a:t>
            </a:r>
          </a:p>
          <a:p>
            <a:pPr lvl="4"/>
            <a:r>
              <a:t>Body Level Five</a:t>
            </a:r>
          </a:p>
        </p:txBody>
      </p:sp>
      <p:sp>
        <p:nvSpPr>
          <p:cNvPr id="7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85" name="Body Level One…"/>
          <p:cNvSpPr txBox="1">
            <a:spLocks noGrp="1"/>
          </p:cNvSpPr>
          <p:nvPr>
            <p:ph type="body" idx="1"/>
          </p:nvPr>
        </p:nvSpPr>
        <p:spPr>
          <a:xfrm>
            <a:off x="1231900" y="2133600"/>
            <a:ext cx="21907500" cy="94488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93" name="Image"/>
          <p:cNvSpPr>
            <a:spLocks noGrp="1"/>
          </p:cNvSpPr>
          <p:nvPr>
            <p:ph type="pic" sz="half" idx="21"/>
          </p:nvPr>
        </p:nvSpPr>
        <p:spPr>
          <a:xfrm>
            <a:off x="11907501" y="5275274"/>
            <a:ext cx="12700001" cy="8781134"/>
          </a:xfrm>
          <a:prstGeom prst="rect">
            <a:avLst/>
          </a:prstGeom>
        </p:spPr>
        <p:txBody>
          <a:bodyPr lIns="91439" tIns="45719" rIns="91439" bIns="45719" anchor="t">
            <a:noAutofit/>
          </a:bodyPr>
          <a:lstStyle/>
          <a:p>
            <a:endParaRPr/>
          </a:p>
        </p:txBody>
      </p:sp>
      <p:sp>
        <p:nvSpPr>
          <p:cNvPr id="94" name="143918632_1620x1622.jpeg"/>
          <p:cNvSpPr>
            <a:spLocks noGrp="1"/>
          </p:cNvSpPr>
          <p:nvPr>
            <p:ph type="pic" idx="22"/>
          </p:nvPr>
        </p:nvSpPr>
        <p:spPr>
          <a:xfrm>
            <a:off x="12192000" y="-2387600"/>
            <a:ext cx="12192000" cy="12207052"/>
          </a:xfrm>
          <a:prstGeom prst="rect">
            <a:avLst/>
          </a:prstGeom>
        </p:spPr>
        <p:txBody>
          <a:bodyPr lIns="91439" tIns="45719" rIns="91439" bIns="45719" anchor="t">
            <a:noAutofit/>
          </a:bodyPr>
          <a:lstStyle/>
          <a:p>
            <a:endParaRPr/>
          </a:p>
        </p:txBody>
      </p:sp>
      <p:sp>
        <p:nvSpPr>
          <p:cNvPr id="95" name="Image"/>
          <p:cNvSpPr>
            <a:spLocks noGrp="1"/>
          </p:cNvSpPr>
          <p:nvPr>
            <p:ph type="pic" idx="23"/>
          </p:nvPr>
        </p:nvSpPr>
        <p:spPr>
          <a:xfrm>
            <a:off x="-114300" y="-139700"/>
            <a:ext cx="12458700" cy="14008100"/>
          </a:xfrm>
          <a:prstGeom prst="rect">
            <a:avLst/>
          </a:prstGeom>
        </p:spPr>
        <p:txBody>
          <a:bodyPr lIns="91439" tIns="45719" rIns="91439" bIns="45719" anchor="t">
            <a:noAutofit/>
          </a:bodyPr>
          <a:lstStyle/>
          <a:p>
            <a:endParaRPr/>
          </a:p>
        </p:txBody>
      </p:sp>
      <p:sp>
        <p:nvSpPr>
          <p:cNvPr id="9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03" name="–Johnny Appleseed"/>
          <p:cNvSpPr txBox="1">
            <a:spLocks noGrp="1"/>
          </p:cNvSpPr>
          <p:nvPr>
            <p:ph type="body" sz="quarter" idx="21"/>
          </p:nvPr>
        </p:nvSpPr>
        <p:spPr>
          <a:xfrm>
            <a:off x="2374900" y="8991600"/>
            <a:ext cx="19621500" cy="660400"/>
          </a:xfrm>
          <a:prstGeom prst="rect">
            <a:avLst/>
          </a:prstGeom>
        </p:spPr>
        <p:txBody>
          <a:bodyPr>
            <a:spAutoFit/>
          </a:bodyPr>
          <a:lstStyle>
            <a:lvl1pPr marL="0" indent="0" algn="ctr">
              <a:spcBef>
                <a:spcPts val="0"/>
              </a:spcBef>
              <a:buSzTx/>
              <a:buNone/>
              <a:defRPr sz="3200" cap="all" spc="512">
                <a:solidFill>
                  <a:schemeClr val="accent2">
                    <a:satOff val="44164"/>
                    <a:lumOff val="14231"/>
                  </a:schemeClr>
                </a:solidFill>
              </a:defRPr>
            </a:lvl1pPr>
          </a:lstStyle>
          <a:p>
            <a:r>
              <a:t>–Johnny Appleseed</a:t>
            </a:r>
          </a:p>
        </p:txBody>
      </p:sp>
      <p:sp>
        <p:nvSpPr>
          <p:cNvPr id="104" name="“Type a quote here.”"/>
          <p:cNvSpPr txBox="1">
            <a:spLocks noGrp="1"/>
          </p:cNvSpPr>
          <p:nvPr>
            <p:ph type="body" sz="quarter" idx="22"/>
          </p:nvPr>
        </p:nvSpPr>
        <p:spPr>
          <a:xfrm>
            <a:off x="2374900" y="5999360"/>
            <a:ext cx="19621500" cy="965201"/>
          </a:xfrm>
          <a:prstGeom prst="rect">
            <a:avLst/>
          </a:prstGeom>
        </p:spPr>
        <p:txBody>
          <a:bodyPr>
            <a:spAutoFit/>
          </a:bodyPr>
          <a:lstStyle>
            <a:lvl1pPr marL="0" indent="0" algn="ctr">
              <a:spcBef>
                <a:spcPts val="0"/>
              </a:spcBef>
              <a:buSzTx/>
              <a:buNone/>
            </a:lvl1pPr>
          </a:lstStyle>
          <a:p>
            <a:r>
              <a:t>“Type a quote here.” </a:t>
            </a:r>
          </a:p>
        </p:txBody>
      </p:sp>
      <p:sp>
        <p:nvSpPr>
          <p:cNvPr id="10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Quote Photo">
    <p:spTree>
      <p:nvGrpSpPr>
        <p:cNvPr id="1" name=""/>
        <p:cNvGrpSpPr/>
        <p:nvPr/>
      </p:nvGrpSpPr>
      <p:grpSpPr>
        <a:xfrm>
          <a:off x="0" y="0"/>
          <a:ext cx="0" cy="0"/>
          <a:chOff x="0" y="0"/>
          <a:chExt cx="0" cy="0"/>
        </a:xfrm>
      </p:grpSpPr>
      <p:sp>
        <p:nvSpPr>
          <p:cNvPr id="112" name="–Johnny Appleseed"/>
          <p:cNvSpPr txBox="1">
            <a:spLocks noGrp="1"/>
          </p:cNvSpPr>
          <p:nvPr>
            <p:ph type="body" sz="quarter" idx="21"/>
          </p:nvPr>
        </p:nvSpPr>
        <p:spPr>
          <a:xfrm>
            <a:off x="2374900" y="4165600"/>
            <a:ext cx="19621500" cy="660400"/>
          </a:xfrm>
          <a:prstGeom prst="rect">
            <a:avLst/>
          </a:prstGeom>
        </p:spPr>
        <p:txBody>
          <a:bodyPr anchor="t">
            <a:spAutoFit/>
          </a:bodyPr>
          <a:lstStyle>
            <a:lvl1pPr marL="0" indent="0" algn="ctr">
              <a:spcBef>
                <a:spcPts val="0"/>
              </a:spcBef>
              <a:buSzTx/>
              <a:buNone/>
              <a:defRPr sz="3200" cap="all" spc="512">
                <a:solidFill>
                  <a:schemeClr val="accent2">
                    <a:satOff val="44164"/>
                    <a:lumOff val="14231"/>
                  </a:schemeClr>
                </a:solidFill>
              </a:defRPr>
            </a:lvl1pPr>
          </a:lstStyle>
          <a:p>
            <a:r>
              <a:t>–Johnny Appleseed</a:t>
            </a:r>
          </a:p>
        </p:txBody>
      </p:sp>
      <p:sp>
        <p:nvSpPr>
          <p:cNvPr id="113" name="“Type a quote here.”"/>
          <p:cNvSpPr txBox="1">
            <a:spLocks noGrp="1"/>
          </p:cNvSpPr>
          <p:nvPr>
            <p:ph type="body" sz="quarter" idx="22"/>
          </p:nvPr>
        </p:nvSpPr>
        <p:spPr>
          <a:xfrm>
            <a:off x="2374900" y="1917700"/>
            <a:ext cx="19621500" cy="965200"/>
          </a:xfrm>
          <a:prstGeom prst="rect">
            <a:avLst/>
          </a:prstGeom>
        </p:spPr>
        <p:txBody>
          <a:bodyPr>
            <a:spAutoFit/>
          </a:bodyPr>
          <a:lstStyle>
            <a:lvl1pPr marL="0" indent="0" algn="ctr">
              <a:spcBef>
                <a:spcPts val="0"/>
              </a:spcBef>
              <a:buSzTx/>
              <a:buNone/>
            </a:lvl1pPr>
          </a:lstStyle>
          <a:p>
            <a:r>
              <a:t>“Type a quote here.” </a:t>
            </a:r>
          </a:p>
        </p:txBody>
      </p:sp>
      <p:sp>
        <p:nvSpPr>
          <p:cNvPr id="114" name="Image"/>
          <p:cNvSpPr>
            <a:spLocks noGrp="1"/>
          </p:cNvSpPr>
          <p:nvPr>
            <p:ph type="pic" idx="23"/>
          </p:nvPr>
        </p:nvSpPr>
        <p:spPr>
          <a:xfrm>
            <a:off x="-76200" y="3950692"/>
            <a:ext cx="24536400" cy="13363196"/>
          </a:xfrm>
          <a:prstGeom prst="rect">
            <a:avLst/>
          </a:prstGeom>
        </p:spPr>
        <p:txBody>
          <a:bodyPr lIns="91439" tIns="45719" rIns="91439" bIns="45719" anchor="t">
            <a:noAutofit/>
          </a:bodyPr>
          <a:lstStyle/>
          <a:p>
            <a:endParaRPr/>
          </a:p>
        </p:txBody>
      </p:sp>
      <p:sp>
        <p:nvSpPr>
          <p:cNvPr id="1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22" name="Image"/>
          <p:cNvSpPr>
            <a:spLocks noGrp="1"/>
          </p:cNvSpPr>
          <p:nvPr>
            <p:ph type="pic" idx="21"/>
          </p:nvPr>
        </p:nvSpPr>
        <p:spPr>
          <a:xfrm>
            <a:off x="0" y="-1587500"/>
            <a:ext cx="24383997" cy="16859792"/>
          </a:xfrm>
          <a:prstGeom prst="rect">
            <a:avLst/>
          </a:prstGeom>
        </p:spPr>
        <p:txBody>
          <a:bodyPr lIns="91439" tIns="45719" rIns="91439" bIns="45719" anchor="t">
            <a:noAutofit/>
          </a:bodyPr>
          <a:lstStyle/>
          <a:p>
            <a:endParaRPr/>
          </a:p>
        </p:txBody>
      </p:sp>
      <p:sp>
        <p:nvSpPr>
          <p:cNvPr id="1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7" name="Slide Number"/>
          <p:cNvSpPr txBox="1">
            <a:spLocks noGrp="1"/>
          </p:cNvSpPr>
          <p:nvPr>
            <p:ph type="sldNum" sz="quarter" idx="2"/>
          </p:nvPr>
        </p:nvSpPr>
        <p:spPr>
          <a:xfrm>
            <a:off x="19886989" y="12827635"/>
            <a:ext cx="534611" cy="551181"/>
          </a:xfrm>
          <a:prstGeom prst="rect">
            <a:avLst/>
          </a:prstGeom>
        </p:spPr>
        <p:txBody>
          <a:bodyPr lIns="91439" tIns="91439" rIns="91439" bIns="91439"/>
          <a:lstStyle>
            <a:lvl1pPr algn="r" defTabSz="1828800">
              <a:defRPr>
                <a:solidFill>
                  <a:srgbClr val="898989"/>
                </a:solidFill>
                <a:latin typeface="Myriad Pro"/>
                <a:ea typeface="Myriad Pro"/>
                <a:cs typeface="Myriad Pro"/>
                <a:sym typeface="Myriad Pro"/>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44" name="Slide Number"/>
          <p:cNvSpPr txBox="1">
            <a:spLocks noGrp="1"/>
          </p:cNvSpPr>
          <p:nvPr>
            <p:ph type="sldNum" sz="quarter" idx="2"/>
          </p:nvPr>
        </p:nvSpPr>
        <p:spPr>
          <a:xfrm>
            <a:off x="19886989" y="12827635"/>
            <a:ext cx="534611" cy="551181"/>
          </a:xfrm>
          <a:prstGeom prst="rect">
            <a:avLst/>
          </a:prstGeom>
        </p:spPr>
        <p:txBody>
          <a:bodyPr lIns="91439" tIns="91439" rIns="91439" bIns="91439"/>
          <a:lstStyle>
            <a:lvl1pPr algn="r" defTabSz="1828800">
              <a:defRPr>
                <a:solidFill>
                  <a:srgbClr val="898989"/>
                </a:solidFill>
                <a:latin typeface="Myriad Pro"/>
                <a:ea typeface="Myriad Pro"/>
                <a:cs typeface="Myriad Pro"/>
                <a:sym typeface="Myriad Pro"/>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231900" y="863600"/>
            <a:ext cx="21907500" cy="20066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Title Text</a:t>
            </a:r>
          </a:p>
        </p:txBody>
      </p:sp>
      <p:sp>
        <p:nvSpPr>
          <p:cNvPr id="3" name="Body Level One…"/>
          <p:cNvSpPr txBox="1">
            <a:spLocks noGrp="1"/>
          </p:cNvSpPr>
          <p:nvPr>
            <p:ph type="body" idx="1"/>
          </p:nvPr>
        </p:nvSpPr>
        <p:spPr>
          <a:xfrm>
            <a:off x="1231900" y="2844800"/>
            <a:ext cx="21907500" cy="9448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0793" y="13049250"/>
            <a:ext cx="431293" cy="520700"/>
          </a:xfrm>
          <a:prstGeom prst="rect">
            <a:avLst/>
          </a:prstGeom>
          <a:ln w="12700">
            <a:miter lim="400000"/>
          </a:ln>
        </p:spPr>
        <p:txBody>
          <a:bodyPr wrap="none" lIns="50800" tIns="50800" rIns="50800" bIns="50800" anchor="ctr">
            <a:spAutoFit/>
          </a:bodyPr>
          <a:lstStyle>
            <a:lvl1pPr>
              <a:defRPr sz="2400"/>
            </a:lvl1pPr>
          </a:lstStyle>
          <a:p>
            <a:fld id="{86CB4B4D-7CA3-9044-876B-883B54F8677D}" type="slidenum">
              <a:t>‹#›</a:t>
            </a:fld>
            <a:endParaRPr/>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Lst>
  <p:transition spd="med"/>
  <p:txStyles>
    <p:titleStyle>
      <a:lvl1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1pPr>
      <a:lvl2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2pPr>
      <a:lvl3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3pPr>
      <a:lvl4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4pPr>
      <a:lvl5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5pPr>
      <a:lvl6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6pPr>
      <a:lvl7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7pPr>
      <a:lvl8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8pPr>
      <a:lvl9pPr marL="0" marR="0" indent="0" algn="l" defTabSz="825500" rtl="0" latinLnBrk="0">
        <a:lnSpc>
          <a:spcPct val="100000"/>
        </a:lnSpc>
        <a:spcBef>
          <a:spcPts val="0"/>
        </a:spcBef>
        <a:spcAft>
          <a:spcPts val="0"/>
        </a:spcAft>
        <a:buClrTx/>
        <a:buSzTx/>
        <a:buFontTx/>
        <a:buNone/>
        <a:tabLst/>
        <a:defRPr sz="6200" b="0" i="0" u="none" strike="noStrike" cap="all" spc="992" baseline="0">
          <a:solidFill>
            <a:srgbClr val="FFFFFF"/>
          </a:solidFill>
          <a:uFillTx/>
          <a:latin typeface="+mn-lt"/>
          <a:ea typeface="+mn-ea"/>
          <a:cs typeface="+mn-cs"/>
          <a:sym typeface="Avenir Light"/>
        </a:defRPr>
      </a:lvl9pPr>
    </p:titleStyle>
    <p:bodyStyle>
      <a:lvl1pPr marL="635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1pPr>
      <a:lvl2pPr marL="1270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2pPr>
      <a:lvl3pPr marL="1905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3pPr>
      <a:lvl4pPr marL="2540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4pPr>
      <a:lvl5pPr marL="3175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5pPr>
      <a:lvl6pPr marL="3810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6pPr>
      <a:lvl7pPr marL="4445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7pPr>
      <a:lvl8pPr marL="5080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8pPr>
      <a:lvl9pPr marL="5715000" marR="0" indent="-635000" algn="l" defTabSz="825500" latinLnBrk="0">
        <a:lnSpc>
          <a:spcPct val="100000"/>
        </a:lnSpc>
        <a:spcBef>
          <a:spcPts val="5900"/>
        </a:spcBef>
        <a:spcAft>
          <a:spcPts val="0"/>
        </a:spcAft>
        <a:buClrTx/>
        <a:buSzPct val="90000"/>
        <a:buFontTx/>
        <a:buChar char="•"/>
        <a:tabLst/>
        <a:defRPr sz="5000" b="0" i="0" u="none" strike="noStrike" cap="none" spc="0" baseline="0">
          <a:solidFill>
            <a:srgbClr val="FFFFFF"/>
          </a:solidFill>
          <a:uFillTx/>
          <a:latin typeface="+mn-lt"/>
          <a:ea typeface="+mn-ea"/>
          <a:cs typeface="+mn-cs"/>
          <a:sym typeface="Avenir Light"/>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Avenir Ligh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e.callahan@uwtsd.ac.uk" TargetMode="Externa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collections/health-matters-public-health-issues" TargetMode="Externa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BMHP5013 PUBLIC HEALTH POLICY"/>
          <p:cNvSpPr txBox="1">
            <a:spLocks noGrp="1"/>
          </p:cNvSpPr>
          <p:nvPr>
            <p:ph type="title" idx="4294967295"/>
          </p:nvPr>
        </p:nvSpPr>
        <p:spPr>
          <a:xfrm>
            <a:off x="4419600" y="2105025"/>
            <a:ext cx="15544800" cy="4032250"/>
          </a:xfrm>
          <a:prstGeom prst="rect">
            <a:avLst/>
          </a:prstGeom>
        </p:spPr>
        <p:txBody>
          <a:bodyPr lIns="91439" tIns="91439" rIns="91439" bIns="91439" anchor="ctr">
            <a:normAutofit/>
          </a:bodyPr>
          <a:lstStyle/>
          <a:p>
            <a:pPr algn="ctr" defTabSz="1828800">
              <a:defRPr sz="7200" b="1" cap="none" spc="0">
                <a:latin typeface="Arial"/>
                <a:ea typeface="Arial"/>
                <a:cs typeface="Arial"/>
                <a:sym typeface="Arial"/>
              </a:defRPr>
            </a:pPr>
            <a:r>
              <a:rPr sz="8000" dirty="0"/>
              <a:t>BMHP5013</a:t>
            </a:r>
            <a:br>
              <a:rPr sz="8000" dirty="0"/>
            </a:br>
            <a:r>
              <a:rPr sz="8000" dirty="0"/>
              <a:t>PUBLIC HEALTH POLICY</a:t>
            </a:r>
          </a:p>
        </p:txBody>
      </p:sp>
      <p:sp>
        <p:nvSpPr>
          <p:cNvPr id="154" name="Week 1…"/>
          <p:cNvSpPr txBox="1">
            <a:spLocks noGrp="1"/>
          </p:cNvSpPr>
          <p:nvPr>
            <p:ph type="body" sz="half" idx="4294967295"/>
          </p:nvPr>
        </p:nvSpPr>
        <p:spPr>
          <a:xfrm>
            <a:off x="4140200" y="6689969"/>
            <a:ext cx="15824200" cy="4568825"/>
          </a:xfrm>
          <a:prstGeom prst="rect">
            <a:avLst/>
          </a:prstGeom>
        </p:spPr>
        <p:txBody>
          <a:bodyPr lIns="91439" tIns="91439" rIns="91439" bIns="91439" anchor="t">
            <a:noAutofit/>
          </a:bodyPr>
          <a:lstStyle/>
          <a:p>
            <a:pPr marL="0" indent="0" algn="ctr" defTabSz="1353311">
              <a:spcBef>
                <a:spcPts val="900"/>
              </a:spcBef>
              <a:buSzTx/>
              <a:buFont typeface="Arial"/>
              <a:buNone/>
              <a:defRPr sz="4144" b="1">
                <a:latin typeface="Myriad Pro"/>
                <a:ea typeface="Myriad Pro"/>
                <a:cs typeface="Myriad Pro"/>
                <a:sym typeface="Myriad Pro"/>
              </a:defRPr>
            </a:pPr>
            <a:r>
              <a:rPr sz="5400" dirty="0"/>
              <a:t>Week 1</a:t>
            </a:r>
          </a:p>
          <a:p>
            <a:pPr marL="0" indent="0" algn="ctr" defTabSz="1353311">
              <a:spcBef>
                <a:spcPts val="900"/>
              </a:spcBef>
              <a:buSzTx/>
              <a:buFont typeface="Arial"/>
              <a:buNone/>
              <a:defRPr sz="4144" b="1">
                <a:latin typeface="Arial"/>
                <a:ea typeface="Arial"/>
                <a:cs typeface="Arial"/>
                <a:sym typeface="Arial"/>
              </a:defRPr>
            </a:pPr>
            <a:r>
              <a:rPr sz="5400" dirty="0"/>
              <a:t>Lecturer: </a:t>
            </a:r>
            <a:endParaRPr lang="en-GB" sz="5400" dirty="0"/>
          </a:p>
          <a:p>
            <a:pPr marL="0" indent="0" algn="ctr" defTabSz="1353311">
              <a:spcBef>
                <a:spcPts val="900"/>
              </a:spcBef>
              <a:buSzTx/>
              <a:buFont typeface="Arial"/>
              <a:buNone/>
              <a:defRPr sz="4144" b="1">
                <a:latin typeface="Arial"/>
                <a:ea typeface="Arial"/>
                <a:cs typeface="Arial"/>
                <a:sym typeface="Arial"/>
              </a:defRPr>
            </a:pPr>
            <a:r>
              <a:rPr sz="5400" dirty="0"/>
              <a:t>Email:</a:t>
            </a:r>
            <a:endParaRPr sz="5400" u="sng" dirty="0">
              <a:hlinkClick r:id="rId2"/>
            </a:endParaRPr>
          </a:p>
          <a:p>
            <a:pPr marL="0" indent="0" algn="ctr" defTabSz="1353311">
              <a:spcBef>
                <a:spcPts val="1100"/>
              </a:spcBef>
              <a:buSzTx/>
              <a:buFont typeface="Arial"/>
              <a:buNone/>
              <a:defRPr sz="4736">
                <a:latin typeface="Myriad Pro"/>
                <a:ea typeface="Myriad Pro"/>
                <a:cs typeface="Myriad Pro"/>
                <a:sym typeface="Myriad Pro"/>
              </a:defRPr>
            </a:pPr>
            <a:endParaRPr sz="5400" u="sng" dirty="0">
              <a:hlinkClick r:id="rId2"/>
            </a:endParaRPr>
          </a:p>
          <a:p>
            <a:pPr marL="0" indent="0" algn="ctr" defTabSz="1353311">
              <a:spcBef>
                <a:spcPts val="1100"/>
              </a:spcBef>
              <a:buSzTx/>
              <a:buFont typeface="Arial"/>
              <a:buNone/>
              <a:defRPr sz="4736">
                <a:latin typeface="Myriad Pro"/>
                <a:ea typeface="Myriad Pro"/>
                <a:cs typeface="Myriad Pro"/>
                <a:sym typeface="Myriad Pro"/>
              </a:defRPr>
            </a:pPr>
            <a:r>
              <a:rPr sz="5400" dirty="0"/>
              <a:t> </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AIM OF LECTURE"/>
          <p:cNvSpPr txBox="1">
            <a:spLocks noGrp="1"/>
          </p:cNvSpPr>
          <p:nvPr>
            <p:ph type="title" idx="4294967295"/>
          </p:nvPr>
        </p:nvSpPr>
        <p:spPr>
          <a:xfrm>
            <a:off x="3047999" y="434971"/>
            <a:ext cx="18288002" cy="1673226"/>
          </a:xfrm>
          <a:prstGeom prst="rect">
            <a:avLst/>
          </a:prstGeom>
        </p:spPr>
        <p:txBody>
          <a:bodyPr lIns="91439" tIns="91439" rIns="91439" bIns="91439" anchor="ctr">
            <a:normAutofit/>
          </a:bodyPr>
          <a:lstStyle>
            <a:lvl1pPr defTabSz="1828800">
              <a:defRPr sz="10000" b="1" cap="none" spc="0">
                <a:solidFill>
                  <a:srgbClr val="000000"/>
                </a:solidFill>
                <a:latin typeface="Arial"/>
                <a:ea typeface="Arial"/>
                <a:cs typeface="Arial"/>
                <a:sym typeface="Arial"/>
              </a:defRPr>
            </a:lvl1pPr>
          </a:lstStyle>
          <a:p>
            <a:r>
              <a:rPr sz="7200" dirty="0"/>
              <a:t>LECTURE</a:t>
            </a:r>
            <a:r>
              <a:rPr lang="en-GB" sz="7200" dirty="0"/>
              <a:t> OBJECTIVES</a:t>
            </a:r>
            <a:endParaRPr sz="7200" dirty="0"/>
          </a:p>
        </p:txBody>
      </p:sp>
      <p:sp>
        <p:nvSpPr>
          <p:cNvPr id="159" name="Introduce key terms and concepts…"/>
          <p:cNvSpPr txBox="1">
            <a:spLocks noGrp="1"/>
          </p:cNvSpPr>
          <p:nvPr>
            <p:ph type="body" idx="4294967295"/>
          </p:nvPr>
        </p:nvSpPr>
        <p:spPr>
          <a:xfrm>
            <a:off x="3047999" y="2752472"/>
            <a:ext cx="18288002" cy="8211056"/>
          </a:xfrm>
          <a:prstGeom prst="rect">
            <a:avLst/>
          </a:prstGeom>
        </p:spPr>
        <p:txBody>
          <a:bodyPr lIns="91439" tIns="91439" rIns="91439" bIns="91439" anchor="t">
            <a:normAutofit/>
          </a:bodyPr>
          <a:lstStyle/>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Introduce the module</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sz="4000" dirty="0"/>
              <a:t>Introduce key terms and concepts</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sz="4000" dirty="0"/>
              <a:t>Identify</a:t>
            </a:r>
            <a:r>
              <a:rPr lang="en-GB" sz="4000" dirty="0"/>
              <a:t> </a:t>
            </a:r>
            <a:r>
              <a:rPr sz="4000" dirty="0"/>
              <a:t>public health issues</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sz="4000" dirty="0"/>
              <a:t>COVID-19 context</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sz="4000" dirty="0"/>
              <a:t>The future of public health policy</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AIM OF LECTURE"/>
          <p:cNvSpPr txBox="1">
            <a:spLocks noGrp="1"/>
          </p:cNvSpPr>
          <p:nvPr>
            <p:ph type="title" idx="4294967295"/>
          </p:nvPr>
        </p:nvSpPr>
        <p:spPr>
          <a:xfrm>
            <a:off x="3047999" y="434971"/>
            <a:ext cx="18288002" cy="1673226"/>
          </a:xfrm>
          <a:prstGeom prst="rect">
            <a:avLst/>
          </a:prstGeom>
        </p:spPr>
        <p:txBody>
          <a:bodyPr lIns="91439" tIns="91439" rIns="91439" bIns="91439" anchor="ctr">
            <a:normAutofit/>
          </a:bodyPr>
          <a:lstStyle>
            <a:lvl1pPr defTabSz="1828800">
              <a:defRPr sz="10000" b="1" cap="none" spc="0">
                <a:solidFill>
                  <a:srgbClr val="000000"/>
                </a:solidFill>
                <a:latin typeface="Arial"/>
                <a:ea typeface="Arial"/>
                <a:cs typeface="Arial"/>
                <a:sym typeface="Arial"/>
              </a:defRPr>
            </a:lvl1pPr>
          </a:lstStyle>
          <a:p>
            <a:r>
              <a:rPr lang="en-GB" sz="7200" dirty="0"/>
              <a:t>Introduction to the Module</a:t>
            </a:r>
            <a:endParaRPr sz="7200" dirty="0"/>
          </a:p>
        </p:txBody>
      </p:sp>
      <p:sp>
        <p:nvSpPr>
          <p:cNvPr id="159" name="Introduce key terms and concepts…"/>
          <p:cNvSpPr txBox="1">
            <a:spLocks noGrp="1"/>
          </p:cNvSpPr>
          <p:nvPr>
            <p:ph type="body" idx="4294967295"/>
          </p:nvPr>
        </p:nvSpPr>
        <p:spPr>
          <a:xfrm>
            <a:off x="3047999" y="2752472"/>
            <a:ext cx="18288002" cy="8211056"/>
          </a:xfrm>
          <a:prstGeom prst="rect">
            <a:avLst/>
          </a:prstGeom>
        </p:spPr>
        <p:txBody>
          <a:bodyPr lIns="91439" tIns="91439" rIns="91439" bIns="91439" anchor="t">
            <a:normAutofit lnSpcReduction="10000"/>
          </a:bodyPr>
          <a:lstStyle/>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MODULE CODE: BMHP5013</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TITLE: Public Health Policy</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LEVEL: 5</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CREDITS: 20</a:t>
            </a:r>
          </a:p>
          <a:p>
            <a:pPr marL="0" indent="0" defTabSz="1828800">
              <a:lnSpc>
                <a:spcPct val="150000"/>
              </a:lnSpc>
              <a:spcBef>
                <a:spcPts val="0"/>
              </a:spcBef>
              <a:buSzPct val="100000"/>
              <a:buNone/>
              <a:defRPr sz="7000">
                <a:solidFill>
                  <a:srgbClr val="000000"/>
                </a:solidFill>
                <a:latin typeface="Arial"/>
                <a:ea typeface="Arial"/>
                <a:cs typeface="Arial"/>
                <a:sym typeface="Arial"/>
              </a:defRPr>
            </a:pPr>
            <a:endParaRPr lang="en-GB" sz="4000" dirty="0"/>
          </a:p>
          <a:p>
            <a:pPr marL="0" indent="0" defTabSz="1828800">
              <a:lnSpc>
                <a:spcPct val="150000"/>
              </a:lnSpc>
              <a:spcBef>
                <a:spcPts val="0"/>
              </a:spcBef>
              <a:buSzPct val="100000"/>
              <a:buNone/>
              <a:defRPr sz="7000">
                <a:solidFill>
                  <a:srgbClr val="000000"/>
                </a:solidFill>
                <a:latin typeface="Arial"/>
                <a:ea typeface="Arial"/>
                <a:cs typeface="Arial"/>
                <a:sym typeface="Arial"/>
              </a:defRPr>
            </a:pPr>
            <a:r>
              <a:rPr lang="en-GB" sz="4000" dirty="0"/>
              <a:t>AIM(S)</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The aim of this module is to develop a critical understanding of factors influencing public health and the impact upon public health of historical context, the legal framework and political influences.</a:t>
            </a:r>
            <a:endParaRPr sz="4000" dirty="0"/>
          </a:p>
        </p:txBody>
      </p:sp>
    </p:spTree>
    <p:extLst>
      <p:ext uri="{BB962C8B-B14F-4D97-AF65-F5344CB8AC3E}">
        <p14:creationId xmlns:p14="http://schemas.microsoft.com/office/powerpoint/2010/main" val="397458989"/>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AIM OF LECTURE"/>
          <p:cNvSpPr txBox="1">
            <a:spLocks noGrp="1"/>
          </p:cNvSpPr>
          <p:nvPr>
            <p:ph type="title" idx="4294967295"/>
          </p:nvPr>
        </p:nvSpPr>
        <p:spPr>
          <a:xfrm>
            <a:off x="3047999" y="434971"/>
            <a:ext cx="18288002" cy="1673226"/>
          </a:xfrm>
          <a:prstGeom prst="rect">
            <a:avLst/>
          </a:prstGeom>
        </p:spPr>
        <p:txBody>
          <a:bodyPr lIns="91439" tIns="91439" rIns="91439" bIns="91439" anchor="ctr">
            <a:normAutofit/>
          </a:bodyPr>
          <a:lstStyle>
            <a:lvl1pPr defTabSz="1828800">
              <a:defRPr sz="10000" b="1" cap="none" spc="0">
                <a:solidFill>
                  <a:srgbClr val="000000"/>
                </a:solidFill>
                <a:latin typeface="Arial"/>
                <a:ea typeface="Arial"/>
                <a:cs typeface="Arial"/>
                <a:sym typeface="Arial"/>
              </a:defRPr>
            </a:lvl1pPr>
          </a:lstStyle>
          <a:p>
            <a:r>
              <a:rPr lang="en-GB" sz="7200" dirty="0"/>
              <a:t>Introduction to the Module</a:t>
            </a:r>
            <a:endParaRPr sz="7200" dirty="0"/>
          </a:p>
        </p:txBody>
      </p:sp>
      <p:sp>
        <p:nvSpPr>
          <p:cNvPr id="159" name="Introduce key terms and concepts…"/>
          <p:cNvSpPr txBox="1">
            <a:spLocks noGrp="1"/>
          </p:cNvSpPr>
          <p:nvPr>
            <p:ph type="body" idx="4294967295"/>
          </p:nvPr>
        </p:nvSpPr>
        <p:spPr>
          <a:xfrm>
            <a:off x="3047999" y="2752472"/>
            <a:ext cx="18774508" cy="8211056"/>
          </a:xfrm>
          <a:prstGeom prst="rect">
            <a:avLst/>
          </a:prstGeom>
        </p:spPr>
        <p:txBody>
          <a:bodyPr lIns="91439" tIns="91439" rIns="91439" bIns="91439" anchor="t">
            <a:normAutofit fontScale="92500"/>
          </a:bodyPr>
          <a:lstStyle/>
          <a:p>
            <a:pPr marL="0" indent="0" defTabSz="1828800">
              <a:lnSpc>
                <a:spcPct val="150000"/>
              </a:lnSpc>
              <a:spcBef>
                <a:spcPts val="0"/>
              </a:spcBef>
              <a:buSzPct val="100000"/>
              <a:buNone/>
              <a:defRPr sz="7000">
                <a:solidFill>
                  <a:srgbClr val="000000"/>
                </a:solidFill>
                <a:latin typeface="Arial"/>
                <a:ea typeface="Arial"/>
                <a:cs typeface="Arial"/>
                <a:sym typeface="Arial"/>
              </a:defRPr>
            </a:pPr>
            <a:r>
              <a:rPr lang="en-GB" sz="4000" b="1" dirty="0"/>
              <a:t>LEARNING OUTCOMES</a:t>
            </a:r>
          </a:p>
          <a:p>
            <a:pPr marL="0" indent="0" defTabSz="1828800">
              <a:lnSpc>
                <a:spcPct val="150000"/>
              </a:lnSpc>
              <a:spcBef>
                <a:spcPts val="0"/>
              </a:spcBef>
              <a:buSzPct val="100000"/>
              <a:buNone/>
              <a:defRPr sz="7000">
                <a:solidFill>
                  <a:srgbClr val="000000"/>
                </a:solidFill>
                <a:latin typeface="Arial"/>
                <a:ea typeface="Arial"/>
                <a:cs typeface="Arial"/>
                <a:sym typeface="Arial"/>
              </a:defRPr>
            </a:pPr>
            <a:endParaRPr lang="en-GB" sz="4000" b="1" dirty="0"/>
          </a:p>
          <a:p>
            <a:pPr marL="0" indent="0" defTabSz="1828800">
              <a:lnSpc>
                <a:spcPct val="150000"/>
              </a:lnSpc>
              <a:spcBef>
                <a:spcPts val="0"/>
              </a:spcBef>
              <a:buSzPct val="100000"/>
              <a:buNone/>
              <a:defRPr sz="7000">
                <a:solidFill>
                  <a:srgbClr val="000000"/>
                </a:solidFill>
                <a:latin typeface="Arial"/>
                <a:ea typeface="Arial"/>
                <a:cs typeface="Arial"/>
                <a:sym typeface="Arial"/>
              </a:defRPr>
            </a:pPr>
            <a:r>
              <a:rPr lang="en-GB" sz="4000" dirty="0"/>
              <a:t>Upon the successful completion of this module, the student should be able to:</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Analyse the origins of social policies and the impact of social policies on users of health and social care services;</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Evaluate different approaches and strategies used to measure, monitor and control the incidence of disease in communities; and</a:t>
            </a:r>
          </a:p>
          <a:p>
            <a:pPr marL="685800" indent="-685800" defTabSz="1828800">
              <a:lnSpc>
                <a:spcPct val="150000"/>
              </a:lnSpc>
              <a:spcBef>
                <a:spcPts val="0"/>
              </a:spcBef>
              <a:buSzPct val="100000"/>
              <a:buFont typeface="Arial"/>
              <a:defRPr sz="7000">
                <a:solidFill>
                  <a:srgbClr val="000000"/>
                </a:solidFill>
                <a:latin typeface="Arial"/>
                <a:ea typeface="Arial"/>
                <a:cs typeface="Arial"/>
                <a:sym typeface="Arial"/>
              </a:defRPr>
            </a:pPr>
            <a:r>
              <a:rPr lang="en-GB" sz="4000" dirty="0"/>
              <a:t>Critically examine recent developments in health and social care policy and their impact on the health and wellbeing of individuals in health or social care settings.</a:t>
            </a:r>
            <a:endParaRPr sz="4000" dirty="0"/>
          </a:p>
        </p:txBody>
      </p:sp>
    </p:spTree>
    <p:extLst>
      <p:ext uri="{BB962C8B-B14F-4D97-AF65-F5344CB8AC3E}">
        <p14:creationId xmlns:p14="http://schemas.microsoft.com/office/powerpoint/2010/main" val="965231208"/>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What is public?"/>
          <p:cNvSpPr txBox="1">
            <a:spLocks noGrp="1"/>
          </p:cNvSpPr>
          <p:nvPr>
            <p:ph type="title" idx="4294967295"/>
          </p:nvPr>
        </p:nvSpPr>
        <p:spPr>
          <a:xfrm>
            <a:off x="3047999" y="434971"/>
            <a:ext cx="18288002" cy="1673226"/>
          </a:xfrm>
          <a:prstGeom prst="rect">
            <a:avLst/>
          </a:prstGeom>
        </p:spPr>
        <p:txBody>
          <a:bodyPr lIns="91439" tIns="91439" rIns="91439" bIns="91439" anchor="ctr">
            <a:normAutofit/>
          </a:bodyPr>
          <a:lstStyle>
            <a:lvl1pPr defTabSz="1828800">
              <a:defRPr sz="10000" b="1" cap="none" spc="0">
                <a:solidFill>
                  <a:srgbClr val="000000"/>
                </a:solidFill>
                <a:latin typeface="Arial"/>
                <a:ea typeface="Arial"/>
                <a:cs typeface="Arial"/>
                <a:sym typeface="Arial"/>
              </a:defRPr>
            </a:lvl1pPr>
          </a:lstStyle>
          <a:p>
            <a:r>
              <a:rPr sz="7200" dirty="0"/>
              <a:t>What is public?</a:t>
            </a:r>
          </a:p>
        </p:txBody>
      </p:sp>
      <p:sp>
        <p:nvSpPr>
          <p:cNvPr id="164" name="“relating to or involving people in general, rather than being limited to a particular group of people”…"/>
          <p:cNvSpPr txBox="1">
            <a:spLocks noGrp="1"/>
          </p:cNvSpPr>
          <p:nvPr>
            <p:ph type="body" idx="4294967295"/>
          </p:nvPr>
        </p:nvSpPr>
        <p:spPr>
          <a:xfrm>
            <a:off x="3047999" y="2752472"/>
            <a:ext cx="18288002" cy="8211056"/>
          </a:xfrm>
          <a:prstGeom prst="rect">
            <a:avLst/>
          </a:prstGeom>
        </p:spPr>
        <p:txBody>
          <a:bodyPr lIns="91439" tIns="91439" rIns="91439" bIns="91439" anchor="t"/>
          <a:lstStyle>
            <a:lvl1pPr marL="0" indent="0" defTabSz="1828800">
              <a:lnSpc>
                <a:spcPct val="150000"/>
              </a:lnSpc>
              <a:spcBef>
                <a:spcPts val="0"/>
              </a:spcBef>
              <a:buSzTx/>
              <a:buNone/>
              <a:defRPr sz="7000">
                <a:solidFill>
                  <a:srgbClr val="000000"/>
                </a:solidFill>
                <a:latin typeface="Arial"/>
                <a:ea typeface="Arial"/>
                <a:cs typeface="Arial"/>
                <a:sym typeface="Arial"/>
              </a:defRPr>
            </a:lvl1pPr>
            <a:lvl2pPr marL="0" indent="0" defTabSz="1828800">
              <a:lnSpc>
                <a:spcPct val="150000"/>
              </a:lnSpc>
              <a:spcBef>
                <a:spcPts val="0"/>
              </a:spcBef>
              <a:buSzTx/>
              <a:buNone/>
              <a:defRPr sz="7000">
                <a:solidFill>
                  <a:srgbClr val="000000"/>
                </a:solidFill>
                <a:latin typeface="Arial"/>
                <a:ea typeface="Arial"/>
                <a:cs typeface="Arial"/>
                <a:sym typeface="Arial"/>
              </a:defRPr>
            </a:lvl2pPr>
          </a:lstStyle>
          <a:p>
            <a:r>
              <a:rPr dirty="0"/>
              <a:t>“relating to or involving people in general, rather than being limited to a particular group of people”</a:t>
            </a:r>
          </a:p>
          <a:p>
            <a:pPr lvl="1"/>
            <a:r>
              <a:rPr dirty="0"/>
              <a:t>                       -Cambridge Dictionary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What is health?"/>
          <p:cNvSpPr txBox="1">
            <a:spLocks noGrp="1"/>
          </p:cNvSpPr>
          <p:nvPr>
            <p:ph type="title" idx="4294967295"/>
          </p:nvPr>
        </p:nvSpPr>
        <p:spPr>
          <a:xfrm>
            <a:off x="3047999" y="434971"/>
            <a:ext cx="18288002" cy="1673226"/>
          </a:xfrm>
          <a:prstGeom prst="rect">
            <a:avLst/>
          </a:prstGeom>
        </p:spPr>
        <p:txBody>
          <a:bodyPr lIns="91439" tIns="91439" rIns="91439" bIns="91439" anchor="ctr"/>
          <a:lstStyle>
            <a:lvl1pPr defTabSz="1828800">
              <a:defRPr sz="7500" b="1" cap="none" spc="0">
                <a:solidFill>
                  <a:srgbClr val="000000"/>
                </a:solidFill>
                <a:latin typeface="Arial"/>
                <a:ea typeface="Arial"/>
                <a:cs typeface="Arial"/>
                <a:sym typeface="Arial"/>
              </a:defRPr>
            </a:lvl1pPr>
          </a:lstStyle>
          <a:p>
            <a:r>
              <a:rPr dirty="0"/>
              <a:t>What is health?</a:t>
            </a:r>
          </a:p>
        </p:txBody>
      </p:sp>
      <p:sp>
        <p:nvSpPr>
          <p:cNvPr id="169" name="Health is a state of complete physical, mental and social well-being and not merely the absence of disease or infirmity.…"/>
          <p:cNvSpPr txBox="1">
            <a:spLocks noGrp="1"/>
          </p:cNvSpPr>
          <p:nvPr>
            <p:ph type="body" idx="4294967295"/>
          </p:nvPr>
        </p:nvSpPr>
        <p:spPr>
          <a:xfrm>
            <a:off x="1406769" y="2351611"/>
            <a:ext cx="20292646" cy="8631871"/>
          </a:xfrm>
          <a:prstGeom prst="rect">
            <a:avLst/>
          </a:prstGeom>
        </p:spPr>
        <p:txBody>
          <a:bodyPr lIns="91439" tIns="91439" rIns="91439" bIns="91439" anchor="t">
            <a:normAutofit fontScale="85000" lnSpcReduction="20000"/>
          </a:bodyPr>
          <a:lstStyle/>
          <a:p>
            <a:pPr marL="0" indent="0" defTabSz="1828800">
              <a:lnSpc>
                <a:spcPct val="150000"/>
              </a:lnSpc>
              <a:spcBef>
                <a:spcPts val="0"/>
              </a:spcBef>
              <a:buSzPct val="100000"/>
              <a:buNone/>
              <a:defRPr sz="2500" b="1">
                <a:solidFill>
                  <a:srgbClr val="000000"/>
                </a:solidFill>
                <a:latin typeface="Arial"/>
                <a:ea typeface="Arial"/>
                <a:cs typeface="Arial"/>
                <a:sym typeface="Arial"/>
              </a:defRPr>
            </a:pPr>
            <a:r>
              <a:rPr sz="3300" dirty="0"/>
              <a:t>Health is a state of complete physical, mental and social well-being and not merely the absence of disease or infirmity.</a:t>
            </a:r>
            <a:endParaRPr lang="en-GB" sz="3300" dirty="0"/>
          </a:p>
          <a:p>
            <a:pPr marL="0" indent="0" defTabSz="1828800">
              <a:lnSpc>
                <a:spcPct val="150000"/>
              </a:lnSpc>
              <a:spcBef>
                <a:spcPts val="0"/>
              </a:spcBef>
              <a:buSzPct val="100000"/>
              <a:buNone/>
              <a:defRPr sz="2500" b="1">
                <a:solidFill>
                  <a:srgbClr val="000000"/>
                </a:solidFill>
                <a:latin typeface="Arial"/>
                <a:ea typeface="Arial"/>
                <a:cs typeface="Arial"/>
                <a:sym typeface="Arial"/>
              </a:defRPr>
            </a:pPr>
            <a:endParaRPr sz="3300" dirty="0"/>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The enjoyment of the highest attainable standard of health is one of the fundamental rights of every human being without distinction of race, religion, political belief, economic or social condition.</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The health of all peoples is fundamental to the attainment of peace and security and is dependent on the fullest co-operation of individuals and States.</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The achievement of any State in the promotion and protection of health is of value to all.</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Unequal development in different countries in the promotion of health and control of diseases, especially communicable disease, is a common danger.</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Healthy development of the child is of basic importance; the ability to live harmoniously in a changing total environment is essential to such development.</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The extension to all peoples of the benefits of medical, psychological and related knowledge is essential to the fullest attainment of health.</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Informed opinion and active co-operation on the part of the public are of the utmost importance in the improvement of the health of the people.</a:t>
            </a:r>
          </a:p>
          <a:p>
            <a:pPr marL="685800" indent="-685800" defTabSz="1828800">
              <a:lnSpc>
                <a:spcPct val="150000"/>
              </a:lnSpc>
              <a:spcBef>
                <a:spcPts val="0"/>
              </a:spcBef>
              <a:buSzPct val="100000"/>
              <a:buFont typeface="Arial"/>
              <a:defRPr sz="2500">
                <a:solidFill>
                  <a:srgbClr val="000000"/>
                </a:solidFill>
                <a:latin typeface="Arial"/>
                <a:ea typeface="Arial"/>
                <a:cs typeface="Arial"/>
                <a:sym typeface="Arial"/>
              </a:defRPr>
            </a:pPr>
            <a:r>
              <a:rPr sz="2900" dirty="0"/>
              <a:t>Governments have a responsibility for the health of their peoples which can be fulfilled only by the provision of adequate health and social measures.</a:t>
            </a:r>
          </a:p>
        </p:txBody>
      </p:sp>
      <p:sp>
        <p:nvSpPr>
          <p:cNvPr id="170" name="Constitution of the World Health Organization"/>
          <p:cNvSpPr txBox="1"/>
          <p:nvPr/>
        </p:nvSpPr>
        <p:spPr>
          <a:xfrm>
            <a:off x="15320919" y="10767061"/>
            <a:ext cx="5870197" cy="4719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lvl1pPr>
              <a:defRPr sz="4500">
                <a:solidFill>
                  <a:srgbClr val="000000"/>
                </a:solidFill>
              </a:defRPr>
            </a:lvl1pPr>
          </a:lstStyle>
          <a:p>
            <a:r>
              <a:rPr sz="2400" dirty="0"/>
              <a:t>Constitution of the World Health Organization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9">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9"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What is pubic health?"/>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rPr dirty="0"/>
              <a:t>What is pub</a:t>
            </a:r>
            <a:r>
              <a:rPr lang="en-GB"/>
              <a:t>l</a:t>
            </a:r>
            <a:r>
              <a:t>ic</a:t>
            </a:r>
            <a:r>
              <a:rPr dirty="0"/>
              <a:t> health?</a:t>
            </a:r>
          </a:p>
        </p:txBody>
      </p:sp>
      <p:sp>
        <p:nvSpPr>
          <p:cNvPr id="175" name="“Public health is the science of protecting and improving the health of people and their communities. This work is achieved by promoting healthy lifestyles, researching disease and injury prevention, and detecting, preventing and responding to infectious"/>
          <p:cNvSpPr txBox="1">
            <a:spLocks noGrp="1"/>
          </p:cNvSpPr>
          <p:nvPr>
            <p:ph type="body" idx="4294967295"/>
          </p:nvPr>
        </p:nvSpPr>
        <p:spPr>
          <a:xfrm>
            <a:off x="3047999" y="2752472"/>
            <a:ext cx="18288002" cy="8211056"/>
          </a:xfrm>
          <a:prstGeom prst="rect">
            <a:avLst/>
          </a:prstGeom>
        </p:spPr>
        <p:txBody>
          <a:bodyPr lIns="91439" tIns="91439" rIns="91439" bIns="91439" anchor="t">
            <a:normAutofit lnSpcReduction="10000"/>
          </a:bodyPr>
          <a:lstStyle/>
          <a:p>
            <a:pPr marL="0" indent="0" defTabSz="1225296">
              <a:lnSpc>
                <a:spcPct val="150000"/>
              </a:lnSpc>
              <a:spcBef>
                <a:spcPts val="0"/>
              </a:spcBef>
              <a:buSzTx/>
              <a:buNone/>
              <a:defRPr sz="4690">
                <a:solidFill>
                  <a:srgbClr val="000000"/>
                </a:solidFill>
                <a:latin typeface="Arial"/>
                <a:ea typeface="Arial"/>
                <a:cs typeface="Arial"/>
                <a:sym typeface="Arial"/>
              </a:defRPr>
            </a:pPr>
            <a:r>
              <a:rPr dirty="0"/>
              <a:t>“Public health is the science of protecting and improving the health of people and their communities. This work is achieved by promoting healthy lifestyles, researching disease and injury prevention, and detecting, preventing and responding to infectious diseases. Overall, public health is concerned with protecting the health of entire populations. These populations can be as small as a local neighborhood, or as big as an entire country or region of the world.”</a:t>
            </a:r>
          </a:p>
          <a:p>
            <a:pPr marL="0" lvl="3" indent="0" defTabSz="1225296">
              <a:lnSpc>
                <a:spcPct val="150000"/>
              </a:lnSpc>
              <a:spcBef>
                <a:spcPts val="0"/>
              </a:spcBef>
              <a:buSzTx/>
              <a:buNone/>
              <a:defRPr sz="4690">
                <a:solidFill>
                  <a:srgbClr val="000000"/>
                </a:solidFill>
                <a:latin typeface="Arial"/>
                <a:ea typeface="Arial"/>
                <a:cs typeface="Arial"/>
                <a:sym typeface="Arial"/>
              </a:defRPr>
            </a:pPr>
            <a:r>
              <a:rPr dirty="0"/>
              <a:t>                                                                                </a:t>
            </a:r>
            <a:r>
              <a:rPr lang="en-GB" dirty="0"/>
              <a:t>(</a:t>
            </a:r>
            <a:r>
              <a:rPr dirty="0"/>
              <a:t>CDC Foundation</a:t>
            </a:r>
            <a:r>
              <a:rPr lang="en-GB" dirty="0"/>
              <a:t>)</a:t>
            </a:r>
            <a:endParaRPr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5">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5">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What is policy?"/>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What is policy?</a:t>
            </a:r>
          </a:p>
        </p:txBody>
      </p:sp>
      <p:sp>
        <p:nvSpPr>
          <p:cNvPr id="180" name="“a set of ideas or a plan of what to do in particular situations that has been agreed to officially by a group of people, a business organization, a government, or a political party”…"/>
          <p:cNvSpPr txBox="1">
            <a:spLocks noGrp="1"/>
          </p:cNvSpPr>
          <p:nvPr>
            <p:ph type="body" idx="4294967295"/>
          </p:nvPr>
        </p:nvSpPr>
        <p:spPr>
          <a:xfrm>
            <a:off x="3047999" y="2752472"/>
            <a:ext cx="18288002" cy="8211056"/>
          </a:xfrm>
          <a:prstGeom prst="rect">
            <a:avLst/>
          </a:prstGeom>
        </p:spPr>
        <p:txBody>
          <a:bodyPr lIns="91439" tIns="91439" rIns="91439" bIns="91439" anchor="t">
            <a:normAutofit/>
          </a:bodyPr>
          <a:lstStyle>
            <a:lvl1pPr marL="0" indent="0" defTabSz="1700783">
              <a:lnSpc>
                <a:spcPct val="150000"/>
              </a:lnSpc>
              <a:spcBef>
                <a:spcPts val="0"/>
              </a:spcBef>
              <a:buSzTx/>
              <a:buNone/>
              <a:defRPr sz="6510">
                <a:solidFill>
                  <a:srgbClr val="000000"/>
                </a:solidFill>
                <a:latin typeface="Arial"/>
                <a:ea typeface="Arial"/>
                <a:cs typeface="Arial"/>
                <a:sym typeface="Arial"/>
              </a:defRPr>
            </a:lvl1pPr>
            <a:lvl2pPr marL="0" indent="0" defTabSz="1700783">
              <a:lnSpc>
                <a:spcPct val="150000"/>
              </a:lnSpc>
              <a:spcBef>
                <a:spcPts val="0"/>
              </a:spcBef>
              <a:buSzTx/>
              <a:buNone/>
              <a:defRPr sz="6510">
                <a:solidFill>
                  <a:srgbClr val="000000"/>
                </a:solidFill>
                <a:latin typeface="Arial"/>
                <a:ea typeface="Arial"/>
                <a:cs typeface="Arial"/>
                <a:sym typeface="Arial"/>
              </a:defRPr>
            </a:lvl2pPr>
          </a:lstStyle>
          <a:p>
            <a:r>
              <a:rPr sz="4800" dirty="0"/>
              <a:t>“a set of ideas or a plan of what to do in particular situations that has been agreed to officially by a group of people, a business organization, a government, or a political party”</a:t>
            </a:r>
          </a:p>
          <a:p>
            <a:pPr lvl="1"/>
            <a:r>
              <a:rPr sz="4800" dirty="0"/>
              <a:t>                       </a:t>
            </a:r>
            <a:endParaRPr lang="en-GB" sz="4800" dirty="0"/>
          </a:p>
          <a:p>
            <a:pPr lvl="1"/>
            <a:endParaRPr lang="en-GB" sz="4800" dirty="0"/>
          </a:p>
          <a:p>
            <a:pPr lvl="1"/>
            <a:endParaRPr lang="en-GB" sz="4800" dirty="0"/>
          </a:p>
          <a:p>
            <a:pPr lvl="1" algn="r"/>
            <a:r>
              <a:rPr lang="en-GB" sz="4800" dirty="0"/>
              <a:t>(</a:t>
            </a:r>
            <a:r>
              <a:rPr sz="4800" dirty="0"/>
              <a:t>Cambridge Dictionary</a:t>
            </a:r>
            <a:r>
              <a:rPr lang="en-GB" sz="4800" dirty="0"/>
              <a:t>)</a:t>
            </a:r>
            <a:endParaRPr sz="4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0">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0">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80">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0"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Who is responsible for public health policy?"/>
          <p:cNvSpPr txBox="1">
            <a:spLocks noGrp="1"/>
          </p:cNvSpPr>
          <p:nvPr>
            <p:ph type="title" idx="4294967295"/>
          </p:nvPr>
        </p:nvSpPr>
        <p:spPr>
          <a:xfrm>
            <a:off x="3047999" y="434971"/>
            <a:ext cx="18288002" cy="1673226"/>
          </a:xfrm>
          <a:prstGeom prst="rect">
            <a:avLst/>
          </a:prstGeom>
        </p:spPr>
        <p:txBody>
          <a:bodyPr lIns="91439" tIns="91439" rIns="91439" bIns="91439" anchor="ctr"/>
          <a:lstStyle>
            <a:lvl1pPr defTabSz="1225296">
              <a:defRPr sz="6700" b="1" cap="none" spc="0">
                <a:solidFill>
                  <a:srgbClr val="000000"/>
                </a:solidFill>
                <a:latin typeface="Arial"/>
                <a:ea typeface="Arial"/>
                <a:cs typeface="Arial"/>
                <a:sym typeface="Arial"/>
              </a:defRPr>
            </a:lvl1pPr>
          </a:lstStyle>
          <a:p>
            <a:r>
              <a:t>Who is responsible for public health policy?</a:t>
            </a:r>
          </a:p>
        </p:txBody>
      </p:sp>
      <p:sp>
        <p:nvSpPr>
          <p:cNvPr id="183" name="Department of Health and Social Care…"/>
          <p:cNvSpPr txBox="1">
            <a:spLocks noGrp="1"/>
          </p:cNvSpPr>
          <p:nvPr>
            <p:ph type="body" idx="4294967295"/>
          </p:nvPr>
        </p:nvSpPr>
        <p:spPr>
          <a:xfrm>
            <a:off x="3047999" y="2752472"/>
            <a:ext cx="18288002" cy="8211056"/>
          </a:xfrm>
          <a:prstGeom prst="rect">
            <a:avLst/>
          </a:prstGeom>
        </p:spPr>
        <p:txBody>
          <a:bodyPr lIns="91439" tIns="91439" rIns="91439" bIns="91439" anchor="t">
            <a:normAutofit fontScale="92500"/>
          </a:bodyPr>
          <a:lstStyle/>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Department of Health and Social Care</a:t>
            </a:r>
          </a:p>
          <a:p>
            <a:pPr marL="1152144" lvl="3" indent="-384047" defTabSz="1024127">
              <a:lnSpc>
                <a:spcPct val="150000"/>
              </a:lnSpc>
              <a:spcBef>
                <a:spcPts val="0"/>
              </a:spcBef>
              <a:buSzPct val="100000"/>
              <a:buFont typeface="Arial"/>
              <a:defRPr sz="3472">
                <a:solidFill>
                  <a:srgbClr val="000000"/>
                </a:solidFill>
                <a:latin typeface="Arial"/>
                <a:ea typeface="Arial"/>
                <a:cs typeface="Arial"/>
                <a:sym typeface="Arial"/>
              </a:defRPr>
            </a:pPr>
            <a:r>
              <a:t>Before Oct. 1st, 2021: Public Health England</a:t>
            </a:r>
          </a:p>
          <a:p>
            <a:pPr marL="1152144" lvl="3" indent="-384047" defTabSz="1024127">
              <a:lnSpc>
                <a:spcPct val="150000"/>
              </a:lnSpc>
              <a:spcBef>
                <a:spcPts val="0"/>
              </a:spcBef>
              <a:buSzPct val="100000"/>
              <a:buFont typeface="Arial"/>
              <a:defRPr sz="3472">
                <a:solidFill>
                  <a:srgbClr val="000000"/>
                </a:solidFill>
                <a:latin typeface="Arial"/>
                <a:ea typeface="Arial"/>
                <a:cs typeface="Arial"/>
                <a:sym typeface="Arial"/>
              </a:defRPr>
            </a:pPr>
            <a:r>
              <a:t>After Oct. 1st, 2021: UK Health Security Agency (health protection) and the Office for Health Improvement and Disparities (health improvement)</a:t>
            </a:r>
          </a:p>
          <a:p>
            <a:pPr marL="1152144" lvl="3" indent="-384047" defTabSz="1024127">
              <a:lnSpc>
                <a:spcPct val="150000"/>
              </a:lnSpc>
              <a:spcBef>
                <a:spcPts val="0"/>
              </a:spcBef>
              <a:buSzPct val="100000"/>
              <a:buFont typeface="Arial"/>
              <a:defRPr sz="3472">
                <a:solidFill>
                  <a:srgbClr val="000000"/>
                </a:solidFill>
                <a:latin typeface="Arial"/>
                <a:ea typeface="Arial"/>
                <a:cs typeface="Arial"/>
                <a:sym typeface="Arial"/>
              </a:defRPr>
            </a:pPr>
            <a:r>
              <a:t>NHS England</a:t>
            </a:r>
          </a:p>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NHS Wales</a:t>
            </a:r>
          </a:p>
          <a:p>
            <a:pPr marL="1152144" lvl="3" indent="-384047" defTabSz="1024127">
              <a:lnSpc>
                <a:spcPct val="150000"/>
              </a:lnSpc>
              <a:spcBef>
                <a:spcPts val="0"/>
              </a:spcBef>
              <a:buSzPct val="100000"/>
              <a:buFont typeface="Arial"/>
              <a:defRPr sz="3472">
                <a:solidFill>
                  <a:srgbClr val="000000"/>
                </a:solidFill>
                <a:latin typeface="Arial"/>
                <a:ea typeface="Arial"/>
                <a:cs typeface="Arial"/>
                <a:sym typeface="Arial"/>
              </a:defRPr>
            </a:pPr>
            <a:r>
              <a:t>Public Health Wales</a:t>
            </a:r>
          </a:p>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NHS Scotland</a:t>
            </a:r>
          </a:p>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Public Health Scotland</a:t>
            </a:r>
          </a:p>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Health and Social Care in Northern Ireland</a:t>
            </a:r>
          </a:p>
          <a:p>
            <a:pPr marL="384048" indent="-384048" defTabSz="1024127">
              <a:lnSpc>
                <a:spcPct val="150000"/>
              </a:lnSpc>
              <a:spcBef>
                <a:spcPts val="0"/>
              </a:spcBef>
              <a:buSzPct val="100000"/>
              <a:buFont typeface="Arial"/>
              <a:defRPr sz="3472">
                <a:solidFill>
                  <a:srgbClr val="000000"/>
                </a:solidFill>
                <a:latin typeface="Arial"/>
                <a:ea typeface="Arial"/>
                <a:cs typeface="Arial"/>
                <a:sym typeface="Arial"/>
              </a:defRPr>
            </a:pPr>
            <a:r>
              <a:t>Public Health Agency (Northern Ireland)</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What are some current public health issues?"/>
          <p:cNvSpPr txBox="1">
            <a:spLocks noGrp="1"/>
          </p:cNvSpPr>
          <p:nvPr>
            <p:ph type="title" idx="4294967295"/>
          </p:nvPr>
        </p:nvSpPr>
        <p:spPr>
          <a:xfrm>
            <a:off x="3047999" y="434971"/>
            <a:ext cx="18288002" cy="1673226"/>
          </a:xfrm>
          <a:prstGeom prst="rect">
            <a:avLst/>
          </a:prstGeom>
        </p:spPr>
        <p:txBody>
          <a:bodyPr lIns="91439" tIns="91439" rIns="91439" bIns="91439" anchor="ctr"/>
          <a:lstStyle/>
          <a:p>
            <a:pPr defTabSz="1207008">
              <a:defRPr sz="6600" b="1" cap="none" spc="0">
                <a:solidFill>
                  <a:srgbClr val="000000"/>
                </a:solidFill>
                <a:latin typeface="Arial"/>
                <a:ea typeface="Arial"/>
                <a:cs typeface="Arial"/>
                <a:sym typeface="Arial"/>
              </a:defRPr>
            </a:pPr>
            <a:r>
              <a:rPr dirty="0"/>
              <a:t>What are some current public health issues?</a:t>
            </a:r>
          </a:p>
        </p:txBody>
      </p:sp>
      <p:sp>
        <p:nvSpPr>
          <p:cNvPr id="188" name="Cold weather and COVID-19…"/>
          <p:cNvSpPr txBox="1">
            <a:spLocks noGrp="1"/>
          </p:cNvSpPr>
          <p:nvPr>
            <p:ph type="body" sz="half" idx="4294967295"/>
          </p:nvPr>
        </p:nvSpPr>
        <p:spPr>
          <a:xfrm>
            <a:off x="3152057" y="2087821"/>
            <a:ext cx="9267937" cy="9015234"/>
          </a:xfrm>
          <a:prstGeom prst="rect">
            <a:avLst/>
          </a:prstGeom>
        </p:spPr>
        <p:txBody>
          <a:bodyPr lIns="91439" tIns="91439" rIns="91439" bIns="91439" anchor="t">
            <a:normAutofit lnSpcReduction="10000"/>
          </a:bodyPr>
          <a:lstStyle/>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Cold weather and COVID-19</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Air pollution</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Alcohol</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Antimicrobial resistance</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Bowel cancer</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Cardiovascular disease prevention</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Cervical screening</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Child dental health</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Community-</a:t>
            </a:r>
            <a:r>
              <a:rPr dirty="0" err="1"/>
              <a:t>centred</a:t>
            </a:r>
            <a:r>
              <a:rPr dirty="0"/>
              <a:t> approaches for health and wellbeing</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Dementia</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Early years</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Flu </a:t>
            </a:r>
            <a:r>
              <a:rPr dirty="0" err="1"/>
              <a:t>immunisation</a:t>
            </a:r>
            <a:r>
              <a:rPr dirty="0"/>
              <a:t> </a:t>
            </a:r>
            <a:r>
              <a:rPr dirty="0" err="1"/>
              <a:t>programme</a:t>
            </a:r>
            <a:r>
              <a:rPr dirty="0"/>
              <a:t> and COVID-19</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Health economics</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Health and work</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High blood pressure</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HIV testing</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Mental health</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Obesity and the food environment</a:t>
            </a:r>
          </a:p>
          <a:p>
            <a:pPr marL="589788" indent="-589788" defTabSz="1572768">
              <a:lnSpc>
                <a:spcPct val="150000"/>
              </a:lnSpc>
              <a:spcBef>
                <a:spcPts val="0"/>
              </a:spcBef>
              <a:buSzPct val="100000"/>
              <a:buFont typeface="Arial"/>
              <a:defRPr sz="2150">
                <a:solidFill>
                  <a:srgbClr val="000000"/>
                </a:solidFill>
                <a:latin typeface="Arial"/>
                <a:ea typeface="Arial"/>
                <a:cs typeface="Arial"/>
                <a:sym typeface="Arial"/>
              </a:defRPr>
            </a:pPr>
            <a:r>
              <a:rPr dirty="0"/>
              <a:t>Physical activity</a:t>
            </a:r>
          </a:p>
        </p:txBody>
      </p:sp>
      <p:sp>
        <p:nvSpPr>
          <p:cNvPr id="189" name="Physical activity: prevention and management of long-term conditions…"/>
          <p:cNvSpPr txBox="1"/>
          <p:nvPr/>
        </p:nvSpPr>
        <p:spPr>
          <a:xfrm>
            <a:off x="12923481" y="2087821"/>
            <a:ext cx="9267938" cy="901523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91439" bIns="91439">
            <a:normAutofit fontScale="92500"/>
          </a:bodyPr>
          <a:lstStyle/>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Physical activity: prevention and management of long-term conditions</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Preventing drug misuse deaths</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Preventing ill health from alcohol and tobacco use</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Preventing infections and reducing AMR</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Preventing STIs</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Prevention - a life course approach</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Productive healthy ageing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Reproductive health and pregnancy planning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Rough sleeping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Smoking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Smoking and mental health</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Stopping smoking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Tobacco and alcohol CQUIN</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Tobacco packaging</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Tuberculosis</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Type 2 diabetes</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Using the NHS Health Check </a:t>
            </a:r>
            <a:r>
              <a:rPr dirty="0" err="1"/>
              <a:t>programme</a:t>
            </a:r>
            <a:r>
              <a:rPr dirty="0"/>
              <a:t> to prevent CVD</a:t>
            </a:r>
          </a:p>
          <a:p>
            <a:pPr marL="402336" indent="-279400" algn="l" defTabSz="402336">
              <a:lnSpc>
                <a:spcPct val="150000"/>
              </a:lnSpc>
              <a:buClr>
                <a:srgbClr val="1D70B8"/>
              </a:buClr>
              <a:buSzPct val="100000"/>
              <a:buFont typeface="Helvetica"/>
              <a:buChar char="•"/>
              <a:defRPr sz="2200">
                <a:solidFill>
                  <a:srgbClr val="000000"/>
                </a:solidFill>
                <a:latin typeface="Arial"/>
                <a:ea typeface="Arial"/>
                <a:cs typeface="Arial"/>
                <a:sym typeface="Arial"/>
              </a:defRPr>
            </a:pPr>
            <a:r>
              <a:rPr dirty="0"/>
              <a:t>	Whole systems approach to obesity</a:t>
            </a:r>
          </a:p>
        </p:txBody>
      </p:sp>
      <p:sp>
        <p:nvSpPr>
          <p:cNvPr id="2" name="Rectangle 1">
            <a:extLst>
              <a:ext uri="{FF2B5EF4-FFF2-40B4-BE49-F238E27FC236}">
                <a16:creationId xmlns:a16="http://schemas.microsoft.com/office/drawing/2014/main" id="{F5F330FF-46A8-48B6-AFC2-576FC9522B7F}"/>
              </a:ext>
            </a:extLst>
          </p:cNvPr>
          <p:cNvSpPr/>
          <p:nvPr/>
        </p:nvSpPr>
        <p:spPr>
          <a:xfrm>
            <a:off x="11916508" y="10872222"/>
            <a:ext cx="12192000" cy="461665"/>
          </a:xfrm>
          <a:prstGeom prst="rect">
            <a:avLst/>
          </a:prstGeom>
        </p:spPr>
        <p:txBody>
          <a:bodyPr>
            <a:spAutoFit/>
          </a:bodyPr>
          <a:lstStyle/>
          <a:p>
            <a:r>
              <a:rPr lang="en-GB" sz="2400" dirty="0">
                <a:solidFill>
                  <a:schemeClr val="bg1"/>
                </a:solidFill>
              </a:rPr>
              <a:t>Source: </a:t>
            </a:r>
            <a:r>
              <a:rPr lang="en-GB" sz="2400" dirty="0">
                <a:solidFill>
                  <a:schemeClr val="bg1"/>
                </a:solidFill>
                <a:hlinkClick r:id="rId2"/>
              </a:rPr>
              <a:t>https://www.gov.uk/government/collections/health-matters-public-health-issues</a:t>
            </a:r>
            <a:r>
              <a:rPr lang="en-GB" sz="2400" dirty="0">
                <a:solidFill>
                  <a:schemeClr val="bg1"/>
                </a:solidFill>
              </a:rPr>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COVID-19 Context"/>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COVID-19 Context</a:t>
            </a:r>
          </a:p>
        </p:txBody>
      </p:sp>
      <p:sp>
        <p:nvSpPr>
          <p:cNvPr id="194" name="Changes to public health organizational structures…"/>
          <p:cNvSpPr txBox="1">
            <a:spLocks noGrp="1"/>
          </p:cNvSpPr>
          <p:nvPr>
            <p:ph type="body" idx="4294967295"/>
          </p:nvPr>
        </p:nvSpPr>
        <p:spPr>
          <a:xfrm>
            <a:off x="3047999" y="2752472"/>
            <a:ext cx="18288002" cy="8211056"/>
          </a:xfrm>
          <a:prstGeom prst="rect">
            <a:avLst/>
          </a:prstGeom>
        </p:spPr>
        <p:txBody>
          <a:bodyPr lIns="91439" tIns="91439" rIns="91439" bIns="91439" anchor="t">
            <a:normAutofit/>
          </a:bodyPr>
          <a:lstStyle/>
          <a:p>
            <a:pPr marL="603504" indent="-603504" defTabSz="1609344">
              <a:lnSpc>
                <a:spcPct val="150000"/>
              </a:lnSpc>
              <a:spcBef>
                <a:spcPts val="0"/>
              </a:spcBef>
              <a:buSzPct val="100000"/>
              <a:buFont typeface="Arial"/>
              <a:defRPr sz="6160">
                <a:solidFill>
                  <a:srgbClr val="000000"/>
                </a:solidFill>
                <a:latin typeface="Arial"/>
                <a:ea typeface="Arial"/>
                <a:cs typeface="Arial"/>
                <a:sym typeface="Arial"/>
              </a:defRPr>
            </a:pPr>
            <a:r>
              <a:rPr sz="5400" dirty="0"/>
              <a:t>Changes to public health organizational structures</a:t>
            </a:r>
          </a:p>
          <a:p>
            <a:pPr marL="603504" indent="-603504" defTabSz="1609344">
              <a:lnSpc>
                <a:spcPct val="150000"/>
              </a:lnSpc>
              <a:spcBef>
                <a:spcPts val="0"/>
              </a:spcBef>
              <a:buSzPct val="100000"/>
              <a:buFont typeface="Arial"/>
              <a:defRPr sz="6160">
                <a:solidFill>
                  <a:srgbClr val="000000"/>
                </a:solidFill>
                <a:latin typeface="Arial"/>
                <a:ea typeface="Arial"/>
                <a:cs typeface="Arial"/>
                <a:sym typeface="Arial"/>
              </a:defRPr>
            </a:pPr>
            <a:r>
              <a:rPr sz="5400" dirty="0"/>
              <a:t>Test and Trace</a:t>
            </a:r>
          </a:p>
          <a:p>
            <a:pPr marL="603504" indent="-603504" defTabSz="1609344">
              <a:lnSpc>
                <a:spcPct val="150000"/>
              </a:lnSpc>
              <a:spcBef>
                <a:spcPts val="0"/>
              </a:spcBef>
              <a:buSzPct val="100000"/>
              <a:buFont typeface="Arial"/>
              <a:defRPr sz="6160">
                <a:solidFill>
                  <a:srgbClr val="000000"/>
                </a:solidFill>
                <a:latin typeface="Arial"/>
                <a:ea typeface="Arial"/>
                <a:cs typeface="Arial"/>
                <a:sym typeface="Arial"/>
              </a:defRPr>
            </a:pPr>
            <a:r>
              <a:rPr sz="5400" dirty="0"/>
              <a:t>Face coverings</a:t>
            </a:r>
          </a:p>
          <a:p>
            <a:pPr marL="603504" indent="-603504" defTabSz="1609344">
              <a:lnSpc>
                <a:spcPct val="150000"/>
              </a:lnSpc>
              <a:spcBef>
                <a:spcPts val="0"/>
              </a:spcBef>
              <a:buSzPct val="100000"/>
              <a:buFont typeface="Arial"/>
              <a:defRPr sz="6160">
                <a:solidFill>
                  <a:srgbClr val="000000"/>
                </a:solidFill>
                <a:latin typeface="Arial"/>
                <a:ea typeface="Arial"/>
                <a:cs typeface="Arial"/>
                <a:sym typeface="Arial"/>
              </a:defRPr>
            </a:pPr>
            <a:r>
              <a:rPr sz="5400" dirty="0"/>
              <a:t>Vaccination program</a:t>
            </a:r>
          </a:p>
          <a:p>
            <a:pPr marL="603504" indent="-603504" defTabSz="1609344">
              <a:lnSpc>
                <a:spcPct val="150000"/>
              </a:lnSpc>
              <a:spcBef>
                <a:spcPts val="0"/>
              </a:spcBef>
              <a:buSzPct val="100000"/>
              <a:buFont typeface="Arial"/>
              <a:defRPr sz="6160">
                <a:solidFill>
                  <a:srgbClr val="000000"/>
                </a:solidFill>
                <a:latin typeface="Arial"/>
                <a:ea typeface="Arial"/>
                <a:cs typeface="Arial"/>
                <a:sym typeface="Arial"/>
              </a:defRPr>
            </a:pPr>
            <a:r>
              <a:rPr sz="5400" dirty="0"/>
              <a:t>Public health messaging (i.e. </a:t>
            </a:r>
            <a:r>
              <a:rPr lang="en-GB" sz="5400" dirty="0"/>
              <a:t>"</a:t>
            </a:r>
            <a:r>
              <a:rPr sz="5400" dirty="0"/>
              <a:t>Hands, Face, Space</a:t>
            </a:r>
            <a:r>
              <a:rPr lang="en-GB" sz="5400" dirty="0"/>
              <a:t>"</a:t>
            </a:r>
            <a:r>
              <a:rPr sz="5400" dirty="0"/>
              <a:t>)</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Future of public health policy"/>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Future of public health policy</a:t>
            </a:r>
          </a:p>
        </p:txBody>
      </p:sp>
      <p:sp>
        <p:nvSpPr>
          <p:cNvPr id="197" name="Tackling health inequalities…"/>
          <p:cNvSpPr txBox="1">
            <a:spLocks noGrp="1"/>
          </p:cNvSpPr>
          <p:nvPr>
            <p:ph type="body" idx="4294967295"/>
          </p:nvPr>
        </p:nvSpPr>
        <p:spPr>
          <a:xfrm>
            <a:off x="3047999" y="2752472"/>
            <a:ext cx="18288002" cy="8211056"/>
          </a:xfrm>
          <a:prstGeom prst="rect">
            <a:avLst/>
          </a:prstGeom>
        </p:spPr>
        <p:txBody>
          <a:bodyPr lIns="91439" tIns="91439" rIns="91439" bIns="91439" anchor="t"/>
          <a:lstStyle/>
          <a:p>
            <a:pPr marL="1244600" indent="-1244600" defTabSz="1828800">
              <a:lnSpc>
                <a:spcPct val="150000"/>
              </a:lnSpc>
              <a:spcBef>
                <a:spcPts val="0"/>
              </a:spcBef>
              <a:buSzPct val="100000"/>
              <a:buAutoNum type="arabicPeriod"/>
              <a:defRPr sz="7000">
                <a:solidFill>
                  <a:srgbClr val="000000"/>
                </a:solidFill>
                <a:latin typeface="Arial"/>
                <a:ea typeface="Arial"/>
                <a:cs typeface="Arial"/>
                <a:sym typeface="Arial"/>
              </a:defRPr>
            </a:pPr>
            <a:r>
              <a:rPr dirty="0"/>
              <a:t>Tackling health inequalities</a:t>
            </a:r>
          </a:p>
          <a:p>
            <a:pPr marL="1244600" indent="-1244600" defTabSz="1828800">
              <a:lnSpc>
                <a:spcPct val="150000"/>
              </a:lnSpc>
              <a:spcBef>
                <a:spcPts val="0"/>
              </a:spcBef>
              <a:buSzPct val="100000"/>
              <a:buAutoNum type="arabicPeriod"/>
              <a:defRPr sz="7000">
                <a:solidFill>
                  <a:srgbClr val="000000"/>
                </a:solidFill>
                <a:latin typeface="Arial"/>
                <a:ea typeface="Arial"/>
                <a:cs typeface="Arial"/>
                <a:sym typeface="Arial"/>
              </a:defRPr>
            </a:pPr>
            <a:r>
              <a:rPr dirty="0"/>
              <a:t>Focus on prevention</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Tackling health inequalities"/>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Tackling health inequalities</a:t>
            </a:r>
          </a:p>
        </p:txBody>
      </p:sp>
      <p:sp>
        <p:nvSpPr>
          <p:cNvPr id="200" name="Men in the most deprived areas in England are expected to live nearly 10 years fewer than those in the least deprived. Women in the same areas can expect to live 7 years fewer…"/>
          <p:cNvSpPr txBox="1">
            <a:spLocks noGrp="1"/>
          </p:cNvSpPr>
          <p:nvPr>
            <p:ph type="body" idx="4294967295"/>
          </p:nvPr>
        </p:nvSpPr>
        <p:spPr>
          <a:xfrm>
            <a:off x="3047999" y="2752472"/>
            <a:ext cx="18288002" cy="8211056"/>
          </a:xfrm>
          <a:prstGeom prst="rect">
            <a:avLst/>
          </a:prstGeom>
        </p:spPr>
        <p:txBody>
          <a:bodyPr lIns="91439" tIns="91439" rIns="91439" bIns="91439" anchor="t">
            <a:normAutofit/>
          </a:bodyPr>
          <a:lstStyle/>
          <a:p>
            <a:pPr marL="651510" indent="-651510" defTabSz="1737360">
              <a:lnSpc>
                <a:spcPct val="150000"/>
              </a:lnSpc>
              <a:spcBef>
                <a:spcPts val="0"/>
              </a:spcBef>
              <a:buSzPct val="100000"/>
              <a:buFont typeface="Arial"/>
              <a:defRPr sz="6650">
                <a:solidFill>
                  <a:srgbClr val="000000"/>
                </a:solidFill>
                <a:latin typeface="Arial"/>
                <a:ea typeface="Arial"/>
                <a:cs typeface="Arial"/>
                <a:sym typeface="Arial"/>
              </a:defRPr>
            </a:pPr>
            <a:r>
              <a:rPr sz="4800" dirty="0"/>
              <a:t>Men in the most deprived areas in England are expected to live nearly 10 years fewer than those in the least deprived. Women in the same areas can expect to live 7 years fewer</a:t>
            </a:r>
            <a:r>
              <a:rPr lang="en-GB" sz="4800" dirty="0"/>
              <a:t>.</a:t>
            </a:r>
          </a:p>
          <a:p>
            <a:pPr marL="651510" indent="-651510" defTabSz="1737360">
              <a:lnSpc>
                <a:spcPct val="150000"/>
              </a:lnSpc>
              <a:spcBef>
                <a:spcPts val="0"/>
              </a:spcBef>
              <a:buSzPct val="100000"/>
              <a:buFont typeface="Arial"/>
              <a:defRPr sz="6650">
                <a:solidFill>
                  <a:srgbClr val="000000"/>
                </a:solidFill>
                <a:latin typeface="Arial"/>
                <a:ea typeface="Arial"/>
                <a:cs typeface="Arial"/>
                <a:sym typeface="Arial"/>
              </a:defRPr>
            </a:pPr>
            <a:endParaRPr sz="4800" dirty="0"/>
          </a:p>
          <a:p>
            <a:pPr marL="651510" indent="-651510" defTabSz="1737360">
              <a:lnSpc>
                <a:spcPct val="150000"/>
              </a:lnSpc>
              <a:spcBef>
                <a:spcPts val="0"/>
              </a:spcBef>
              <a:buSzPct val="100000"/>
              <a:buFont typeface="Arial"/>
              <a:defRPr sz="6650">
                <a:solidFill>
                  <a:srgbClr val="000000"/>
                </a:solidFill>
                <a:latin typeface="Arial"/>
                <a:ea typeface="Arial"/>
                <a:cs typeface="Arial"/>
                <a:sym typeface="Arial"/>
              </a:defRPr>
            </a:pPr>
            <a:r>
              <a:rPr sz="4800" dirty="0"/>
              <a:t>Focusing on social determinants of health</a:t>
            </a:r>
            <a:r>
              <a:rPr lang="en-GB" sz="4800" dirty="0"/>
              <a:t>.</a:t>
            </a:r>
            <a:endParaRPr sz="4800" dirty="0"/>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Focus on prevention"/>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Focus on prevention</a:t>
            </a:r>
          </a:p>
        </p:txBody>
      </p:sp>
      <p:sp>
        <p:nvSpPr>
          <p:cNvPr id="203" name="“Preventing illness before it develops will help to reduce the pressure on services, saving significant money and resource, and ensuring our record investment in the health and social care system goes as far as possible.”"/>
          <p:cNvSpPr txBox="1">
            <a:spLocks noGrp="1"/>
          </p:cNvSpPr>
          <p:nvPr>
            <p:ph type="body" idx="4294967295"/>
          </p:nvPr>
        </p:nvSpPr>
        <p:spPr>
          <a:xfrm>
            <a:off x="3047999" y="2752472"/>
            <a:ext cx="18288002" cy="8211056"/>
          </a:xfrm>
          <a:prstGeom prst="rect">
            <a:avLst/>
          </a:prstGeom>
        </p:spPr>
        <p:txBody>
          <a:bodyPr lIns="91439" tIns="91439" rIns="91439" bIns="91439" anchor="t">
            <a:normAutofit/>
          </a:bodyPr>
          <a:lstStyle>
            <a:lvl1pPr marL="665226" indent="-665226" defTabSz="1773936">
              <a:lnSpc>
                <a:spcPct val="150000"/>
              </a:lnSpc>
              <a:spcBef>
                <a:spcPts val="0"/>
              </a:spcBef>
              <a:buSzPct val="100000"/>
              <a:buFont typeface="Arial"/>
              <a:defRPr sz="6790">
                <a:solidFill>
                  <a:srgbClr val="000000"/>
                </a:solidFill>
                <a:latin typeface="Arial"/>
                <a:ea typeface="Arial"/>
                <a:cs typeface="Arial"/>
                <a:sym typeface="Arial"/>
              </a:defRPr>
            </a:lvl1pPr>
          </a:lstStyle>
          <a:p>
            <a:r>
              <a:rPr sz="4800" dirty="0"/>
              <a:t>“Preventing illness before it develops will help to reduce the pressure on services, saving significant money and resource, and ensuring our record investment in the health and social care system goes as far as possible.”</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QUESTION TIME"/>
          <p:cNvSpPr txBox="1">
            <a:spLocks noGrp="1"/>
          </p:cNvSpPr>
          <p:nvPr>
            <p:ph type="title" idx="4294967295"/>
          </p:nvPr>
        </p:nvSpPr>
        <p:spPr>
          <a:xfrm>
            <a:off x="3962400" y="549274"/>
            <a:ext cx="16459200" cy="2286002"/>
          </a:xfrm>
          <a:prstGeom prst="rect">
            <a:avLst/>
          </a:prstGeom>
        </p:spPr>
        <p:txBody>
          <a:bodyPr lIns="91439" tIns="91439" rIns="91439" bIns="91439" anchor="ctr"/>
          <a:lstStyle>
            <a:lvl1pPr algn="ctr" defTabSz="1828800">
              <a:defRPr sz="8800" b="1" cap="none" spc="0">
                <a:solidFill>
                  <a:srgbClr val="000000"/>
                </a:solidFill>
                <a:latin typeface="Myriad Pro"/>
                <a:ea typeface="Myriad Pro"/>
                <a:cs typeface="Myriad Pro"/>
                <a:sym typeface="Myriad Pro"/>
              </a:defRPr>
            </a:lvl1pPr>
          </a:lstStyle>
          <a:p>
            <a:r>
              <a:t>QUESTION TIME</a:t>
            </a:r>
          </a:p>
        </p:txBody>
      </p:sp>
      <p:pic>
        <p:nvPicPr>
          <p:cNvPr id="206" name="image.png" descr="image.png"/>
          <p:cNvPicPr>
            <a:picLocks noChangeAspect="1"/>
          </p:cNvPicPr>
          <p:nvPr/>
        </p:nvPicPr>
        <p:blipFill>
          <a:blip r:embed="rId2">
            <a:extLst/>
          </a:blip>
          <a:stretch>
            <a:fillRect/>
          </a:stretch>
        </p:blipFill>
        <p:spPr>
          <a:xfrm>
            <a:off x="9744075" y="4718050"/>
            <a:ext cx="4292600" cy="4279900"/>
          </a:xfrm>
          <a:prstGeom prst="rect">
            <a:avLst/>
          </a:prstGeom>
          <a:ln w="12700">
            <a:miter lim="400000"/>
          </a:ln>
        </p:spPr>
      </p:pic>
      <p:sp>
        <p:nvSpPr>
          <p:cNvPr id="207" name="10/7/21"/>
          <p:cNvSpPr txBox="1"/>
          <p:nvPr/>
        </p:nvSpPr>
        <p:spPr>
          <a:xfrm>
            <a:off x="3641090" y="13024485"/>
            <a:ext cx="1760221" cy="48768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tIns="91439" bIns="91439" anchor="ctr">
            <a:spAutoFit/>
          </a:bodyPr>
          <a:lstStyle>
            <a:lvl1pPr defTabSz="1828800">
              <a:defRPr sz="2000">
                <a:solidFill>
                  <a:srgbClr val="898989"/>
                </a:solidFill>
                <a:latin typeface="Myriad Pro"/>
                <a:ea typeface="Myriad Pro"/>
                <a:cs typeface="Myriad Pro"/>
                <a:sym typeface="Myriad Pro"/>
              </a:defRPr>
            </a:lvl1pPr>
          </a:lstStyle>
          <a:p>
            <a:r>
              <a:t>10/7/21</a:t>
            </a:r>
          </a:p>
        </p:txBody>
      </p:sp>
      <p:sp>
        <p:nvSpPr>
          <p:cNvPr id="208" name="Slide Number"/>
          <p:cNvSpPr txBox="1">
            <a:spLocks noGrp="1"/>
          </p:cNvSpPr>
          <p:nvPr>
            <p:ph type="sldNum" sz="quarter" idx="2"/>
          </p:nvPr>
        </p:nvSpPr>
        <p:spPr>
          <a:xfrm>
            <a:off x="19886989" y="12827635"/>
            <a:ext cx="534612" cy="55118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t>15</a:t>
            </a:fld>
            <a:endParaRPr/>
          </a:p>
        </p:txBody>
      </p:sp>
      <p:pic>
        <p:nvPicPr>
          <p:cNvPr id="209" name="image.png" descr="image.png"/>
          <p:cNvPicPr>
            <a:picLocks noChangeAspect="1"/>
          </p:cNvPicPr>
          <p:nvPr/>
        </p:nvPicPr>
        <p:blipFill>
          <a:blip r:embed="rId3">
            <a:extLst/>
          </a:blip>
          <a:stretch>
            <a:fillRect/>
          </a:stretch>
        </p:blipFill>
        <p:spPr>
          <a:xfrm>
            <a:off x="4543425" y="2835275"/>
            <a:ext cx="3743325" cy="4889500"/>
          </a:xfrm>
          <a:prstGeom prst="rect">
            <a:avLst/>
          </a:prstGeom>
          <a:ln w="12700">
            <a:miter lim="400000"/>
          </a:ln>
        </p:spPr>
      </p:pic>
      <p:pic>
        <p:nvPicPr>
          <p:cNvPr id="210" name="image.png" descr="image.png"/>
          <p:cNvPicPr>
            <a:picLocks noChangeAspect="1"/>
          </p:cNvPicPr>
          <p:nvPr/>
        </p:nvPicPr>
        <p:blipFill>
          <a:blip r:embed="rId4">
            <a:extLst/>
          </a:blip>
          <a:stretch>
            <a:fillRect/>
          </a:stretch>
        </p:blipFill>
        <p:spPr>
          <a:xfrm>
            <a:off x="16081375" y="7289800"/>
            <a:ext cx="4937125" cy="3695700"/>
          </a:xfrm>
          <a:prstGeom prst="rect">
            <a:avLst/>
          </a:prstGeom>
          <a:ln w="12700">
            <a:miter lim="400000"/>
          </a:ln>
        </p:spPr>
      </p:pic>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References"/>
          <p:cNvSpPr txBox="1">
            <a:spLocks noGrp="1"/>
          </p:cNvSpPr>
          <p:nvPr>
            <p:ph type="title" idx="4294967295"/>
          </p:nvPr>
        </p:nvSpPr>
        <p:spPr>
          <a:xfrm>
            <a:off x="3047999" y="434971"/>
            <a:ext cx="18288002" cy="1673226"/>
          </a:xfrm>
          <a:prstGeom prst="rect">
            <a:avLst/>
          </a:prstGeom>
        </p:spPr>
        <p:txBody>
          <a:bodyPr lIns="91439" tIns="91439" rIns="91439" bIns="91439" anchor="ctr">
            <a:normAutofit fontScale="90000"/>
          </a:bodyPr>
          <a:lstStyle>
            <a:lvl1pPr defTabSz="1828800">
              <a:defRPr sz="10000" b="1" cap="none" spc="0">
                <a:solidFill>
                  <a:srgbClr val="000000"/>
                </a:solidFill>
                <a:latin typeface="Arial"/>
                <a:ea typeface="Arial"/>
                <a:cs typeface="Arial"/>
                <a:sym typeface="Arial"/>
              </a:defRPr>
            </a:lvl1pPr>
          </a:lstStyle>
          <a:p>
            <a:r>
              <a:t>References</a:t>
            </a:r>
          </a:p>
        </p:txBody>
      </p:sp>
      <p:sp>
        <p:nvSpPr>
          <p:cNvPr id="213" name="Public. Cambridge Dictionary. Available at: https://dictionary.cambridge.org/dictionary/english/public [Accessed October 8, 2021].…"/>
          <p:cNvSpPr txBox="1">
            <a:spLocks noGrp="1"/>
          </p:cNvSpPr>
          <p:nvPr>
            <p:ph type="body" idx="4294967295"/>
          </p:nvPr>
        </p:nvSpPr>
        <p:spPr>
          <a:xfrm>
            <a:off x="3047999" y="1942297"/>
            <a:ext cx="18288002" cy="9831406"/>
          </a:xfrm>
          <a:prstGeom prst="rect">
            <a:avLst/>
          </a:prstGeom>
        </p:spPr>
        <p:txBody>
          <a:bodyPr lIns="91439" tIns="91439" rIns="91439" bIns="91439" anchor="t">
            <a:normAutofit fontScale="92500" lnSpcReduction="10000"/>
          </a:bodyPr>
          <a:lstStyle/>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Public. </a:t>
            </a:r>
            <a:r>
              <a:rPr i="1"/>
              <a:t>Cambridge Dictionary</a:t>
            </a:r>
            <a:r>
              <a:t>. Available at: https://dictionary.cambridge.org/dictionary/english/public [Accessed October 8, 2021]. </a:t>
            </a:r>
          </a:p>
          <a:p>
            <a:pPr marL="0" indent="0" defTabSz="182880">
              <a:lnSpc>
                <a:spcPts val="1100"/>
              </a:lnSpc>
              <a:spcBef>
                <a:spcPts val="0"/>
              </a:spcBef>
              <a:buSzTx/>
              <a:buNone/>
              <a:defRPr sz="480">
                <a:solidFill>
                  <a:srgbClr val="000000"/>
                </a:solidFill>
                <a:latin typeface="Times Roman"/>
                <a:ea typeface="Times Roman"/>
                <a:cs typeface="Times Roman"/>
                <a:sym typeface="Times Roman"/>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Constitution of the World Health Organization. </a:t>
            </a:r>
            <a:r>
              <a:rPr i="1"/>
              <a:t>World Health Organization</a:t>
            </a:r>
            <a:r>
              <a:t>. Available at: https://www.who.int/about/governance/constitution [Accessed October 8, 2021]. </a:t>
            </a:r>
          </a:p>
          <a:p>
            <a:pPr marL="0" indent="0" defTabSz="182880">
              <a:lnSpc>
                <a:spcPts val="1100"/>
              </a:lnSpc>
              <a:spcBef>
                <a:spcPts val="0"/>
              </a:spcBef>
              <a:buSzTx/>
              <a:buNone/>
              <a:defRPr sz="480">
                <a:solidFill>
                  <a:srgbClr val="000000"/>
                </a:solidFill>
                <a:latin typeface="Times Roman"/>
                <a:ea typeface="Times Roman"/>
                <a:cs typeface="Times Roman"/>
                <a:sym typeface="Times Roman"/>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What is public health? </a:t>
            </a:r>
            <a:r>
              <a:rPr i="1"/>
              <a:t>CDC Foundation</a:t>
            </a:r>
            <a:r>
              <a:t>. Available at: https://www.cdcfoundation.org/what-public-health [Accessed October 8, 2021]. </a:t>
            </a:r>
          </a:p>
          <a:p>
            <a:pPr marL="0" indent="0" defTabSz="182880">
              <a:lnSpc>
                <a:spcPts val="1100"/>
              </a:lnSpc>
              <a:spcBef>
                <a:spcPts val="0"/>
              </a:spcBef>
              <a:buSzTx/>
              <a:buNone/>
              <a:defRPr sz="480">
                <a:solidFill>
                  <a:srgbClr val="000000"/>
                </a:solidFill>
                <a:latin typeface="Times Roman"/>
                <a:ea typeface="Times Roman"/>
                <a:cs typeface="Times Roman"/>
                <a:sym typeface="Times Roman"/>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Policy. </a:t>
            </a:r>
            <a:r>
              <a:rPr i="1"/>
              <a:t>Cambridge Dictionary</a:t>
            </a:r>
            <a:r>
              <a:t>. Available at: https://dictionary.cambridge.org/dictionary/english/policy [Accessed October 8, 2021]. </a:t>
            </a: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Public health system reforms: Location of Public Health England functions from 1 October. </a:t>
            </a:r>
            <a:r>
              <a:rPr i="1"/>
              <a:t>GOV.UK</a:t>
            </a:r>
            <a:r>
              <a:t>. Available at: https://www.gov.uk/government/publications/location-of-public-health-england-phe-functions-from-1-october-2021/public-health-system-reforms-location-of-public-health-england-functions-from-1-october [Accessed October 8, 2021]. </a:t>
            </a: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Health matters: Public health issues. </a:t>
            </a:r>
            <a:r>
              <a:rPr i="1"/>
              <a:t>GOV.UK</a:t>
            </a:r>
            <a:r>
              <a:t>. Available at: https://www.gov.uk/government/collections/health-matters-public-health-issues [Accessed October 8, 2021]. </a:t>
            </a: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r>
              <a:t>Department of Health and Social Care, 2021. New Era of public health to tackle inequalities and level up the UK. </a:t>
            </a:r>
            <a:r>
              <a:rPr i="1"/>
              <a:t>GOV.UK</a:t>
            </a:r>
            <a:r>
              <a:t>. Available at: https://www.gov.uk/government/news/new-era-of-public-health-to-tackle-inequalities-and-level-up-the-uk [Accessed October 8, 2021]. </a:t>
            </a:r>
          </a:p>
          <a:p>
            <a:pPr marL="0" indent="0" defTabSz="182880">
              <a:lnSpc>
                <a:spcPts val="1100"/>
              </a:lnSpc>
              <a:spcBef>
                <a:spcPts val="0"/>
              </a:spcBef>
              <a:buSzTx/>
              <a:buNone/>
              <a:defRPr sz="480">
                <a:solidFill>
                  <a:srgbClr val="000000"/>
                </a:solidFill>
                <a:latin typeface="Times Roman"/>
                <a:ea typeface="Times Roman"/>
                <a:cs typeface="Times Roman"/>
                <a:sym typeface="Times Roman"/>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endParaRPr/>
          </a:p>
          <a:p>
            <a:pPr marL="0" indent="0" defTabSz="182880">
              <a:lnSpc>
                <a:spcPts val="1100"/>
              </a:lnSpc>
              <a:spcBef>
                <a:spcPts val="0"/>
              </a:spcBef>
              <a:buSzTx/>
              <a:buNone/>
              <a:defRPr sz="480">
                <a:solidFill>
                  <a:srgbClr val="000000"/>
                </a:solidFill>
                <a:latin typeface="Times Roman"/>
                <a:ea typeface="Times Roman"/>
                <a:cs typeface="Times Roman"/>
                <a:sym typeface="Times Roman"/>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endParaRPr/>
          </a:p>
          <a:p>
            <a:pPr marL="274320" indent="-274320" defTabSz="731520">
              <a:lnSpc>
                <a:spcPct val="150000"/>
              </a:lnSpc>
              <a:spcBef>
                <a:spcPts val="0"/>
              </a:spcBef>
              <a:buSzPct val="100000"/>
              <a:buFont typeface="Arial"/>
              <a:defRPr sz="2800">
                <a:solidFill>
                  <a:srgbClr val="000000"/>
                </a:solidFill>
                <a:latin typeface="Arial"/>
                <a:ea typeface="Arial"/>
                <a:cs typeface="Arial"/>
                <a:sym typeface="Arial"/>
              </a:defRPr>
            </a:pPr>
            <a:endParaRPr/>
          </a:p>
        </p:txBody>
      </p:sp>
    </p:spTree>
  </p:cSld>
  <p:clrMapOvr>
    <a:masterClrMapping/>
  </p:clrMapOvr>
  <p:transition spd="med"/>
</p:sld>
</file>

<file path=ppt/theme/theme1.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New_Template1">
  <a:themeElements>
    <a:clrScheme name="New_Template1">
      <a:dk1>
        <a:srgbClr val="000000"/>
      </a:dk1>
      <a:lt1>
        <a:srgbClr val="FFFFFF"/>
      </a:lt1>
      <a:dk2>
        <a:srgbClr val="4F4F4F"/>
      </a:dk2>
      <a:lt2>
        <a:srgbClr val="BFBFBF"/>
      </a:lt2>
      <a:accent1>
        <a:srgbClr val="1B6BBC"/>
      </a:accent1>
      <a:accent2>
        <a:srgbClr val="42AAC9"/>
      </a:accent2>
      <a:accent3>
        <a:srgbClr val="518C15"/>
      </a:accent3>
      <a:accent4>
        <a:srgbClr val="DE9000"/>
      </a:accent4>
      <a:accent5>
        <a:srgbClr val="DB2800"/>
      </a:accent5>
      <a:accent6>
        <a:srgbClr val="B130C2"/>
      </a:accent6>
      <a:hlink>
        <a:srgbClr val="0000FF"/>
      </a:hlink>
      <a:folHlink>
        <a:srgbClr val="FF00FF"/>
      </a:folHlink>
    </a:clrScheme>
    <a:fontScheme name="New_Template1">
      <a:majorFont>
        <a:latin typeface="Avenir Light"/>
        <a:ea typeface="Avenir Light"/>
        <a:cs typeface="Avenir Light"/>
      </a:majorFont>
      <a:minorFont>
        <a:latin typeface="Avenir Light"/>
        <a:ea typeface="Avenir Light"/>
        <a:cs typeface="Avenir Light"/>
      </a:minorFont>
    </a:fontScheme>
    <a:fmtScheme name="New_Templat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hueOff val="450000"/>
            <a:satOff val="-18071"/>
            <a:lumOff val="-14609"/>
          </a:schemeClr>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all" spc="512" normalizeH="0" baseline="0">
            <a:ln>
              <a:noFill/>
            </a:ln>
            <a:solidFill>
              <a:srgbClr val="FFFFFF"/>
            </a:solidFill>
            <a:effectLst/>
            <a:uFillTx/>
            <a:latin typeface="Avenir Medium"/>
            <a:ea typeface="Avenir Medium"/>
            <a:cs typeface="Avenir Medium"/>
            <a:sym typeface="Avenir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FFFFFF"/>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600" b="0" i="0" u="none" strike="noStrike" cap="none" spc="0" normalizeH="0" baseline="0">
            <a:ln>
              <a:noFill/>
            </a:ln>
            <a:solidFill>
              <a:srgbClr val="FFFFFF"/>
            </a:solidFill>
            <a:effectLst/>
            <a:uFillTx/>
            <a:latin typeface="+mn-lt"/>
            <a:ea typeface="+mn-ea"/>
            <a:cs typeface="+mn-cs"/>
            <a:sym typeface="Avenir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119</TotalTime>
  <Words>1227</Words>
  <Application>Microsoft Office PowerPoint</Application>
  <PresentationFormat>Custom</PresentationFormat>
  <Paragraphs>133</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Avenir Book</vt:lpstr>
      <vt:lpstr>Avenir Light</vt:lpstr>
      <vt:lpstr>Helvetica</vt:lpstr>
      <vt:lpstr>Helvetica Neue</vt:lpstr>
      <vt:lpstr>Myriad Pro</vt:lpstr>
      <vt:lpstr>Times Roman</vt:lpstr>
      <vt:lpstr>New_Template1</vt:lpstr>
      <vt:lpstr>BMHP5013 PUBLIC HEALTH POLICY</vt:lpstr>
      <vt:lpstr>LECTURE OBJECTIVES</vt:lpstr>
      <vt:lpstr>Introduction to the Module</vt:lpstr>
      <vt:lpstr>Introduction to the Module</vt:lpstr>
      <vt:lpstr>What is public?</vt:lpstr>
      <vt:lpstr>What is health?</vt:lpstr>
      <vt:lpstr>What is public health?</vt:lpstr>
      <vt:lpstr>What is policy?</vt:lpstr>
      <vt:lpstr>Who is responsible for public health policy?</vt:lpstr>
      <vt:lpstr>What are some current public health issues?</vt:lpstr>
      <vt:lpstr>COVID-19 Context</vt:lpstr>
      <vt:lpstr>Future of public health policy</vt:lpstr>
      <vt:lpstr>Tackling health inequalities</vt:lpstr>
      <vt:lpstr>Focus on prevention</vt:lpstr>
      <vt:lpstr>QUESTION TIME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BMHP5013 PUBLIC HEALTH POLICY</dc:title>
  <dc:creator>Eleni Koutsogeorgou</dc:creator>
  <cp:lastModifiedBy>Eleni Koutsogeorgou</cp:lastModifiedBy>
  <cp:revision>8</cp:revision>
  <dcterms:modified xsi:type="dcterms:W3CDTF">2021-10-13T14:15:00Z</dcterms:modified>
</cp:coreProperties>
</file>