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9" r:id="rId2"/>
    <p:sldId id="278" r:id="rId3"/>
    <p:sldId id="277" r:id="rId4"/>
    <p:sldId id="276" r:id="rId5"/>
    <p:sldId id="275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60" d="100"/>
          <a:sy n="60" d="100"/>
        </p:scale>
        <p:origin x="840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5F9DDE-7012-447A-8D3F-487B261FCCD0}" type="datetimeFigureOut">
              <a:rPr lang="en-GB" smtClean="0"/>
              <a:t>13/05/2019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EAEE0F-2E8C-4FC5-BC36-EAF9F926A7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905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5F9DDE-7012-447A-8D3F-487B261FCCD0}" type="datetimeFigureOut">
              <a:rPr lang="en-GB" smtClean="0"/>
              <a:t>13/05/2019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EAEE0F-2E8C-4FC5-BC36-EAF9F926A7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33007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5F9DDE-7012-447A-8D3F-487B261FCCD0}" type="datetimeFigureOut">
              <a:rPr lang="en-GB" smtClean="0"/>
              <a:t>13/05/2019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EAEE0F-2E8C-4FC5-BC36-EAF9F926A7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91093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5F9DDE-7012-447A-8D3F-487B261FCCD0}" type="datetimeFigureOut">
              <a:rPr lang="en-GB" smtClean="0"/>
              <a:t>13/05/2019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EAEE0F-2E8C-4FC5-BC36-EAF9F926A7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19234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5F9DDE-7012-447A-8D3F-487B261FCCD0}" type="datetimeFigureOut">
              <a:rPr lang="en-GB" smtClean="0"/>
              <a:t>13/05/2019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EAEE0F-2E8C-4FC5-BC36-EAF9F926A7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3861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5F9DDE-7012-447A-8D3F-487B261FCCD0}" type="datetimeFigureOut">
              <a:rPr lang="en-GB" smtClean="0"/>
              <a:t>13/05/2019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EAEE0F-2E8C-4FC5-BC36-EAF9F926A7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65595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5F9DDE-7012-447A-8D3F-487B261FCCD0}" type="datetimeFigureOut">
              <a:rPr lang="en-GB" smtClean="0"/>
              <a:t>13/05/2019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EAEE0F-2E8C-4FC5-BC36-EAF9F926A7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50856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5F9DDE-7012-447A-8D3F-487B261FCCD0}" type="datetimeFigureOut">
              <a:rPr lang="en-GB" smtClean="0"/>
              <a:t>13/05/2019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EAEE0F-2E8C-4FC5-BC36-EAF9F926A7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65807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5F9DDE-7012-447A-8D3F-487B261FCCD0}" type="datetimeFigureOut">
              <a:rPr lang="en-GB" smtClean="0"/>
              <a:t>13/05/2019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EAEE0F-2E8C-4FC5-BC36-EAF9F926A7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44139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5F9DDE-7012-447A-8D3F-487B261FCCD0}" type="datetimeFigureOut">
              <a:rPr lang="en-GB" smtClean="0"/>
              <a:t>13/05/2019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EAEE0F-2E8C-4FC5-BC36-EAF9F926A7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79318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5F9DDE-7012-447A-8D3F-487B261FCCD0}" type="datetimeFigureOut">
              <a:rPr lang="en-GB" smtClean="0"/>
              <a:t>13/05/2019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EAEE0F-2E8C-4FC5-BC36-EAF9F926A7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34566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F5F9DDE-7012-447A-8D3F-487B261FCCD0}" type="datetimeFigureOut">
              <a:rPr lang="en-GB" smtClean="0"/>
              <a:t>13/05/2019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EAEE0F-2E8C-4FC5-BC36-EAF9F926A7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63731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CED5D3AA-1B82-4814-8DC5-C6A1A6FA430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94648" y="360179"/>
            <a:ext cx="9802703" cy="240960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041CBE2F-8104-49DE-BA82-F4AD5F35DE65}"/>
              </a:ext>
            </a:extLst>
          </p:cNvPr>
          <p:cNvSpPr txBox="1"/>
          <p:nvPr/>
        </p:nvSpPr>
        <p:spPr>
          <a:xfrm>
            <a:off x="1194132" y="3081501"/>
            <a:ext cx="9803219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Il </a:t>
            </a:r>
            <a:r>
              <a:rPr lang="en-GB" sz="2400" dirty="0" err="1"/>
              <a:t>rigo</a:t>
            </a:r>
            <a:r>
              <a:rPr lang="en-GB" sz="2400" dirty="0"/>
              <a:t> o </a:t>
            </a:r>
            <a:r>
              <a:rPr lang="en-GB" sz="2400" dirty="0" err="1"/>
              <a:t>il</a:t>
            </a:r>
            <a:r>
              <a:rPr lang="en-GB" sz="2400" dirty="0"/>
              <a:t> </a:t>
            </a:r>
            <a:r>
              <a:rPr lang="en-GB" sz="2400" dirty="0" err="1"/>
              <a:t>pentagramma</a:t>
            </a:r>
            <a:endParaRPr lang="en-GB" sz="2400" dirty="0"/>
          </a:p>
          <a:p>
            <a:endParaRPr lang="en-GB" sz="2400" dirty="0"/>
          </a:p>
          <a:p>
            <a:r>
              <a:rPr lang="en-GB" sz="2400" dirty="0"/>
              <a:t>Il doppio </a:t>
            </a:r>
            <a:r>
              <a:rPr lang="en-GB" sz="2400" dirty="0" err="1"/>
              <a:t>pentagramma</a:t>
            </a:r>
            <a:endParaRPr lang="en-GB" sz="2400" dirty="0"/>
          </a:p>
          <a:p>
            <a:endParaRPr lang="en-GB" sz="2400" dirty="0"/>
          </a:p>
          <a:p>
            <a:r>
              <a:rPr lang="en-GB" sz="2400" dirty="0"/>
              <a:t>La </a:t>
            </a:r>
            <a:r>
              <a:rPr lang="en-GB" sz="2400" dirty="0" err="1"/>
              <a:t>chiave</a:t>
            </a:r>
            <a:endParaRPr lang="en-GB" sz="2400" dirty="0"/>
          </a:p>
          <a:p>
            <a:endParaRPr lang="en-GB" sz="2400" dirty="0"/>
          </a:p>
          <a:p>
            <a:r>
              <a:rPr lang="en-GB" sz="2400" dirty="0" err="1"/>
              <a:t>L’indicazione</a:t>
            </a:r>
            <a:r>
              <a:rPr lang="en-GB" sz="2400" dirty="0"/>
              <a:t> di tempo</a:t>
            </a:r>
          </a:p>
          <a:p>
            <a:endParaRPr lang="en-GB" sz="2400" dirty="0"/>
          </a:p>
          <a:p>
            <a:r>
              <a:rPr lang="en-GB" sz="2400" dirty="0"/>
              <a:t>La </a:t>
            </a:r>
            <a:r>
              <a:rPr lang="en-GB" sz="2400" dirty="0" err="1"/>
              <a:t>battuta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449775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4DAC408E-12D6-4152-B601-CDE3CC3C922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17087" y="683363"/>
            <a:ext cx="7957826" cy="50552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754590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E5574416-D0D0-4D17-A92C-73486605ED4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25021" y="2377816"/>
            <a:ext cx="8486775" cy="1762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970773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D93AEED8-5C13-4B0C-9284-78F84A89940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488558" y="408137"/>
            <a:ext cx="8860355" cy="60417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034253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1270" y="669571"/>
            <a:ext cx="5086350" cy="5067300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92061" y="1841322"/>
            <a:ext cx="4786409" cy="24077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5566590"/>
      </p:ext>
    </p:extLst>
  </p:cSld>
  <p:clrMapOvr>
    <a:masterClrMapping/>
  </p:clrMapOvr>
</p:sld>
</file>

<file path=ppt/theme/theme1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</TotalTime>
  <Words>15</Words>
  <Application>Microsoft Office PowerPoint</Application>
  <PresentationFormat>Widescreen</PresentationFormat>
  <Paragraphs>9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Arial</vt:lpstr>
      <vt:lpstr>Calibri</vt:lpstr>
      <vt:lpstr>Calibri Light</vt:lpstr>
      <vt:lpstr>1_Office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Alessandra Palidda</dc:creator>
  <cp:lastModifiedBy>Alessandra Palidda</cp:lastModifiedBy>
  <cp:revision>2</cp:revision>
  <dcterms:created xsi:type="dcterms:W3CDTF">2019-05-13T09:08:05Z</dcterms:created>
  <dcterms:modified xsi:type="dcterms:W3CDTF">2019-05-13T09:55:01Z</dcterms:modified>
</cp:coreProperties>
</file>