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4DCF26-6757-1AA4-94FA-CD17ABF599B4}" v="26" dt="2023-06-05T17:25:49.7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98" d="100"/>
          <a:sy n="98" d="100"/>
        </p:scale>
        <p:origin x="139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78614-CBA8-738F-078B-5C577D84BD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3FDBF4-120B-27DA-0223-7F6DF62AFE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D13155-574E-8546-7A74-E2431B84E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80FF2-5F12-5F26-6CD5-32A8FD3F6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3BB921-C4AC-6299-AEBB-B085F369E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043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71C69-FED4-9F5A-5CB2-6BC12ACCF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64415-4118-6046-335C-D0D99AC36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E16A7-32FA-AC51-0021-1A2641323C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3AEF1E-E686-D106-7ECA-CC0F03ECE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7F675-1F96-EA5D-8495-EB1CACFDE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3178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B11EB-FCDA-0016-50DB-826DB4CA1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DBC054-E8A4-CB6E-FC6E-74BDA6EB5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0EDF0A-4E6C-5492-1183-DD0E63C3E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C3092-191A-B2BA-05BF-12348ED95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7FFD3F-1F90-4E4D-AF07-D1886741A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643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348D8-B526-06A3-D55E-942B203B9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9DF76-293B-39F8-AF30-0354005E9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BB6F9D-ED98-EF77-0994-BEF217C0C4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E055ED-7A56-C800-42F4-3111DE4B8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A0AEB9-34F9-5F7A-0A6C-C4B4391641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0AFB65-4DBD-0AD6-CF24-2120A7B79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2970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D401A-C9C3-5851-CE44-4A1CA73F2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C9D074-05B2-3654-F940-EC0EE5BBA9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E17E0E-5E4B-4651-99AA-A9A9705433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6FF5A2-2DAA-9C2C-1C57-3E34D1D5B6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38DB26-43B3-3E94-32A9-E2190DBC95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5B834D3-1672-5A30-5C5B-371179FD3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AED1AE-EDFB-33CC-76E3-3F0E6A86B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7AE1D8-26A5-8AA8-BF48-3EAA7AB99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92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92D84-9221-B513-E60F-4C6D6DE381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B75F95-EE6F-1EDA-33D4-D6628DCCD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E1429D-6B59-5B88-B29B-50B0B5C60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D80FF1-36CA-FE48-8D51-D35C6F5A1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51075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4A7F53-75BD-839D-BDFB-EF65310B9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EDCB22-44A4-9237-A6EB-E11F28DBA2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3DAF31-4509-9C6B-F5AC-6236F88A8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866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2A16A8-900C-0213-2B7B-AFF5E3A5BB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ED9D0-2B8C-1BA9-6A41-160E3D5D8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0957F0-AFBF-1CEA-2EBF-9A4A8BAF8A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718F5E-F48B-F745-1DC2-728F2680E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F924F5-5F03-8BA7-B3AF-EE71BB4478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C01A67-D91F-58AF-C339-2CD9CC8683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807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1C800E-91B3-81A1-ED68-FD830D22A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B2FD67-361F-419D-264C-DEBCFCD321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9F5988-BCCF-E9F8-A27D-2F7AA34821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BBCD75-01EB-46CF-D346-099929BCF8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119646-8E31-15D2-31FC-B10AC0E085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33AFB8-21B5-61BF-04B5-03F294CD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698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BC957-CA4C-8FDA-70A7-796D898AE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83F36D-E771-7B4D-9311-6B17B80DD1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12F48-75F8-2F46-95A7-0580979E5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BF748D-C9AA-49D9-A2A4-D2EE070B98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58696-F1BE-43EB-9406-9D9F27664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23867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CA8E2-1715-5674-2896-2970975E5C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33A534-7034-6E1C-3EF1-7361C49323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BFB622-B76C-8670-3ADF-ED08C5CBD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6DBDCC-81EE-60A8-C82B-29A367E10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6FDEC2-9A44-0A9C-A78A-48E13597B9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9110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A62CCF-981B-52C1-3E8D-DF8432E83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8110F2-7F66-1F28-5462-6C8DCD9EC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AE638-6FB1-6E6A-129B-F794FCD4FA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F6E018-9089-47E2-B5CA-F2A69E87D2AE}" type="datetimeFigureOut">
              <a:rPr lang="en-US" smtClean="0"/>
              <a:t>6/5/2023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914CA-B474-755A-48A9-5030AB816F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51243-9484-EFD1-3A4F-83F2FD4414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7C483-A148-4DB9-8C55-23E0CE48D2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126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urseasons.com/zh/beijing/" TargetMode="External"/><Relationship Id="rId7" Type="http://schemas.openxmlformats.org/officeDocument/2006/relationships/hyperlink" Target="https://www.fourseasons.com/zh/beijing/dining/lounges/opus_lounge/#279632116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ourseasons.com/zh/beijing/dining/lounges/opus_lounge/#25307292603375621697" TargetMode="External"/><Relationship Id="rId5" Type="http://schemas.openxmlformats.org/officeDocument/2006/relationships/hyperlink" Target="https://www.fourseasons.com/zh/beijing/dining/lounges/opus_lounge/#33829199942610238388" TargetMode="External"/><Relationship Id="rId4" Type="http://schemas.openxmlformats.org/officeDocument/2006/relationships/hyperlink" Target="https://www.fourseasons.com/zh/beijing/din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69804D-68F2-D68E-D063-270153D259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477" r="15211"/>
          <a:stretch/>
        </p:blipFill>
        <p:spPr>
          <a:xfrm>
            <a:off x="-140676" y="126619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CFB9E-00E3-CAB4-675F-5F370120F3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5402" y="-818865"/>
            <a:ext cx="3839256" cy="5704764"/>
          </a:xfrm>
          <a:noFill/>
        </p:spPr>
        <p:txBody>
          <a:bodyPr>
            <a:normAutofit/>
          </a:bodyPr>
          <a:lstStyle/>
          <a:p>
            <a:pPr algn="l"/>
            <a:r>
              <a:rPr lang="zh-CN" altLang="en-US" sz="2000" b="0" i="1" u="sng" dirty="0">
                <a:solidFill>
                  <a:srgbClr val="C00000"/>
                </a:solidFill>
                <a:effectLst/>
                <a:latin typeface="YAD7UKfPF1E 1"/>
                <a:ea typeface="等线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四季酒店 北京四季酒店</a:t>
            </a:r>
            <a:br>
              <a:rPr lang="zh-CN" altLang="en-US" sz="2000" dirty="0">
                <a:solidFill>
                  <a:srgbClr val="C00000"/>
                </a:solidFill>
                <a:effectLst/>
                <a:latin typeface="YAD7UKfPF1E 1"/>
              </a:rPr>
            </a:br>
            <a:r>
              <a:rPr lang="zh-CN" altLang="en-US" sz="2000" b="0" i="1" u="sng" dirty="0">
                <a:solidFill>
                  <a:srgbClr val="C00000"/>
                </a:solidFill>
                <a:effectLst/>
                <a:latin typeface="YAD7UKfPF1E 1"/>
                <a:ea typeface="等线 Ligh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餐饮美食</a:t>
            </a:r>
            <a:br>
              <a:rPr lang="en-US" altLang="zh-CN" sz="2000" b="0" i="1" u="sng" dirty="0">
                <a:solidFill>
                  <a:srgbClr val="C00000"/>
                </a:solidFill>
                <a:effectLst/>
                <a:latin typeface="YAD7UKfPF1E 1"/>
              </a:rPr>
            </a:br>
            <a:br>
              <a:rPr lang="zh-CN" altLang="en-US" sz="2500" dirty="0">
                <a:effectLst/>
                <a:latin typeface="YAD7UKfPF1E 1"/>
              </a:rPr>
            </a:br>
            <a:r>
              <a:rPr lang="zh-CN" altLang="en-US" sz="2000" b="0" i="0" u="none" strike="noStrike" dirty="0">
                <a:solidFill>
                  <a:srgbClr val="C00000"/>
                </a:solidFill>
                <a:effectLst/>
                <a:latin typeface="YAD7UKfPF1E 1"/>
                <a:ea typeface="等线 Light"/>
              </a:rPr>
              <a:t>大堂酒廊（</a:t>
            </a:r>
            <a:r>
              <a:rPr lang="en-US" altLang="zh-CN" sz="2000" b="0" i="0" u="none" strike="noStrike" dirty="0">
                <a:solidFill>
                  <a:srgbClr val="C00000"/>
                </a:solidFill>
                <a:effectLst/>
                <a:latin typeface="YAD7UKfPF1E 1"/>
                <a:ea typeface="等线 Light"/>
              </a:rPr>
              <a:t>OPUS LOUNGE</a:t>
            </a:r>
            <a:r>
              <a:rPr lang="zh-CN" altLang="en-US" sz="2000" b="0" i="0" u="none" strike="noStrike" dirty="0">
                <a:solidFill>
                  <a:srgbClr val="C00000"/>
                </a:solidFill>
                <a:effectLst/>
                <a:latin typeface="YAD7UKfPF1E 1"/>
                <a:ea typeface="等线 Light"/>
              </a:rPr>
              <a:t>）</a:t>
            </a:r>
            <a:br>
              <a:rPr lang="zh-CN" altLang="en-US" sz="2000" dirty="0">
                <a:solidFill>
                  <a:srgbClr val="C00000"/>
                </a:solidFill>
                <a:effectLst/>
                <a:latin typeface="YAD7UKfPF1E 1"/>
              </a:rPr>
            </a:br>
            <a:r>
              <a:rPr lang="zh-CN" altLang="en-US" sz="2000" b="1" i="0" u="sng" dirty="0">
                <a:solidFill>
                  <a:srgbClr val="C00000"/>
                </a:solidFill>
                <a:effectLst/>
                <a:latin typeface="YAD7UKfPF1E 1"/>
                <a:ea typeface="等线 Ligh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营业时间</a:t>
            </a:r>
            <a:r>
              <a:rPr lang="zh-CN" altLang="en-US" sz="2000" b="1" i="0" u="sng" dirty="0">
                <a:solidFill>
                  <a:srgbClr val="C00000"/>
                </a:solidFill>
                <a:effectLst/>
                <a:latin typeface="YAD7UKfPF1E 1"/>
                <a:ea typeface="等线 Ligh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招牌菜品</a:t>
            </a:r>
            <a:r>
              <a:rPr lang="zh-CN" altLang="en-US" sz="2000" b="1" i="0" u="sng" dirty="0">
                <a:solidFill>
                  <a:srgbClr val="C00000"/>
                </a:solidFill>
                <a:effectLst/>
                <a:latin typeface="YAD7UKfPF1E 1"/>
                <a:ea typeface="等线 Ligh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活动</a:t>
            </a:r>
            <a:br>
              <a:rPr lang="zh-CN" altLang="en-US" sz="2000" dirty="0">
                <a:solidFill>
                  <a:srgbClr val="C00000"/>
                </a:solidFill>
                <a:effectLst/>
                <a:latin typeface="YAD7UKfPF1E 1"/>
              </a:rPr>
            </a:br>
            <a:r>
              <a:rPr lang="zh-CN" altLang="en-US" sz="2000" b="1" i="0" u="none" strike="noStrike" dirty="0">
                <a:solidFill>
                  <a:srgbClr val="C00000"/>
                </a:solidFill>
                <a:effectLst/>
                <a:latin typeface="YAD7UKfPF1E 1"/>
                <a:ea typeface="等线 Light"/>
              </a:rPr>
              <a:t>早餐</a:t>
            </a:r>
            <a:br>
              <a:rPr lang="zh-CN" altLang="en-US" sz="2500" dirty="0">
                <a:solidFill>
                  <a:srgbClr val="C00000"/>
                </a:solidFill>
                <a:effectLst/>
                <a:latin typeface="YAD7UKfPF1E 1"/>
              </a:rPr>
            </a:br>
            <a:r>
              <a:rPr lang="zh-CN" altLang="en-US" sz="1400" b="1" i="0" u="none" strike="noStrike" dirty="0">
                <a:solidFill>
                  <a:srgbClr val="C00000"/>
                </a:solidFill>
                <a:effectLst/>
                <a:latin typeface="YAD7UKfPF1E 1"/>
                <a:ea typeface="等线 Light"/>
              </a:rPr>
              <a:t>早上 </a:t>
            </a:r>
            <a:r>
              <a:rPr lang="en-US" altLang="zh-CN" sz="1400" b="1" i="0" u="none" strike="noStrike" dirty="0">
                <a:solidFill>
                  <a:srgbClr val="C00000"/>
                </a:solidFill>
                <a:effectLst/>
                <a:latin typeface="YAD7UKfPF1E 1"/>
                <a:ea typeface="等线 Light"/>
              </a:rPr>
              <a:t>6:00 – </a:t>
            </a:r>
            <a:r>
              <a:rPr lang="zh-CN" altLang="en-US" sz="1400" b="1" i="0" u="none" strike="noStrike">
                <a:solidFill>
                  <a:srgbClr val="C00000"/>
                </a:solidFill>
                <a:effectLst/>
                <a:latin typeface="YAD7UKfPF1E 1"/>
                <a:ea typeface="等线 Light"/>
              </a:rPr>
              <a:t>上午 </a:t>
            </a:r>
            <a:r>
              <a:rPr lang="en-US" altLang="zh-CN" sz="1400" b="1" i="0" u="none" strike="noStrike" dirty="0">
                <a:solidFill>
                  <a:srgbClr val="C00000"/>
                </a:solidFill>
                <a:effectLst/>
                <a:latin typeface="YAD7UKfPF1E 1"/>
                <a:ea typeface="等线 Light"/>
              </a:rPr>
              <a:t>10:30</a:t>
            </a:r>
            <a:r>
              <a:rPr lang="en-US" altLang="zh-CN" sz="1400" b="1" dirty="0">
                <a:solidFill>
                  <a:srgbClr val="C00000"/>
                </a:solidFill>
                <a:latin typeface="YAD7UKfPF1E 1"/>
                <a:ea typeface="等线 Light"/>
              </a:rPr>
              <a:t> (</a:t>
            </a:r>
            <a:r>
              <a:rPr lang="en-US" altLang="zh-CN" sz="1400" b="1" dirty="0">
                <a:solidFill>
                  <a:srgbClr val="C00000"/>
                </a:solidFill>
                <a:latin typeface="YAD7UKfPF1E 1"/>
                <a:ea typeface="等线 Light"/>
                <a:cs typeface="Calibri"/>
              </a:rPr>
              <a:t>75</a:t>
            </a:r>
            <a:r>
              <a:rPr lang="en-US" sz="1200" dirty="0">
                <a:solidFill>
                  <a:srgbClr val="C00000"/>
                </a:solidFill>
                <a:latin typeface="Calibri"/>
                <a:ea typeface="等线 Light"/>
                <a:cs typeface="Calibri"/>
              </a:rPr>
              <a:t>元)</a:t>
            </a:r>
            <a:br>
              <a:rPr lang="en-US" altLang="zh-CN" sz="1400" b="1" i="0" u="none" strike="noStrike" dirty="0">
                <a:effectLst/>
                <a:latin typeface="YAD7UKfPF1E 1"/>
              </a:rPr>
            </a:br>
            <a:br>
              <a:rPr lang="en-US" altLang="zh-CN" sz="1400" b="1" dirty="0">
                <a:latin typeface="YAD7UKfPF1E 1"/>
              </a:rPr>
            </a:br>
            <a:r>
              <a:rPr lang="ja-JP" altLang="en-US" sz="1600" b="1" i="0" cap="all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冷菜精选</a:t>
            </a:r>
            <a:r>
              <a:rPr lang="en-US" altLang="ja-JP" sz="1600" b="1" i="0" cap="all" dirty="0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, </a:t>
            </a:r>
            <a:r>
              <a:rPr lang="zh-CN" altLang="en-US" sz="1600" b="1" i="0" cap="all">
                <a:solidFill>
                  <a:srgbClr val="000000"/>
                </a:solidFill>
                <a:effectLst/>
                <a:latin typeface="Neue Helvetica"/>
                <a:ea typeface="等线 Light"/>
              </a:rPr>
              <a:t>精选冷切奶酪盘</a:t>
            </a:r>
            <a:r>
              <a:rPr lang="en-US" altLang="zh-CN" sz="1600" b="1" i="0" cap="all" dirty="0">
                <a:solidFill>
                  <a:srgbClr val="000000"/>
                </a:solidFill>
                <a:effectLst/>
                <a:latin typeface="Neue Helvetica"/>
                <a:ea typeface="等线 Light"/>
              </a:rPr>
              <a:t>,</a:t>
            </a:r>
            <a:r>
              <a:rPr lang="ja-JP" altLang="en-US" sz="1600" b="1" i="0" cap="all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 水果 </a:t>
            </a:r>
            <a:r>
              <a:rPr lang="en-US" altLang="ja-JP" sz="1600" b="1" i="0" cap="all" dirty="0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&amp; </a:t>
            </a:r>
            <a:r>
              <a:rPr lang="ja-JP" altLang="en-US" sz="1600" b="1" i="0" cap="all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酸奶</a:t>
            </a:r>
            <a:r>
              <a:rPr lang="en-US" altLang="ja-JP" sz="1600" b="1" i="0" cap="all" dirty="0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, </a:t>
            </a:r>
            <a:r>
              <a:rPr lang="ja-JP" altLang="en-US" sz="1600" b="1" i="0" cap="all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谷物类</a:t>
            </a:r>
            <a:r>
              <a:rPr lang="en-US" altLang="ja-JP" sz="1600" b="1" i="0" cap="all" dirty="0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, </a:t>
            </a:r>
            <a:r>
              <a:rPr lang="ja-JP" altLang="en-US" sz="1600" b="1" i="0" cap="all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热食精选</a:t>
            </a:r>
            <a:r>
              <a:rPr lang="en-US" altLang="ja-JP" sz="1600" b="1" i="0" cap="all" dirty="0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-</a:t>
            </a:r>
            <a:r>
              <a:rPr lang="zh-CN" altLang="en-US" sz="1600" b="1" i="0" cap="all">
                <a:solidFill>
                  <a:srgbClr val="000000"/>
                </a:solidFill>
                <a:effectLst/>
                <a:latin typeface="Neue Helvetica"/>
                <a:ea typeface="等线 Light"/>
              </a:rPr>
              <a:t>请选择您喜欢的鸡蛋制作方法</a:t>
            </a:r>
            <a:r>
              <a:rPr lang="en-US" altLang="zh-CN" sz="1600" b="1" i="0" cap="all" dirty="0">
                <a:solidFill>
                  <a:srgbClr val="000000"/>
                </a:solidFill>
                <a:effectLst/>
                <a:latin typeface="Neue Helvetica"/>
                <a:ea typeface="等线 Light"/>
              </a:rPr>
              <a:t>,</a:t>
            </a:r>
            <a:r>
              <a:rPr lang="ja-JP" altLang="en-US" sz="1600" b="1" i="0" cap="all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 配菜</a:t>
            </a:r>
            <a:r>
              <a:rPr lang="en-US" altLang="ja-JP" sz="1600" b="1" i="0" cap="all" dirty="0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,</a:t>
            </a:r>
            <a:r>
              <a:rPr lang="ja-JP" altLang="en-US" sz="1600" b="1" i="0" cap="all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 精选口味</a:t>
            </a:r>
            <a:r>
              <a:rPr lang="en-US" altLang="ja-JP" sz="1600" b="1" i="0" cap="all" dirty="0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,</a:t>
            </a:r>
            <a:r>
              <a:rPr lang="ja-JP" altLang="en-US" sz="1600" b="1" i="0" cap="all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 中式早餐</a:t>
            </a:r>
            <a:r>
              <a:rPr lang="en-US" altLang="ja-JP" sz="1600" b="1" i="0" cap="all" dirty="0">
                <a:solidFill>
                  <a:srgbClr val="000000"/>
                </a:solidFill>
                <a:effectLst/>
                <a:latin typeface="Neue Helvetica"/>
                <a:ea typeface="游ゴシック Light"/>
              </a:rPr>
              <a:t>,</a:t>
            </a:r>
            <a:r>
              <a:rPr lang="zh-CN" altLang="en-US" sz="1600" b="1" i="0" cap="all">
                <a:solidFill>
                  <a:srgbClr val="000000"/>
                </a:solidFill>
                <a:effectLst/>
                <a:latin typeface="Neue Helvetica"/>
                <a:ea typeface="等线 Light"/>
              </a:rPr>
              <a:t> 新鲜烘培面包</a:t>
            </a:r>
            <a:r>
              <a:rPr lang="en-US" altLang="zh-CN" sz="1600" b="1" i="0" cap="all" dirty="0">
                <a:solidFill>
                  <a:srgbClr val="000000"/>
                </a:solidFill>
                <a:effectLst/>
                <a:latin typeface="Neue Helvetica"/>
                <a:ea typeface="等线 Light"/>
              </a:rPr>
              <a:t>,</a:t>
            </a:r>
            <a:br>
              <a:rPr lang="zh-CN" altLang="en-US" sz="1600" b="1" i="0" cap="all" dirty="0">
                <a:solidFill>
                  <a:srgbClr val="000000"/>
                </a:solidFill>
                <a:effectLst/>
                <a:latin typeface="Neue Helvetica"/>
              </a:rPr>
            </a:br>
            <a:br>
              <a:rPr lang="ja-JP" altLang="en-US" sz="1600" b="1" i="0" cap="all" dirty="0">
                <a:solidFill>
                  <a:srgbClr val="000000"/>
                </a:solidFill>
                <a:effectLst/>
                <a:latin typeface="Neue Helvetica"/>
              </a:rPr>
            </a:br>
            <a:br>
              <a:rPr lang="ja-JP" altLang="en-US" sz="800" b="1" i="0" cap="all" dirty="0">
                <a:solidFill>
                  <a:srgbClr val="000000"/>
                </a:solidFill>
                <a:effectLst/>
                <a:latin typeface="Neue Helvetica"/>
              </a:rPr>
            </a:br>
            <a:br>
              <a:rPr lang="ja-JP" altLang="en-US" sz="800" b="1" i="0" cap="all" dirty="0">
                <a:solidFill>
                  <a:srgbClr val="000000"/>
                </a:solidFill>
                <a:effectLst/>
                <a:latin typeface="Neue Helvetica"/>
              </a:rPr>
            </a:br>
            <a:br>
              <a:rPr lang="ja-JP" altLang="en-US" sz="800" b="1" i="0" cap="all" dirty="0">
                <a:solidFill>
                  <a:srgbClr val="000000"/>
                </a:solidFill>
                <a:effectLst/>
                <a:latin typeface="Neue Helvetica"/>
              </a:rPr>
            </a:br>
            <a:br>
              <a:rPr lang="ja-JP" altLang="en-US" sz="800" b="1" i="0" cap="all" dirty="0">
                <a:solidFill>
                  <a:srgbClr val="000000"/>
                </a:solidFill>
                <a:effectLst/>
                <a:latin typeface="Neue Helvetica"/>
              </a:rPr>
            </a:br>
            <a:br>
              <a:rPr lang="ja-JP" altLang="en-US" sz="800" b="1" i="0" cap="all" dirty="0">
                <a:solidFill>
                  <a:srgbClr val="000000"/>
                </a:solidFill>
                <a:effectLst/>
                <a:latin typeface="Neue Helvetica"/>
              </a:rPr>
            </a:br>
            <a:br>
              <a:rPr lang="ja-JP" altLang="en-US" sz="900" b="1" i="0" cap="all" dirty="0">
                <a:solidFill>
                  <a:srgbClr val="000000"/>
                </a:solidFill>
                <a:effectLst/>
                <a:latin typeface="Neue Helvetica"/>
              </a:rPr>
            </a:br>
            <a:br>
              <a:rPr lang="zh-CN" altLang="en-US" sz="2500" dirty="0">
                <a:solidFill>
                  <a:srgbClr val="C00000"/>
                </a:solidFill>
                <a:effectLst/>
                <a:latin typeface="YAD7UKfPF1E 1"/>
              </a:rPr>
            </a:br>
            <a:endParaRPr lang="en-US" sz="2500" dirty="0">
              <a:solidFill>
                <a:srgbClr val="C000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0B3A02-2C71-168B-6CE4-7052CAAADF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5403" y="4271749"/>
            <a:ext cx="3445766" cy="2333767"/>
          </a:xfrm>
          <a:noFill/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l"/>
            <a:r>
              <a:rPr lang="zh-CN" altLang="en-US" dirty="0">
                <a:effectLst/>
                <a:latin typeface="YAD7UKfPF1E 1"/>
              </a:rPr>
              <a:t>客房送餐服务</a:t>
            </a:r>
            <a:endParaRPr lang="en-US" altLang="zh-CN" dirty="0">
              <a:effectLst/>
              <a:latin typeface="YAD7UKfPF1E 1"/>
            </a:endParaRPr>
          </a:p>
          <a:p>
            <a:pPr algn="l"/>
            <a:r>
              <a:rPr lang="ja-JP" altLang="en-US" dirty="0">
                <a:effectLst/>
                <a:latin typeface="YAD7UKfPF1E 1"/>
                <a:ea typeface="游ゴシック"/>
              </a:rPr>
              <a:t>早餐 </a:t>
            </a:r>
            <a:r>
              <a:rPr lang="en-US" altLang="ja-JP" dirty="0">
                <a:effectLst/>
                <a:latin typeface="YAD7UKfPF1E 1"/>
                <a:ea typeface="游ゴシック"/>
              </a:rPr>
              <a:t>- </a:t>
            </a:r>
            <a:r>
              <a:rPr lang="ja-JP" altLang="en-US" sz="1600" dirty="0">
                <a:effectLst/>
                <a:latin typeface="YAD7UKfPF1E 1"/>
                <a:ea typeface="游ゴシック"/>
              </a:rPr>
              <a:t>早上 </a:t>
            </a:r>
            <a:r>
              <a:rPr lang="en-US" altLang="ja-JP" sz="1600" dirty="0">
                <a:effectLst/>
                <a:latin typeface="YAD7UKfPF1E 1"/>
                <a:ea typeface="游ゴシック"/>
              </a:rPr>
              <a:t>6:00 – </a:t>
            </a:r>
            <a:r>
              <a:rPr lang="ja-JP" altLang="en-US" sz="1600">
                <a:effectLst/>
                <a:latin typeface="YAD7UKfPF1E 1"/>
                <a:ea typeface="游ゴシック"/>
              </a:rPr>
              <a:t>上午 </a:t>
            </a:r>
            <a:r>
              <a:rPr lang="en-US" altLang="ja-JP" sz="1600" dirty="0">
                <a:effectLst/>
                <a:latin typeface="YAD7UKfPF1E 1"/>
                <a:ea typeface="游ゴシック"/>
              </a:rPr>
              <a:t>11:00</a:t>
            </a:r>
            <a:r>
              <a:rPr lang="en-US" altLang="ja-JP" sz="1600" dirty="0">
                <a:latin typeface="YAD7UKfPF1E 1"/>
                <a:ea typeface="游ゴシック"/>
              </a:rPr>
              <a:t> (</a:t>
            </a:r>
            <a:r>
              <a:rPr lang="en-US" altLang="ja-JP" sz="1600" dirty="0">
                <a:latin typeface="YAD7UKfPF1E 1"/>
                <a:ea typeface="游ゴシック"/>
                <a:cs typeface="Calibri"/>
              </a:rPr>
              <a:t>75</a:t>
            </a:r>
            <a:r>
              <a:rPr lang="en-US" sz="1500" dirty="0">
                <a:latin typeface="Calibri"/>
                <a:ea typeface="游ゴシック"/>
                <a:cs typeface="Calibri"/>
              </a:rPr>
              <a:t>元)</a:t>
            </a:r>
            <a:endParaRPr lang="zh-CN" altLang="en-US" sz="1600" dirty="0">
              <a:effectLst/>
              <a:latin typeface="YAD7UKfPF1E 1"/>
            </a:endParaRPr>
          </a:p>
          <a:p>
            <a:pPr algn="l"/>
            <a:r>
              <a:rPr lang="zh-CN" altLang="en-US" sz="2300" dirty="0"/>
              <a:t>四季酒店的客房送餐服务为贵客不分昼夜地提供多元化的菜单，让您可以在自己的房间内舒适方便地享用各种美食佳肴；不管是为正在倒时差的国际旅客，或是即兴的聚会，又或是要求享受宁静安逸就餐环境的客人，这项服务都无疑是理想之选。</a:t>
            </a:r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24826030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252</Words>
  <Application>Microsoft Office PowerPoint</Application>
  <PresentationFormat>Widescreen</PresentationFormat>
  <Paragraphs>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Neue Helvetica</vt:lpstr>
      <vt:lpstr>YAD7UKfPF1E 1</vt:lpstr>
      <vt:lpstr>Office Theme</vt:lpstr>
      <vt:lpstr>四季酒店 北京四季酒店 餐饮美食  大堂酒廊（OPUS LOUNGE） 营业时间招牌菜品活动 早餐 早上 6:00 – 上午 10:30 (75元)  冷菜精选, 精选冷切奶酪盘, 水果 &amp; 酸奶, 谷物类, 热食精选-请选择您喜欢的鸡蛋制作方法, 配菜, 精选口味, 中式早餐, 新鲜烘培面包,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四季酒店 北京四季酒店 餐饮美食  大堂酒廊（OPUS LOUNGE） 营业时间招牌菜品活动 早餐 早上 6:00 – 上午 10:30  冷菜精选, 精选冷切奶酪盘, 水果 &amp; 酸奶, 谷物类, 热食精选-请选择您喜欢的鸡蛋制作方法, 配菜, 精选口味, 中式早餐, 新鲜烘培面包,</dc:title>
  <dc:creator>Monica</dc:creator>
  <cp:lastModifiedBy>User</cp:lastModifiedBy>
  <cp:revision>18</cp:revision>
  <dcterms:created xsi:type="dcterms:W3CDTF">2023-05-31T20:18:20Z</dcterms:created>
  <dcterms:modified xsi:type="dcterms:W3CDTF">2023-06-05T17:29:36Z</dcterms:modified>
</cp:coreProperties>
</file>