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7" r:id="rId1"/>
  </p:sldMasterIdLst>
  <p:notesMasterIdLst>
    <p:notesMasterId r:id="rId10"/>
  </p:notesMasterIdLst>
  <p:sldIdLst>
    <p:sldId id="264" r:id="rId2"/>
    <p:sldId id="257" r:id="rId3"/>
    <p:sldId id="258" r:id="rId4"/>
    <p:sldId id="259" r:id="rId5"/>
    <p:sldId id="260" r:id="rId6"/>
    <p:sldId id="261" r:id="rId7"/>
    <p:sldId id="262" r:id="rId8"/>
    <p:sldId id="263" r:id="rId9"/>
  </p:sldIdLst>
  <p:sldSz cx="9144000" cy="5143500" type="screen16x9"/>
  <p:notesSz cx="6858000" cy="9144000"/>
  <p:embeddedFontLst>
    <p:embeddedFont>
      <p:font typeface="Homemade Apple" panose="020B0604020202020204" charset="0"/>
      <p:regular r:id="rId11"/>
    </p:embeddedFont>
    <p:embeddedFont>
      <p:font typeface="Raleway" pitchFamily="2" charset="0"/>
      <p:regular r:id="rId12"/>
      <p:bold r:id="rId13"/>
      <p:italic r:id="rId14"/>
      <p:boldItalic r:id="rId1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A9A"/>
    <a:srgbClr val="15E5EF"/>
    <a:srgbClr val="063F9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6BD4B46-1FE6-4C37-B333-B28726F1F195}">
  <a:tblStyle styleId="{D6BD4B46-1FE6-4C37-B333-B28726F1F195}"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32FB1C1-C29F-448D-9ACA-C14235081580}"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83490" autoAdjust="0"/>
  </p:normalViewPr>
  <p:slideViewPr>
    <p:cSldViewPr>
      <p:cViewPr varScale="1">
        <p:scale>
          <a:sx n="74" d="100"/>
          <a:sy n="74" d="100"/>
        </p:scale>
        <p:origin x="1060" y="44"/>
      </p:cViewPr>
      <p:guideLst>
        <p:guide orient="horz" pos="162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font" Target="fonts/font5.fntdata"/><Relationship Id="rId10" Type="http://schemas.openxmlformats.org/officeDocument/2006/relationships/notesMaster" Target="notesMasters/notesMaster1.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
        <p:cNvGrpSpPr/>
        <p:nvPr/>
      </p:nvGrpSpPr>
      <p:grpSpPr>
        <a:xfrm>
          <a:off x="0" y="0"/>
          <a:ext cx="0" cy="0"/>
          <a:chOff x="0" y="0"/>
          <a:chExt cx="0" cy="0"/>
        </a:xfrm>
      </p:grpSpPr>
      <p:sp>
        <p:nvSpPr>
          <p:cNvPr id="50" name="Google Shape;50;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 name="Google Shape;51;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0"/>
              </a:spcAft>
              <a:buClr>
                <a:srgbClr val="000000"/>
              </a:buClr>
              <a:buSzPts val="1400"/>
              <a:buFont typeface="Arial"/>
              <a:buNone/>
              <a:tabLst/>
              <a:defRPr/>
            </a:pPr>
            <a:r>
              <a:rPr lang="en-IN" sz="1200" b="0" i="0" u="none" strike="noStrike" cap="none" dirty="0">
                <a:solidFill>
                  <a:srgbClr val="000000"/>
                </a:solidFill>
                <a:latin typeface="Times New Roman" pitchFamily="18" charset="0"/>
                <a:ea typeface="Arial"/>
                <a:cs typeface="Times New Roman" pitchFamily="18" charset="0"/>
                <a:sym typeface="Arial"/>
              </a:rPr>
              <a:t>Psychological is a scientific term it is a study of person behaviour and mind. It also includes the study of the phenomena both conscious and unconscious and also feeling and the thoughts of the person. This power point presentation will cover the one the famous theory of the psychological development that is Erikson theory and how it will helps the health care works in performing their role. It will also consist the role of the health workers in the society and who psychological play role in the health care life in doing their job. </a:t>
            </a:r>
            <a:endParaRPr lang="en-US" sz="1200" b="0" i="0" u="none" strike="noStrike" cap="none" dirty="0">
              <a:solidFill>
                <a:srgbClr val="000000"/>
              </a:solidFill>
              <a:latin typeface="Times New Roman" pitchFamily="18" charset="0"/>
              <a:ea typeface="Arial"/>
              <a:cs typeface="Times New Roman" pitchFamily="18" charset="0"/>
              <a:sym typeface="Arial"/>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lvl="0" algn="just">
              <a:lnSpc>
                <a:spcPct val="150000"/>
              </a:lnSpc>
              <a:buNone/>
            </a:pPr>
            <a:r>
              <a:rPr lang="en-IN" sz="1200" b="0" i="0" u="none" strike="noStrike" cap="none" dirty="0">
                <a:solidFill>
                  <a:srgbClr val="000000"/>
                </a:solidFill>
                <a:latin typeface="Times New Roman" pitchFamily="18" charset="0"/>
                <a:ea typeface="Arial"/>
                <a:cs typeface="Times New Roman" pitchFamily="18" charset="0"/>
                <a:sym typeface="Arial"/>
              </a:rPr>
              <a:t>This theory is developed by the Erik Erikson he is a German psychologist.</a:t>
            </a:r>
            <a:r>
              <a:rPr lang="en-IN" sz="1200" b="0" i="0" u="none" strike="noStrike" cap="none" baseline="0" dirty="0">
                <a:solidFill>
                  <a:srgbClr val="000000"/>
                </a:solidFill>
                <a:latin typeface="Times New Roman" pitchFamily="18" charset="0"/>
                <a:ea typeface="Arial"/>
                <a:cs typeface="Times New Roman" pitchFamily="18" charset="0"/>
                <a:sym typeface="Arial"/>
              </a:rPr>
              <a:t> </a:t>
            </a:r>
            <a:r>
              <a:rPr lang="en-IN" sz="1200" b="0" i="0" u="none" strike="noStrike" cap="none" dirty="0">
                <a:solidFill>
                  <a:srgbClr val="000000"/>
                </a:solidFill>
                <a:latin typeface="Times New Roman" pitchFamily="18" charset="0"/>
                <a:ea typeface="Arial"/>
                <a:cs typeface="Times New Roman" pitchFamily="18" charset="0"/>
                <a:sym typeface="Arial"/>
              </a:rPr>
              <a:t>He face struggle in developing the psychological things in the person life for this Erik Erikson formed the 8 stage of development to make it easier. The understanding of the 8 stages is as follows-</a:t>
            </a:r>
            <a:endParaRPr lang="en-US" sz="1200" b="0" i="0" u="none" strike="noStrike" cap="none" dirty="0">
              <a:solidFill>
                <a:srgbClr val="000000"/>
              </a:solidFill>
              <a:latin typeface="Times New Roman" pitchFamily="18" charset="0"/>
              <a:ea typeface="Arial"/>
              <a:cs typeface="Times New Roman" pitchFamily="18" charset="0"/>
              <a:sym typeface="Arial"/>
            </a:endParaRPr>
          </a:p>
          <a:p>
            <a:pPr lvl="0" algn="just">
              <a:lnSpc>
                <a:spcPct val="150000"/>
              </a:lnSpc>
            </a:pPr>
            <a:r>
              <a:rPr lang="en-IN" sz="1200" b="0" i="0" u="none" strike="noStrike" cap="none" dirty="0">
                <a:solidFill>
                  <a:srgbClr val="000000"/>
                </a:solidFill>
                <a:latin typeface="Times New Roman" pitchFamily="18" charset="0"/>
                <a:ea typeface="Arial"/>
                <a:cs typeface="Times New Roman" pitchFamily="18" charset="0"/>
                <a:sym typeface="Arial"/>
              </a:rPr>
              <a:t>Infancy</a:t>
            </a:r>
            <a:endParaRPr lang="en-US" sz="1200" b="0" i="0" u="none" strike="noStrike" cap="none" dirty="0">
              <a:solidFill>
                <a:srgbClr val="000000"/>
              </a:solidFill>
              <a:latin typeface="Times New Roman" pitchFamily="18" charset="0"/>
              <a:ea typeface="Arial"/>
              <a:cs typeface="Times New Roman" pitchFamily="18" charset="0"/>
              <a:sym typeface="Arial"/>
            </a:endParaRPr>
          </a:p>
          <a:p>
            <a:pPr lvl="0" algn="just">
              <a:lnSpc>
                <a:spcPct val="150000"/>
              </a:lnSpc>
            </a:pPr>
            <a:r>
              <a:rPr lang="en-IN" sz="1200" b="0" i="0" u="none" strike="noStrike" cap="none" dirty="0">
                <a:solidFill>
                  <a:srgbClr val="000000"/>
                </a:solidFill>
                <a:latin typeface="Times New Roman" pitchFamily="18" charset="0"/>
                <a:ea typeface="Arial"/>
                <a:cs typeface="Times New Roman" pitchFamily="18" charset="0"/>
                <a:sym typeface="Arial"/>
              </a:rPr>
              <a:t>Toddler</a:t>
            </a:r>
            <a:endParaRPr lang="en-US" sz="1200" b="0" i="0" u="none" strike="noStrike" cap="none" dirty="0">
              <a:solidFill>
                <a:srgbClr val="000000"/>
              </a:solidFill>
              <a:latin typeface="Times New Roman" pitchFamily="18" charset="0"/>
              <a:ea typeface="Arial"/>
              <a:cs typeface="Times New Roman" pitchFamily="18" charset="0"/>
              <a:sym typeface="Arial"/>
            </a:endParaRPr>
          </a:p>
          <a:p>
            <a:pPr lvl="0" algn="just">
              <a:lnSpc>
                <a:spcPct val="150000"/>
              </a:lnSpc>
            </a:pPr>
            <a:r>
              <a:rPr lang="en-IN" sz="1200" b="0" i="0" u="none" strike="noStrike" cap="none" dirty="0">
                <a:solidFill>
                  <a:srgbClr val="000000"/>
                </a:solidFill>
                <a:latin typeface="Times New Roman" pitchFamily="18" charset="0"/>
                <a:ea typeface="Arial"/>
                <a:cs typeface="Times New Roman" pitchFamily="18" charset="0"/>
                <a:sym typeface="Arial"/>
              </a:rPr>
              <a:t>Preschool age</a:t>
            </a:r>
            <a:endParaRPr lang="en-US" sz="1200" b="0" i="0" u="none" strike="noStrike" cap="none" dirty="0">
              <a:solidFill>
                <a:srgbClr val="000000"/>
              </a:solidFill>
              <a:latin typeface="Times New Roman" pitchFamily="18" charset="0"/>
              <a:ea typeface="Arial"/>
              <a:cs typeface="Times New Roman" pitchFamily="18" charset="0"/>
              <a:sym typeface="Arial"/>
            </a:endParaRPr>
          </a:p>
          <a:p>
            <a:pPr lvl="0" algn="just">
              <a:lnSpc>
                <a:spcPct val="150000"/>
              </a:lnSpc>
            </a:pPr>
            <a:r>
              <a:rPr lang="en-IN" sz="1200" b="0" i="0" u="none" strike="noStrike" cap="none" dirty="0">
                <a:solidFill>
                  <a:srgbClr val="000000"/>
                </a:solidFill>
                <a:latin typeface="Times New Roman" pitchFamily="18" charset="0"/>
                <a:ea typeface="Arial"/>
                <a:cs typeface="Times New Roman" pitchFamily="18" charset="0"/>
                <a:sym typeface="Arial"/>
              </a:rPr>
              <a:t>School age</a:t>
            </a:r>
            <a:endParaRPr lang="en-US" sz="1200" b="0" i="0" u="none" strike="noStrike" cap="none" dirty="0">
              <a:solidFill>
                <a:srgbClr val="000000"/>
              </a:solidFill>
              <a:latin typeface="Times New Roman" pitchFamily="18" charset="0"/>
              <a:ea typeface="Arial"/>
              <a:cs typeface="Times New Roman" pitchFamily="18" charset="0"/>
              <a:sym typeface="Arial"/>
            </a:endParaRPr>
          </a:p>
          <a:p>
            <a:pPr lvl="0" algn="just">
              <a:lnSpc>
                <a:spcPct val="150000"/>
              </a:lnSpc>
            </a:pPr>
            <a:r>
              <a:rPr lang="en-IN" sz="1200" b="0" i="0" u="none" strike="noStrike" cap="none" dirty="0">
                <a:solidFill>
                  <a:srgbClr val="000000"/>
                </a:solidFill>
                <a:latin typeface="Times New Roman" pitchFamily="18" charset="0"/>
                <a:ea typeface="Arial"/>
                <a:cs typeface="Times New Roman" pitchFamily="18" charset="0"/>
                <a:sym typeface="Arial"/>
              </a:rPr>
              <a:t>Adolescence</a:t>
            </a:r>
            <a:endParaRPr lang="en-US" sz="1200" b="0" i="0" u="none" strike="noStrike" cap="none" dirty="0">
              <a:solidFill>
                <a:srgbClr val="000000"/>
              </a:solidFill>
              <a:latin typeface="Times New Roman" pitchFamily="18" charset="0"/>
              <a:ea typeface="Arial"/>
              <a:cs typeface="Times New Roman" pitchFamily="18" charset="0"/>
              <a:sym typeface="Arial"/>
            </a:endParaRPr>
          </a:p>
          <a:p>
            <a:pPr lvl="0" algn="just">
              <a:lnSpc>
                <a:spcPct val="150000"/>
              </a:lnSpc>
            </a:pPr>
            <a:r>
              <a:rPr lang="en-IN" sz="1200" b="0" i="0" u="none" strike="noStrike" cap="none" dirty="0">
                <a:solidFill>
                  <a:srgbClr val="000000"/>
                </a:solidFill>
                <a:latin typeface="Times New Roman" pitchFamily="18" charset="0"/>
                <a:ea typeface="Arial"/>
                <a:cs typeface="Times New Roman" pitchFamily="18" charset="0"/>
                <a:sym typeface="Arial"/>
              </a:rPr>
              <a:t>Young adulthood</a:t>
            </a:r>
            <a:endParaRPr lang="en-US" sz="1200" b="0" i="0" u="none" strike="noStrike" cap="none" dirty="0">
              <a:solidFill>
                <a:srgbClr val="000000"/>
              </a:solidFill>
              <a:latin typeface="Times New Roman" pitchFamily="18" charset="0"/>
              <a:ea typeface="Arial"/>
              <a:cs typeface="Times New Roman" pitchFamily="18" charset="0"/>
              <a:sym typeface="Arial"/>
            </a:endParaRPr>
          </a:p>
          <a:p>
            <a:pPr lvl="0" algn="just">
              <a:lnSpc>
                <a:spcPct val="150000"/>
              </a:lnSpc>
            </a:pPr>
            <a:r>
              <a:rPr lang="en-IN" sz="1200" b="0" i="0" u="none" strike="noStrike" cap="none" dirty="0">
                <a:solidFill>
                  <a:srgbClr val="000000"/>
                </a:solidFill>
                <a:latin typeface="Times New Roman" pitchFamily="18" charset="0"/>
                <a:ea typeface="Arial"/>
                <a:cs typeface="Times New Roman" pitchFamily="18" charset="0"/>
                <a:sym typeface="Arial"/>
              </a:rPr>
              <a:t>Middle age</a:t>
            </a:r>
            <a:endParaRPr lang="en-US" sz="1200" b="0" i="0" u="none" strike="noStrike" cap="none" dirty="0">
              <a:solidFill>
                <a:srgbClr val="000000"/>
              </a:solidFill>
              <a:latin typeface="Times New Roman" pitchFamily="18" charset="0"/>
              <a:ea typeface="Arial"/>
              <a:cs typeface="Times New Roman" pitchFamily="18" charset="0"/>
              <a:sym typeface="Arial"/>
            </a:endParaRPr>
          </a:p>
          <a:p>
            <a:pPr lvl="0" algn="just">
              <a:lnSpc>
                <a:spcPct val="150000"/>
              </a:lnSpc>
            </a:pPr>
            <a:r>
              <a:rPr lang="en-IN" sz="1200" b="0" i="0" u="none" strike="noStrike" cap="none" dirty="0">
                <a:solidFill>
                  <a:srgbClr val="000000"/>
                </a:solidFill>
                <a:latin typeface="Times New Roman" pitchFamily="18" charset="0"/>
                <a:ea typeface="Arial"/>
                <a:cs typeface="Times New Roman" pitchFamily="18" charset="0"/>
                <a:sym typeface="Arial"/>
              </a:rPr>
              <a:t>Older adulthood</a:t>
            </a:r>
            <a:endParaRPr lang="en-US" sz="1200" b="0" i="0" u="none" strike="noStrike" cap="none" dirty="0">
              <a:solidFill>
                <a:srgbClr val="000000"/>
              </a:solidFill>
              <a:latin typeface="Times New Roman" pitchFamily="18" charset="0"/>
              <a:ea typeface="Arial"/>
              <a:cs typeface="Times New Roman" pitchFamily="18" charset="0"/>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35f391192_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35f391192_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buNone/>
            </a:pPr>
            <a:r>
              <a:rPr lang="en-IN" sz="1200" b="0" i="0" u="none" strike="noStrike" cap="none" dirty="0">
                <a:solidFill>
                  <a:srgbClr val="000000"/>
                </a:solidFill>
                <a:latin typeface="Times New Roman" pitchFamily="18" charset="0"/>
                <a:ea typeface="Arial"/>
                <a:cs typeface="Times New Roman" pitchFamily="18" charset="0"/>
                <a:sym typeface="Arial"/>
              </a:rPr>
              <a:t>This theory helps the health care works in developing their skills some of the main skills are as follows-</a:t>
            </a:r>
            <a:endParaRPr lang="en-US" sz="1200" b="0" i="0" u="none" strike="noStrike" cap="none" dirty="0">
              <a:solidFill>
                <a:srgbClr val="000000"/>
              </a:solidFill>
              <a:latin typeface="Times New Roman" pitchFamily="18" charset="0"/>
              <a:ea typeface="Arial"/>
              <a:cs typeface="Times New Roman" pitchFamily="18" charset="0"/>
              <a:sym typeface="Arial"/>
            </a:endParaRPr>
          </a:p>
          <a:p>
            <a:pPr lvl="0" algn="just">
              <a:lnSpc>
                <a:spcPct val="150000"/>
              </a:lnSpc>
            </a:pPr>
            <a:r>
              <a:rPr lang="en-IN" sz="1200" b="0" i="0" u="none" strike="noStrike" cap="none" dirty="0">
                <a:solidFill>
                  <a:srgbClr val="000000"/>
                </a:solidFill>
                <a:latin typeface="Times New Roman" pitchFamily="18" charset="0"/>
                <a:ea typeface="Arial"/>
                <a:cs typeface="Times New Roman" pitchFamily="18" charset="0"/>
                <a:sym typeface="Arial"/>
              </a:rPr>
              <a:t>Weight gain in children- This theory provides the information to the health care workers that who to protect the children from the increasing problem of weight gaining. In this worker develops the knowledge that what information and methods has to be given to the children to make proper distance from the problem of gaining high weight.</a:t>
            </a:r>
            <a:endParaRPr lang="en-US" sz="1200" b="0" i="0" u="none" strike="noStrike" cap="none" dirty="0">
              <a:solidFill>
                <a:srgbClr val="000000"/>
              </a:solidFill>
              <a:latin typeface="Times New Roman" pitchFamily="18" charset="0"/>
              <a:ea typeface="Arial"/>
              <a:cs typeface="Times New Roman" pitchFamily="18" charset="0"/>
              <a:sym typeface="Arial"/>
            </a:endParaRPr>
          </a:p>
          <a:p>
            <a:pPr lvl="0" algn="just">
              <a:lnSpc>
                <a:spcPct val="150000"/>
              </a:lnSpc>
            </a:pPr>
            <a:r>
              <a:rPr lang="en-IN" sz="1200" b="0" i="0" u="none" strike="noStrike" cap="none" dirty="0">
                <a:solidFill>
                  <a:srgbClr val="000000"/>
                </a:solidFill>
                <a:latin typeface="Times New Roman" pitchFamily="18" charset="0"/>
                <a:ea typeface="Arial"/>
                <a:cs typeface="Times New Roman" pitchFamily="18" charset="0"/>
                <a:sym typeface="Arial"/>
              </a:rPr>
              <a:t>Life spam- Due to this theory Health care also gain the information that how we can develop the psychological things in the person’s life throughout the year and this happen with the help of Erikson 8 stage of development.</a:t>
            </a:r>
            <a:endParaRPr lang="en-US" sz="1200" b="0" i="0" u="none" strike="noStrike" cap="none" dirty="0">
              <a:solidFill>
                <a:srgbClr val="000000"/>
              </a:solidFill>
              <a:latin typeface="Times New Roman" pitchFamily="18" charset="0"/>
              <a:ea typeface="Arial"/>
              <a:cs typeface="Times New Roman" pitchFamily="18" charset="0"/>
              <a:sym typeface="Arial"/>
            </a:endParaRPr>
          </a:p>
          <a:p>
            <a:pPr marL="0" lvl="0" indent="0" algn="just" rtl="0">
              <a:lnSpc>
                <a:spcPct val="150000"/>
              </a:lnSpc>
              <a:spcBef>
                <a:spcPts val="0"/>
              </a:spcBef>
              <a:spcAft>
                <a:spcPts val="0"/>
              </a:spcAft>
              <a:buNone/>
            </a:pPr>
            <a:endParaRPr sz="1200">
              <a:latin typeface="Times New Roman" pitchFamily="18" charset="0"/>
              <a:cs typeface="Times New Roman"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buNone/>
            </a:pPr>
            <a:r>
              <a:rPr lang="en-IN" sz="1200" b="0" i="0" u="none" strike="noStrike" cap="none" dirty="0">
                <a:solidFill>
                  <a:srgbClr val="000000"/>
                </a:solidFill>
                <a:latin typeface="Times New Roman" pitchFamily="18" charset="0"/>
                <a:ea typeface="Arial"/>
                <a:cs typeface="Times New Roman" pitchFamily="18" charset="0"/>
                <a:sym typeface="Arial"/>
              </a:rPr>
              <a:t>Health care works are those who help the patient and person in maintaining there health some of the major role of health care works are as follows-</a:t>
            </a:r>
            <a:r>
              <a:rPr lang="en-US" sz="1200" b="0" i="0" u="none" strike="noStrike" cap="none" baseline="0" dirty="0">
                <a:solidFill>
                  <a:srgbClr val="000000"/>
                </a:solidFill>
                <a:latin typeface="Times New Roman" pitchFamily="18" charset="0"/>
                <a:ea typeface="Arial"/>
                <a:cs typeface="Times New Roman" pitchFamily="18" charset="0"/>
                <a:sym typeface="Arial"/>
              </a:rPr>
              <a:t> </a:t>
            </a:r>
          </a:p>
          <a:p>
            <a:pPr algn="just">
              <a:lnSpc>
                <a:spcPct val="150000"/>
              </a:lnSpc>
            </a:pPr>
            <a:r>
              <a:rPr lang="en-IN" sz="1200" b="0" i="0" u="none" strike="noStrike" cap="none" dirty="0">
                <a:solidFill>
                  <a:srgbClr val="000000"/>
                </a:solidFill>
                <a:latin typeface="Times New Roman" pitchFamily="18" charset="0"/>
                <a:ea typeface="Arial"/>
                <a:cs typeface="Times New Roman" pitchFamily="18" charset="0"/>
                <a:sym typeface="Arial"/>
              </a:rPr>
              <a:t>Monitoring patient- The major role of health care works is to monitor the patient time to time with accurate process and make the proper report of the outcome that works get from there monitoring process.</a:t>
            </a:r>
            <a:endParaRPr lang="en-US" sz="1200" b="0" i="0" u="none" strike="noStrike" cap="none" dirty="0">
              <a:solidFill>
                <a:srgbClr val="000000"/>
              </a:solidFill>
              <a:latin typeface="Times New Roman" pitchFamily="18" charset="0"/>
              <a:ea typeface="Arial"/>
              <a:cs typeface="Times New Roman" pitchFamily="18" charset="0"/>
              <a:sym typeface="Arial"/>
            </a:endParaRPr>
          </a:p>
          <a:p>
            <a:pPr algn="just">
              <a:lnSpc>
                <a:spcPct val="150000"/>
              </a:lnSpc>
            </a:pPr>
            <a:r>
              <a:rPr lang="en-IN" sz="1200" b="0" i="0" u="none" strike="noStrike" cap="none" dirty="0">
                <a:solidFill>
                  <a:srgbClr val="000000"/>
                </a:solidFill>
                <a:latin typeface="Times New Roman" pitchFamily="18" charset="0"/>
                <a:ea typeface="Arial"/>
                <a:cs typeface="Times New Roman" pitchFamily="18" charset="0"/>
                <a:sym typeface="Arial"/>
              </a:rPr>
              <a:t>Comfortable- Another role is to make the patient combatable in their situation that the patient suffers from at that time.</a:t>
            </a:r>
            <a:endParaRPr lang="en-US" sz="1200" b="0" i="0" u="none" strike="noStrike" cap="none" dirty="0">
              <a:solidFill>
                <a:srgbClr val="000000"/>
              </a:solidFill>
              <a:latin typeface="Times New Roman" pitchFamily="18" charset="0"/>
              <a:ea typeface="Arial"/>
              <a:cs typeface="Times New Roman" pitchFamily="18" charset="0"/>
              <a:sym typeface="Arial"/>
            </a:endParaRPr>
          </a:p>
          <a:p>
            <a:pPr marL="0" lvl="0" indent="0" algn="just" rtl="0">
              <a:lnSpc>
                <a:spcPct val="150000"/>
              </a:lnSpc>
              <a:spcBef>
                <a:spcPts val="0"/>
              </a:spcBef>
              <a:spcAft>
                <a:spcPts val="0"/>
              </a:spcAft>
              <a:buNone/>
            </a:pPr>
            <a:endParaRPr sz="1200">
              <a:latin typeface="Times New Roman" pitchFamily="18" charset="0"/>
              <a:cs typeface="Times New Roman"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buNone/>
            </a:pPr>
            <a:r>
              <a:rPr lang="en-IN" sz="1200" b="0" i="0" u="none" strike="noStrike" cap="none" dirty="0">
                <a:solidFill>
                  <a:srgbClr val="000000"/>
                </a:solidFill>
                <a:latin typeface="Times New Roman" pitchFamily="18" charset="0"/>
                <a:ea typeface="Arial"/>
                <a:cs typeface="Times New Roman" pitchFamily="18" charset="0"/>
                <a:sym typeface="Arial"/>
              </a:rPr>
              <a:t> Psychological role in the health works is to develop the knowledge of giving the services to the children’s. It gives benefit to the health works to know the methods of dealing with the Childers and how to make strong them in avoiding the psychological problems. In this health works have to perform mainly the three activities that are as follows-</a:t>
            </a:r>
            <a:endParaRPr lang="en-US" sz="1200" b="0" i="0" u="none" strike="noStrike" cap="none" dirty="0">
              <a:solidFill>
                <a:srgbClr val="000000"/>
              </a:solidFill>
              <a:latin typeface="Times New Roman" pitchFamily="18" charset="0"/>
              <a:ea typeface="Arial"/>
              <a:cs typeface="Times New Roman" pitchFamily="18" charset="0"/>
              <a:sym typeface="Arial"/>
            </a:endParaRPr>
          </a:p>
          <a:p>
            <a:pPr lvl="0" algn="just">
              <a:lnSpc>
                <a:spcPct val="150000"/>
              </a:lnSpc>
            </a:pPr>
            <a:r>
              <a:rPr lang="en-IN" sz="1200" b="0" i="0" u="none" strike="noStrike" cap="none" dirty="0">
                <a:solidFill>
                  <a:srgbClr val="000000"/>
                </a:solidFill>
                <a:latin typeface="Times New Roman" pitchFamily="18" charset="0"/>
                <a:ea typeface="Arial"/>
                <a:cs typeface="Times New Roman" pitchFamily="18" charset="0"/>
                <a:sym typeface="Arial"/>
              </a:rPr>
              <a:t>Uncertainties according to the feasibility</a:t>
            </a:r>
            <a:endParaRPr lang="en-US" sz="1200" b="0" i="0" u="none" strike="noStrike" cap="none" dirty="0">
              <a:solidFill>
                <a:srgbClr val="000000"/>
              </a:solidFill>
              <a:latin typeface="Times New Roman" pitchFamily="18" charset="0"/>
              <a:ea typeface="Arial"/>
              <a:cs typeface="Times New Roman" pitchFamily="18" charset="0"/>
              <a:sym typeface="Arial"/>
            </a:endParaRPr>
          </a:p>
          <a:p>
            <a:pPr lvl="0" algn="just">
              <a:lnSpc>
                <a:spcPct val="150000"/>
              </a:lnSpc>
            </a:pPr>
            <a:r>
              <a:rPr lang="en-IN" sz="1200" b="0" i="0" u="none" strike="noStrike" cap="none" dirty="0">
                <a:solidFill>
                  <a:srgbClr val="000000"/>
                </a:solidFill>
                <a:latin typeface="Times New Roman" pitchFamily="18" charset="0"/>
                <a:ea typeface="Arial"/>
                <a:cs typeface="Times New Roman" pitchFamily="18" charset="0"/>
                <a:sym typeface="Arial"/>
              </a:rPr>
              <a:t>Finding of the problems </a:t>
            </a:r>
            <a:endParaRPr lang="en-US" sz="1200" b="0" i="0" u="none" strike="noStrike" cap="none" dirty="0">
              <a:solidFill>
                <a:srgbClr val="000000"/>
              </a:solidFill>
              <a:latin typeface="Times New Roman" pitchFamily="18" charset="0"/>
              <a:ea typeface="Arial"/>
              <a:cs typeface="Times New Roman" pitchFamily="18" charset="0"/>
              <a:sym typeface="Arial"/>
            </a:endParaRPr>
          </a:p>
          <a:p>
            <a:pPr lvl="0" algn="just">
              <a:lnSpc>
                <a:spcPct val="150000"/>
              </a:lnSpc>
            </a:pPr>
            <a:r>
              <a:rPr lang="en-IN" sz="1200" b="0" i="0" u="none" strike="noStrike" cap="none" dirty="0">
                <a:solidFill>
                  <a:srgbClr val="000000"/>
                </a:solidFill>
                <a:latin typeface="Times New Roman" pitchFamily="18" charset="0"/>
                <a:ea typeface="Arial"/>
                <a:cs typeface="Times New Roman" pitchFamily="18" charset="0"/>
                <a:sym typeface="Arial"/>
              </a:rPr>
              <a:t>Implementation on the findings for the study </a:t>
            </a:r>
            <a:endParaRPr lang="en-US" sz="1200" b="0" i="0" u="none" strike="noStrike" cap="none" dirty="0">
              <a:solidFill>
                <a:srgbClr val="000000"/>
              </a:solidFill>
              <a:latin typeface="Times New Roman" pitchFamily="18" charset="0"/>
              <a:ea typeface="Arial"/>
              <a:cs typeface="Times New Roman" pitchFamily="18" charset="0"/>
              <a:sym typeface="Arial"/>
            </a:endParaRPr>
          </a:p>
          <a:p>
            <a:pPr marL="0" lvl="0" indent="0" algn="just" rtl="0">
              <a:lnSpc>
                <a:spcPct val="150000"/>
              </a:lnSpc>
              <a:spcBef>
                <a:spcPts val="0"/>
              </a:spcBef>
              <a:spcAft>
                <a:spcPts val="0"/>
              </a:spcAft>
              <a:buNone/>
            </a:pPr>
            <a:endParaRPr sz="1200">
              <a:latin typeface="Times New Roman" pitchFamily="18" charset="0"/>
              <a:cs typeface="Times New Roman"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ubtitle">
  <p:cSld name="TITLE_1">
    <p:bg>
      <p:bgPr>
        <a:blipFill>
          <a:blip r:embed="rId2">
            <a:alphaModFix/>
          </a:blip>
          <a:stretch>
            <a:fillRect/>
          </a:stretch>
        </a:blipFill>
        <a:effectLst/>
      </p:bgPr>
    </p:bg>
    <p:spTree>
      <p:nvGrpSpPr>
        <p:cNvPr id="1" name="Shape 13"/>
        <p:cNvGrpSpPr/>
        <p:nvPr/>
      </p:nvGrpSpPr>
      <p:grpSpPr>
        <a:xfrm>
          <a:off x="0" y="0"/>
          <a:ext cx="0" cy="0"/>
          <a:chOff x="0" y="0"/>
          <a:chExt cx="0" cy="0"/>
        </a:xfrm>
      </p:grpSpPr>
      <p:sp>
        <p:nvSpPr>
          <p:cNvPr id="14" name="Google Shape;14;p3"/>
          <p:cNvSpPr txBox="1">
            <a:spLocks noGrp="1"/>
          </p:cNvSpPr>
          <p:nvPr>
            <p:ph type="ctrTitle"/>
          </p:nvPr>
        </p:nvSpPr>
        <p:spPr>
          <a:xfrm>
            <a:off x="1501200" y="1297594"/>
            <a:ext cx="6141600" cy="1159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000"/>
              <a:buFont typeface="Raleway"/>
              <a:buNone/>
              <a:defRPr sz="3000">
                <a:latin typeface="Raleway"/>
                <a:ea typeface="Raleway"/>
                <a:cs typeface="Raleway"/>
                <a:sym typeface="Raleway"/>
              </a:defRPr>
            </a:lvl1pPr>
            <a:lvl2pPr lvl="1" algn="ctr" rtl="0">
              <a:spcBef>
                <a:spcPts val="0"/>
              </a:spcBef>
              <a:spcAft>
                <a:spcPts val="0"/>
              </a:spcAft>
              <a:buSzPts val="3000"/>
              <a:buFont typeface="Raleway"/>
              <a:buNone/>
              <a:defRPr sz="3000">
                <a:latin typeface="Raleway"/>
                <a:ea typeface="Raleway"/>
                <a:cs typeface="Raleway"/>
                <a:sym typeface="Raleway"/>
              </a:defRPr>
            </a:lvl2pPr>
            <a:lvl3pPr lvl="2" algn="ctr" rtl="0">
              <a:spcBef>
                <a:spcPts val="0"/>
              </a:spcBef>
              <a:spcAft>
                <a:spcPts val="0"/>
              </a:spcAft>
              <a:buSzPts val="3000"/>
              <a:buFont typeface="Raleway"/>
              <a:buNone/>
              <a:defRPr sz="3000">
                <a:latin typeface="Raleway"/>
                <a:ea typeface="Raleway"/>
                <a:cs typeface="Raleway"/>
                <a:sym typeface="Raleway"/>
              </a:defRPr>
            </a:lvl3pPr>
            <a:lvl4pPr lvl="3" algn="ctr" rtl="0">
              <a:spcBef>
                <a:spcPts val="0"/>
              </a:spcBef>
              <a:spcAft>
                <a:spcPts val="0"/>
              </a:spcAft>
              <a:buSzPts val="3000"/>
              <a:buFont typeface="Raleway"/>
              <a:buNone/>
              <a:defRPr sz="3000">
                <a:latin typeface="Raleway"/>
                <a:ea typeface="Raleway"/>
                <a:cs typeface="Raleway"/>
                <a:sym typeface="Raleway"/>
              </a:defRPr>
            </a:lvl4pPr>
            <a:lvl5pPr lvl="4" algn="ctr" rtl="0">
              <a:spcBef>
                <a:spcPts val="0"/>
              </a:spcBef>
              <a:spcAft>
                <a:spcPts val="0"/>
              </a:spcAft>
              <a:buSzPts val="3000"/>
              <a:buFont typeface="Raleway"/>
              <a:buNone/>
              <a:defRPr sz="3000">
                <a:latin typeface="Raleway"/>
                <a:ea typeface="Raleway"/>
                <a:cs typeface="Raleway"/>
                <a:sym typeface="Raleway"/>
              </a:defRPr>
            </a:lvl5pPr>
            <a:lvl6pPr lvl="5" algn="ctr" rtl="0">
              <a:spcBef>
                <a:spcPts val="0"/>
              </a:spcBef>
              <a:spcAft>
                <a:spcPts val="0"/>
              </a:spcAft>
              <a:buSzPts val="3000"/>
              <a:buFont typeface="Raleway"/>
              <a:buNone/>
              <a:defRPr sz="3000">
                <a:latin typeface="Raleway"/>
                <a:ea typeface="Raleway"/>
                <a:cs typeface="Raleway"/>
                <a:sym typeface="Raleway"/>
              </a:defRPr>
            </a:lvl6pPr>
            <a:lvl7pPr lvl="6" algn="ctr" rtl="0">
              <a:spcBef>
                <a:spcPts val="0"/>
              </a:spcBef>
              <a:spcAft>
                <a:spcPts val="0"/>
              </a:spcAft>
              <a:buSzPts val="3000"/>
              <a:buFont typeface="Raleway"/>
              <a:buNone/>
              <a:defRPr sz="3000">
                <a:latin typeface="Raleway"/>
                <a:ea typeface="Raleway"/>
                <a:cs typeface="Raleway"/>
                <a:sym typeface="Raleway"/>
              </a:defRPr>
            </a:lvl7pPr>
            <a:lvl8pPr lvl="7" algn="ctr" rtl="0">
              <a:spcBef>
                <a:spcPts val="0"/>
              </a:spcBef>
              <a:spcAft>
                <a:spcPts val="0"/>
              </a:spcAft>
              <a:buSzPts val="3000"/>
              <a:buFont typeface="Raleway"/>
              <a:buNone/>
              <a:defRPr sz="3000">
                <a:latin typeface="Raleway"/>
                <a:ea typeface="Raleway"/>
                <a:cs typeface="Raleway"/>
                <a:sym typeface="Raleway"/>
              </a:defRPr>
            </a:lvl8pPr>
            <a:lvl9pPr lvl="8" algn="ctr" rtl="0">
              <a:spcBef>
                <a:spcPts val="0"/>
              </a:spcBef>
              <a:spcAft>
                <a:spcPts val="0"/>
              </a:spcAft>
              <a:buSzPts val="3000"/>
              <a:buFont typeface="Raleway"/>
              <a:buNone/>
              <a:defRPr sz="3000">
                <a:latin typeface="Raleway"/>
                <a:ea typeface="Raleway"/>
                <a:cs typeface="Raleway"/>
                <a:sym typeface="Raleway"/>
              </a:defRPr>
            </a:lvl9pPr>
          </a:lstStyle>
          <a:p>
            <a:endParaRPr/>
          </a:p>
        </p:txBody>
      </p:sp>
      <p:sp>
        <p:nvSpPr>
          <p:cNvPr id="15" name="Google Shape;15;p3"/>
          <p:cNvSpPr txBox="1">
            <a:spLocks noGrp="1"/>
          </p:cNvSpPr>
          <p:nvPr>
            <p:ph type="subTitle" idx="1"/>
          </p:nvPr>
        </p:nvSpPr>
        <p:spPr>
          <a:xfrm>
            <a:off x="1501200" y="2554310"/>
            <a:ext cx="6141600" cy="784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Font typeface="Homemade Apple"/>
              <a:buNone/>
              <a:defRPr sz="1800">
                <a:latin typeface="Homemade Apple"/>
                <a:ea typeface="Homemade Apple"/>
                <a:cs typeface="Homemade Apple"/>
                <a:sym typeface="Homemade Apple"/>
              </a:defRPr>
            </a:lvl1pPr>
            <a:lvl2pPr lvl="1" algn="ctr" rtl="0">
              <a:spcBef>
                <a:spcPts val="0"/>
              </a:spcBef>
              <a:spcAft>
                <a:spcPts val="0"/>
              </a:spcAft>
              <a:buSzPts val="1800"/>
              <a:buFont typeface="Homemade Apple"/>
              <a:buNone/>
              <a:defRPr sz="1800">
                <a:latin typeface="Homemade Apple"/>
                <a:ea typeface="Homemade Apple"/>
                <a:cs typeface="Homemade Apple"/>
                <a:sym typeface="Homemade Apple"/>
              </a:defRPr>
            </a:lvl2pPr>
            <a:lvl3pPr lvl="2" algn="ctr" rtl="0">
              <a:spcBef>
                <a:spcPts val="0"/>
              </a:spcBef>
              <a:spcAft>
                <a:spcPts val="0"/>
              </a:spcAft>
              <a:buSzPts val="1800"/>
              <a:buFont typeface="Homemade Apple"/>
              <a:buNone/>
              <a:defRPr sz="1800">
                <a:latin typeface="Homemade Apple"/>
                <a:ea typeface="Homemade Apple"/>
                <a:cs typeface="Homemade Apple"/>
                <a:sym typeface="Homemade Apple"/>
              </a:defRPr>
            </a:lvl3pPr>
            <a:lvl4pPr lvl="3" algn="ctr" rtl="0">
              <a:spcBef>
                <a:spcPts val="0"/>
              </a:spcBef>
              <a:spcAft>
                <a:spcPts val="0"/>
              </a:spcAft>
              <a:buSzPts val="2400"/>
              <a:buFont typeface="Homemade Apple"/>
              <a:buNone/>
              <a:defRPr>
                <a:latin typeface="Homemade Apple"/>
                <a:ea typeface="Homemade Apple"/>
                <a:cs typeface="Homemade Apple"/>
                <a:sym typeface="Homemade Apple"/>
              </a:defRPr>
            </a:lvl4pPr>
            <a:lvl5pPr lvl="4" algn="ctr" rtl="0">
              <a:spcBef>
                <a:spcPts val="0"/>
              </a:spcBef>
              <a:spcAft>
                <a:spcPts val="0"/>
              </a:spcAft>
              <a:buSzPts val="2400"/>
              <a:buFont typeface="Homemade Apple"/>
              <a:buNone/>
              <a:defRPr>
                <a:latin typeface="Homemade Apple"/>
                <a:ea typeface="Homemade Apple"/>
                <a:cs typeface="Homemade Apple"/>
                <a:sym typeface="Homemade Apple"/>
              </a:defRPr>
            </a:lvl5pPr>
            <a:lvl6pPr lvl="5" algn="ctr" rtl="0">
              <a:spcBef>
                <a:spcPts val="0"/>
              </a:spcBef>
              <a:spcAft>
                <a:spcPts val="0"/>
              </a:spcAft>
              <a:buSzPts val="2400"/>
              <a:buFont typeface="Homemade Apple"/>
              <a:buNone/>
              <a:defRPr>
                <a:latin typeface="Homemade Apple"/>
                <a:ea typeface="Homemade Apple"/>
                <a:cs typeface="Homemade Apple"/>
                <a:sym typeface="Homemade Apple"/>
              </a:defRPr>
            </a:lvl6pPr>
            <a:lvl7pPr lvl="6" algn="ctr" rtl="0">
              <a:spcBef>
                <a:spcPts val="0"/>
              </a:spcBef>
              <a:spcAft>
                <a:spcPts val="0"/>
              </a:spcAft>
              <a:buSzPts val="2400"/>
              <a:buFont typeface="Homemade Apple"/>
              <a:buNone/>
              <a:defRPr>
                <a:latin typeface="Homemade Apple"/>
                <a:ea typeface="Homemade Apple"/>
                <a:cs typeface="Homemade Apple"/>
                <a:sym typeface="Homemade Apple"/>
              </a:defRPr>
            </a:lvl7pPr>
            <a:lvl8pPr lvl="7" algn="ctr" rtl="0">
              <a:spcBef>
                <a:spcPts val="0"/>
              </a:spcBef>
              <a:spcAft>
                <a:spcPts val="0"/>
              </a:spcAft>
              <a:buSzPts val="2400"/>
              <a:buFont typeface="Homemade Apple"/>
              <a:buNone/>
              <a:defRPr>
                <a:latin typeface="Homemade Apple"/>
                <a:ea typeface="Homemade Apple"/>
                <a:cs typeface="Homemade Apple"/>
                <a:sym typeface="Homemade Apple"/>
              </a:defRPr>
            </a:lvl8pPr>
            <a:lvl9pPr lvl="8" algn="ctr" rtl="0">
              <a:spcBef>
                <a:spcPts val="0"/>
              </a:spcBef>
              <a:spcAft>
                <a:spcPts val="0"/>
              </a:spcAft>
              <a:buSzPts val="2400"/>
              <a:buFont typeface="Homemade Apple"/>
              <a:buNone/>
              <a:defRPr>
                <a:latin typeface="Homemade Apple"/>
                <a:ea typeface="Homemade Apple"/>
                <a:cs typeface="Homemade Apple"/>
                <a:sym typeface="Homemade Apple"/>
              </a:defRPr>
            </a:lvl9pPr>
          </a:lstStyle>
          <a:p>
            <a:endParaRPr/>
          </a:p>
        </p:txBody>
      </p:sp>
      <p:sp>
        <p:nvSpPr>
          <p:cNvPr id="16" name="Google Shape;16;p3"/>
          <p:cNvSpPr txBox="1">
            <a:spLocks noGrp="1"/>
          </p:cNvSpPr>
          <p:nvPr>
            <p:ph type="sldNum" idx="12"/>
          </p:nvPr>
        </p:nvSpPr>
        <p:spPr>
          <a:xfrm>
            <a:off x="-125" y="4903155"/>
            <a:ext cx="9144000" cy="2145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Quote">
  <p:cSld name="TITLE_1_1">
    <p:bg>
      <p:bgPr>
        <a:blipFill>
          <a:blip r:embed="rId2">
            <a:alphaModFix/>
          </a:blip>
          <a:stretch>
            <a:fillRect/>
          </a:stretch>
        </a:blipFill>
        <a:effectLst/>
      </p:bgPr>
    </p:bg>
    <p:spTree>
      <p:nvGrpSpPr>
        <p:cNvPr id="1" name="Shape 17"/>
        <p:cNvGrpSpPr/>
        <p:nvPr/>
      </p:nvGrpSpPr>
      <p:grpSpPr>
        <a:xfrm>
          <a:off x="0" y="0"/>
          <a:ext cx="0" cy="0"/>
          <a:chOff x="0" y="0"/>
          <a:chExt cx="0" cy="0"/>
        </a:xfrm>
      </p:grpSpPr>
      <p:sp>
        <p:nvSpPr>
          <p:cNvPr id="18" name="Google Shape;18;p4"/>
          <p:cNvSpPr/>
          <p:nvPr/>
        </p:nvSpPr>
        <p:spPr>
          <a:xfrm>
            <a:off x="4158725" y="1509350"/>
            <a:ext cx="826550" cy="688000"/>
          </a:xfrm>
          <a:prstGeom prst="rect">
            <a:avLst/>
          </a:prstGeom>
        </p:spPr>
        <p:txBody>
          <a:bodyPr>
            <a:prstTxWarp prst="textPlain">
              <a:avLst/>
            </a:prstTxWarp>
          </a:bodyPr>
          <a:lstStyle/>
          <a:p>
            <a:pPr lvl="0" algn="ctr"/>
            <a:r>
              <a:rPr b="1" i="0">
                <a:ln>
                  <a:noFill/>
                </a:ln>
                <a:solidFill>
                  <a:srgbClr val="20124D">
                    <a:alpha val="28459"/>
                  </a:srgbClr>
                </a:solidFill>
                <a:latin typeface="Arial"/>
              </a:rPr>
              <a:t>“</a:t>
            </a:r>
          </a:p>
        </p:txBody>
      </p:sp>
      <p:sp>
        <p:nvSpPr>
          <p:cNvPr id="19" name="Google Shape;19;p4"/>
          <p:cNvSpPr txBox="1">
            <a:spLocks noGrp="1"/>
          </p:cNvSpPr>
          <p:nvPr>
            <p:ph type="body" idx="1"/>
          </p:nvPr>
        </p:nvSpPr>
        <p:spPr>
          <a:xfrm>
            <a:off x="1643400" y="1849275"/>
            <a:ext cx="5857200" cy="2919600"/>
          </a:xfrm>
          <a:prstGeom prst="rect">
            <a:avLst/>
          </a:prstGeom>
        </p:spPr>
        <p:txBody>
          <a:bodyPr spcFirstLastPara="1" wrap="square" lIns="91425" tIns="91425" rIns="91425" bIns="91425" anchor="t" anchorCtr="0">
            <a:noAutofit/>
          </a:bodyPr>
          <a:lstStyle>
            <a:lvl1pPr marL="457200" lvl="0" indent="-381000" algn="ctr" rtl="0">
              <a:lnSpc>
                <a:spcPct val="115000"/>
              </a:lnSpc>
              <a:spcBef>
                <a:spcPts val="600"/>
              </a:spcBef>
              <a:spcAft>
                <a:spcPts val="0"/>
              </a:spcAft>
              <a:buSzPts val="2400"/>
              <a:buFont typeface="Homemade Apple"/>
              <a:buChar char="✘"/>
              <a:defRPr sz="2400">
                <a:latin typeface="Homemade Apple"/>
                <a:ea typeface="Homemade Apple"/>
                <a:cs typeface="Homemade Apple"/>
                <a:sym typeface="Homemade Apple"/>
              </a:defRPr>
            </a:lvl1pPr>
            <a:lvl2pPr marL="914400" lvl="1" indent="-381000" algn="ctr" rtl="0">
              <a:lnSpc>
                <a:spcPct val="115000"/>
              </a:lnSpc>
              <a:spcBef>
                <a:spcPts val="0"/>
              </a:spcBef>
              <a:spcAft>
                <a:spcPts val="0"/>
              </a:spcAft>
              <a:buSzPts val="2400"/>
              <a:buFont typeface="Homemade Apple"/>
              <a:buChar char="○"/>
              <a:defRPr>
                <a:latin typeface="Homemade Apple"/>
                <a:ea typeface="Homemade Apple"/>
                <a:cs typeface="Homemade Apple"/>
                <a:sym typeface="Homemade Apple"/>
              </a:defRPr>
            </a:lvl2pPr>
            <a:lvl3pPr marL="1371600" lvl="2" indent="-381000" algn="ctr" rtl="0">
              <a:lnSpc>
                <a:spcPct val="115000"/>
              </a:lnSpc>
              <a:spcBef>
                <a:spcPts val="0"/>
              </a:spcBef>
              <a:spcAft>
                <a:spcPts val="0"/>
              </a:spcAft>
              <a:buSzPts val="2400"/>
              <a:buFont typeface="Homemade Apple"/>
              <a:buChar char="■"/>
              <a:defRPr>
                <a:latin typeface="Homemade Apple"/>
                <a:ea typeface="Homemade Apple"/>
                <a:cs typeface="Homemade Apple"/>
                <a:sym typeface="Homemade Apple"/>
              </a:defRPr>
            </a:lvl3pPr>
            <a:lvl4pPr marL="1828800" lvl="3" indent="-381000" algn="ctr" rtl="0">
              <a:lnSpc>
                <a:spcPct val="115000"/>
              </a:lnSpc>
              <a:spcBef>
                <a:spcPts val="0"/>
              </a:spcBef>
              <a:spcAft>
                <a:spcPts val="0"/>
              </a:spcAft>
              <a:buSzPts val="2400"/>
              <a:buFont typeface="Homemade Apple"/>
              <a:buChar char="●"/>
              <a:defRPr sz="2400">
                <a:latin typeface="Homemade Apple"/>
                <a:ea typeface="Homemade Apple"/>
                <a:cs typeface="Homemade Apple"/>
                <a:sym typeface="Homemade Apple"/>
              </a:defRPr>
            </a:lvl4pPr>
            <a:lvl5pPr marL="2286000" lvl="4" indent="-381000" algn="ctr" rtl="0">
              <a:lnSpc>
                <a:spcPct val="115000"/>
              </a:lnSpc>
              <a:spcBef>
                <a:spcPts val="0"/>
              </a:spcBef>
              <a:spcAft>
                <a:spcPts val="0"/>
              </a:spcAft>
              <a:buSzPts val="2400"/>
              <a:buFont typeface="Homemade Apple"/>
              <a:buChar char="○"/>
              <a:defRPr sz="2400">
                <a:latin typeface="Homemade Apple"/>
                <a:ea typeface="Homemade Apple"/>
                <a:cs typeface="Homemade Apple"/>
                <a:sym typeface="Homemade Apple"/>
              </a:defRPr>
            </a:lvl5pPr>
            <a:lvl6pPr marL="2743200" lvl="5" indent="-381000" algn="ctr" rtl="0">
              <a:lnSpc>
                <a:spcPct val="115000"/>
              </a:lnSpc>
              <a:spcBef>
                <a:spcPts val="0"/>
              </a:spcBef>
              <a:spcAft>
                <a:spcPts val="0"/>
              </a:spcAft>
              <a:buSzPts val="2400"/>
              <a:buFont typeface="Homemade Apple"/>
              <a:buChar char="■"/>
              <a:defRPr sz="2400">
                <a:latin typeface="Homemade Apple"/>
                <a:ea typeface="Homemade Apple"/>
                <a:cs typeface="Homemade Apple"/>
                <a:sym typeface="Homemade Apple"/>
              </a:defRPr>
            </a:lvl6pPr>
            <a:lvl7pPr marL="3200400" lvl="6" indent="-381000" algn="ctr" rtl="0">
              <a:lnSpc>
                <a:spcPct val="115000"/>
              </a:lnSpc>
              <a:spcBef>
                <a:spcPts val="0"/>
              </a:spcBef>
              <a:spcAft>
                <a:spcPts val="0"/>
              </a:spcAft>
              <a:buSzPts val="2400"/>
              <a:buFont typeface="Homemade Apple"/>
              <a:buChar char="●"/>
              <a:defRPr sz="2400">
                <a:latin typeface="Homemade Apple"/>
                <a:ea typeface="Homemade Apple"/>
                <a:cs typeface="Homemade Apple"/>
                <a:sym typeface="Homemade Apple"/>
              </a:defRPr>
            </a:lvl7pPr>
            <a:lvl8pPr marL="3657600" lvl="7" indent="-381000" algn="ctr" rtl="0">
              <a:lnSpc>
                <a:spcPct val="115000"/>
              </a:lnSpc>
              <a:spcBef>
                <a:spcPts val="0"/>
              </a:spcBef>
              <a:spcAft>
                <a:spcPts val="0"/>
              </a:spcAft>
              <a:buSzPts val="2400"/>
              <a:buFont typeface="Homemade Apple"/>
              <a:buChar char="○"/>
              <a:defRPr sz="2400">
                <a:latin typeface="Homemade Apple"/>
                <a:ea typeface="Homemade Apple"/>
                <a:cs typeface="Homemade Apple"/>
                <a:sym typeface="Homemade Apple"/>
              </a:defRPr>
            </a:lvl8pPr>
            <a:lvl9pPr marL="4114800" lvl="8" indent="-381000" algn="ctr">
              <a:lnSpc>
                <a:spcPct val="115000"/>
              </a:lnSpc>
              <a:spcBef>
                <a:spcPts val="0"/>
              </a:spcBef>
              <a:spcAft>
                <a:spcPts val="0"/>
              </a:spcAft>
              <a:buSzPts val="2400"/>
              <a:buFont typeface="Homemade Apple"/>
              <a:buChar char="■"/>
              <a:defRPr sz="2400">
                <a:latin typeface="Homemade Apple"/>
                <a:ea typeface="Homemade Apple"/>
                <a:cs typeface="Homemade Apple"/>
                <a:sym typeface="Homemade Apple"/>
              </a:defRPr>
            </a:lvl9pPr>
          </a:lstStyle>
          <a:p>
            <a:endParaRPr/>
          </a:p>
        </p:txBody>
      </p:sp>
      <p:sp>
        <p:nvSpPr>
          <p:cNvPr id="20" name="Google Shape;20;p4"/>
          <p:cNvSpPr txBox="1">
            <a:spLocks noGrp="1"/>
          </p:cNvSpPr>
          <p:nvPr>
            <p:ph type="sldNum" idx="12"/>
          </p:nvPr>
        </p:nvSpPr>
        <p:spPr>
          <a:xfrm>
            <a:off x="-125" y="4903155"/>
            <a:ext cx="9144000" cy="214500"/>
          </a:xfrm>
          <a:prstGeom prst="rect">
            <a:avLst/>
          </a:prstGeom>
        </p:spPr>
        <p:txBody>
          <a:bodyPr spcFirstLastPara="1" wrap="square" lIns="91425" tIns="91425" rIns="91425" bIns="91425" anchor="t" anchorCtr="0">
            <a:noAutofit/>
          </a:bodyPr>
          <a:lstStyle>
            <a:lvl1pPr lvl="0">
              <a:buNone/>
              <a:defRPr>
                <a:latin typeface="Homemade Apple"/>
                <a:ea typeface="Homemade Apple"/>
                <a:cs typeface="Homemade Apple"/>
                <a:sym typeface="Homemade Apple"/>
              </a:defRPr>
            </a:lvl1pPr>
            <a:lvl2pPr lvl="1">
              <a:buNone/>
              <a:defRPr>
                <a:latin typeface="Homemade Apple"/>
                <a:ea typeface="Homemade Apple"/>
                <a:cs typeface="Homemade Apple"/>
                <a:sym typeface="Homemade Apple"/>
              </a:defRPr>
            </a:lvl2pPr>
            <a:lvl3pPr lvl="2">
              <a:buNone/>
              <a:defRPr>
                <a:latin typeface="Homemade Apple"/>
                <a:ea typeface="Homemade Apple"/>
                <a:cs typeface="Homemade Apple"/>
                <a:sym typeface="Homemade Apple"/>
              </a:defRPr>
            </a:lvl3pPr>
            <a:lvl4pPr lvl="3">
              <a:buNone/>
              <a:defRPr>
                <a:latin typeface="Homemade Apple"/>
                <a:ea typeface="Homemade Apple"/>
                <a:cs typeface="Homemade Apple"/>
                <a:sym typeface="Homemade Apple"/>
              </a:defRPr>
            </a:lvl4pPr>
            <a:lvl5pPr lvl="4">
              <a:buNone/>
              <a:defRPr>
                <a:latin typeface="Homemade Apple"/>
                <a:ea typeface="Homemade Apple"/>
                <a:cs typeface="Homemade Apple"/>
                <a:sym typeface="Homemade Apple"/>
              </a:defRPr>
            </a:lvl5pPr>
            <a:lvl6pPr lvl="5">
              <a:buNone/>
              <a:defRPr>
                <a:latin typeface="Homemade Apple"/>
                <a:ea typeface="Homemade Apple"/>
                <a:cs typeface="Homemade Apple"/>
                <a:sym typeface="Homemade Apple"/>
              </a:defRPr>
            </a:lvl6pPr>
            <a:lvl7pPr lvl="6">
              <a:buNone/>
              <a:defRPr>
                <a:latin typeface="Homemade Apple"/>
                <a:ea typeface="Homemade Apple"/>
                <a:cs typeface="Homemade Apple"/>
                <a:sym typeface="Homemade Apple"/>
              </a:defRPr>
            </a:lvl7pPr>
            <a:lvl8pPr lvl="7">
              <a:buNone/>
              <a:defRPr>
                <a:latin typeface="Homemade Apple"/>
                <a:ea typeface="Homemade Apple"/>
                <a:cs typeface="Homemade Apple"/>
                <a:sym typeface="Homemade Apple"/>
              </a:defRPr>
            </a:lvl8pPr>
            <a:lvl9pPr lvl="8">
              <a:buNone/>
              <a:defRPr>
                <a:latin typeface="Homemade Apple"/>
                <a:ea typeface="Homemade Apple"/>
                <a:cs typeface="Homemade Apple"/>
                <a:sym typeface="Homemade Apple"/>
              </a:defRPr>
            </a:lvl9p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1 column" type="tx">
  <p:cSld name="TITLE_AND_BODY">
    <p:bg>
      <p:bgPr>
        <a:blipFill>
          <a:blip r:embed="rId2">
            <a:alphaModFix/>
          </a:blip>
          <a:stretch>
            <a:fillRect/>
          </a:stretch>
        </a:blipFill>
        <a:effectLst/>
      </p:bgPr>
    </p:bg>
    <p:spTree>
      <p:nvGrpSpPr>
        <p:cNvPr id="1" name="Shape 21"/>
        <p:cNvGrpSpPr/>
        <p:nvPr/>
      </p:nvGrpSpPr>
      <p:grpSpPr>
        <a:xfrm>
          <a:off x="0" y="0"/>
          <a:ext cx="0" cy="0"/>
          <a:chOff x="0" y="0"/>
          <a:chExt cx="0" cy="0"/>
        </a:xfrm>
      </p:grpSpPr>
      <p:sp>
        <p:nvSpPr>
          <p:cNvPr id="22" name="Google Shape;22;p5"/>
          <p:cNvSpPr txBox="1">
            <a:spLocks noGrp="1"/>
          </p:cNvSpPr>
          <p:nvPr>
            <p:ph type="title"/>
          </p:nvPr>
        </p:nvSpPr>
        <p:spPr>
          <a:xfrm>
            <a:off x="782850" y="205988"/>
            <a:ext cx="7578300" cy="1158600"/>
          </a:xfrm>
          <a:prstGeom prst="rect">
            <a:avLst/>
          </a:prstGeom>
        </p:spPr>
        <p:txBody>
          <a:bodyPr spcFirstLastPara="1" wrap="square" lIns="91425" tIns="91425" rIns="91425" bIns="91425" anchor="ctr" anchorCtr="0">
            <a:noAutofit/>
          </a:bodyPr>
          <a:lstStyle>
            <a:lvl1pPr lvl="0">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5"/>
          <p:cNvSpPr txBox="1">
            <a:spLocks noGrp="1"/>
          </p:cNvSpPr>
          <p:nvPr>
            <p:ph type="body" idx="1"/>
          </p:nvPr>
        </p:nvSpPr>
        <p:spPr>
          <a:xfrm>
            <a:off x="1146000" y="1364719"/>
            <a:ext cx="6852000" cy="3239700"/>
          </a:xfrm>
          <a:prstGeom prst="rect">
            <a:avLst/>
          </a:prstGeom>
        </p:spPr>
        <p:txBody>
          <a:bodyPr spcFirstLastPara="1" wrap="square" lIns="91425" tIns="91425" rIns="91425" bIns="91425" anchor="t" anchorCtr="0">
            <a:noAutofit/>
          </a:bodyPr>
          <a:lstStyle>
            <a:lvl1pPr marL="457200" lvl="0" indent="-381000">
              <a:spcBef>
                <a:spcPts val="600"/>
              </a:spcBef>
              <a:spcAft>
                <a:spcPts val="0"/>
              </a:spcAft>
              <a:buSzPts val="2400"/>
              <a:buChar char="✘"/>
              <a:defRPr/>
            </a:lvl1pPr>
            <a:lvl2pPr marL="914400" lvl="1" indent="-381000">
              <a:spcBef>
                <a:spcPts val="0"/>
              </a:spcBef>
              <a:spcAft>
                <a:spcPts val="0"/>
              </a:spcAft>
              <a:buSzPts val="2400"/>
              <a:buChar char="○"/>
              <a:defRPr/>
            </a:lvl2pPr>
            <a:lvl3pPr marL="1371600" lvl="2" indent="-381000">
              <a:spcBef>
                <a:spcPts val="0"/>
              </a:spcBef>
              <a:spcAft>
                <a:spcPts val="0"/>
              </a:spcAft>
              <a:buSzPts val="2400"/>
              <a:buChar char="■"/>
              <a:defRPr/>
            </a:lvl3pPr>
            <a:lvl4pPr marL="1828800" lvl="3" indent="-381000">
              <a:spcBef>
                <a:spcPts val="0"/>
              </a:spcBef>
              <a:spcAft>
                <a:spcPts val="0"/>
              </a:spcAft>
              <a:buSzPts val="2400"/>
              <a:buChar char="●"/>
              <a:defRPr/>
            </a:lvl4pPr>
            <a:lvl5pPr marL="2286000" lvl="4" indent="-381000">
              <a:spcBef>
                <a:spcPts val="0"/>
              </a:spcBef>
              <a:spcAft>
                <a:spcPts val="0"/>
              </a:spcAft>
              <a:buSzPts val="2400"/>
              <a:buChar char="○"/>
              <a:defRPr/>
            </a:lvl5pPr>
            <a:lvl6pPr marL="2743200" lvl="5" indent="-381000">
              <a:spcBef>
                <a:spcPts val="0"/>
              </a:spcBef>
              <a:spcAft>
                <a:spcPts val="0"/>
              </a:spcAft>
              <a:buSzPts val="2400"/>
              <a:buChar char="■"/>
              <a:defRPr/>
            </a:lvl6pPr>
            <a:lvl7pPr marL="3200400" lvl="6" indent="-381000">
              <a:spcBef>
                <a:spcPts val="0"/>
              </a:spcBef>
              <a:spcAft>
                <a:spcPts val="0"/>
              </a:spcAft>
              <a:buSzPts val="2400"/>
              <a:buChar char="●"/>
              <a:defRPr/>
            </a:lvl7pPr>
            <a:lvl8pPr marL="3657600" lvl="7" indent="-381000">
              <a:spcBef>
                <a:spcPts val="0"/>
              </a:spcBef>
              <a:spcAft>
                <a:spcPts val="0"/>
              </a:spcAft>
              <a:buSzPts val="2400"/>
              <a:buChar char="○"/>
              <a:defRPr/>
            </a:lvl8pPr>
            <a:lvl9pPr marL="4114800" lvl="8" indent="-381000">
              <a:spcBef>
                <a:spcPts val="0"/>
              </a:spcBef>
              <a:spcAft>
                <a:spcPts val="0"/>
              </a:spcAft>
              <a:buSzPts val="2400"/>
              <a:buChar char="■"/>
              <a:defRPr/>
            </a:lvl9pPr>
          </a:lstStyle>
          <a:p>
            <a:endParaRPr/>
          </a:p>
        </p:txBody>
      </p:sp>
      <p:sp>
        <p:nvSpPr>
          <p:cNvPr id="24" name="Google Shape;24;p5"/>
          <p:cNvSpPr txBox="1">
            <a:spLocks noGrp="1"/>
          </p:cNvSpPr>
          <p:nvPr>
            <p:ph type="sldNum" idx="12"/>
          </p:nvPr>
        </p:nvSpPr>
        <p:spPr>
          <a:xfrm>
            <a:off x="-125" y="4903155"/>
            <a:ext cx="9144000" cy="2145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bg>
      <p:bgPr>
        <a:blipFill>
          <a:blip r:embed="rId2">
            <a:alphaModFix/>
          </a:blip>
          <a:stretch>
            <a:fillRect/>
          </a:stretch>
        </a:blipFill>
        <a:effectLst/>
      </p:bgPr>
    </p:bg>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782850" y="205988"/>
            <a:ext cx="7578300" cy="1158600"/>
          </a:xfrm>
          <a:prstGeom prst="rect">
            <a:avLst/>
          </a:prstGeom>
        </p:spPr>
        <p:txBody>
          <a:bodyPr spcFirstLastPara="1" wrap="square" lIns="91425" tIns="91425" rIns="91425" bIns="91425" anchor="ctr" anchorCtr="0">
            <a:noAutofit/>
          </a:bodyPr>
          <a:lstStyle>
            <a:lvl1pPr lvl="0">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6"/>
          <p:cNvSpPr txBox="1">
            <a:spLocks noGrp="1"/>
          </p:cNvSpPr>
          <p:nvPr>
            <p:ph type="body" idx="1"/>
          </p:nvPr>
        </p:nvSpPr>
        <p:spPr>
          <a:xfrm>
            <a:off x="1050525" y="1364748"/>
            <a:ext cx="3418500" cy="29334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28" name="Google Shape;28;p6"/>
          <p:cNvSpPr txBox="1">
            <a:spLocks noGrp="1"/>
          </p:cNvSpPr>
          <p:nvPr>
            <p:ph type="body" idx="2"/>
          </p:nvPr>
        </p:nvSpPr>
        <p:spPr>
          <a:xfrm>
            <a:off x="4674978" y="1364748"/>
            <a:ext cx="3418500" cy="29334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29" name="Google Shape;29;p6"/>
          <p:cNvSpPr txBox="1">
            <a:spLocks noGrp="1"/>
          </p:cNvSpPr>
          <p:nvPr>
            <p:ph type="sldNum" idx="12"/>
          </p:nvPr>
        </p:nvSpPr>
        <p:spPr>
          <a:xfrm>
            <a:off x="-125" y="4903155"/>
            <a:ext cx="9144000" cy="2145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42"/>
        <p:cNvGrpSpPr/>
        <p:nvPr/>
      </p:nvGrpSpPr>
      <p:grpSpPr>
        <a:xfrm>
          <a:off x="0" y="0"/>
          <a:ext cx="0" cy="0"/>
          <a:chOff x="0" y="0"/>
          <a:chExt cx="0" cy="0"/>
        </a:xfrm>
      </p:grpSpPr>
      <p:sp>
        <p:nvSpPr>
          <p:cNvPr id="43" name="Google Shape;43;p10"/>
          <p:cNvSpPr txBox="1">
            <a:spLocks noGrp="1"/>
          </p:cNvSpPr>
          <p:nvPr>
            <p:ph type="sldNum" idx="12"/>
          </p:nvPr>
        </p:nvSpPr>
        <p:spPr>
          <a:xfrm>
            <a:off x="-125" y="4903155"/>
            <a:ext cx="9144000" cy="2145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rgbClr val="000000"/>
        </a:solidFill>
        <a:effectLst/>
      </p:bgPr>
    </p:bg>
    <p:spTree>
      <p:nvGrpSpPr>
        <p:cNvPr id="1" name="Shape 5"/>
        <p:cNvGrpSpPr/>
        <p:nvPr/>
      </p:nvGrpSpPr>
      <p:grpSpPr>
        <a:xfrm>
          <a:off x="0" y="0"/>
          <a:ext cx="0" cy="0"/>
          <a:chOff x="0" y="0"/>
          <a:chExt cx="0" cy="0"/>
        </a:xfrm>
      </p:grpSpPr>
      <p:sp>
        <p:nvSpPr>
          <p:cNvPr id="6" name="Google Shape;6;p1"/>
          <p:cNvSpPr/>
          <p:nvPr/>
        </p:nvSpPr>
        <p:spPr>
          <a:xfrm>
            <a:off x="-125" y="0"/>
            <a:ext cx="9144000" cy="5154900"/>
          </a:xfrm>
          <a:prstGeom prst="rect">
            <a:avLst/>
          </a:prstGeom>
          <a:solidFill>
            <a:srgbClr val="021526">
              <a:alpha val="37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7;p1"/>
          <p:cNvSpPr/>
          <p:nvPr/>
        </p:nvSpPr>
        <p:spPr>
          <a:xfrm>
            <a:off x="195250" y="187775"/>
            <a:ext cx="8753400" cy="4767900"/>
          </a:xfrm>
          <a:prstGeom prst="rect">
            <a:avLst/>
          </a:prstGeom>
          <a:noFill/>
          <a:ln w="38100" cap="flat" cmpd="sng">
            <a:solidFill>
              <a:srgbClr val="FFFF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8;p1"/>
          <p:cNvSpPr txBox="1">
            <a:spLocks noGrp="1"/>
          </p:cNvSpPr>
          <p:nvPr>
            <p:ph type="title"/>
          </p:nvPr>
        </p:nvSpPr>
        <p:spPr>
          <a:xfrm>
            <a:off x="782850" y="205988"/>
            <a:ext cx="7578300" cy="1158600"/>
          </a:xfrm>
          <a:prstGeom prst="rect">
            <a:avLst/>
          </a:prstGeom>
          <a:noFill/>
          <a:ln>
            <a:noFill/>
          </a:ln>
        </p:spPr>
        <p:txBody>
          <a:bodyPr spcFirstLastPara="1" wrap="square" lIns="91425" tIns="91425" rIns="91425" bIns="91425" anchor="ctr" anchorCtr="0">
            <a:noAutofit/>
          </a:bodyPr>
          <a:lstStyle>
            <a:lvl1pPr lvl="0" algn="ctr">
              <a:spcBef>
                <a:spcPts val="0"/>
              </a:spcBef>
              <a:spcAft>
                <a:spcPts val="0"/>
              </a:spcAft>
              <a:buClr>
                <a:schemeClr val="lt1"/>
              </a:buClr>
              <a:buSzPts val="1400"/>
              <a:buFont typeface="Homemade Apple"/>
              <a:buNone/>
              <a:defRPr>
                <a:solidFill>
                  <a:schemeClr val="lt1"/>
                </a:solidFill>
                <a:latin typeface="Homemade Apple"/>
                <a:ea typeface="Homemade Apple"/>
                <a:cs typeface="Homemade Apple"/>
                <a:sym typeface="Homemade Apple"/>
              </a:defRPr>
            </a:lvl1pPr>
            <a:lvl2pPr lvl="1" algn="ctr">
              <a:spcBef>
                <a:spcPts val="0"/>
              </a:spcBef>
              <a:spcAft>
                <a:spcPts val="0"/>
              </a:spcAft>
              <a:buClr>
                <a:schemeClr val="lt1"/>
              </a:buClr>
              <a:buSzPts val="1400"/>
              <a:buFont typeface="Homemade Apple"/>
              <a:buNone/>
              <a:defRPr>
                <a:solidFill>
                  <a:schemeClr val="lt1"/>
                </a:solidFill>
                <a:latin typeface="Homemade Apple"/>
                <a:ea typeface="Homemade Apple"/>
                <a:cs typeface="Homemade Apple"/>
                <a:sym typeface="Homemade Apple"/>
              </a:defRPr>
            </a:lvl2pPr>
            <a:lvl3pPr lvl="2" algn="ctr">
              <a:spcBef>
                <a:spcPts val="0"/>
              </a:spcBef>
              <a:spcAft>
                <a:spcPts val="0"/>
              </a:spcAft>
              <a:buClr>
                <a:schemeClr val="lt1"/>
              </a:buClr>
              <a:buSzPts val="1400"/>
              <a:buFont typeface="Homemade Apple"/>
              <a:buNone/>
              <a:defRPr>
                <a:solidFill>
                  <a:schemeClr val="lt1"/>
                </a:solidFill>
                <a:latin typeface="Homemade Apple"/>
                <a:ea typeface="Homemade Apple"/>
                <a:cs typeface="Homemade Apple"/>
                <a:sym typeface="Homemade Apple"/>
              </a:defRPr>
            </a:lvl3pPr>
            <a:lvl4pPr lvl="3" algn="ctr">
              <a:spcBef>
                <a:spcPts val="0"/>
              </a:spcBef>
              <a:spcAft>
                <a:spcPts val="0"/>
              </a:spcAft>
              <a:buClr>
                <a:schemeClr val="lt1"/>
              </a:buClr>
              <a:buSzPts val="1400"/>
              <a:buFont typeface="Homemade Apple"/>
              <a:buNone/>
              <a:defRPr>
                <a:solidFill>
                  <a:schemeClr val="lt1"/>
                </a:solidFill>
                <a:latin typeface="Homemade Apple"/>
                <a:ea typeface="Homemade Apple"/>
                <a:cs typeface="Homemade Apple"/>
                <a:sym typeface="Homemade Apple"/>
              </a:defRPr>
            </a:lvl4pPr>
            <a:lvl5pPr lvl="4" algn="ctr">
              <a:spcBef>
                <a:spcPts val="0"/>
              </a:spcBef>
              <a:spcAft>
                <a:spcPts val="0"/>
              </a:spcAft>
              <a:buClr>
                <a:schemeClr val="lt1"/>
              </a:buClr>
              <a:buSzPts val="1400"/>
              <a:buFont typeface="Homemade Apple"/>
              <a:buNone/>
              <a:defRPr>
                <a:solidFill>
                  <a:schemeClr val="lt1"/>
                </a:solidFill>
                <a:latin typeface="Homemade Apple"/>
                <a:ea typeface="Homemade Apple"/>
                <a:cs typeface="Homemade Apple"/>
                <a:sym typeface="Homemade Apple"/>
              </a:defRPr>
            </a:lvl5pPr>
            <a:lvl6pPr lvl="5" algn="ctr">
              <a:spcBef>
                <a:spcPts val="0"/>
              </a:spcBef>
              <a:spcAft>
                <a:spcPts val="0"/>
              </a:spcAft>
              <a:buClr>
                <a:schemeClr val="lt1"/>
              </a:buClr>
              <a:buSzPts val="1400"/>
              <a:buFont typeface="Homemade Apple"/>
              <a:buNone/>
              <a:defRPr>
                <a:solidFill>
                  <a:schemeClr val="lt1"/>
                </a:solidFill>
                <a:latin typeface="Homemade Apple"/>
                <a:ea typeface="Homemade Apple"/>
                <a:cs typeface="Homemade Apple"/>
                <a:sym typeface="Homemade Apple"/>
              </a:defRPr>
            </a:lvl6pPr>
            <a:lvl7pPr lvl="6" algn="ctr">
              <a:spcBef>
                <a:spcPts val="0"/>
              </a:spcBef>
              <a:spcAft>
                <a:spcPts val="0"/>
              </a:spcAft>
              <a:buClr>
                <a:schemeClr val="lt1"/>
              </a:buClr>
              <a:buSzPts val="1400"/>
              <a:buFont typeface="Homemade Apple"/>
              <a:buNone/>
              <a:defRPr>
                <a:solidFill>
                  <a:schemeClr val="lt1"/>
                </a:solidFill>
                <a:latin typeface="Homemade Apple"/>
                <a:ea typeface="Homemade Apple"/>
                <a:cs typeface="Homemade Apple"/>
                <a:sym typeface="Homemade Apple"/>
              </a:defRPr>
            </a:lvl7pPr>
            <a:lvl8pPr lvl="7" algn="ctr">
              <a:spcBef>
                <a:spcPts val="0"/>
              </a:spcBef>
              <a:spcAft>
                <a:spcPts val="0"/>
              </a:spcAft>
              <a:buClr>
                <a:schemeClr val="lt1"/>
              </a:buClr>
              <a:buSzPts val="1400"/>
              <a:buFont typeface="Homemade Apple"/>
              <a:buNone/>
              <a:defRPr>
                <a:solidFill>
                  <a:schemeClr val="lt1"/>
                </a:solidFill>
                <a:latin typeface="Homemade Apple"/>
                <a:ea typeface="Homemade Apple"/>
                <a:cs typeface="Homemade Apple"/>
                <a:sym typeface="Homemade Apple"/>
              </a:defRPr>
            </a:lvl8pPr>
            <a:lvl9pPr lvl="8" algn="ctr">
              <a:spcBef>
                <a:spcPts val="0"/>
              </a:spcBef>
              <a:spcAft>
                <a:spcPts val="0"/>
              </a:spcAft>
              <a:buClr>
                <a:schemeClr val="lt1"/>
              </a:buClr>
              <a:buSzPts val="1400"/>
              <a:buFont typeface="Homemade Apple"/>
              <a:buNone/>
              <a:defRPr>
                <a:solidFill>
                  <a:schemeClr val="lt1"/>
                </a:solidFill>
                <a:latin typeface="Homemade Apple"/>
                <a:ea typeface="Homemade Apple"/>
                <a:cs typeface="Homemade Apple"/>
                <a:sym typeface="Homemade Apple"/>
              </a:defRPr>
            </a:lvl9pPr>
          </a:lstStyle>
          <a:p>
            <a:endParaRPr/>
          </a:p>
        </p:txBody>
      </p:sp>
      <p:sp>
        <p:nvSpPr>
          <p:cNvPr id="9" name="Google Shape;9;p1"/>
          <p:cNvSpPr txBox="1">
            <a:spLocks noGrp="1"/>
          </p:cNvSpPr>
          <p:nvPr>
            <p:ph type="body" idx="1"/>
          </p:nvPr>
        </p:nvSpPr>
        <p:spPr>
          <a:xfrm>
            <a:off x="782850" y="1364719"/>
            <a:ext cx="7578300" cy="3239700"/>
          </a:xfrm>
          <a:prstGeom prst="rect">
            <a:avLst/>
          </a:prstGeom>
          <a:noFill/>
          <a:ln>
            <a:noFill/>
          </a:ln>
        </p:spPr>
        <p:txBody>
          <a:bodyPr spcFirstLastPara="1" wrap="square" lIns="91425" tIns="91425" rIns="91425" bIns="91425" anchor="t" anchorCtr="0">
            <a:noAutofit/>
          </a:bodyPr>
          <a:lstStyle>
            <a:lvl1pPr marL="457200" lvl="0" indent="-381000">
              <a:spcBef>
                <a:spcPts val="600"/>
              </a:spcBef>
              <a:spcAft>
                <a:spcPts val="0"/>
              </a:spcAft>
              <a:buClr>
                <a:schemeClr val="lt1"/>
              </a:buClr>
              <a:buSzPts val="2400"/>
              <a:buFont typeface="Raleway"/>
              <a:buChar char="✘"/>
              <a:defRPr sz="2400">
                <a:solidFill>
                  <a:schemeClr val="lt1"/>
                </a:solidFill>
                <a:latin typeface="Raleway"/>
                <a:ea typeface="Raleway"/>
                <a:cs typeface="Raleway"/>
                <a:sym typeface="Raleway"/>
              </a:defRPr>
            </a:lvl1pPr>
            <a:lvl2pPr marL="914400" lvl="1" indent="-381000">
              <a:spcBef>
                <a:spcPts val="0"/>
              </a:spcBef>
              <a:spcAft>
                <a:spcPts val="0"/>
              </a:spcAft>
              <a:buClr>
                <a:schemeClr val="lt1"/>
              </a:buClr>
              <a:buSzPts val="2400"/>
              <a:buFont typeface="Raleway"/>
              <a:buChar char="○"/>
              <a:defRPr sz="2400">
                <a:solidFill>
                  <a:schemeClr val="lt1"/>
                </a:solidFill>
                <a:latin typeface="Raleway"/>
                <a:ea typeface="Raleway"/>
                <a:cs typeface="Raleway"/>
                <a:sym typeface="Raleway"/>
              </a:defRPr>
            </a:lvl2pPr>
            <a:lvl3pPr marL="1371600" lvl="2" indent="-381000">
              <a:spcBef>
                <a:spcPts val="0"/>
              </a:spcBef>
              <a:spcAft>
                <a:spcPts val="0"/>
              </a:spcAft>
              <a:buClr>
                <a:schemeClr val="lt1"/>
              </a:buClr>
              <a:buSzPts val="2400"/>
              <a:buFont typeface="Raleway"/>
              <a:buChar char="■"/>
              <a:defRPr sz="2400">
                <a:solidFill>
                  <a:schemeClr val="lt1"/>
                </a:solidFill>
                <a:latin typeface="Raleway"/>
                <a:ea typeface="Raleway"/>
                <a:cs typeface="Raleway"/>
                <a:sym typeface="Raleway"/>
              </a:defRPr>
            </a:lvl3pPr>
            <a:lvl4pPr marL="1828800" lvl="3" indent="-381000">
              <a:spcBef>
                <a:spcPts val="0"/>
              </a:spcBef>
              <a:spcAft>
                <a:spcPts val="0"/>
              </a:spcAft>
              <a:buClr>
                <a:schemeClr val="lt1"/>
              </a:buClr>
              <a:buSzPts val="2400"/>
              <a:buFont typeface="Raleway"/>
              <a:buChar char="●"/>
              <a:defRPr sz="2400">
                <a:solidFill>
                  <a:schemeClr val="lt1"/>
                </a:solidFill>
                <a:latin typeface="Raleway"/>
                <a:ea typeface="Raleway"/>
                <a:cs typeface="Raleway"/>
                <a:sym typeface="Raleway"/>
              </a:defRPr>
            </a:lvl4pPr>
            <a:lvl5pPr marL="2286000" lvl="4" indent="-381000">
              <a:spcBef>
                <a:spcPts val="0"/>
              </a:spcBef>
              <a:spcAft>
                <a:spcPts val="0"/>
              </a:spcAft>
              <a:buClr>
                <a:schemeClr val="lt1"/>
              </a:buClr>
              <a:buSzPts val="2400"/>
              <a:buFont typeface="Raleway"/>
              <a:buChar char="○"/>
              <a:defRPr sz="2400">
                <a:solidFill>
                  <a:schemeClr val="lt1"/>
                </a:solidFill>
                <a:latin typeface="Raleway"/>
                <a:ea typeface="Raleway"/>
                <a:cs typeface="Raleway"/>
                <a:sym typeface="Raleway"/>
              </a:defRPr>
            </a:lvl5pPr>
            <a:lvl6pPr marL="2743200" lvl="5" indent="-381000">
              <a:spcBef>
                <a:spcPts val="0"/>
              </a:spcBef>
              <a:spcAft>
                <a:spcPts val="0"/>
              </a:spcAft>
              <a:buClr>
                <a:schemeClr val="lt1"/>
              </a:buClr>
              <a:buSzPts val="2400"/>
              <a:buFont typeface="Raleway"/>
              <a:buChar char="■"/>
              <a:defRPr sz="2400">
                <a:solidFill>
                  <a:schemeClr val="lt1"/>
                </a:solidFill>
                <a:latin typeface="Raleway"/>
                <a:ea typeface="Raleway"/>
                <a:cs typeface="Raleway"/>
                <a:sym typeface="Raleway"/>
              </a:defRPr>
            </a:lvl6pPr>
            <a:lvl7pPr marL="3200400" lvl="6" indent="-381000">
              <a:spcBef>
                <a:spcPts val="0"/>
              </a:spcBef>
              <a:spcAft>
                <a:spcPts val="0"/>
              </a:spcAft>
              <a:buClr>
                <a:schemeClr val="lt1"/>
              </a:buClr>
              <a:buSzPts val="2400"/>
              <a:buFont typeface="Raleway"/>
              <a:buChar char="●"/>
              <a:defRPr sz="2400">
                <a:solidFill>
                  <a:schemeClr val="lt1"/>
                </a:solidFill>
                <a:latin typeface="Raleway"/>
                <a:ea typeface="Raleway"/>
                <a:cs typeface="Raleway"/>
                <a:sym typeface="Raleway"/>
              </a:defRPr>
            </a:lvl7pPr>
            <a:lvl8pPr marL="3657600" lvl="7" indent="-381000">
              <a:spcBef>
                <a:spcPts val="0"/>
              </a:spcBef>
              <a:spcAft>
                <a:spcPts val="0"/>
              </a:spcAft>
              <a:buClr>
                <a:schemeClr val="lt1"/>
              </a:buClr>
              <a:buSzPts val="2400"/>
              <a:buFont typeface="Raleway"/>
              <a:buChar char="○"/>
              <a:defRPr sz="2400">
                <a:solidFill>
                  <a:schemeClr val="lt1"/>
                </a:solidFill>
                <a:latin typeface="Raleway"/>
                <a:ea typeface="Raleway"/>
                <a:cs typeface="Raleway"/>
                <a:sym typeface="Raleway"/>
              </a:defRPr>
            </a:lvl8pPr>
            <a:lvl9pPr marL="4114800" lvl="8" indent="-381000">
              <a:spcBef>
                <a:spcPts val="0"/>
              </a:spcBef>
              <a:spcAft>
                <a:spcPts val="0"/>
              </a:spcAft>
              <a:buClr>
                <a:schemeClr val="lt1"/>
              </a:buClr>
              <a:buSzPts val="2400"/>
              <a:buFont typeface="Raleway"/>
              <a:buChar char="■"/>
              <a:defRPr sz="2400">
                <a:solidFill>
                  <a:schemeClr val="lt1"/>
                </a:solidFill>
                <a:latin typeface="Raleway"/>
                <a:ea typeface="Raleway"/>
                <a:cs typeface="Raleway"/>
                <a:sym typeface="Raleway"/>
              </a:defRPr>
            </a:lvl9pPr>
          </a:lstStyle>
          <a:p>
            <a:endParaRPr/>
          </a:p>
        </p:txBody>
      </p:sp>
      <p:sp>
        <p:nvSpPr>
          <p:cNvPr id="10" name="Google Shape;10;p1"/>
          <p:cNvSpPr txBox="1">
            <a:spLocks noGrp="1"/>
          </p:cNvSpPr>
          <p:nvPr>
            <p:ph type="sldNum" idx="12"/>
          </p:nvPr>
        </p:nvSpPr>
        <p:spPr>
          <a:xfrm>
            <a:off x="-125" y="4929188"/>
            <a:ext cx="9144000" cy="214500"/>
          </a:xfrm>
          <a:prstGeom prst="rect">
            <a:avLst/>
          </a:prstGeom>
          <a:noFill/>
          <a:ln>
            <a:noFill/>
          </a:ln>
        </p:spPr>
        <p:txBody>
          <a:bodyPr spcFirstLastPara="1" wrap="square" lIns="91425" tIns="91425" rIns="91425" bIns="91425" anchor="ctr" anchorCtr="0">
            <a:noAutofit/>
          </a:bodyPr>
          <a:lstStyle>
            <a:lvl1pPr lvl="0" algn="ctr">
              <a:buNone/>
              <a:defRPr sz="1100">
                <a:solidFill>
                  <a:schemeClr val="lt1"/>
                </a:solidFill>
                <a:latin typeface="Homemade Apple"/>
                <a:ea typeface="Homemade Apple"/>
                <a:cs typeface="Homemade Apple"/>
                <a:sym typeface="Homemade Apple"/>
              </a:defRPr>
            </a:lvl1pPr>
            <a:lvl2pPr lvl="1" algn="ctr">
              <a:buNone/>
              <a:defRPr sz="1100">
                <a:solidFill>
                  <a:schemeClr val="lt1"/>
                </a:solidFill>
                <a:latin typeface="Homemade Apple"/>
                <a:ea typeface="Homemade Apple"/>
                <a:cs typeface="Homemade Apple"/>
                <a:sym typeface="Homemade Apple"/>
              </a:defRPr>
            </a:lvl2pPr>
            <a:lvl3pPr lvl="2" algn="ctr">
              <a:buNone/>
              <a:defRPr sz="1100">
                <a:solidFill>
                  <a:schemeClr val="lt1"/>
                </a:solidFill>
                <a:latin typeface="Homemade Apple"/>
                <a:ea typeface="Homemade Apple"/>
                <a:cs typeface="Homemade Apple"/>
                <a:sym typeface="Homemade Apple"/>
              </a:defRPr>
            </a:lvl3pPr>
            <a:lvl4pPr lvl="3" algn="ctr">
              <a:buNone/>
              <a:defRPr sz="1100">
                <a:solidFill>
                  <a:schemeClr val="lt1"/>
                </a:solidFill>
                <a:latin typeface="Homemade Apple"/>
                <a:ea typeface="Homemade Apple"/>
                <a:cs typeface="Homemade Apple"/>
                <a:sym typeface="Homemade Apple"/>
              </a:defRPr>
            </a:lvl4pPr>
            <a:lvl5pPr lvl="4" algn="ctr">
              <a:buNone/>
              <a:defRPr sz="1100">
                <a:solidFill>
                  <a:schemeClr val="lt1"/>
                </a:solidFill>
                <a:latin typeface="Homemade Apple"/>
                <a:ea typeface="Homemade Apple"/>
                <a:cs typeface="Homemade Apple"/>
                <a:sym typeface="Homemade Apple"/>
              </a:defRPr>
            </a:lvl5pPr>
            <a:lvl6pPr lvl="5" algn="ctr">
              <a:buNone/>
              <a:defRPr sz="1100">
                <a:solidFill>
                  <a:schemeClr val="lt1"/>
                </a:solidFill>
                <a:latin typeface="Homemade Apple"/>
                <a:ea typeface="Homemade Apple"/>
                <a:cs typeface="Homemade Apple"/>
                <a:sym typeface="Homemade Apple"/>
              </a:defRPr>
            </a:lvl6pPr>
            <a:lvl7pPr lvl="6" algn="ctr">
              <a:buNone/>
              <a:defRPr sz="1100">
                <a:solidFill>
                  <a:schemeClr val="lt1"/>
                </a:solidFill>
                <a:latin typeface="Homemade Apple"/>
                <a:ea typeface="Homemade Apple"/>
                <a:cs typeface="Homemade Apple"/>
                <a:sym typeface="Homemade Apple"/>
              </a:defRPr>
            </a:lvl7pPr>
            <a:lvl8pPr lvl="7" algn="ctr">
              <a:buNone/>
              <a:defRPr sz="1100">
                <a:solidFill>
                  <a:schemeClr val="lt1"/>
                </a:solidFill>
                <a:latin typeface="Homemade Apple"/>
                <a:ea typeface="Homemade Apple"/>
                <a:cs typeface="Homemade Apple"/>
                <a:sym typeface="Homemade Apple"/>
              </a:defRPr>
            </a:lvl8pPr>
            <a:lvl9pPr lvl="8" algn="ctr">
              <a:buNone/>
              <a:defRPr sz="1100">
                <a:solidFill>
                  <a:schemeClr val="lt1"/>
                </a:solidFill>
                <a:latin typeface="Homemade Apple"/>
                <a:ea typeface="Homemade Apple"/>
                <a:cs typeface="Homemade Apple"/>
                <a:sym typeface="Homemade Apple"/>
              </a:defRPr>
            </a:lvl9p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6" r:id="rId5"/>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link.springer.com/article/10.1186/s12889-022-14092-x"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pilotfeasibilitystudies.biomedcentral.com/articles/10.1186/s40814-022-0097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6837A1F-DFA8-D200-3C40-CFB615CD1F00}"/>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pPr marL="0" lvl="0" indent="0" algn="ctr" rtl="0">
                <a:spcBef>
                  <a:spcPts val="0"/>
                </a:spcBef>
                <a:spcAft>
                  <a:spcPts val="0"/>
                </a:spcAft>
                <a:buNone/>
              </a:pPr>
              <a:t>1</a:t>
            </a:fld>
            <a:endParaRPr lang="en" dirty="0"/>
          </a:p>
        </p:txBody>
      </p:sp>
      <p:sp>
        <p:nvSpPr>
          <p:cNvPr id="4" name="TextBox 3">
            <a:extLst>
              <a:ext uri="{FF2B5EF4-FFF2-40B4-BE49-F238E27FC236}">
                <a16:creationId xmlns:a16="http://schemas.microsoft.com/office/drawing/2014/main" id="{B601E629-B3EF-AFCC-2134-B61D8EB8FB13}"/>
              </a:ext>
            </a:extLst>
          </p:cNvPr>
          <p:cNvSpPr txBox="1"/>
          <p:nvPr/>
        </p:nvSpPr>
        <p:spPr>
          <a:xfrm>
            <a:off x="323403" y="627534"/>
            <a:ext cx="8496944" cy="3785652"/>
          </a:xfrm>
          <a:prstGeom prst="rect">
            <a:avLst/>
          </a:prstGeom>
          <a:noFill/>
        </p:spPr>
        <p:txBody>
          <a:bodyPr wrap="square">
            <a:spAutoFit/>
          </a:bodyPr>
          <a:lstStyle/>
          <a:p>
            <a:r>
              <a:rPr lang="en-GB" sz="2400" b="1" dirty="0">
                <a:solidFill>
                  <a:srgbClr val="92D050"/>
                </a:solidFill>
              </a:rPr>
              <a:t>Student name</a:t>
            </a:r>
            <a:r>
              <a:rPr lang="en-GB" sz="2400" dirty="0">
                <a:solidFill>
                  <a:schemeClr val="bg1"/>
                </a:solidFill>
              </a:rPr>
              <a:t>: </a:t>
            </a:r>
            <a:r>
              <a:rPr lang="en-GB" sz="2400" dirty="0">
                <a:solidFill>
                  <a:srgbClr val="FFFF00"/>
                </a:solidFill>
              </a:rPr>
              <a:t>Wael Abdelrehim Mohamed Hussein</a:t>
            </a:r>
            <a:br>
              <a:rPr lang="en-GB" sz="2400" dirty="0">
                <a:solidFill>
                  <a:srgbClr val="FFFF00"/>
                </a:solidFill>
              </a:rPr>
            </a:br>
            <a:r>
              <a:rPr lang="en-GB" sz="2400" b="1" dirty="0">
                <a:solidFill>
                  <a:srgbClr val="FFFF00"/>
                </a:solidFill>
              </a:rPr>
              <a:t> </a:t>
            </a:r>
            <a:r>
              <a:rPr lang="en-GB" sz="2400" b="1" dirty="0">
                <a:solidFill>
                  <a:srgbClr val="92D050"/>
                </a:solidFill>
              </a:rPr>
              <a:t>Student ID number</a:t>
            </a:r>
            <a:r>
              <a:rPr lang="en-GB" sz="2400" b="1" dirty="0">
                <a:solidFill>
                  <a:srgbClr val="FFFF00"/>
                </a:solidFill>
              </a:rPr>
              <a:t>: </a:t>
            </a:r>
            <a:r>
              <a:rPr lang="en-GB" sz="2400" dirty="0">
                <a:solidFill>
                  <a:srgbClr val="FFFF00"/>
                </a:solidFill>
              </a:rPr>
              <a:t>2123543</a:t>
            </a:r>
            <a:br>
              <a:rPr lang="en-GB" sz="2400" dirty="0">
                <a:solidFill>
                  <a:srgbClr val="FFFF00"/>
                </a:solidFill>
              </a:rPr>
            </a:br>
            <a:r>
              <a:rPr lang="en-GB" sz="2400" b="1" dirty="0">
                <a:solidFill>
                  <a:srgbClr val="92D050"/>
                </a:solidFill>
              </a:rPr>
              <a:t> Programme</a:t>
            </a:r>
            <a:r>
              <a:rPr lang="en-GB" sz="2400" b="1" dirty="0">
                <a:solidFill>
                  <a:srgbClr val="FFFF00"/>
                </a:solidFill>
              </a:rPr>
              <a:t>: </a:t>
            </a:r>
            <a:r>
              <a:rPr lang="en-GB" sz="2400" dirty="0">
                <a:solidFill>
                  <a:srgbClr val="FFFF00"/>
                </a:solidFill>
              </a:rPr>
              <a:t>Certificate of Higher Education in Skills for the Workplace &amp; Health and Social Care</a:t>
            </a:r>
            <a:r>
              <a:rPr lang="en-GB" sz="2400" b="1" dirty="0">
                <a:solidFill>
                  <a:srgbClr val="FFFF00"/>
                </a:solidFill>
              </a:rPr>
              <a:t> </a:t>
            </a:r>
          </a:p>
          <a:p>
            <a:r>
              <a:rPr lang="en-GB" sz="2400" b="1" dirty="0">
                <a:solidFill>
                  <a:srgbClr val="92D050"/>
                </a:solidFill>
              </a:rPr>
              <a:t>Module</a:t>
            </a:r>
            <a:r>
              <a:rPr lang="en-GB" sz="2400" dirty="0">
                <a:solidFill>
                  <a:srgbClr val="FFFF00"/>
                </a:solidFill>
              </a:rPr>
              <a:t>: </a:t>
            </a:r>
            <a:r>
              <a:rPr lang="en-GB" sz="2400" dirty="0">
                <a:solidFill>
                  <a:srgbClr val="FFFF00"/>
                </a:solidFill>
                <a:effectLst/>
                <a:latin typeface="Arial" panose="020B0604020202020204" pitchFamily="34" charset="0"/>
                <a:ea typeface="Times New Roman" panose="02020603050405020304" pitchFamily="18" charset="0"/>
              </a:rPr>
              <a:t>Psychology for Health and Social Care</a:t>
            </a:r>
            <a:endParaRPr lang="en-GB" sz="2400" dirty="0">
              <a:solidFill>
                <a:srgbClr val="FFFF00"/>
              </a:solidFill>
            </a:endParaRPr>
          </a:p>
          <a:p>
            <a:r>
              <a:rPr lang="en-GB" sz="2400" b="1" dirty="0">
                <a:solidFill>
                  <a:srgbClr val="92D050"/>
                </a:solidFill>
              </a:rPr>
              <a:t>Module code</a:t>
            </a:r>
            <a:r>
              <a:rPr lang="en-GB" sz="2400" dirty="0">
                <a:solidFill>
                  <a:srgbClr val="FFFF00"/>
                </a:solidFill>
              </a:rPr>
              <a:t>: </a:t>
            </a:r>
            <a:r>
              <a:rPr lang="en-GB" sz="2400" dirty="0">
                <a:solidFill>
                  <a:srgbClr val="FFFF00"/>
                </a:solidFill>
                <a:effectLst/>
                <a:latin typeface="Arial" panose="020B0604020202020204" pitchFamily="34" charset="0"/>
                <a:ea typeface="Times New Roman" panose="02020603050405020304" pitchFamily="18" charset="0"/>
              </a:rPr>
              <a:t>BMHP4003</a:t>
            </a:r>
            <a:br>
              <a:rPr lang="en-GB" sz="2400" dirty="0">
                <a:solidFill>
                  <a:srgbClr val="FFFF00"/>
                </a:solidFill>
              </a:rPr>
            </a:br>
            <a:r>
              <a:rPr lang="en-GB" sz="2400" b="1" dirty="0">
                <a:solidFill>
                  <a:srgbClr val="92D050"/>
                </a:solidFill>
              </a:rPr>
              <a:t>Lecturer’s name</a:t>
            </a:r>
            <a:r>
              <a:rPr lang="en-GB" sz="2400" b="1" dirty="0">
                <a:solidFill>
                  <a:srgbClr val="FFFF00"/>
                </a:solidFill>
              </a:rPr>
              <a:t>:</a:t>
            </a:r>
            <a:r>
              <a:rPr lang="en-GB" sz="1800" dirty="0">
                <a:solidFill>
                  <a:srgbClr val="FFFF00"/>
                </a:solidFill>
                <a:effectLst/>
                <a:latin typeface="Arial" panose="020B0604020202020204" pitchFamily="34" charset="0"/>
                <a:ea typeface="Times New Roman" panose="02020603050405020304" pitchFamily="18" charset="0"/>
              </a:rPr>
              <a:t> </a:t>
            </a:r>
            <a:r>
              <a:rPr lang="en-GB" sz="2400" dirty="0">
                <a:solidFill>
                  <a:srgbClr val="FFFF00"/>
                </a:solidFill>
                <a:effectLst/>
                <a:latin typeface="Arial" panose="020B0604020202020204" pitchFamily="34" charset="0"/>
                <a:ea typeface="Times New Roman" panose="02020603050405020304" pitchFamily="18" charset="0"/>
              </a:rPr>
              <a:t>Hayley Trower </a:t>
            </a:r>
            <a:br>
              <a:rPr lang="en-GB" sz="2400" b="1" dirty="0">
                <a:solidFill>
                  <a:srgbClr val="FFFF00"/>
                </a:solidFill>
              </a:rPr>
            </a:br>
            <a:r>
              <a:rPr lang="en-GB" sz="2400" b="1" dirty="0">
                <a:solidFill>
                  <a:srgbClr val="92D050"/>
                </a:solidFill>
              </a:rPr>
              <a:t>Internal Verifier</a:t>
            </a:r>
            <a:r>
              <a:rPr lang="en-GB" sz="2400" dirty="0">
                <a:solidFill>
                  <a:srgbClr val="FFFF00"/>
                </a:solidFill>
              </a:rPr>
              <a:t>:</a:t>
            </a:r>
            <a:r>
              <a:rPr lang="en-GB" sz="2400" dirty="0">
                <a:solidFill>
                  <a:srgbClr val="FFFF00"/>
                </a:solidFill>
                <a:effectLst/>
                <a:latin typeface="Arial" panose="020B0604020202020204" pitchFamily="34" charset="0"/>
                <a:ea typeface="Times New Roman" panose="02020603050405020304" pitchFamily="18" charset="0"/>
              </a:rPr>
              <a:t> Dr </a:t>
            </a:r>
            <a:r>
              <a:rPr lang="en-GB" sz="2400" dirty="0" err="1">
                <a:solidFill>
                  <a:srgbClr val="FFFF00"/>
                </a:solidFill>
                <a:effectLst/>
                <a:latin typeface="Arial" panose="020B0604020202020204" pitchFamily="34" charset="0"/>
                <a:ea typeface="Times New Roman" panose="02020603050405020304" pitchFamily="18" charset="0"/>
              </a:rPr>
              <a:t>Besty</a:t>
            </a:r>
            <a:r>
              <a:rPr lang="en-GB" sz="2400" dirty="0">
                <a:solidFill>
                  <a:srgbClr val="FFFF00"/>
                </a:solidFill>
                <a:effectLst/>
                <a:latin typeface="Arial" panose="020B0604020202020204" pitchFamily="34" charset="0"/>
                <a:ea typeface="Times New Roman" panose="02020603050405020304" pitchFamily="18" charset="0"/>
              </a:rPr>
              <a:t> Jose</a:t>
            </a:r>
            <a:br>
              <a:rPr lang="en-GB" sz="2400" dirty="0">
                <a:solidFill>
                  <a:srgbClr val="FFFF00"/>
                </a:solidFill>
              </a:rPr>
            </a:br>
            <a:r>
              <a:rPr lang="en-GB" sz="2400" b="1" dirty="0">
                <a:solidFill>
                  <a:srgbClr val="92D050"/>
                </a:solidFill>
              </a:rPr>
              <a:t>Assignment Title</a:t>
            </a:r>
            <a:r>
              <a:rPr lang="en-GB" sz="2400" dirty="0">
                <a:solidFill>
                  <a:srgbClr val="FFFF00"/>
                </a:solidFill>
              </a:rPr>
              <a:t>:</a:t>
            </a:r>
            <a:r>
              <a:rPr lang="en-GB" sz="1800" b="1" dirty="0">
                <a:solidFill>
                  <a:srgbClr val="FFFF00"/>
                </a:solidFill>
                <a:effectLst/>
                <a:latin typeface="Arial" panose="020B0604020202020204" pitchFamily="34" charset="0"/>
                <a:ea typeface="Times New Roman" panose="02020603050405020304" pitchFamily="18" charset="0"/>
              </a:rPr>
              <a:t> Why is psychology important when working as… </a:t>
            </a:r>
            <a:endParaRPr lang="en-GB" sz="1800" dirty="0">
              <a:solidFill>
                <a:srgbClr val="FFFF00"/>
              </a:solidFill>
              <a:effectLst/>
              <a:latin typeface="Times New Roman" panose="02020603050405020304" pitchFamily="18" charset="0"/>
              <a:ea typeface="Times New Roman" panose="02020603050405020304" pitchFamily="18" charset="0"/>
            </a:endParaRPr>
          </a:p>
          <a:p>
            <a:r>
              <a:rPr lang="en-GB" sz="2400" dirty="0" err="1">
                <a:solidFill>
                  <a:srgbClr val="FFFF00"/>
                </a:solidFill>
              </a:rPr>
              <a:t>Healthvisitor</a:t>
            </a:r>
            <a:r>
              <a:rPr lang="en-GB" sz="2400" dirty="0">
                <a:solidFill>
                  <a:srgbClr val="FFFF00"/>
                </a:solidFill>
              </a:rPr>
              <a:t> </a:t>
            </a:r>
          </a:p>
        </p:txBody>
      </p:sp>
    </p:spTree>
    <p:extLst>
      <p:ext uri="{BB962C8B-B14F-4D97-AF65-F5344CB8AC3E}">
        <p14:creationId xmlns:p14="http://schemas.microsoft.com/office/powerpoint/2010/main" val="6013896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2"/>
        <p:cNvGrpSpPr/>
        <p:nvPr/>
      </p:nvGrpSpPr>
      <p:grpSpPr>
        <a:xfrm>
          <a:off x="0" y="0"/>
          <a:ext cx="0" cy="0"/>
          <a:chOff x="0" y="0"/>
          <a:chExt cx="0" cy="0"/>
        </a:xfrm>
      </p:grpSpPr>
      <p:pic>
        <p:nvPicPr>
          <p:cNvPr id="7" name="Picture 6" descr="20160105180846-brain-psychological-psychology-thinking-network-smart-education-creative-pointing.jpeg"/>
          <p:cNvPicPr>
            <a:picLocks noChangeAspect="1"/>
          </p:cNvPicPr>
          <p:nvPr/>
        </p:nvPicPr>
        <p:blipFill>
          <a:blip r:embed="rId4"/>
          <a:stretch>
            <a:fillRect/>
          </a:stretch>
        </p:blipFill>
        <p:spPr>
          <a:xfrm>
            <a:off x="214282" y="214297"/>
            <a:ext cx="8715436" cy="4714908"/>
          </a:xfrm>
          <a:prstGeom prst="rect">
            <a:avLst/>
          </a:prstGeom>
        </p:spPr>
      </p:pic>
      <p:sp>
        <p:nvSpPr>
          <p:cNvPr id="8" name="Rectangle 7"/>
          <p:cNvSpPr/>
          <p:nvPr/>
        </p:nvSpPr>
        <p:spPr>
          <a:xfrm>
            <a:off x="428596" y="357172"/>
            <a:ext cx="3071834" cy="71438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effectLst>
                  <a:glow rad="228600">
                    <a:schemeClr val="accent1">
                      <a:satMod val="175000"/>
                      <a:alpha val="40000"/>
                    </a:schemeClr>
                  </a:glow>
                </a:effectLst>
                <a:latin typeface="Times New Roman" pitchFamily="18" charset="0"/>
                <a:cs typeface="Times New Roman" pitchFamily="18" charset="0"/>
              </a:rPr>
              <a:t>Table of content </a:t>
            </a:r>
          </a:p>
        </p:txBody>
      </p:sp>
      <p:sp>
        <p:nvSpPr>
          <p:cNvPr id="9" name="Rectangle 8"/>
          <p:cNvSpPr/>
          <p:nvPr/>
        </p:nvSpPr>
        <p:spPr>
          <a:xfrm>
            <a:off x="500034" y="1500180"/>
            <a:ext cx="2643206" cy="321471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800" dirty="0">
                <a:solidFill>
                  <a:schemeClr val="bg1"/>
                </a:solidFill>
                <a:latin typeface="Times New Roman" pitchFamily="18" charset="0"/>
                <a:cs typeface="Times New Roman" pitchFamily="18" charset="0"/>
              </a:rPr>
              <a:t>1. Introduction</a:t>
            </a:r>
          </a:p>
          <a:p>
            <a:pPr algn="just">
              <a:lnSpc>
                <a:spcPct val="150000"/>
              </a:lnSpc>
            </a:pPr>
            <a:r>
              <a:rPr lang="en-US" sz="1800" dirty="0">
                <a:solidFill>
                  <a:schemeClr val="bg1"/>
                </a:solidFill>
                <a:latin typeface="Times New Roman" pitchFamily="18" charset="0"/>
                <a:cs typeface="Times New Roman" pitchFamily="18" charset="0"/>
              </a:rPr>
              <a:t>2. Erikson Theory </a:t>
            </a:r>
          </a:p>
          <a:p>
            <a:pPr algn="just">
              <a:lnSpc>
                <a:spcPct val="150000"/>
              </a:lnSpc>
            </a:pPr>
            <a:r>
              <a:rPr lang="en-US" sz="1800" dirty="0">
                <a:solidFill>
                  <a:schemeClr val="bg1"/>
                </a:solidFill>
                <a:latin typeface="Times New Roman" pitchFamily="18" charset="0"/>
                <a:cs typeface="Times New Roman" pitchFamily="18" charset="0"/>
              </a:rPr>
              <a:t>4. Assistance of Theory</a:t>
            </a:r>
          </a:p>
          <a:p>
            <a:pPr algn="just">
              <a:lnSpc>
                <a:spcPct val="150000"/>
              </a:lnSpc>
            </a:pPr>
            <a:r>
              <a:rPr lang="en-US" sz="1800" dirty="0">
                <a:solidFill>
                  <a:schemeClr val="bg1"/>
                </a:solidFill>
                <a:latin typeface="Times New Roman" pitchFamily="18" charset="0"/>
                <a:cs typeface="Times New Roman" pitchFamily="18" charset="0"/>
              </a:rPr>
              <a:t>5. Job Role of Health Visitor </a:t>
            </a:r>
          </a:p>
          <a:p>
            <a:pPr algn="just">
              <a:lnSpc>
                <a:spcPct val="150000"/>
              </a:lnSpc>
            </a:pPr>
            <a:r>
              <a:rPr lang="en-US" sz="1800" dirty="0">
                <a:solidFill>
                  <a:schemeClr val="bg1"/>
                </a:solidFill>
                <a:latin typeface="Times New Roman" pitchFamily="18" charset="0"/>
                <a:cs typeface="Times New Roman" pitchFamily="18" charset="0"/>
              </a:rPr>
              <a:t>6. Psychology Role in </a:t>
            </a:r>
          </a:p>
          <a:p>
            <a:pPr algn="just">
              <a:lnSpc>
                <a:spcPct val="150000"/>
              </a:lnSpc>
            </a:pPr>
            <a:r>
              <a:rPr lang="en-US" sz="1800" dirty="0">
                <a:solidFill>
                  <a:schemeClr val="bg1"/>
                </a:solidFill>
                <a:latin typeface="Times New Roman" pitchFamily="18" charset="0"/>
                <a:cs typeface="Times New Roman" pitchFamily="18" charset="0"/>
              </a:rPr>
              <a:t>7. Health Visitor Life </a:t>
            </a:r>
          </a:p>
          <a:p>
            <a:pPr algn="just">
              <a:lnSpc>
                <a:spcPct val="150000"/>
              </a:lnSpc>
            </a:pPr>
            <a:r>
              <a:rPr lang="en-US" sz="1800" dirty="0">
                <a:solidFill>
                  <a:schemeClr val="bg1"/>
                </a:solidFill>
                <a:latin typeface="Times New Roman" pitchFamily="18" charset="0"/>
                <a:cs typeface="Times New Roman" pitchFamily="18" charset="0"/>
              </a:rPr>
              <a:t>8. References</a:t>
            </a:r>
            <a:r>
              <a:rPr lang="en-US" sz="1800" dirty="0">
                <a:latin typeface="Times New Roman" pitchFamily="18" charset="0"/>
                <a:cs typeface="Times New Roman" pitchFamily="18" charset="0"/>
              </a:rPr>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1"/>
        <p:cNvGrpSpPr/>
        <p:nvPr/>
      </p:nvGrpSpPr>
      <p:grpSpPr>
        <a:xfrm>
          <a:off x="0" y="0"/>
          <a:ext cx="0" cy="0"/>
          <a:chOff x="0" y="0"/>
          <a:chExt cx="0" cy="0"/>
        </a:xfrm>
      </p:grpSpPr>
      <p:pic>
        <p:nvPicPr>
          <p:cNvPr id="74754" name="Picture 2" descr="Why Is It Important to Study Psychology?"/>
          <p:cNvPicPr>
            <a:picLocks noChangeAspect="1" noChangeArrowheads="1"/>
          </p:cNvPicPr>
          <p:nvPr/>
        </p:nvPicPr>
        <p:blipFill>
          <a:blip r:embed="rId4">
            <a:lum bright="-16000" contrast="-24000"/>
          </a:blip>
          <a:srcRect/>
          <a:stretch>
            <a:fillRect/>
          </a:stretch>
        </p:blipFill>
        <p:spPr bwMode="auto">
          <a:xfrm>
            <a:off x="0" y="0"/>
            <a:ext cx="9144000" cy="5143500"/>
          </a:xfrm>
          <a:prstGeom prst="rect">
            <a:avLst/>
          </a:prstGeom>
          <a:noFill/>
          <a:ln>
            <a:solidFill>
              <a:schemeClr val="tx1"/>
            </a:solidFill>
          </a:ln>
        </p:spPr>
      </p:pic>
      <p:sp>
        <p:nvSpPr>
          <p:cNvPr id="65" name="Google Shape;65;p13"/>
          <p:cNvSpPr txBox="1">
            <a:spLocks noGrp="1"/>
          </p:cNvSpPr>
          <p:nvPr>
            <p:ph type="sldNum" idx="12"/>
          </p:nvPr>
        </p:nvSpPr>
        <p:spPr>
          <a:xfrm>
            <a:off x="-125" y="4903155"/>
            <a:ext cx="9144000" cy="214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3</a:t>
            </a:fld>
            <a:endParaRPr/>
          </a:p>
        </p:txBody>
      </p:sp>
      <p:sp>
        <p:nvSpPr>
          <p:cNvPr id="7" name="Rectangle 6"/>
          <p:cNvSpPr/>
          <p:nvPr/>
        </p:nvSpPr>
        <p:spPr>
          <a:xfrm>
            <a:off x="0" y="0"/>
            <a:ext cx="9144000" cy="7143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ln>
                  <a:solidFill>
                    <a:schemeClr val="bg2"/>
                  </a:solidFill>
                </a:ln>
                <a:solidFill>
                  <a:schemeClr val="tx1"/>
                </a:solidFill>
                <a:effectLst>
                  <a:glow rad="228600">
                    <a:schemeClr val="accent1">
                      <a:satMod val="175000"/>
                      <a:alpha val="40000"/>
                    </a:schemeClr>
                  </a:glow>
                  <a:outerShdw blurRad="38100" dist="38100" dir="2700000" algn="tl">
                    <a:srgbClr val="000000">
                      <a:alpha val="43137"/>
                    </a:srgbClr>
                  </a:outerShdw>
                </a:effectLst>
                <a:latin typeface="Times New Roman" pitchFamily="18" charset="0"/>
                <a:cs typeface="Times New Roman" pitchFamily="18" charset="0"/>
              </a:rPr>
              <a:t>Introduction</a:t>
            </a:r>
            <a:r>
              <a:rPr lang="en-US" sz="2800" b="1" dirty="0">
                <a:latin typeface="Times New Roman" pitchFamily="18" charset="0"/>
                <a:cs typeface="Times New Roman" pitchFamily="18" charset="0"/>
              </a:rPr>
              <a:t> </a:t>
            </a:r>
          </a:p>
        </p:txBody>
      </p:sp>
      <p:sp>
        <p:nvSpPr>
          <p:cNvPr id="9" name="Rectangle 8"/>
          <p:cNvSpPr/>
          <p:nvPr/>
        </p:nvSpPr>
        <p:spPr>
          <a:xfrm>
            <a:off x="1500166" y="3571882"/>
            <a:ext cx="5715008" cy="12144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Font typeface="Arial" pitchFamily="34" charset="0"/>
              <a:buChar char="•"/>
            </a:pPr>
            <a:r>
              <a:rPr lang="en-IN" sz="1800" dirty="0">
                <a:solidFill>
                  <a:schemeClr val="tx1"/>
                </a:solidFill>
                <a:latin typeface="Times New Roman" pitchFamily="18" charset="0"/>
                <a:cs typeface="Times New Roman" pitchFamily="18" charset="0"/>
              </a:rPr>
              <a:t>Erikson Theory.</a:t>
            </a:r>
          </a:p>
          <a:p>
            <a:pPr algn="ctr">
              <a:buFont typeface="Arial" pitchFamily="34" charset="0"/>
              <a:buChar char="•"/>
            </a:pPr>
            <a:r>
              <a:rPr lang="en-IN" sz="1800" dirty="0">
                <a:solidFill>
                  <a:schemeClr val="tx1"/>
                </a:solidFill>
                <a:latin typeface="Times New Roman" pitchFamily="18" charset="0"/>
                <a:cs typeface="Times New Roman" pitchFamily="18" charset="0"/>
              </a:rPr>
              <a:t>Activities perform by the health care works.</a:t>
            </a:r>
          </a:p>
          <a:p>
            <a:pPr algn="ctr">
              <a:buFont typeface="Arial" pitchFamily="34" charset="0"/>
              <a:buChar char="•"/>
            </a:pPr>
            <a:r>
              <a:rPr lang="en-IN" sz="1800" dirty="0">
                <a:solidFill>
                  <a:schemeClr val="tx1"/>
                </a:solidFill>
                <a:latin typeface="Times New Roman" pitchFamily="18" charset="0"/>
                <a:cs typeface="Times New Roman" pitchFamily="18" charset="0"/>
              </a:rPr>
              <a:t>Importance of psychology in health care works life. </a:t>
            </a:r>
          </a:p>
          <a:p>
            <a:pPr algn="ct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pic>
        <p:nvPicPr>
          <p:cNvPr id="72706" name="Picture 2" descr="What is the Difference Between Sociology and Social Psychology? - Online  Psychology Degree Guide"/>
          <p:cNvPicPr>
            <a:picLocks noChangeAspect="1" noChangeArrowheads="1"/>
          </p:cNvPicPr>
          <p:nvPr/>
        </p:nvPicPr>
        <p:blipFill>
          <a:blip r:embed="rId3"/>
          <a:srcRect/>
          <a:stretch>
            <a:fillRect/>
          </a:stretch>
        </p:blipFill>
        <p:spPr bwMode="auto">
          <a:xfrm>
            <a:off x="0" y="0"/>
            <a:ext cx="9144000" cy="5143500"/>
          </a:xfrm>
          <a:prstGeom prst="rect">
            <a:avLst/>
          </a:prstGeom>
          <a:noFill/>
          <a:ln>
            <a:solidFill>
              <a:schemeClr val="tx1"/>
            </a:solidFill>
          </a:ln>
        </p:spPr>
      </p:pic>
      <p:sp>
        <p:nvSpPr>
          <p:cNvPr id="72" name="Google Shape;72;p14"/>
          <p:cNvSpPr txBox="1">
            <a:spLocks noGrp="1"/>
          </p:cNvSpPr>
          <p:nvPr>
            <p:ph type="sldNum" idx="12"/>
          </p:nvPr>
        </p:nvSpPr>
        <p:spPr>
          <a:xfrm>
            <a:off x="-125" y="4903155"/>
            <a:ext cx="9144000" cy="214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4</a:t>
            </a:fld>
            <a:endParaRPr/>
          </a:p>
        </p:txBody>
      </p:sp>
      <p:sp>
        <p:nvSpPr>
          <p:cNvPr id="6" name="Rectangle 5"/>
          <p:cNvSpPr/>
          <p:nvPr/>
        </p:nvSpPr>
        <p:spPr>
          <a:xfrm>
            <a:off x="0" y="0"/>
            <a:ext cx="9144000" cy="85725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dirty="0">
                <a:ln>
                  <a:solidFill>
                    <a:schemeClr val="bg2"/>
                  </a:solidFill>
                </a:ln>
                <a:solidFill>
                  <a:schemeClr val="tx1"/>
                </a:solidFill>
                <a:effectLst>
                  <a:glow rad="228600">
                    <a:schemeClr val="accent1">
                      <a:satMod val="175000"/>
                      <a:alpha val="40000"/>
                    </a:schemeClr>
                  </a:glow>
                </a:effectLst>
                <a:latin typeface="Times New Roman" pitchFamily="18" charset="0"/>
                <a:cs typeface="Times New Roman" pitchFamily="18" charset="0"/>
              </a:rPr>
              <a:t>Erikson theory</a:t>
            </a:r>
          </a:p>
        </p:txBody>
      </p:sp>
      <p:sp>
        <p:nvSpPr>
          <p:cNvPr id="7" name="Rectangle 6"/>
          <p:cNvSpPr/>
          <p:nvPr/>
        </p:nvSpPr>
        <p:spPr>
          <a:xfrm>
            <a:off x="428596" y="1785932"/>
            <a:ext cx="3571900" cy="17859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buFont typeface="Arial" pitchFamily="34" charset="0"/>
              <a:buChar char="•"/>
            </a:pPr>
            <a:r>
              <a:rPr lang="en-IN" sz="2000" dirty="0">
                <a:solidFill>
                  <a:schemeClr val="tx1"/>
                </a:solidFill>
                <a:latin typeface="Times New Roman" pitchFamily="18" charset="0"/>
                <a:cs typeface="Times New Roman" pitchFamily="18" charset="0"/>
              </a:rPr>
              <a:t>Erik Erikson</a:t>
            </a:r>
          </a:p>
          <a:p>
            <a:pPr algn="just">
              <a:lnSpc>
                <a:spcPct val="150000"/>
              </a:lnSpc>
              <a:buFont typeface="Arial" pitchFamily="34" charset="0"/>
              <a:buChar char="•"/>
            </a:pPr>
            <a:r>
              <a:rPr lang="en-IN" sz="2000" dirty="0">
                <a:solidFill>
                  <a:schemeClr val="tx1"/>
                </a:solidFill>
                <a:latin typeface="Times New Roman" pitchFamily="18" charset="0"/>
                <a:cs typeface="Times New Roman" pitchFamily="18" charset="0"/>
              </a:rPr>
              <a:t>Development through 8 stage  </a:t>
            </a:r>
            <a:endParaRPr lang="en-US" sz="2000" dirty="0">
              <a:solidFill>
                <a:schemeClr val="tx1"/>
              </a:solidFill>
              <a:latin typeface="Times New Roman" pitchFamily="18" charset="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5" name="Rectangle 4"/>
          <p:cNvSpPr/>
          <p:nvPr/>
        </p:nvSpPr>
        <p:spPr>
          <a:xfrm>
            <a:off x="0" y="0"/>
            <a:ext cx="9144000" cy="51435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78" name="Google Shape;78;p15"/>
          <p:cNvSpPr txBox="1">
            <a:spLocks noGrp="1"/>
          </p:cNvSpPr>
          <p:nvPr>
            <p:ph type="sldNum" idx="12"/>
          </p:nvPr>
        </p:nvSpPr>
        <p:spPr>
          <a:xfrm>
            <a:off x="-125" y="4903155"/>
            <a:ext cx="9144000" cy="214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5</a:t>
            </a:fld>
            <a:endParaRPr/>
          </a:p>
        </p:txBody>
      </p:sp>
      <p:pic>
        <p:nvPicPr>
          <p:cNvPr id="70658" name="Picture 2" descr="Buy How Psychology Works: The Facts Visually Explained (How Things Work)  Book Online at Low Prices in India | How Psychology Works: The Facts  Visually Explained (How Things Work) Reviews &amp; Ratings -"/>
          <p:cNvPicPr>
            <a:picLocks noChangeAspect="1" noChangeArrowheads="1"/>
          </p:cNvPicPr>
          <p:nvPr/>
        </p:nvPicPr>
        <p:blipFill>
          <a:blip r:embed="rId3"/>
          <a:srcRect/>
          <a:stretch>
            <a:fillRect/>
          </a:stretch>
        </p:blipFill>
        <p:spPr bwMode="auto">
          <a:xfrm>
            <a:off x="0" y="0"/>
            <a:ext cx="4325763" cy="5143500"/>
          </a:xfrm>
          <a:prstGeom prst="rect">
            <a:avLst/>
          </a:prstGeom>
          <a:noFill/>
          <a:ln>
            <a:noFill/>
          </a:ln>
        </p:spPr>
      </p:pic>
      <p:sp>
        <p:nvSpPr>
          <p:cNvPr id="6" name="Rectangle 5"/>
          <p:cNvSpPr/>
          <p:nvPr/>
        </p:nvSpPr>
        <p:spPr>
          <a:xfrm>
            <a:off x="4286248" y="0"/>
            <a:ext cx="4857752" cy="857238"/>
          </a:xfrm>
          <a:prstGeom prst="rect">
            <a:avLst/>
          </a:prstGeom>
          <a:solidFill>
            <a:srgbClr val="009A9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dirty="0">
                <a:ln>
                  <a:solidFill>
                    <a:schemeClr val="tx2"/>
                  </a:solidFill>
                </a:ln>
                <a:solidFill>
                  <a:schemeClr val="tx1"/>
                </a:solidFill>
                <a:effectLst>
                  <a:glow rad="228600">
                    <a:schemeClr val="accent1">
                      <a:satMod val="175000"/>
                      <a:alpha val="40000"/>
                    </a:schemeClr>
                  </a:glow>
                  <a:outerShdw blurRad="38100" dist="38100" dir="2700000" algn="tl">
                    <a:srgbClr val="000000">
                      <a:alpha val="43137"/>
                    </a:srgbClr>
                  </a:outerShdw>
                </a:effectLst>
                <a:latin typeface="Times New Roman" pitchFamily="18" charset="0"/>
                <a:cs typeface="Times New Roman" pitchFamily="18" charset="0"/>
              </a:rPr>
              <a:t>Assistance of theory </a:t>
            </a:r>
          </a:p>
        </p:txBody>
      </p:sp>
      <p:sp>
        <p:nvSpPr>
          <p:cNvPr id="7" name="Rectangle 6"/>
          <p:cNvSpPr/>
          <p:nvPr/>
        </p:nvSpPr>
        <p:spPr>
          <a:xfrm>
            <a:off x="5143504" y="1571618"/>
            <a:ext cx="3071834" cy="29289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buFont typeface="Arial" pitchFamily="34" charset="0"/>
              <a:buChar char="•"/>
            </a:pPr>
            <a:r>
              <a:rPr lang="en-IN" sz="2800" dirty="0">
                <a:latin typeface="Times New Roman" pitchFamily="18" charset="0"/>
                <a:cs typeface="Times New Roman" pitchFamily="18" charset="0"/>
              </a:rPr>
              <a:t>Weight gain in children (Ray et al., 2022).</a:t>
            </a:r>
            <a:endParaRPr lang="en-US" sz="2800" dirty="0">
              <a:latin typeface="Times New Roman" pitchFamily="18" charset="0"/>
              <a:cs typeface="Times New Roman" pitchFamily="18" charset="0"/>
            </a:endParaRPr>
          </a:p>
          <a:p>
            <a:pPr algn="just">
              <a:lnSpc>
                <a:spcPct val="150000"/>
              </a:lnSpc>
              <a:buFont typeface="Arial" pitchFamily="34" charset="0"/>
              <a:buChar char="•"/>
            </a:pPr>
            <a:r>
              <a:rPr lang="en-IN" sz="2800" dirty="0">
                <a:latin typeface="Times New Roman" pitchFamily="18" charset="0"/>
                <a:cs typeface="Times New Roman" pitchFamily="18" charset="0"/>
              </a:rPr>
              <a:t>Life span</a:t>
            </a:r>
            <a:endParaRPr lang="en-US" sz="2800" dirty="0">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pic>
        <p:nvPicPr>
          <p:cNvPr id="68610" name="Picture 2" descr="Psychology Degrees | University of South Wales"/>
          <p:cNvPicPr>
            <a:picLocks noChangeAspect="1" noChangeArrowheads="1"/>
          </p:cNvPicPr>
          <p:nvPr/>
        </p:nvPicPr>
        <p:blipFill>
          <a:blip r:embed="rId3">
            <a:lum bright="-3000"/>
          </a:blip>
          <a:srcRect/>
          <a:stretch>
            <a:fillRect/>
          </a:stretch>
        </p:blipFill>
        <p:spPr bwMode="auto">
          <a:xfrm>
            <a:off x="0" y="44989"/>
            <a:ext cx="9143999" cy="5098511"/>
          </a:xfrm>
          <a:prstGeom prst="rect">
            <a:avLst/>
          </a:prstGeom>
          <a:noFill/>
        </p:spPr>
      </p:pic>
      <p:sp>
        <p:nvSpPr>
          <p:cNvPr id="85" name="Google Shape;85;p16"/>
          <p:cNvSpPr txBox="1">
            <a:spLocks noGrp="1"/>
          </p:cNvSpPr>
          <p:nvPr>
            <p:ph type="sldNum" idx="12"/>
          </p:nvPr>
        </p:nvSpPr>
        <p:spPr>
          <a:xfrm>
            <a:off x="-125" y="4903155"/>
            <a:ext cx="9144000" cy="214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6</a:t>
            </a:fld>
            <a:endParaRPr/>
          </a:p>
        </p:txBody>
      </p:sp>
      <p:sp>
        <p:nvSpPr>
          <p:cNvPr id="6" name="Rectangle 5"/>
          <p:cNvSpPr/>
          <p:nvPr/>
        </p:nvSpPr>
        <p:spPr>
          <a:xfrm>
            <a:off x="3000364" y="2071684"/>
            <a:ext cx="3000396" cy="9286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0" y="-18"/>
            <a:ext cx="6500826" cy="10715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ln>
                  <a:solidFill>
                    <a:schemeClr val="bg1"/>
                  </a:solidFill>
                </a:ln>
                <a:solidFill>
                  <a:schemeClr val="bg2"/>
                </a:solidFill>
                <a:latin typeface="Times New Roman" pitchFamily="18" charset="0"/>
                <a:cs typeface="Times New Roman" pitchFamily="18" charset="0"/>
              </a:rPr>
              <a:t>Job Role of Health Visitor </a:t>
            </a:r>
          </a:p>
        </p:txBody>
      </p:sp>
      <p:sp>
        <p:nvSpPr>
          <p:cNvPr id="8" name="Rectangle 7"/>
          <p:cNvSpPr/>
          <p:nvPr/>
        </p:nvSpPr>
        <p:spPr>
          <a:xfrm>
            <a:off x="785786" y="1428742"/>
            <a:ext cx="4572032" cy="2286016"/>
          </a:xfrm>
          <a:prstGeom prst="rect">
            <a:avLst/>
          </a:prstGeom>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just">
              <a:lnSpc>
                <a:spcPct val="150000"/>
              </a:lnSpc>
              <a:buFont typeface="Arial" pitchFamily="34" charset="0"/>
              <a:buChar char="•"/>
            </a:pPr>
            <a:r>
              <a:rPr lang="en-IN" sz="3200" dirty="0">
                <a:latin typeface="Times New Roman" pitchFamily="18" charset="0"/>
                <a:cs typeface="Times New Roman" pitchFamily="18" charset="0"/>
              </a:rPr>
              <a:t>Try to feel comfortable</a:t>
            </a:r>
            <a:endParaRPr lang="en-US" sz="3200" dirty="0">
              <a:latin typeface="Times New Roman" pitchFamily="18" charset="0"/>
              <a:cs typeface="Times New Roman" pitchFamily="18" charset="0"/>
            </a:endParaRPr>
          </a:p>
          <a:p>
            <a:pPr algn="just">
              <a:lnSpc>
                <a:spcPct val="150000"/>
              </a:lnSpc>
              <a:buFont typeface="Arial" pitchFamily="34" charset="0"/>
              <a:buChar char="•"/>
            </a:pPr>
            <a:r>
              <a:rPr lang="en-IN" sz="3200" dirty="0">
                <a:latin typeface="Times New Roman" pitchFamily="18" charset="0"/>
                <a:cs typeface="Times New Roman" pitchFamily="18" charset="0"/>
              </a:rPr>
              <a:t>Monitoring patient time to time</a:t>
            </a:r>
            <a:endParaRPr lang="en-US" sz="3200" dirty="0">
              <a:latin typeface="Times New Roman" pitchFamily="18" charset="0"/>
              <a:cs typeface="Times New Roman"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8" name="Rectangle 7"/>
          <p:cNvSpPr/>
          <p:nvPr/>
        </p:nvSpPr>
        <p:spPr>
          <a:xfrm>
            <a:off x="0" y="0"/>
            <a:ext cx="9144000" cy="5143500"/>
          </a:xfrm>
          <a:prstGeom prst="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6562" name="Picture 2" descr="Understanding Client Psychology Leads to Better Financial Outcomes -  Wharton Executive Education"/>
          <p:cNvPicPr>
            <a:picLocks noChangeAspect="1" noChangeArrowheads="1"/>
          </p:cNvPicPr>
          <p:nvPr/>
        </p:nvPicPr>
        <p:blipFill>
          <a:blip r:embed="rId3"/>
          <a:srcRect l="26011" r="20110" b="-63"/>
          <a:stretch>
            <a:fillRect/>
          </a:stretch>
        </p:blipFill>
        <p:spPr bwMode="auto">
          <a:xfrm>
            <a:off x="4256543" y="0"/>
            <a:ext cx="4887457" cy="5143500"/>
          </a:xfrm>
          <a:prstGeom prst="rect">
            <a:avLst/>
          </a:prstGeom>
          <a:noFill/>
        </p:spPr>
      </p:pic>
      <p:sp>
        <p:nvSpPr>
          <p:cNvPr id="94" name="Google Shape;94;p17"/>
          <p:cNvSpPr txBox="1">
            <a:spLocks noGrp="1"/>
          </p:cNvSpPr>
          <p:nvPr>
            <p:ph type="sldNum" idx="12"/>
          </p:nvPr>
        </p:nvSpPr>
        <p:spPr>
          <a:xfrm>
            <a:off x="-125" y="4903155"/>
            <a:ext cx="9144000" cy="214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7</a:t>
            </a:fld>
            <a:endParaRPr/>
          </a:p>
        </p:txBody>
      </p:sp>
      <p:sp>
        <p:nvSpPr>
          <p:cNvPr id="9" name="Rectangle 8"/>
          <p:cNvSpPr/>
          <p:nvPr/>
        </p:nvSpPr>
        <p:spPr>
          <a:xfrm>
            <a:off x="0" y="0"/>
            <a:ext cx="4214810" cy="15001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a:ln>
                  <a:solidFill>
                    <a:schemeClr val="bg1"/>
                  </a:solidFill>
                </a:ln>
                <a:solidFill>
                  <a:schemeClr val="bg2"/>
                </a:solidFill>
                <a:latin typeface="Times New Roman" pitchFamily="18" charset="0"/>
                <a:cs typeface="Times New Roman" pitchFamily="18" charset="0"/>
              </a:rPr>
              <a:t> </a:t>
            </a:r>
            <a:r>
              <a:rPr lang="en-US" sz="3600" dirty="0">
                <a:ln>
                  <a:solidFill>
                    <a:schemeClr val="tx1"/>
                  </a:solidFill>
                </a:ln>
                <a:solidFill>
                  <a:schemeClr val="bg2"/>
                </a:solidFill>
                <a:latin typeface="Times New Roman" pitchFamily="18" charset="0"/>
                <a:cs typeface="Times New Roman" pitchFamily="18" charset="0"/>
              </a:rPr>
              <a:t>Psychology Role in Health Visitor life  </a:t>
            </a:r>
          </a:p>
        </p:txBody>
      </p:sp>
      <p:sp>
        <p:nvSpPr>
          <p:cNvPr id="10" name="Rectangle 9"/>
          <p:cNvSpPr/>
          <p:nvPr/>
        </p:nvSpPr>
        <p:spPr>
          <a:xfrm>
            <a:off x="642910" y="2071684"/>
            <a:ext cx="2928958" cy="25717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a:lnSpc>
                <a:spcPct val="150000"/>
              </a:lnSpc>
              <a:buFont typeface="+mj-lt"/>
              <a:buAutoNum type="arabicPeriod"/>
            </a:pPr>
            <a:r>
              <a:rPr lang="en-IN" dirty="0">
                <a:solidFill>
                  <a:schemeClr val="tx1"/>
                </a:solidFill>
                <a:latin typeface="Times New Roman" pitchFamily="18" charset="0"/>
                <a:cs typeface="Times New Roman" pitchFamily="18" charset="0"/>
              </a:rPr>
              <a:t>Uncertainties according to the feasibility</a:t>
            </a:r>
            <a:endParaRPr lang="en-US" dirty="0">
              <a:solidFill>
                <a:schemeClr val="tx1"/>
              </a:solidFill>
              <a:latin typeface="Times New Roman" pitchFamily="18" charset="0"/>
              <a:cs typeface="Times New Roman" pitchFamily="18" charset="0"/>
            </a:endParaRPr>
          </a:p>
          <a:p>
            <a:pPr marL="342900" lvl="0" indent="-342900" algn="just">
              <a:lnSpc>
                <a:spcPct val="150000"/>
              </a:lnSpc>
              <a:buFont typeface="+mj-lt"/>
              <a:buAutoNum type="arabicPeriod"/>
            </a:pPr>
            <a:r>
              <a:rPr lang="en-IN" dirty="0">
                <a:solidFill>
                  <a:schemeClr val="tx1"/>
                </a:solidFill>
                <a:latin typeface="Times New Roman" pitchFamily="18" charset="0"/>
                <a:cs typeface="Times New Roman" pitchFamily="18" charset="0"/>
              </a:rPr>
              <a:t>Finding of the problems </a:t>
            </a:r>
            <a:endParaRPr lang="en-US" dirty="0">
              <a:solidFill>
                <a:schemeClr val="tx1"/>
              </a:solidFill>
              <a:latin typeface="Times New Roman" pitchFamily="18" charset="0"/>
              <a:cs typeface="Times New Roman" pitchFamily="18" charset="0"/>
            </a:endParaRPr>
          </a:p>
          <a:p>
            <a:pPr marL="342900" lvl="0" indent="-342900" algn="just">
              <a:lnSpc>
                <a:spcPct val="150000"/>
              </a:lnSpc>
              <a:buFont typeface="+mj-lt"/>
              <a:buAutoNum type="arabicPeriod"/>
            </a:pPr>
            <a:r>
              <a:rPr lang="en-IN" dirty="0">
                <a:solidFill>
                  <a:schemeClr val="tx1"/>
                </a:solidFill>
                <a:latin typeface="Times New Roman" pitchFamily="18" charset="0"/>
                <a:cs typeface="Times New Roman" pitchFamily="18" charset="0"/>
              </a:rPr>
              <a:t>Implementation on the findings for the study (</a:t>
            </a:r>
            <a:r>
              <a:rPr lang="en-IN" dirty="0" err="1">
                <a:solidFill>
                  <a:srgbClr val="000000"/>
                </a:solidFill>
                <a:latin typeface="Times New Roman" pitchFamily="18" charset="0"/>
                <a:ea typeface="Arial"/>
                <a:cs typeface="Times New Roman" pitchFamily="18" charset="0"/>
              </a:rPr>
              <a:t>Mckean</a:t>
            </a:r>
            <a:r>
              <a:rPr lang="en-IN" dirty="0">
                <a:solidFill>
                  <a:srgbClr val="000000"/>
                </a:solidFill>
                <a:latin typeface="Times New Roman" pitchFamily="18" charset="0"/>
                <a:ea typeface="Arial"/>
                <a:cs typeface="Times New Roman" pitchFamily="18" charset="0"/>
              </a:rPr>
              <a:t> et al., 2022)</a:t>
            </a:r>
            <a:r>
              <a:rPr lang="en-IN" dirty="0">
                <a:solidFill>
                  <a:schemeClr val="tx1"/>
                </a:solidFill>
                <a:latin typeface="Times New Roman" pitchFamily="18" charset="0"/>
                <a:cs typeface="Times New Roman" pitchFamily="18" charset="0"/>
              </a:rPr>
              <a:t> .</a:t>
            </a:r>
            <a:endParaRPr lang="en-US" dirty="0">
              <a:solidFill>
                <a:schemeClr val="tx1"/>
              </a:solidFill>
              <a:latin typeface="Times New Roman" pitchFamily="18" charset="0"/>
              <a:cs typeface="Times New Roman" pitchFamily="18" charset="0"/>
            </a:endParaRPr>
          </a:p>
          <a:p>
            <a:pPr algn="ct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8"/>
          <p:cNvSpPr txBox="1">
            <a:spLocks noGrp="1"/>
          </p:cNvSpPr>
          <p:nvPr>
            <p:ph type="body" idx="1"/>
          </p:nvPr>
        </p:nvSpPr>
        <p:spPr>
          <a:xfrm>
            <a:off x="928662" y="1214428"/>
            <a:ext cx="7164813" cy="2933400"/>
          </a:xfrm>
          <a:prstGeom prst="rect">
            <a:avLst/>
          </a:prstGeom>
        </p:spPr>
        <p:txBody>
          <a:bodyPr spcFirstLastPara="1" wrap="square" lIns="91425" tIns="91425" rIns="91425" bIns="91425" anchor="t" anchorCtr="0">
            <a:noAutofit/>
          </a:bodyPr>
          <a:lstStyle/>
          <a:p>
            <a:pPr marL="0" indent="0" algn="just">
              <a:lnSpc>
                <a:spcPct val="150000"/>
              </a:lnSpc>
            </a:pPr>
            <a:r>
              <a:rPr lang="en-US" sz="1400" dirty="0">
                <a:latin typeface="Times New Roman" pitchFamily="18" charset="0"/>
                <a:cs typeface="Times New Roman" pitchFamily="18" charset="0"/>
              </a:rPr>
              <a:t>Ray, D., </a:t>
            </a:r>
            <a:r>
              <a:rPr lang="en-US" sz="1400" dirty="0" err="1">
                <a:latin typeface="Times New Roman" pitchFamily="18" charset="0"/>
                <a:cs typeface="Times New Roman" pitchFamily="18" charset="0"/>
              </a:rPr>
              <a:t>Sniehotta</a:t>
            </a:r>
            <a:r>
              <a:rPr lang="en-US" sz="1400" dirty="0">
                <a:latin typeface="Times New Roman" pitchFamily="18" charset="0"/>
                <a:cs typeface="Times New Roman" pitchFamily="18" charset="0"/>
              </a:rPr>
              <a:t>, F., McColl, E., Ells, L., O’Neill, G. and McCabe, K., 2022. A collaborative approach to develop an intervention to strengthen health visitors’ role in prevention of excess weight gain in children. </a:t>
            </a:r>
            <a:r>
              <a:rPr lang="en-US" sz="1400" i="1" dirty="0">
                <a:latin typeface="Times New Roman" pitchFamily="18" charset="0"/>
                <a:cs typeface="Times New Roman" pitchFamily="18" charset="0"/>
              </a:rPr>
              <a:t>BMC public health</a:t>
            </a:r>
            <a:r>
              <a:rPr lang="en-US" sz="1400" dirty="0">
                <a:latin typeface="Times New Roman" pitchFamily="18" charset="0"/>
                <a:cs typeface="Times New Roman" pitchFamily="18" charset="0"/>
              </a:rPr>
              <a:t>, </a:t>
            </a:r>
            <a:r>
              <a:rPr lang="en-US" sz="1400" i="1" dirty="0">
                <a:latin typeface="Times New Roman" pitchFamily="18" charset="0"/>
                <a:cs typeface="Times New Roman" pitchFamily="18" charset="0"/>
              </a:rPr>
              <a:t>22</a:t>
            </a:r>
            <a:r>
              <a:rPr lang="en-US" sz="1400" dirty="0">
                <a:latin typeface="Times New Roman" pitchFamily="18" charset="0"/>
                <a:cs typeface="Times New Roman" pitchFamily="18" charset="0"/>
              </a:rPr>
              <a:t>(1), pp.1-20. </a:t>
            </a:r>
            <a:r>
              <a:rPr lang="en-US" sz="1400" dirty="0">
                <a:latin typeface="Times New Roman" pitchFamily="18" charset="0"/>
                <a:cs typeface="Times New Roman" pitchFamily="18" charset="0"/>
                <a:hlinkClick r:id="rId3"/>
              </a:rPr>
              <a:t>https://link.springer.com/article/10.1186/s12889-022-14092-x</a:t>
            </a:r>
            <a:endParaRPr lang="en-US" sz="1400" dirty="0">
              <a:latin typeface="Times New Roman" pitchFamily="18" charset="0"/>
              <a:cs typeface="Times New Roman" pitchFamily="18" charset="0"/>
            </a:endParaRPr>
          </a:p>
          <a:p>
            <a:pPr marL="0" indent="0" algn="just">
              <a:lnSpc>
                <a:spcPct val="150000"/>
              </a:lnSpc>
            </a:pPr>
            <a:r>
              <a:rPr lang="en-US" sz="1400" dirty="0">
                <a:latin typeface="Times New Roman" pitchFamily="18" charset="0"/>
                <a:cs typeface="Times New Roman" pitchFamily="18" charset="0"/>
              </a:rPr>
              <a:t> McKean, C., Watson, R., Charlton, J., </a:t>
            </a:r>
            <a:r>
              <a:rPr lang="en-US" sz="1400" dirty="0" err="1">
                <a:latin typeface="Times New Roman" pitchFamily="18" charset="0"/>
                <a:cs typeface="Times New Roman" pitchFamily="18" charset="0"/>
              </a:rPr>
              <a:t>Roulstone</a:t>
            </a:r>
            <a:r>
              <a:rPr lang="en-US" sz="1400" dirty="0">
                <a:latin typeface="Times New Roman" pitchFamily="18" charset="0"/>
                <a:cs typeface="Times New Roman" pitchFamily="18" charset="0"/>
              </a:rPr>
              <a:t>, S., </a:t>
            </a:r>
            <a:r>
              <a:rPr lang="en-US" sz="1400" dirty="0" err="1">
                <a:latin typeface="Times New Roman" pitchFamily="18" charset="0"/>
                <a:cs typeface="Times New Roman" pitchFamily="18" charset="0"/>
              </a:rPr>
              <a:t>Holme</a:t>
            </a:r>
            <a:r>
              <a:rPr lang="en-US" sz="1400" dirty="0">
                <a:latin typeface="Times New Roman" pitchFamily="18" charset="0"/>
                <a:cs typeface="Times New Roman" pitchFamily="18" charset="0"/>
              </a:rPr>
              <a:t>, C., Gilroy, V. and Law, J., 2022. ‘Making the most of together time’: development of a Health Visitor–led intervention to support children’s early language and communication development at the 2–2½-year-old review. </a:t>
            </a:r>
            <a:r>
              <a:rPr lang="en-US" sz="1400" i="1" dirty="0">
                <a:latin typeface="Times New Roman" pitchFamily="18" charset="0"/>
                <a:cs typeface="Times New Roman" pitchFamily="18" charset="0"/>
              </a:rPr>
              <a:t>Pilot and feasibility studies</a:t>
            </a:r>
            <a:r>
              <a:rPr lang="en-US" sz="1400" dirty="0">
                <a:latin typeface="Times New Roman" pitchFamily="18" charset="0"/>
                <a:cs typeface="Times New Roman" pitchFamily="18" charset="0"/>
              </a:rPr>
              <a:t>, </a:t>
            </a:r>
            <a:r>
              <a:rPr lang="en-US" sz="1400" i="1" dirty="0">
                <a:latin typeface="Times New Roman" pitchFamily="18" charset="0"/>
                <a:cs typeface="Times New Roman" pitchFamily="18" charset="0"/>
              </a:rPr>
              <a:t>8</a:t>
            </a:r>
            <a:r>
              <a:rPr lang="en-US" sz="1400" dirty="0">
                <a:latin typeface="Times New Roman" pitchFamily="18" charset="0"/>
                <a:cs typeface="Times New Roman" pitchFamily="18" charset="0"/>
              </a:rPr>
              <a:t>(1), pp.1-26. </a:t>
            </a:r>
            <a:r>
              <a:rPr lang="en-US" sz="1400" dirty="0">
                <a:latin typeface="Times New Roman" pitchFamily="18" charset="0"/>
                <a:cs typeface="Times New Roman" pitchFamily="18" charset="0"/>
                <a:hlinkClick r:id="rId4"/>
              </a:rPr>
              <a:t>https://pilotfeasibilitystudies.biomedcentral.com/articles/10.1186/s40814-022-00978-5</a:t>
            </a:r>
            <a:r>
              <a:rPr lang="en-US" sz="1400" dirty="0">
                <a:latin typeface="Times New Roman" pitchFamily="18" charset="0"/>
                <a:cs typeface="Times New Roman" pitchFamily="18" charset="0"/>
              </a:rPr>
              <a:t>  </a:t>
            </a:r>
          </a:p>
          <a:p>
            <a:pPr marL="0" lvl="0" indent="0">
              <a:buNone/>
            </a:pPr>
            <a:endParaRPr/>
          </a:p>
        </p:txBody>
      </p:sp>
      <p:sp>
        <p:nvSpPr>
          <p:cNvPr id="100" name="Google Shape;100;p18"/>
          <p:cNvSpPr txBox="1">
            <a:spLocks noGrp="1"/>
          </p:cNvSpPr>
          <p:nvPr>
            <p:ph type="title"/>
          </p:nvPr>
        </p:nvSpPr>
        <p:spPr>
          <a:xfrm>
            <a:off x="782850" y="205988"/>
            <a:ext cx="7578300" cy="1158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400" dirty="0">
                <a:effectLst>
                  <a:glow rad="228600">
                    <a:schemeClr val="accent1">
                      <a:satMod val="175000"/>
                      <a:alpha val="40000"/>
                    </a:schemeClr>
                  </a:glow>
                </a:effectLst>
                <a:latin typeface="Times New Roman" pitchFamily="18" charset="0"/>
                <a:cs typeface="Times New Roman" pitchFamily="18" charset="0"/>
              </a:rPr>
              <a:t>References </a:t>
            </a:r>
            <a:endParaRPr sz="4400">
              <a:effectLst>
                <a:glow rad="228600">
                  <a:schemeClr val="accent1">
                    <a:satMod val="175000"/>
                    <a:alpha val="40000"/>
                  </a:schemeClr>
                </a:glow>
              </a:effectLst>
              <a:latin typeface="Times New Roman" pitchFamily="18" charset="0"/>
              <a:cs typeface="Times New Roman" pitchFamily="18" charset="0"/>
            </a:endParaRPr>
          </a:p>
        </p:txBody>
      </p:sp>
      <p:sp>
        <p:nvSpPr>
          <p:cNvPr id="102" name="Google Shape;102;p18"/>
          <p:cNvSpPr txBox="1">
            <a:spLocks noGrp="1"/>
          </p:cNvSpPr>
          <p:nvPr>
            <p:ph type="sldNum" idx="12"/>
          </p:nvPr>
        </p:nvSpPr>
        <p:spPr>
          <a:xfrm>
            <a:off x="-125" y="4903155"/>
            <a:ext cx="9144000" cy="214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pPr marL="0" lvl="0" indent="0" algn="ctr" rtl="0">
                <a:spcBef>
                  <a:spcPts val="0"/>
                </a:spcBef>
                <a:spcAft>
                  <a:spcPts val="0"/>
                </a:spcAft>
                <a:buNone/>
              </a:pPr>
              <a:t>8</a:t>
            </a:fld>
            <a:endParaRPr/>
          </a:p>
        </p:txBody>
      </p:sp>
    </p:spTree>
  </p:cSld>
  <p:clrMapOvr>
    <a:masterClrMapping/>
  </p:clrMapOvr>
</p:sld>
</file>

<file path=ppt/theme/theme1.xml><?xml version="1.0" encoding="utf-8"?>
<a:theme xmlns:a="http://schemas.openxmlformats.org/drawingml/2006/main" name="Miranda template">
  <a:themeElements>
    <a:clrScheme name="Custom 347">
      <a:dk1>
        <a:srgbClr val="000000"/>
      </a:dk1>
      <a:lt1>
        <a:srgbClr val="FFFFFF"/>
      </a:lt1>
      <a:dk2>
        <a:srgbClr val="666666"/>
      </a:dk2>
      <a:lt2>
        <a:srgbClr val="F3F3F3"/>
      </a:lt2>
      <a:accent1>
        <a:srgbClr val="588A87"/>
      </a:accent1>
      <a:accent2>
        <a:srgbClr val="BBDBDF"/>
      </a:accent2>
      <a:accent3>
        <a:srgbClr val="7E89A0"/>
      </a:accent3>
      <a:accent4>
        <a:srgbClr val="BEC1D6"/>
      </a:accent4>
      <a:accent5>
        <a:srgbClr val="9B7160"/>
      </a:accent5>
      <a:accent6>
        <a:srgbClr val="D8C0AD"/>
      </a:accent6>
      <a:hlink>
        <a:srgbClr val="FFFFFF"/>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219</TotalTime>
  <Words>803</Words>
  <Application>Microsoft Office PowerPoint</Application>
  <PresentationFormat>On-screen Show (16:9)</PresentationFormat>
  <Paragraphs>59</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Homemade Apple</vt:lpstr>
      <vt:lpstr>Raleway</vt:lpstr>
      <vt:lpstr>Arial</vt:lpstr>
      <vt:lpstr>Times New Roman</vt:lpstr>
      <vt:lpstr>Miranda 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BMHP4003  Psychology for Health and Social Care</dc:title>
  <cp:lastModifiedBy>Wael Abdelrehim Mohamed</cp:lastModifiedBy>
  <cp:revision>16</cp:revision>
  <dcterms:modified xsi:type="dcterms:W3CDTF">2022-10-08T18:00:17Z</dcterms:modified>
</cp:coreProperties>
</file>