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FF00"/>
    <a:srgbClr val="FF33CC"/>
    <a:srgbClr val="99FF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0F4D18-A5A5-46A9-7733-6A00A7FA64C9}" v="1915" dt="2020-06-14T11:15:15.561"/>
    <p1510:client id="{4CBB0E8C-12C0-A914-CF3B-4CA9A42A33F8}" v="620" dt="2020-06-19T14:28:02.082"/>
    <p1510:client id="{85D9F14D-943D-4DE2-83C7-6BE24D2BC599}" v="592" dt="2020-06-14T16:37:29.362"/>
    <p1510:client id="{8DE570D9-E604-E581-A0B2-35C90CFC4C97}" v="290" dt="2020-06-14T11:31:14.2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64" d="100"/>
          <a:sy n="64" d="100"/>
        </p:scale>
        <p:origin x="120"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ra Holloway (1805072)" userId="S::1805072@student.uwtsd.ac.uk::0141b944-8de8-41a3-9ae6-0e547c64eedb" providerId="AD" clId="Web-{4CBB0E8C-12C0-A914-CF3B-4CA9A42A33F8}"/>
    <pc:docChg chg="addSld delSld modSld">
      <pc:chgData name="Tara Holloway (1805072)" userId="S::1805072@student.uwtsd.ac.uk::0141b944-8de8-41a3-9ae6-0e547c64eedb" providerId="AD" clId="Web-{4CBB0E8C-12C0-A914-CF3B-4CA9A42A33F8}" dt="2020-06-19T14:28:02.082" v="617" actId="20577"/>
      <pc:docMkLst>
        <pc:docMk/>
      </pc:docMkLst>
      <pc:sldChg chg="new del">
        <pc:chgData name="Tara Holloway (1805072)" userId="S::1805072@student.uwtsd.ac.uk::0141b944-8de8-41a3-9ae6-0e547c64eedb" providerId="AD" clId="Web-{4CBB0E8C-12C0-A914-CF3B-4CA9A42A33F8}" dt="2020-06-19T14:13:55.024" v="1"/>
        <pc:sldMkLst>
          <pc:docMk/>
          <pc:sldMk cId="2605980430" sldId="268"/>
        </pc:sldMkLst>
      </pc:sldChg>
      <pc:sldChg chg="addSp delSp modSp new mod setBg">
        <pc:chgData name="Tara Holloway (1805072)" userId="S::1805072@student.uwtsd.ac.uk::0141b944-8de8-41a3-9ae6-0e547c64eedb" providerId="AD" clId="Web-{4CBB0E8C-12C0-A914-CF3B-4CA9A42A33F8}" dt="2020-06-19T14:28:02.082" v="617" actId="20577"/>
        <pc:sldMkLst>
          <pc:docMk/>
          <pc:sldMk cId="3770515353" sldId="268"/>
        </pc:sldMkLst>
        <pc:spChg chg="add del mod">
          <ac:chgData name="Tara Holloway (1805072)" userId="S::1805072@student.uwtsd.ac.uk::0141b944-8de8-41a3-9ae6-0e547c64eedb" providerId="AD" clId="Web-{4CBB0E8C-12C0-A914-CF3B-4CA9A42A33F8}" dt="2020-06-19T14:15:27.211" v="16"/>
          <ac:spMkLst>
            <pc:docMk/>
            <pc:sldMk cId="3770515353" sldId="268"/>
            <ac:spMk id="3" creationId="{6E023CE3-749F-4992-B3B4-8CACA4F472E4}"/>
          </ac:spMkLst>
        </pc:spChg>
        <pc:spChg chg="add del">
          <ac:chgData name="Tara Holloway (1805072)" userId="S::1805072@student.uwtsd.ac.uk::0141b944-8de8-41a3-9ae6-0e547c64eedb" providerId="AD" clId="Web-{4CBB0E8C-12C0-A914-CF3B-4CA9A42A33F8}" dt="2020-06-19T14:19:35.256" v="83"/>
          <ac:spMkLst>
            <pc:docMk/>
            <pc:sldMk cId="3770515353" sldId="268"/>
            <ac:spMk id="5" creationId="{F06C4C11-8670-489B-B0CB-B8B24E896C91}"/>
          </ac:spMkLst>
        </pc:spChg>
        <pc:spChg chg="add del">
          <ac:chgData name="Tara Holloway (1805072)" userId="S::1805072@student.uwtsd.ac.uk::0141b944-8de8-41a3-9ae6-0e547c64eedb" providerId="AD" clId="Web-{4CBB0E8C-12C0-A914-CF3B-4CA9A42A33F8}" dt="2020-06-19T14:19:33.210" v="82"/>
          <ac:spMkLst>
            <pc:docMk/>
            <pc:sldMk cId="3770515353" sldId="268"/>
            <ac:spMk id="6" creationId="{62B1428C-8E50-47EC-BBB0-A7FB9BF82A5D}"/>
          </ac:spMkLst>
        </pc:spChg>
        <pc:spChg chg="add del">
          <ac:chgData name="Tara Holloway (1805072)" userId="S::1805072@student.uwtsd.ac.uk::0141b944-8de8-41a3-9ae6-0e547c64eedb" providerId="AD" clId="Web-{4CBB0E8C-12C0-A914-CF3B-4CA9A42A33F8}" dt="2020-06-19T14:19:30.741" v="81"/>
          <ac:spMkLst>
            <pc:docMk/>
            <pc:sldMk cId="3770515353" sldId="268"/>
            <ac:spMk id="7" creationId="{86B629C3-3E55-4D53-9263-FAE6C7E587E3}"/>
          </ac:spMkLst>
        </pc:spChg>
        <pc:spChg chg="add del">
          <ac:chgData name="Tara Holloway (1805072)" userId="S::1805072@student.uwtsd.ac.uk::0141b944-8de8-41a3-9ae6-0e547c64eedb" providerId="AD" clId="Web-{4CBB0E8C-12C0-A914-CF3B-4CA9A42A33F8}" dt="2020-06-19T14:19:28.038" v="80"/>
          <ac:spMkLst>
            <pc:docMk/>
            <pc:sldMk cId="3770515353" sldId="268"/>
            <ac:spMk id="8" creationId="{E1C22363-D770-4816-8FE5-EF9B8FB73E8D}"/>
          </ac:spMkLst>
        </pc:spChg>
        <pc:spChg chg="add del">
          <ac:chgData name="Tara Holloway (1805072)" userId="S::1805072@student.uwtsd.ac.uk::0141b944-8de8-41a3-9ae6-0e547c64eedb" providerId="AD" clId="Web-{4CBB0E8C-12C0-A914-CF3B-4CA9A42A33F8}" dt="2020-06-19T14:19:25.803" v="79"/>
          <ac:spMkLst>
            <pc:docMk/>
            <pc:sldMk cId="3770515353" sldId="268"/>
            <ac:spMk id="9" creationId="{8B785CBB-9307-4A44-AAF2-D225DF74BE1B}"/>
          </ac:spMkLst>
        </pc:spChg>
        <pc:spChg chg="add del">
          <ac:chgData name="Tara Holloway (1805072)" userId="S::1805072@student.uwtsd.ac.uk::0141b944-8de8-41a3-9ae6-0e547c64eedb" providerId="AD" clId="Web-{4CBB0E8C-12C0-A914-CF3B-4CA9A42A33F8}" dt="2020-06-19T14:19:23.288" v="78"/>
          <ac:spMkLst>
            <pc:docMk/>
            <pc:sldMk cId="3770515353" sldId="268"/>
            <ac:spMk id="10" creationId="{89A5A43D-CACC-4D5D-ADFD-C3A6C4439F25}"/>
          </ac:spMkLst>
        </pc:spChg>
        <pc:spChg chg="add del">
          <ac:chgData name="Tara Holloway (1805072)" userId="S::1805072@student.uwtsd.ac.uk::0141b944-8de8-41a3-9ae6-0e547c64eedb" providerId="AD" clId="Web-{4CBB0E8C-12C0-A914-CF3B-4CA9A42A33F8}" dt="2020-06-19T14:19:21.100" v="77"/>
          <ac:spMkLst>
            <pc:docMk/>
            <pc:sldMk cId="3770515353" sldId="268"/>
            <ac:spMk id="11" creationId="{97A10611-4600-402F-BC15-E207B434BBA9}"/>
          </ac:spMkLst>
        </pc:spChg>
        <pc:spChg chg="add del">
          <ac:chgData name="Tara Holloway (1805072)" userId="S::1805072@student.uwtsd.ac.uk::0141b944-8de8-41a3-9ae6-0e547c64eedb" providerId="AD" clId="Web-{4CBB0E8C-12C0-A914-CF3B-4CA9A42A33F8}" dt="2020-06-19T14:19:18.256" v="76"/>
          <ac:spMkLst>
            <pc:docMk/>
            <pc:sldMk cId="3770515353" sldId="268"/>
            <ac:spMk id="12" creationId="{7277E494-512E-4121-8E22-56A0B7D109BA}"/>
          </ac:spMkLst>
        </pc:spChg>
        <pc:spChg chg="add del">
          <ac:chgData name="Tara Holloway (1805072)" userId="S::1805072@student.uwtsd.ac.uk::0141b944-8de8-41a3-9ae6-0e547c64eedb" providerId="AD" clId="Web-{4CBB0E8C-12C0-A914-CF3B-4CA9A42A33F8}" dt="2020-06-19T14:19:12.569" v="75"/>
          <ac:spMkLst>
            <pc:docMk/>
            <pc:sldMk cId="3770515353" sldId="268"/>
            <ac:spMk id="13" creationId="{CA64182E-6340-4DD3-83FD-5A38F030D73F}"/>
          </ac:spMkLst>
        </pc:spChg>
        <pc:spChg chg="add del">
          <ac:chgData name="Tara Holloway (1805072)" userId="S::1805072@student.uwtsd.ac.uk::0141b944-8de8-41a3-9ae6-0e547c64eedb" providerId="AD" clId="Web-{4CBB0E8C-12C0-A914-CF3B-4CA9A42A33F8}" dt="2020-06-19T14:19:10.475" v="74"/>
          <ac:spMkLst>
            <pc:docMk/>
            <pc:sldMk cId="3770515353" sldId="268"/>
            <ac:spMk id="14" creationId="{2E189E6A-4E20-4D7B-8A53-4D162916323C}"/>
          </ac:spMkLst>
        </pc:spChg>
        <pc:spChg chg="add del mod">
          <ac:chgData name="Tara Holloway (1805072)" userId="S::1805072@student.uwtsd.ac.uk::0141b944-8de8-41a3-9ae6-0e547c64eedb" providerId="AD" clId="Web-{4CBB0E8C-12C0-A914-CF3B-4CA9A42A33F8}" dt="2020-06-19T14:19:05.428" v="73"/>
          <ac:spMkLst>
            <pc:docMk/>
            <pc:sldMk cId="3770515353" sldId="268"/>
            <ac:spMk id="15" creationId="{5C6ADA7A-0ADD-42BE-B0E0-CDB8B9A07A8D}"/>
          </ac:spMkLst>
        </pc:spChg>
        <pc:spChg chg="add del">
          <ac:chgData name="Tara Holloway (1805072)" userId="S::1805072@student.uwtsd.ac.uk::0141b944-8de8-41a3-9ae6-0e547c64eedb" providerId="AD" clId="Web-{4CBB0E8C-12C0-A914-CF3B-4CA9A42A33F8}" dt="2020-06-19T14:18:56.397" v="71"/>
          <ac:spMkLst>
            <pc:docMk/>
            <pc:sldMk cId="3770515353" sldId="268"/>
            <ac:spMk id="16" creationId="{69C6955A-C1EE-4053-9196-C703EB382D03}"/>
          </ac:spMkLst>
        </pc:spChg>
        <pc:spChg chg="add del mod">
          <ac:chgData name="Tara Holloway (1805072)" userId="S::1805072@student.uwtsd.ac.uk::0141b944-8de8-41a3-9ae6-0e547c64eedb" providerId="AD" clId="Web-{4CBB0E8C-12C0-A914-CF3B-4CA9A42A33F8}" dt="2020-06-19T14:18:51.366" v="70"/>
          <ac:spMkLst>
            <pc:docMk/>
            <pc:sldMk cId="3770515353" sldId="268"/>
            <ac:spMk id="17" creationId="{A1814082-62E4-4DC9-96BD-24B6EEC470AA}"/>
          </ac:spMkLst>
        </pc:spChg>
        <pc:spChg chg="add del mod">
          <ac:chgData name="Tara Holloway (1805072)" userId="S::1805072@student.uwtsd.ac.uk::0141b944-8de8-41a3-9ae6-0e547c64eedb" providerId="AD" clId="Web-{4CBB0E8C-12C0-A914-CF3B-4CA9A42A33F8}" dt="2020-06-19T14:18:28.804" v="46"/>
          <ac:spMkLst>
            <pc:docMk/>
            <pc:sldMk cId="3770515353" sldId="268"/>
            <ac:spMk id="18" creationId="{EA2612CB-8617-4B0B-8BC7-553F249BAB99}"/>
          </ac:spMkLst>
        </pc:spChg>
        <pc:spChg chg="add del">
          <ac:chgData name="Tara Holloway (1805072)" userId="S::1805072@student.uwtsd.ac.uk::0141b944-8de8-41a3-9ae6-0e547c64eedb" providerId="AD" clId="Web-{4CBB0E8C-12C0-A914-CF3B-4CA9A42A33F8}" dt="2020-06-19T14:18:07.101" v="41"/>
          <ac:spMkLst>
            <pc:docMk/>
            <pc:sldMk cId="3770515353" sldId="268"/>
            <ac:spMk id="19" creationId="{33EC9FF1-16F6-43BC-98BA-ED4B041C1EFC}"/>
          </ac:spMkLst>
        </pc:spChg>
        <pc:spChg chg="add del mod">
          <ac:chgData name="Tara Holloway (1805072)" userId="S::1805072@student.uwtsd.ac.uk::0141b944-8de8-41a3-9ae6-0e547c64eedb" providerId="AD" clId="Web-{4CBB0E8C-12C0-A914-CF3B-4CA9A42A33F8}" dt="2020-06-19T14:18:09.726" v="42"/>
          <ac:spMkLst>
            <pc:docMk/>
            <pc:sldMk cId="3770515353" sldId="268"/>
            <ac:spMk id="20" creationId="{A34FF78D-CC9A-43B7-99A1-1F681AE257F9}"/>
          </ac:spMkLst>
        </pc:spChg>
        <pc:spChg chg="add del mod">
          <ac:chgData name="Tara Holloway (1805072)" userId="S::1805072@student.uwtsd.ac.uk::0141b944-8de8-41a3-9ae6-0e547c64eedb" providerId="AD" clId="Web-{4CBB0E8C-12C0-A914-CF3B-4CA9A42A33F8}" dt="2020-06-19T14:17:54.492" v="37"/>
          <ac:spMkLst>
            <pc:docMk/>
            <pc:sldMk cId="3770515353" sldId="268"/>
            <ac:spMk id="21" creationId="{D2692672-C340-4C47-BA55-44852E0D5EF5}"/>
          </ac:spMkLst>
        </pc:spChg>
        <pc:spChg chg="add del mod">
          <ac:chgData name="Tara Holloway (1805072)" userId="S::1805072@student.uwtsd.ac.uk::0141b944-8de8-41a3-9ae6-0e547c64eedb" providerId="AD" clId="Web-{4CBB0E8C-12C0-A914-CF3B-4CA9A42A33F8}" dt="2020-06-19T14:21:18.193" v="88"/>
          <ac:spMkLst>
            <pc:docMk/>
            <pc:sldMk cId="3770515353" sldId="268"/>
            <ac:spMk id="23" creationId="{B6ED2778-00DA-4C5F-A749-BF6675F857D3}"/>
          </ac:spMkLst>
        </pc:spChg>
        <pc:spChg chg="add del mod">
          <ac:chgData name="Tara Holloway (1805072)" userId="S::1805072@student.uwtsd.ac.uk::0141b944-8de8-41a3-9ae6-0e547c64eedb" providerId="AD" clId="Web-{4CBB0E8C-12C0-A914-CF3B-4CA9A42A33F8}" dt="2020-06-19T14:22:14.599" v="94"/>
          <ac:spMkLst>
            <pc:docMk/>
            <pc:sldMk cId="3770515353" sldId="268"/>
            <ac:spMk id="26" creationId="{5F477CE2-8B85-4490-BD8F-B961A3947F34}"/>
          </ac:spMkLst>
        </pc:spChg>
        <pc:spChg chg="add mod">
          <ac:chgData name="Tara Holloway (1805072)" userId="S::1805072@student.uwtsd.ac.uk::0141b944-8de8-41a3-9ae6-0e547c64eedb" providerId="AD" clId="Web-{4CBB0E8C-12C0-A914-CF3B-4CA9A42A33F8}" dt="2020-06-19T14:28:02.082" v="617" actId="20577"/>
          <ac:spMkLst>
            <pc:docMk/>
            <pc:sldMk cId="3770515353" sldId="268"/>
            <ac:spMk id="28" creationId="{F7463570-0492-493A-8665-736C5953FC00}"/>
          </ac:spMkLst>
        </pc:spChg>
        <pc:spChg chg="add">
          <ac:chgData name="Tara Holloway (1805072)" userId="S::1805072@student.uwtsd.ac.uk::0141b944-8de8-41a3-9ae6-0e547c64eedb" providerId="AD" clId="Web-{4CBB0E8C-12C0-A914-CF3B-4CA9A42A33F8}" dt="2020-06-19T14:22:39.974" v="96"/>
          <ac:spMkLst>
            <pc:docMk/>
            <pc:sldMk cId="3770515353" sldId="268"/>
            <ac:spMk id="33" creationId="{7BBD5B30-C741-4E67-AFD8-17917090ABCC}"/>
          </ac:spMkLst>
        </pc:spChg>
        <pc:spChg chg="add">
          <ac:chgData name="Tara Holloway (1805072)" userId="S::1805072@student.uwtsd.ac.uk::0141b944-8de8-41a3-9ae6-0e547c64eedb" providerId="AD" clId="Web-{4CBB0E8C-12C0-A914-CF3B-4CA9A42A33F8}" dt="2020-06-19T14:22:39.974" v="96"/>
          <ac:spMkLst>
            <pc:docMk/>
            <pc:sldMk cId="3770515353" sldId="268"/>
            <ac:spMk id="35" creationId="{189BBEAA-BB93-4878-8C95-3C8AADE2E0C5}"/>
          </ac:spMkLst>
        </pc:spChg>
        <pc:spChg chg="add">
          <ac:chgData name="Tara Holloway (1805072)" userId="S::1805072@student.uwtsd.ac.uk::0141b944-8de8-41a3-9ae6-0e547c64eedb" providerId="AD" clId="Web-{4CBB0E8C-12C0-A914-CF3B-4CA9A42A33F8}" dt="2020-06-19T14:22:39.974" v="96"/>
          <ac:spMkLst>
            <pc:docMk/>
            <pc:sldMk cId="3770515353" sldId="268"/>
            <ac:spMk id="37" creationId="{D529C0C6-AAEB-4982-A9E6-BC6A8B2AEFB2}"/>
          </ac:spMkLst>
        </pc:spChg>
        <pc:spChg chg="add">
          <ac:chgData name="Tara Holloway (1805072)" userId="S::1805072@student.uwtsd.ac.uk::0141b944-8de8-41a3-9ae6-0e547c64eedb" providerId="AD" clId="Web-{4CBB0E8C-12C0-A914-CF3B-4CA9A42A33F8}" dt="2020-06-19T14:22:39.974" v="96"/>
          <ac:spMkLst>
            <pc:docMk/>
            <pc:sldMk cId="3770515353" sldId="268"/>
            <ac:spMk id="39" creationId="{80D36F24-5EC0-4A09-9836-6580E1D4B823}"/>
          </ac:spMkLst>
        </pc:spChg>
        <pc:spChg chg="add">
          <ac:chgData name="Tara Holloway (1805072)" userId="S::1805072@student.uwtsd.ac.uk::0141b944-8de8-41a3-9ae6-0e547c64eedb" providerId="AD" clId="Web-{4CBB0E8C-12C0-A914-CF3B-4CA9A42A33F8}" dt="2020-06-19T14:22:39.974" v="96"/>
          <ac:spMkLst>
            <pc:docMk/>
            <pc:sldMk cId="3770515353" sldId="268"/>
            <ac:spMk id="41" creationId="{7C0B334E-66E0-442A-8306-19629EC2DC59}"/>
          </ac:spMkLst>
        </pc:spChg>
        <pc:picChg chg="add mod ord">
          <ac:chgData name="Tara Holloway (1805072)" userId="S::1805072@student.uwtsd.ac.uk::0141b944-8de8-41a3-9ae6-0e547c64eedb" providerId="AD" clId="Web-{4CBB0E8C-12C0-A914-CF3B-4CA9A42A33F8}" dt="2020-06-19T14:22:39.974" v="96"/>
          <ac:picMkLst>
            <pc:docMk/>
            <pc:sldMk cId="3770515353" sldId="268"/>
            <ac:picMk id="2" creationId="{F49FC410-FBEB-43C2-8004-9BFF9F5CF7AC}"/>
          </ac:picMkLst>
        </pc:picChg>
        <pc:picChg chg="add mod">
          <ac:chgData name="Tara Holloway (1805072)" userId="S::1805072@student.uwtsd.ac.uk::0141b944-8de8-41a3-9ae6-0e547c64eedb" providerId="AD" clId="Web-{4CBB0E8C-12C0-A914-CF3B-4CA9A42A33F8}" dt="2020-06-19T14:22:39.974" v="96"/>
          <ac:picMkLst>
            <pc:docMk/>
            <pc:sldMk cId="3770515353" sldId="268"/>
            <ac:picMk id="22" creationId="{231C719C-AFB2-4BAE-9E5A-6DA9B724FE24}"/>
          </ac:picMkLst>
        </pc:picChg>
        <pc:picChg chg="add mod">
          <ac:chgData name="Tara Holloway (1805072)" userId="S::1805072@student.uwtsd.ac.uk::0141b944-8de8-41a3-9ae6-0e547c64eedb" providerId="AD" clId="Web-{4CBB0E8C-12C0-A914-CF3B-4CA9A42A33F8}" dt="2020-06-19T14:22:39.974" v="96"/>
          <ac:picMkLst>
            <pc:docMk/>
            <pc:sldMk cId="3770515353" sldId="268"/>
            <ac:picMk id="25" creationId="{E4922B47-5435-443A-AE4D-39F696FB5769}"/>
          </ac:picMkLst>
        </pc:picChg>
      </pc:sldChg>
    </pc:docChg>
  </pc:docChgLst>
  <pc:docChgLst>
    <pc:chgData name="Tara Holloway (1805072)" userId="S::1805072@student.uwtsd.ac.uk::0141b944-8de8-41a3-9ae6-0e547c64eedb" providerId="AD" clId="Web-{8DE570D9-E604-E581-A0B2-35C90CFC4C97}"/>
    <pc:docChg chg="addSld modSld">
      <pc:chgData name="Tara Holloway (1805072)" userId="S::1805072@student.uwtsd.ac.uk::0141b944-8de8-41a3-9ae6-0e547c64eedb" providerId="AD" clId="Web-{8DE570D9-E604-E581-A0B2-35C90CFC4C97}" dt="2020-06-14T11:31:13.843" v="287" actId="14100"/>
      <pc:docMkLst>
        <pc:docMk/>
      </pc:docMkLst>
      <pc:sldChg chg="addSp delSp modSp new">
        <pc:chgData name="Tara Holloway (1805072)" userId="S::1805072@student.uwtsd.ac.uk::0141b944-8de8-41a3-9ae6-0e547c64eedb" providerId="AD" clId="Web-{8DE570D9-E604-E581-A0B2-35C90CFC4C97}" dt="2020-06-14T11:31:13.843" v="287" actId="14100"/>
        <pc:sldMkLst>
          <pc:docMk/>
          <pc:sldMk cId="185991641" sldId="259"/>
        </pc:sldMkLst>
        <pc:spChg chg="add mod">
          <ac:chgData name="Tara Holloway (1805072)" userId="S::1805072@student.uwtsd.ac.uk::0141b944-8de8-41a3-9ae6-0e547c64eedb" providerId="AD" clId="Web-{8DE570D9-E604-E581-A0B2-35C90CFC4C97}" dt="2020-06-14T11:28:38.046" v="40" actId="20577"/>
          <ac:spMkLst>
            <pc:docMk/>
            <pc:sldMk cId="185991641" sldId="259"/>
            <ac:spMk id="2" creationId="{60F508B3-AC0A-4E42-B43D-96798CFAFD02}"/>
          </ac:spMkLst>
        </pc:spChg>
        <pc:spChg chg="add del mod">
          <ac:chgData name="Tara Holloway (1805072)" userId="S::1805072@student.uwtsd.ac.uk::0141b944-8de8-41a3-9ae6-0e547c64eedb" providerId="AD" clId="Web-{8DE570D9-E604-E581-A0B2-35C90CFC4C97}" dt="2020-06-14T11:29:55.093" v="49"/>
          <ac:spMkLst>
            <pc:docMk/>
            <pc:sldMk cId="185991641" sldId="259"/>
            <ac:spMk id="4" creationId="{F302505B-D35D-4D4E-9B6D-1A8FC515D4CC}"/>
          </ac:spMkLst>
        </pc:spChg>
        <pc:spChg chg="add mod">
          <ac:chgData name="Tara Holloway (1805072)" userId="S::1805072@student.uwtsd.ac.uk::0141b944-8de8-41a3-9ae6-0e547c64eedb" providerId="AD" clId="Web-{8DE570D9-E604-E581-A0B2-35C90CFC4C97}" dt="2020-06-14T11:31:13.843" v="287" actId="14100"/>
          <ac:spMkLst>
            <pc:docMk/>
            <pc:sldMk cId="185991641" sldId="259"/>
            <ac:spMk id="6" creationId="{7B273C94-F391-43A0-BB1F-91E32B4F857F}"/>
          </ac:spMkLst>
        </pc:spChg>
        <pc:picChg chg="add mod">
          <ac:chgData name="Tara Holloway (1805072)" userId="S::1805072@student.uwtsd.ac.uk::0141b944-8de8-41a3-9ae6-0e547c64eedb" providerId="AD" clId="Web-{8DE570D9-E604-E581-A0B2-35C90CFC4C97}" dt="2020-06-14T11:30:01.499" v="50" actId="14100"/>
          <ac:picMkLst>
            <pc:docMk/>
            <pc:sldMk cId="185991641" sldId="259"/>
            <ac:picMk id="3" creationId="{51D01698-A3D4-4C3C-90A8-7FB4EFB455AE}"/>
          </ac:picMkLst>
        </pc:picChg>
      </pc:sldChg>
    </pc:docChg>
  </pc:docChgLst>
  <pc:docChgLst>
    <pc:chgData name="Tara Holloway (1805072)" userId="S::1805072@student.uwtsd.ac.uk::0141b944-8de8-41a3-9ae6-0e547c64eedb" providerId="AD" clId="Web-{230F4D18-A5A5-46A9-7733-6A00A7FA64C9}"/>
    <pc:docChg chg="addSld modSld">
      <pc:chgData name="Tara Holloway (1805072)" userId="S::1805072@student.uwtsd.ac.uk::0141b944-8de8-41a3-9ae6-0e547c64eedb" providerId="AD" clId="Web-{230F4D18-A5A5-46A9-7733-6A00A7FA64C9}" dt="2020-06-14T11:15:15.561" v="1904"/>
      <pc:docMkLst>
        <pc:docMk/>
      </pc:docMkLst>
      <pc:sldChg chg="addSp delSp modSp mod setBg setClrOvrMap">
        <pc:chgData name="Tara Holloway (1805072)" userId="S::1805072@student.uwtsd.ac.uk::0141b944-8de8-41a3-9ae6-0e547c64eedb" providerId="AD" clId="Web-{230F4D18-A5A5-46A9-7733-6A00A7FA64C9}" dt="2020-06-14T10:03:01.434" v="29"/>
        <pc:sldMkLst>
          <pc:docMk/>
          <pc:sldMk cId="109857222" sldId="256"/>
        </pc:sldMkLst>
        <pc:spChg chg="mod ord">
          <ac:chgData name="Tara Holloway (1805072)" userId="S::1805072@student.uwtsd.ac.uk::0141b944-8de8-41a3-9ae6-0e547c64eedb" providerId="AD" clId="Web-{230F4D18-A5A5-46A9-7733-6A00A7FA64C9}" dt="2020-06-14T10:02:49.980" v="28"/>
          <ac:spMkLst>
            <pc:docMk/>
            <pc:sldMk cId="109857222" sldId="256"/>
            <ac:spMk id="2" creationId="{00000000-0000-0000-0000-000000000000}"/>
          </ac:spMkLst>
        </pc:spChg>
        <pc:spChg chg="del">
          <ac:chgData name="Tara Holloway (1805072)" userId="S::1805072@student.uwtsd.ac.uk::0141b944-8de8-41a3-9ae6-0e547c64eedb" providerId="AD" clId="Web-{230F4D18-A5A5-46A9-7733-6A00A7FA64C9}" dt="2020-06-14T10:00:23.391" v="0"/>
          <ac:spMkLst>
            <pc:docMk/>
            <pc:sldMk cId="109857222" sldId="256"/>
            <ac:spMk id="3" creationId="{00000000-0000-0000-0000-000000000000}"/>
          </ac:spMkLst>
        </pc:spChg>
        <pc:spChg chg="add del mod">
          <ac:chgData name="Tara Holloway (1805072)" userId="S::1805072@student.uwtsd.ac.uk::0141b944-8de8-41a3-9ae6-0e547c64eedb" providerId="AD" clId="Web-{230F4D18-A5A5-46A9-7733-6A00A7FA64C9}" dt="2020-06-14T10:03:01.434" v="29"/>
          <ac:spMkLst>
            <pc:docMk/>
            <pc:sldMk cId="109857222" sldId="256"/>
            <ac:spMk id="5" creationId="{B67141C9-4568-409A-B5AF-98908ACE3141}"/>
          </ac:spMkLst>
        </pc:spChg>
        <pc:spChg chg="add">
          <ac:chgData name="Tara Holloway (1805072)" userId="S::1805072@student.uwtsd.ac.uk::0141b944-8de8-41a3-9ae6-0e547c64eedb" providerId="AD" clId="Web-{230F4D18-A5A5-46A9-7733-6A00A7FA64C9}" dt="2020-06-14T10:02:49.980" v="28"/>
          <ac:spMkLst>
            <pc:docMk/>
            <pc:sldMk cId="109857222" sldId="256"/>
            <ac:spMk id="10" creationId="{0671A8AE-40A1-4631-A6B8-581AFF065482}"/>
          </ac:spMkLst>
        </pc:spChg>
        <pc:spChg chg="add">
          <ac:chgData name="Tara Holloway (1805072)" userId="S::1805072@student.uwtsd.ac.uk::0141b944-8de8-41a3-9ae6-0e547c64eedb" providerId="AD" clId="Web-{230F4D18-A5A5-46A9-7733-6A00A7FA64C9}" dt="2020-06-14T10:02:49.980" v="28"/>
          <ac:spMkLst>
            <pc:docMk/>
            <pc:sldMk cId="109857222" sldId="256"/>
            <ac:spMk id="12" creationId="{A44CD100-6267-4E62-AA64-2182A3A6A1C0}"/>
          </ac:spMkLst>
        </pc:spChg>
        <pc:picChg chg="add mod">
          <ac:chgData name="Tara Holloway (1805072)" userId="S::1805072@student.uwtsd.ac.uk::0141b944-8de8-41a3-9ae6-0e547c64eedb" providerId="AD" clId="Web-{230F4D18-A5A5-46A9-7733-6A00A7FA64C9}" dt="2020-06-14T10:02:49.980" v="28"/>
          <ac:picMkLst>
            <pc:docMk/>
            <pc:sldMk cId="109857222" sldId="256"/>
            <ac:picMk id="4" creationId="{906E2979-9109-40E0-94B5-BF73216DD14B}"/>
          </ac:picMkLst>
        </pc:picChg>
      </pc:sldChg>
      <pc:sldChg chg="addSp delSp modSp new">
        <pc:chgData name="Tara Holloway (1805072)" userId="S::1805072@student.uwtsd.ac.uk::0141b944-8de8-41a3-9ae6-0e547c64eedb" providerId="AD" clId="Web-{230F4D18-A5A5-46A9-7733-6A00A7FA64C9}" dt="2020-06-14T10:39:25.311" v="1090"/>
        <pc:sldMkLst>
          <pc:docMk/>
          <pc:sldMk cId="2422137774" sldId="257"/>
        </pc:sldMkLst>
        <pc:spChg chg="add del mod">
          <ac:chgData name="Tara Holloway (1805072)" userId="S::1805072@student.uwtsd.ac.uk::0141b944-8de8-41a3-9ae6-0e547c64eedb" providerId="AD" clId="Web-{230F4D18-A5A5-46A9-7733-6A00A7FA64C9}" dt="2020-06-14T10:06:29.123" v="33"/>
          <ac:spMkLst>
            <pc:docMk/>
            <pc:sldMk cId="2422137774" sldId="257"/>
            <ac:spMk id="2" creationId="{E5C3ADDF-D204-4115-9418-0DE38F986DEE}"/>
          </ac:spMkLst>
        </pc:spChg>
        <pc:spChg chg="add mod">
          <ac:chgData name="Tara Holloway (1805072)" userId="S::1805072@student.uwtsd.ac.uk::0141b944-8de8-41a3-9ae6-0e547c64eedb" providerId="AD" clId="Web-{230F4D18-A5A5-46A9-7733-6A00A7FA64C9}" dt="2020-06-14T10:07:48.363" v="62" actId="1076"/>
          <ac:spMkLst>
            <pc:docMk/>
            <pc:sldMk cId="2422137774" sldId="257"/>
            <ac:spMk id="3" creationId="{BE94A638-93D8-4235-8B92-D4197B4651EF}"/>
          </ac:spMkLst>
        </pc:spChg>
        <pc:spChg chg="add del mod">
          <ac:chgData name="Tara Holloway (1805072)" userId="S::1805072@student.uwtsd.ac.uk::0141b944-8de8-41a3-9ae6-0e547c64eedb" providerId="AD" clId="Web-{230F4D18-A5A5-46A9-7733-6A00A7FA64C9}" dt="2020-06-14T10:08:54.666" v="70"/>
          <ac:spMkLst>
            <pc:docMk/>
            <pc:sldMk cId="2422137774" sldId="257"/>
            <ac:spMk id="5" creationId="{3F529B2A-7753-4F4E-98CC-F863C7733896}"/>
          </ac:spMkLst>
        </pc:spChg>
        <pc:spChg chg="add mod">
          <ac:chgData name="Tara Holloway (1805072)" userId="S::1805072@student.uwtsd.ac.uk::0141b944-8de8-41a3-9ae6-0e547c64eedb" providerId="AD" clId="Web-{230F4D18-A5A5-46A9-7733-6A00A7FA64C9}" dt="2020-06-14T10:09:22.340" v="79" actId="20577"/>
          <ac:spMkLst>
            <pc:docMk/>
            <pc:sldMk cId="2422137774" sldId="257"/>
            <ac:spMk id="7" creationId="{15655DC6-9C96-43BF-AF24-A4B66220DC35}"/>
          </ac:spMkLst>
        </pc:spChg>
        <pc:spChg chg="add mod">
          <ac:chgData name="Tara Holloway (1805072)" userId="S::1805072@student.uwtsd.ac.uk::0141b944-8de8-41a3-9ae6-0e547c64eedb" providerId="AD" clId="Web-{230F4D18-A5A5-46A9-7733-6A00A7FA64C9}" dt="2020-06-14T10:39:25.311" v="1090"/>
          <ac:spMkLst>
            <pc:docMk/>
            <pc:sldMk cId="2422137774" sldId="257"/>
            <ac:spMk id="9" creationId="{25D4FD49-6994-460D-9DA3-B79B621CDB63}"/>
          </ac:spMkLst>
        </pc:spChg>
        <pc:picChg chg="add mod">
          <ac:chgData name="Tara Holloway (1805072)" userId="S::1805072@student.uwtsd.ac.uk::0141b944-8de8-41a3-9ae6-0e547c64eedb" providerId="AD" clId="Web-{230F4D18-A5A5-46A9-7733-6A00A7FA64C9}" dt="2020-06-14T10:08:59.291" v="71" actId="1076"/>
          <ac:picMkLst>
            <pc:docMk/>
            <pc:sldMk cId="2422137774" sldId="257"/>
            <ac:picMk id="4" creationId="{69AEB3EC-7212-451B-BE6F-419B20DA72A0}"/>
          </ac:picMkLst>
        </pc:picChg>
        <pc:picChg chg="add mod">
          <ac:chgData name="Tara Holloway (1805072)" userId="S::1805072@student.uwtsd.ac.uk::0141b944-8de8-41a3-9ae6-0e547c64eedb" providerId="AD" clId="Web-{230F4D18-A5A5-46A9-7733-6A00A7FA64C9}" dt="2020-06-14T10:16:30.061" v="85" actId="1076"/>
          <ac:picMkLst>
            <pc:docMk/>
            <pc:sldMk cId="2422137774" sldId="257"/>
            <ac:picMk id="8" creationId="{02503ABB-A4D4-4225-A4A4-21F1BCD7F0E1}"/>
          </ac:picMkLst>
        </pc:picChg>
        <pc:picChg chg="add mod">
          <ac:chgData name="Tara Holloway (1805072)" userId="S::1805072@student.uwtsd.ac.uk::0141b944-8de8-41a3-9ae6-0e547c64eedb" providerId="AD" clId="Web-{230F4D18-A5A5-46A9-7733-6A00A7FA64C9}" dt="2020-06-14T10:37:27.146" v="1083" actId="1076"/>
          <ac:picMkLst>
            <pc:docMk/>
            <pc:sldMk cId="2422137774" sldId="257"/>
            <ac:picMk id="10" creationId="{B9C49011-1D06-4C7B-98F6-50BC3B2222FF}"/>
          </ac:picMkLst>
        </pc:picChg>
        <pc:picChg chg="add mod">
          <ac:chgData name="Tara Holloway (1805072)" userId="S::1805072@student.uwtsd.ac.uk::0141b944-8de8-41a3-9ae6-0e547c64eedb" providerId="AD" clId="Web-{230F4D18-A5A5-46A9-7733-6A00A7FA64C9}" dt="2020-06-14T10:38:09.086" v="1085" actId="1076"/>
          <ac:picMkLst>
            <pc:docMk/>
            <pc:sldMk cId="2422137774" sldId="257"/>
            <ac:picMk id="11" creationId="{ACEC18B9-5284-4A99-A038-153B6284E700}"/>
          </ac:picMkLst>
        </pc:picChg>
      </pc:sldChg>
      <pc:sldChg chg="addSp delSp modSp new">
        <pc:chgData name="Tara Holloway (1805072)" userId="S::1805072@student.uwtsd.ac.uk::0141b944-8de8-41a3-9ae6-0e547c64eedb" providerId="AD" clId="Web-{230F4D18-A5A5-46A9-7733-6A00A7FA64C9}" dt="2020-06-14T11:15:15.561" v="1904"/>
        <pc:sldMkLst>
          <pc:docMk/>
          <pc:sldMk cId="2942162885" sldId="258"/>
        </pc:sldMkLst>
        <pc:spChg chg="add mod">
          <ac:chgData name="Tara Holloway (1805072)" userId="S::1805072@student.uwtsd.ac.uk::0141b944-8de8-41a3-9ae6-0e547c64eedb" providerId="AD" clId="Web-{230F4D18-A5A5-46A9-7733-6A00A7FA64C9}" dt="2020-06-14T10:52:39.093" v="1347" actId="20577"/>
          <ac:spMkLst>
            <pc:docMk/>
            <pc:sldMk cId="2942162885" sldId="258"/>
            <ac:spMk id="2" creationId="{B5B06F21-178F-4452-B062-42BC6200AFD4}"/>
          </ac:spMkLst>
        </pc:spChg>
        <pc:spChg chg="add mod">
          <ac:chgData name="Tara Holloway (1805072)" userId="S::1805072@student.uwtsd.ac.uk::0141b944-8de8-41a3-9ae6-0e547c64eedb" providerId="AD" clId="Web-{230F4D18-A5A5-46A9-7733-6A00A7FA64C9}" dt="2020-06-14T11:01:58.794" v="1624"/>
          <ac:spMkLst>
            <pc:docMk/>
            <pc:sldMk cId="2942162885" sldId="258"/>
            <ac:spMk id="3" creationId="{D5BECF07-3CAD-4781-B0A9-EE552D00BC07}"/>
          </ac:spMkLst>
        </pc:spChg>
        <pc:spChg chg="add del mod">
          <ac:chgData name="Tara Holloway (1805072)" userId="S::1805072@student.uwtsd.ac.uk::0141b944-8de8-41a3-9ae6-0e547c64eedb" providerId="AD" clId="Web-{230F4D18-A5A5-46A9-7733-6A00A7FA64C9}" dt="2020-06-14T10:52:09.466" v="1338"/>
          <ac:spMkLst>
            <pc:docMk/>
            <pc:sldMk cId="2942162885" sldId="258"/>
            <ac:spMk id="5" creationId="{DE4A1CE3-518B-429A-A618-F46CFD36D368}"/>
          </ac:spMkLst>
        </pc:spChg>
        <pc:spChg chg="add del mod">
          <ac:chgData name="Tara Holloway (1805072)" userId="S::1805072@student.uwtsd.ac.uk::0141b944-8de8-41a3-9ae6-0e547c64eedb" providerId="AD" clId="Web-{230F4D18-A5A5-46A9-7733-6A00A7FA64C9}" dt="2020-06-14T10:58:02.369" v="1361"/>
          <ac:spMkLst>
            <pc:docMk/>
            <pc:sldMk cId="2942162885" sldId="258"/>
            <ac:spMk id="8" creationId="{8B71E4DC-866D-49A1-BB86-1C97ECED0698}"/>
          </ac:spMkLst>
        </pc:spChg>
        <pc:spChg chg="add mod">
          <ac:chgData name="Tara Holloway (1805072)" userId="S::1805072@student.uwtsd.ac.uk::0141b944-8de8-41a3-9ae6-0e547c64eedb" providerId="AD" clId="Web-{230F4D18-A5A5-46A9-7733-6A00A7FA64C9}" dt="2020-06-14T11:02:09.311" v="1625"/>
          <ac:spMkLst>
            <pc:docMk/>
            <pc:sldMk cId="2942162885" sldId="258"/>
            <ac:spMk id="10" creationId="{32F349C4-2E8F-4588-88F8-B3B48290166E}"/>
          </ac:spMkLst>
        </pc:spChg>
        <pc:spChg chg="add mod">
          <ac:chgData name="Tara Holloway (1805072)" userId="S::1805072@student.uwtsd.ac.uk::0141b944-8de8-41a3-9ae6-0e547c64eedb" providerId="AD" clId="Web-{230F4D18-A5A5-46A9-7733-6A00A7FA64C9}" dt="2020-06-14T11:15:15.561" v="1904"/>
          <ac:spMkLst>
            <pc:docMk/>
            <pc:sldMk cId="2942162885" sldId="258"/>
            <ac:spMk id="12" creationId="{BCB5ED03-84CD-4DA1-8011-2755932CC395}"/>
          </ac:spMkLst>
        </pc:spChg>
        <pc:picChg chg="add mod">
          <ac:chgData name="Tara Holloway (1805072)" userId="S::1805072@student.uwtsd.ac.uk::0141b944-8de8-41a3-9ae6-0e547c64eedb" providerId="AD" clId="Web-{230F4D18-A5A5-46A9-7733-6A00A7FA64C9}" dt="2020-06-14T10:52:32.327" v="1346" actId="1076"/>
          <ac:picMkLst>
            <pc:docMk/>
            <pc:sldMk cId="2942162885" sldId="258"/>
            <ac:picMk id="4" creationId="{75CBBDDC-C6B1-439D-99BE-8F3A3B7279E6}"/>
          </ac:picMkLst>
        </pc:picChg>
        <pc:picChg chg="add mod">
          <ac:chgData name="Tara Holloway (1805072)" userId="S::1805072@student.uwtsd.ac.uk::0141b944-8de8-41a3-9ae6-0e547c64eedb" providerId="AD" clId="Web-{230F4D18-A5A5-46A9-7733-6A00A7FA64C9}" dt="2020-06-14T10:57:54.806" v="1359" actId="1076"/>
          <ac:picMkLst>
            <pc:docMk/>
            <pc:sldMk cId="2942162885" sldId="258"/>
            <ac:picMk id="7" creationId="{AB20EF7F-E777-4D94-A560-80DEEAC80C8C}"/>
          </ac:picMkLst>
        </pc:picChg>
        <pc:picChg chg="add mod">
          <ac:chgData name="Tara Holloway (1805072)" userId="S::1805072@student.uwtsd.ac.uk::0141b944-8de8-41a3-9ae6-0e547c64eedb" providerId="AD" clId="Web-{230F4D18-A5A5-46A9-7733-6A00A7FA64C9}" dt="2020-06-14T11:12:19.172" v="1630" actId="1076"/>
          <ac:picMkLst>
            <pc:docMk/>
            <pc:sldMk cId="2942162885" sldId="258"/>
            <ac:picMk id="11" creationId="{E79BE39E-53FB-463F-B20A-183870F83654}"/>
          </ac:picMkLst>
        </pc:picChg>
      </pc:sldChg>
    </pc:docChg>
  </pc:docChgLst>
  <pc:docChgLst>
    <pc:chgData name="Tara Holloway (1805072)" userId="0141b944-8de8-41a3-9ae6-0e547c64eedb" providerId="ADAL" clId="{85D9F14D-943D-4DE2-83C7-6BE24D2BC599}"/>
    <pc:docChg chg="undo custSel mod addSld delSld modSld">
      <pc:chgData name="Tara Holloway (1805072)" userId="0141b944-8de8-41a3-9ae6-0e547c64eedb" providerId="ADAL" clId="{85D9F14D-943D-4DE2-83C7-6BE24D2BC599}" dt="2020-06-14T16:46:36.401" v="4256" actId="255"/>
      <pc:docMkLst>
        <pc:docMk/>
      </pc:docMkLst>
      <pc:sldChg chg="addSp delSp modSp">
        <pc:chgData name="Tara Holloway (1805072)" userId="0141b944-8de8-41a3-9ae6-0e547c64eedb" providerId="ADAL" clId="{85D9F14D-943D-4DE2-83C7-6BE24D2BC599}" dt="2020-06-14T14:12:53.372" v="1295" actId="1076"/>
        <pc:sldMkLst>
          <pc:docMk/>
          <pc:sldMk cId="185991641" sldId="259"/>
        </pc:sldMkLst>
        <pc:spChg chg="add del mod">
          <ac:chgData name="Tara Holloway (1805072)" userId="0141b944-8de8-41a3-9ae6-0e547c64eedb" providerId="ADAL" clId="{85D9F14D-943D-4DE2-83C7-6BE24D2BC599}" dt="2020-06-14T11:49:56.875" v="450"/>
          <ac:spMkLst>
            <pc:docMk/>
            <pc:sldMk cId="185991641" sldId="259"/>
            <ac:spMk id="4" creationId="{22E990CC-C083-480C-BDEB-EB3DB07FF6E4}"/>
          </ac:spMkLst>
        </pc:spChg>
        <pc:spChg chg="add del mod">
          <ac:chgData name="Tara Holloway (1805072)" userId="0141b944-8de8-41a3-9ae6-0e547c64eedb" providerId="ADAL" clId="{85D9F14D-943D-4DE2-83C7-6BE24D2BC599}" dt="2020-06-14T11:49:56.875" v="452"/>
          <ac:spMkLst>
            <pc:docMk/>
            <pc:sldMk cId="185991641" sldId="259"/>
            <ac:spMk id="5" creationId="{E7DE16B3-900F-4CA6-93EA-7334E0256146}"/>
          </ac:spMkLst>
        </pc:spChg>
        <pc:spChg chg="mod">
          <ac:chgData name="Tara Holloway (1805072)" userId="0141b944-8de8-41a3-9ae6-0e547c64eedb" providerId="ADAL" clId="{85D9F14D-943D-4DE2-83C7-6BE24D2BC599}" dt="2020-06-14T14:12:43.660" v="1293" actId="1076"/>
          <ac:spMkLst>
            <pc:docMk/>
            <pc:sldMk cId="185991641" sldId="259"/>
            <ac:spMk id="6" creationId="{7B273C94-F391-43A0-BB1F-91E32B4F857F}"/>
          </ac:spMkLst>
        </pc:spChg>
        <pc:spChg chg="add mod">
          <ac:chgData name="Tara Holloway (1805072)" userId="0141b944-8de8-41a3-9ae6-0e547c64eedb" providerId="ADAL" clId="{85D9F14D-943D-4DE2-83C7-6BE24D2BC599}" dt="2020-06-14T14:12:50.920" v="1294" actId="1076"/>
          <ac:spMkLst>
            <pc:docMk/>
            <pc:sldMk cId="185991641" sldId="259"/>
            <ac:spMk id="7" creationId="{B8A3E8B9-7A2C-450A-BDB9-53F867F2C3A1}"/>
          </ac:spMkLst>
        </pc:spChg>
        <pc:spChg chg="add del mod">
          <ac:chgData name="Tara Holloway (1805072)" userId="0141b944-8de8-41a3-9ae6-0e547c64eedb" providerId="ADAL" clId="{85D9F14D-943D-4DE2-83C7-6BE24D2BC599}" dt="2020-06-14T11:56:03.304" v="459" actId="478"/>
          <ac:spMkLst>
            <pc:docMk/>
            <pc:sldMk cId="185991641" sldId="259"/>
            <ac:spMk id="10" creationId="{F1FF31BD-8157-432A-A34F-9CB0E6EB105C}"/>
          </ac:spMkLst>
        </pc:spChg>
        <pc:spChg chg="add del mod">
          <ac:chgData name="Tara Holloway (1805072)" userId="0141b944-8de8-41a3-9ae6-0e547c64eedb" providerId="ADAL" clId="{85D9F14D-943D-4DE2-83C7-6BE24D2BC599}" dt="2020-06-14T14:11:46.018" v="1280" actId="478"/>
          <ac:spMkLst>
            <pc:docMk/>
            <pc:sldMk cId="185991641" sldId="259"/>
            <ac:spMk id="13" creationId="{C3961AA4-8907-424E-BC0E-F57A23B66002}"/>
          </ac:spMkLst>
        </pc:spChg>
        <pc:spChg chg="add del mod">
          <ac:chgData name="Tara Holloway (1805072)" userId="0141b944-8de8-41a3-9ae6-0e547c64eedb" providerId="ADAL" clId="{85D9F14D-943D-4DE2-83C7-6BE24D2BC599}" dt="2020-06-14T14:11:54.803" v="1283" actId="478"/>
          <ac:spMkLst>
            <pc:docMk/>
            <pc:sldMk cId="185991641" sldId="259"/>
            <ac:spMk id="16" creationId="{5D70D1B4-162F-430F-9FE0-FEA3EBDB900B}"/>
          </ac:spMkLst>
        </pc:spChg>
        <pc:picChg chg="mod">
          <ac:chgData name="Tara Holloway (1805072)" userId="0141b944-8de8-41a3-9ae6-0e547c64eedb" providerId="ADAL" clId="{85D9F14D-943D-4DE2-83C7-6BE24D2BC599}" dt="2020-06-14T11:49:36.642" v="445" actId="1076"/>
          <ac:picMkLst>
            <pc:docMk/>
            <pc:sldMk cId="185991641" sldId="259"/>
            <ac:picMk id="3" creationId="{51D01698-A3D4-4C3C-90A8-7FB4EFB455AE}"/>
          </ac:picMkLst>
        </pc:picChg>
        <pc:picChg chg="add mod">
          <ac:chgData name="Tara Holloway (1805072)" userId="0141b944-8de8-41a3-9ae6-0e547c64eedb" providerId="ADAL" clId="{85D9F14D-943D-4DE2-83C7-6BE24D2BC599}" dt="2020-06-14T11:57:32.412" v="463" actId="1076"/>
          <ac:picMkLst>
            <pc:docMk/>
            <pc:sldMk cId="185991641" sldId="259"/>
            <ac:picMk id="9" creationId="{CD02D676-81C3-4D75-ACF4-1EE75FA0376A}"/>
          </ac:picMkLst>
        </pc:picChg>
        <pc:picChg chg="add mod">
          <ac:chgData name="Tara Holloway (1805072)" userId="0141b944-8de8-41a3-9ae6-0e547c64eedb" providerId="ADAL" clId="{85D9F14D-943D-4DE2-83C7-6BE24D2BC599}" dt="2020-06-14T14:12:53.372" v="1295" actId="1076"/>
          <ac:picMkLst>
            <pc:docMk/>
            <pc:sldMk cId="185991641" sldId="259"/>
            <ac:picMk id="12" creationId="{0D080B87-C2C9-4CA4-A5D2-FD58B0C3754D}"/>
          </ac:picMkLst>
        </pc:picChg>
        <pc:picChg chg="add mod">
          <ac:chgData name="Tara Holloway (1805072)" userId="0141b944-8de8-41a3-9ae6-0e547c64eedb" providerId="ADAL" clId="{85D9F14D-943D-4DE2-83C7-6BE24D2BC599}" dt="2020-06-14T14:12:00.486" v="1284" actId="1076"/>
          <ac:picMkLst>
            <pc:docMk/>
            <pc:sldMk cId="185991641" sldId="259"/>
            <ac:picMk id="15" creationId="{8DC34588-93C1-4B7D-AE0E-5242320096CC}"/>
          </ac:picMkLst>
        </pc:picChg>
        <pc:picChg chg="add mod">
          <ac:chgData name="Tara Holloway (1805072)" userId="0141b944-8de8-41a3-9ae6-0e547c64eedb" providerId="ADAL" clId="{85D9F14D-943D-4DE2-83C7-6BE24D2BC599}" dt="2020-06-14T14:12:39.569" v="1292" actId="1076"/>
          <ac:picMkLst>
            <pc:docMk/>
            <pc:sldMk cId="185991641" sldId="259"/>
            <ac:picMk id="1026" creationId="{ADC004E7-6E2A-44CF-B1F7-4E79B1575A2D}"/>
          </ac:picMkLst>
        </pc:picChg>
      </pc:sldChg>
      <pc:sldChg chg="addSp delSp modSp add mod setBg setClrOvrMap">
        <pc:chgData name="Tara Holloway (1805072)" userId="0141b944-8de8-41a3-9ae6-0e547c64eedb" providerId="ADAL" clId="{85D9F14D-943D-4DE2-83C7-6BE24D2BC599}" dt="2020-06-14T13:16:11.705" v="763" actId="478"/>
        <pc:sldMkLst>
          <pc:docMk/>
          <pc:sldMk cId="1822442500" sldId="260"/>
        </pc:sldMkLst>
        <pc:spChg chg="add mod ord">
          <ac:chgData name="Tara Holloway (1805072)" userId="0141b944-8de8-41a3-9ae6-0e547c64eedb" providerId="ADAL" clId="{85D9F14D-943D-4DE2-83C7-6BE24D2BC599}" dt="2020-06-14T13:15:15.645" v="756" actId="26606"/>
          <ac:spMkLst>
            <pc:docMk/>
            <pc:sldMk cId="1822442500" sldId="260"/>
            <ac:spMk id="2" creationId="{B04914CC-25C6-4EB4-A4C5-3A291DBC9AA7}"/>
          </ac:spMkLst>
        </pc:spChg>
        <pc:spChg chg="add del mod">
          <ac:chgData name="Tara Holloway (1805072)" userId="0141b944-8de8-41a3-9ae6-0e547c64eedb" providerId="ADAL" clId="{85D9F14D-943D-4DE2-83C7-6BE24D2BC599}" dt="2020-06-14T12:14:32.529" v="486" actId="478"/>
          <ac:spMkLst>
            <pc:docMk/>
            <pc:sldMk cId="1822442500" sldId="260"/>
            <ac:spMk id="5" creationId="{B19A936A-2FC8-462C-B521-90DA4969246A}"/>
          </ac:spMkLst>
        </pc:spChg>
        <pc:spChg chg="add del mod">
          <ac:chgData name="Tara Holloway (1805072)" userId="0141b944-8de8-41a3-9ae6-0e547c64eedb" providerId="ADAL" clId="{85D9F14D-943D-4DE2-83C7-6BE24D2BC599}" dt="2020-06-14T12:15:17.579" v="492" actId="478"/>
          <ac:spMkLst>
            <pc:docMk/>
            <pc:sldMk cId="1822442500" sldId="260"/>
            <ac:spMk id="8" creationId="{D9C4063B-ADF4-4A92-8E4C-1D742C417C66}"/>
          </ac:spMkLst>
        </pc:spChg>
        <pc:spChg chg="add mod">
          <ac:chgData name="Tara Holloway (1805072)" userId="0141b944-8de8-41a3-9ae6-0e547c64eedb" providerId="ADAL" clId="{85D9F14D-943D-4DE2-83C7-6BE24D2BC599}" dt="2020-06-14T13:15:15.645" v="756" actId="26606"/>
          <ac:spMkLst>
            <pc:docMk/>
            <pc:sldMk cId="1822442500" sldId="260"/>
            <ac:spMk id="9" creationId="{08F99031-B9EF-4971-AC6A-28A91B3DBB3F}"/>
          </ac:spMkLst>
        </pc:spChg>
        <pc:spChg chg="add del mod">
          <ac:chgData name="Tara Holloway (1805072)" userId="0141b944-8de8-41a3-9ae6-0e547c64eedb" providerId="ADAL" clId="{85D9F14D-943D-4DE2-83C7-6BE24D2BC599}" dt="2020-06-14T13:12:52.424" v="709" actId="478"/>
          <ac:spMkLst>
            <pc:docMk/>
            <pc:sldMk cId="1822442500" sldId="260"/>
            <ac:spMk id="12" creationId="{28AEB690-B769-4A93-994B-F946D47FFCF0}"/>
          </ac:spMkLst>
        </pc:spChg>
        <pc:spChg chg="add mod">
          <ac:chgData name="Tara Holloway (1805072)" userId="0141b944-8de8-41a3-9ae6-0e547c64eedb" providerId="ADAL" clId="{85D9F14D-943D-4DE2-83C7-6BE24D2BC599}" dt="2020-06-14T13:15:15.645" v="756" actId="26606"/>
          <ac:spMkLst>
            <pc:docMk/>
            <pc:sldMk cId="1822442500" sldId="260"/>
            <ac:spMk id="13" creationId="{E4E1C251-513A-4BBC-9A40-B16B03518B22}"/>
          </ac:spMkLst>
        </pc:spChg>
        <pc:spChg chg="add del mod">
          <ac:chgData name="Tara Holloway (1805072)" userId="0141b944-8de8-41a3-9ae6-0e547c64eedb" providerId="ADAL" clId="{85D9F14D-943D-4DE2-83C7-6BE24D2BC599}" dt="2020-06-14T13:15:55.520" v="762" actId="478"/>
          <ac:spMkLst>
            <pc:docMk/>
            <pc:sldMk cId="1822442500" sldId="260"/>
            <ac:spMk id="16" creationId="{F8D7C06F-5FA0-4F47-AA05-1DA955677D06}"/>
          </ac:spMkLst>
        </pc:spChg>
        <pc:spChg chg="add del mod">
          <ac:chgData name="Tara Holloway (1805072)" userId="0141b944-8de8-41a3-9ae6-0e547c64eedb" providerId="ADAL" clId="{85D9F14D-943D-4DE2-83C7-6BE24D2BC599}" dt="2020-06-14T13:16:11.705" v="763" actId="478"/>
          <ac:spMkLst>
            <pc:docMk/>
            <pc:sldMk cId="1822442500" sldId="260"/>
            <ac:spMk id="19" creationId="{2D5667A0-6B13-4037-B205-60DEF7BEC56B}"/>
          </ac:spMkLst>
        </pc:spChg>
        <pc:spChg chg="add del mod">
          <ac:chgData name="Tara Holloway (1805072)" userId="0141b944-8de8-41a3-9ae6-0e547c64eedb" providerId="ADAL" clId="{85D9F14D-943D-4DE2-83C7-6BE24D2BC599}" dt="2020-06-14T13:15:50.390" v="761" actId="478"/>
          <ac:spMkLst>
            <pc:docMk/>
            <pc:sldMk cId="1822442500" sldId="260"/>
            <ac:spMk id="22" creationId="{27FF604B-6202-4D2B-A253-01FE60D9AB19}"/>
          </ac:spMkLst>
        </pc:spChg>
        <pc:spChg chg="add">
          <ac:chgData name="Tara Holloway (1805072)" userId="0141b944-8de8-41a3-9ae6-0e547c64eedb" providerId="ADAL" clId="{85D9F14D-943D-4DE2-83C7-6BE24D2BC599}" dt="2020-06-14T13:15:15.645" v="756" actId="26606"/>
          <ac:spMkLst>
            <pc:docMk/>
            <pc:sldMk cId="1822442500" sldId="260"/>
            <ac:spMk id="27" creationId="{5CB593EA-2F98-479F-B4C4-F366571FA64D}"/>
          </ac:spMkLst>
        </pc:spChg>
        <pc:spChg chg="add">
          <ac:chgData name="Tara Holloway (1805072)" userId="0141b944-8de8-41a3-9ae6-0e547c64eedb" providerId="ADAL" clId="{85D9F14D-943D-4DE2-83C7-6BE24D2BC599}" dt="2020-06-14T13:15:15.645" v="756" actId="26606"/>
          <ac:spMkLst>
            <pc:docMk/>
            <pc:sldMk cId="1822442500" sldId="260"/>
            <ac:spMk id="29" creationId="{39BEB6D0-9E4E-4221-93D1-74ABECEE9EFC}"/>
          </ac:spMkLst>
        </pc:spChg>
        <pc:picChg chg="add del mod">
          <ac:chgData name="Tara Holloway (1805072)" userId="0141b944-8de8-41a3-9ae6-0e547c64eedb" providerId="ADAL" clId="{85D9F14D-943D-4DE2-83C7-6BE24D2BC599}" dt="2020-06-14T12:14:32.529" v="486" actId="478"/>
          <ac:picMkLst>
            <pc:docMk/>
            <pc:sldMk cId="1822442500" sldId="260"/>
            <ac:picMk id="4" creationId="{49ABA69C-1F43-4071-B7CF-E18C4A4ECE36}"/>
          </ac:picMkLst>
        </pc:picChg>
        <pc:picChg chg="add mod">
          <ac:chgData name="Tara Holloway (1805072)" userId="0141b944-8de8-41a3-9ae6-0e547c64eedb" providerId="ADAL" clId="{85D9F14D-943D-4DE2-83C7-6BE24D2BC599}" dt="2020-06-14T13:15:15.645" v="756" actId="26606"/>
          <ac:picMkLst>
            <pc:docMk/>
            <pc:sldMk cId="1822442500" sldId="260"/>
            <ac:picMk id="7" creationId="{BB5FC545-80D3-4F3F-A150-CFF70666B3B3}"/>
          </ac:picMkLst>
        </pc:picChg>
        <pc:picChg chg="add mod ord">
          <ac:chgData name="Tara Holloway (1805072)" userId="0141b944-8de8-41a3-9ae6-0e547c64eedb" providerId="ADAL" clId="{85D9F14D-943D-4DE2-83C7-6BE24D2BC599}" dt="2020-06-14T13:15:15.645" v="756" actId="26606"/>
          <ac:picMkLst>
            <pc:docMk/>
            <pc:sldMk cId="1822442500" sldId="260"/>
            <ac:picMk id="11" creationId="{99B45555-C0C0-457E-B6F3-C91375FE90B0}"/>
          </ac:picMkLst>
        </pc:picChg>
        <pc:picChg chg="add del mod ord">
          <ac:chgData name="Tara Holloway (1805072)" userId="0141b944-8de8-41a3-9ae6-0e547c64eedb" providerId="ADAL" clId="{85D9F14D-943D-4DE2-83C7-6BE24D2BC599}" dt="2020-06-14T13:15:37.873" v="758" actId="478"/>
          <ac:picMkLst>
            <pc:docMk/>
            <pc:sldMk cId="1822442500" sldId="260"/>
            <ac:picMk id="15" creationId="{7BBF2B53-10E6-4657-BF87-26B60CB69B4B}"/>
          </ac:picMkLst>
        </pc:picChg>
        <pc:picChg chg="add del mod ord">
          <ac:chgData name="Tara Holloway (1805072)" userId="0141b944-8de8-41a3-9ae6-0e547c64eedb" providerId="ADAL" clId="{85D9F14D-943D-4DE2-83C7-6BE24D2BC599}" dt="2020-06-14T13:15:37.873" v="758" actId="478"/>
          <ac:picMkLst>
            <pc:docMk/>
            <pc:sldMk cId="1822442500" sldId="260"/>
            <ac:picMk id="18" creationId="{16D7831D-BFB4-4372-9499-0A3EFBA84A40}"/>
          </ac:picMkLst>
        </pc:picChg>
        <pc:picChg chg="add del mod ord">
          <ac:chgData name="Tara Holloway (1805072)" userId="0141b944-8de8-41a3-9ae6-0e547c64eedb" providerId="ADAL" clId="{85D9F14D-943D-4DE2-83C7-6BE24D2BC599}" dt="2020-06-14T13:15:37.873" v="758" actId="478"/>
          <ac:picMkLst>
            <pc:docMk/>
            <pc:sldMk cId="1822442500" sldId="260"/>
            <ac:picMk id="21" creationId="{54C88520-7FD5-4C8E-9F6F-A919A34016D6}"/>
          </ac:picMkLst>
        </pc:picChg>
      </pc:sldChg>
      <pc:sldChg chg="addSp delSp modSp add del mod setBg">
        <pc:chgData name="Tara Holloway (1805072)" userId="0141b944-8de8-41a3-9ae6-0e547c64eedb" providerId="ADAL" clId="{85D9F14D-943D-4DE2-83C7-6BE24D2BC599}" dt="2020-06-14T13:23:34.374" v="784" actId="2696"/>
        <pc:sldMkLst>
          <pc:docMk/>
          <pc:sldMk cId="2782444944" sldId="261"/>
        </pc:sldMkLst>
        <pc:spChg chg="add del mod ord">
          <ac:chgData name="Tara Holloway (1805072)" userId="0141b944-8de8-41a3-9ae6-0e547c64eedb" providerId="ADAL" clId="{85D9F14D-943D-4DE2-83C7-6BE24D2BC599}" dt="2020-06-14T13:22:21.228" v="778" actId="478"/>
          <ac:spMkLst>
            <pc:docMk/>
            <pc:sldMk cId="2782444944" sldId="261"/>
            <ac:spMk id="4" creationId="{20CF8B9C-7532-4ACA-BD9A-F939F9DF23D1}"/>
          </ac:spMkLst>
        </pc:spChg>
        <pc:spChg chg="add del mod">
          <ac:chgData name="Tara Holloway (1805072)" userId="0141b944-8de8-41a3-9ae6-0e547c64eedb" providerId="ADAL" clId="{85D9F14D-943D-4DE2-83C7-6BE24D2BC599}" dt="2020-06-14T13:22:17.554" v="777" actId="478"/>
          <ac:spMkLst>
            <pc:docMk/>
            <pc:sldMk cId="2782444944" sldId="261"/>
            <ac:spMk id="7" creationId="{E969F4FB-9A62-4B10-ABCE-EA88A1A37D46}"/>
          </ac:spMkLst>
        </pc:spChg>
        <pc:spChg chg="add">
          <ac:chgData name="Tara Holloway (1805072)" userId="0141b944-8de8-41a3-9ae6-0e547c64eedb" providerId="ADAL" clId="{85D9F14D-943D-4DE2-83C7-6BE24D2BC599}" dt="2020-06-14T13:22:12.012" v="776" actId="26606"/>
          <ac:spMkLst>
            <pc:docMk/>
            <pc:sldMk cId="2782444944" sldId="261"/>
            <ac:spMk id="12" creationId="{E97C36FC-DEAA-4DCA-B0AB-7F9357FA4016}"/>
          </ac:spMkLst>
        </pc:spChg>
        <pc:spChg chg="add">
          <ac:chgData name="Tara Holloway (1805072)" userId="0141b944-8de8-41a3-9ae6-0e547c64eedb" providerId="ADAL" clId="{85D9F14D-943D-4DE2-83C7-6BE24D2BC599}" dt="2020-06-14T13:22:12.012" v="776" actId="26606"/>
          <ac:spMkLst>
            <pc:docMk/>
            <pc:sldMk cId="2782444944" sldId="261"/>
            <ac:spMk id="14" creationId="{278C38CD-A630-49FF-8417-6792A2B13FCA}"/>
          </ac:spMkLst>
        </pc:spChg>
        <pc:picChg chg="add del mod">
          <ac:chgData name="Tara Holloway (1805072)" userId="0141b944-8de8-41a3-9ae6-0e547c64eedb" providerId="ADAL" clId="{85D9F14D-943D-4DE2-83C7-6BE24D2BC599}" dt="2020-06-14T13:23:23.153" v="782" actId="478"/>
          <ac:picMkLst>
            <pc:docMk/>
            <pc:sldMk cId="2782444944" sldId="261"/>
            <ac:picMk id="3" creationId="{EA00B4CC-63AC-4BC3-9B79-2A4B50BFA79A}"/>
          </ac:picMkLst>
        </pc:picChg>
        <pc:picChg chg="add del mod">
          <ac:chgData name="Tara Holloway (1805072)" userId="0141b944-8de8-41a3-9ae6-0e547c64eedb" providerId="ADAL" clId="{85D9F14D-943D-4DE2-83C7-6BE24D2BC599}" dt="2020-06-14T13:23:24.853" v="783" actId="478"/>
          <ac:picMkLst>
            <pc:docMk/>
            <pc:sldMk cId="2782444944" sldId="261"/>
            <ac:picMk id="6" creationId="{2818C1B8-F84A-4AEE-B25E-62760AF45CDF}"/>
          </ac:picMkLst>
        </pc:picChg>
      </pc:sldChg>
      <pc:sldChg chg="addSp delSp modSp add">
        <pc:chgData name="Tara Holloway (1805072)" userId="0141b944-8de8-41a3-9ae6-0e547c64eedb" providerId="ADAL" clId="{85D9F14D-943D-4DE2-83C7-6BE24D2BC599}" dt="2020-06-14T13:57:19.234" v="1264" actId="1076"/>
        <pc:sldMkLst>
          <pc:docMk/>
          <pc:sldMk cId="4261384746" sldId="261"/>
        </pc:sldMkLst>
        <pc:spChg chg="add del mod">
          <ac:chgData name="Tara Holloway (1805072)" userId="0141b944-8de8-41a3-9ae6-0e547c64eedb" providerId="ADAL" clId="{85D9F14D-943D-4DE2-83C7-6BE24D2BC599}" dt="2020-06-14T13:24:42.341" v="793" actId="478"/>
          <ac:spMkLst>
            <pc:docMk/>
            <pc:sldMk cId="4261384746" sldId="261"/>
            <ac:spMk id="4" creationId="{63FE6270-319F-4C9F-B900-389BD64C449D}"/>
          </ac:spMkLst>
        </pc:spChg>
        <pc:spChg chg="add mod">
          <ac:chgData name="Tara Holloway (1805072)" userId="0141b944-8de8-41a3-9ae6-0e547c64eedb" providerId="ADAL" clId="{85D9F14D-943D-4DE2-83C7-6BE24D2BC599}" dt="2020-06-14T13:25:28.510" v="815" actId="115"/>
          <ac:spMkLst>
            <pc:docMk/>
            <pc:sldMk cId="4261384746" sldId="261"/>
            <ac:spMk id="7" creationId="{AFA0B1BB-B798-47E5-9245-A762C0162FAA}"/>
          </ac:spMkLst>
        </pc:spChg>
        <pc:spChg chg="add del mod">
          <ac:chgData name="Tara Holloway (1805072)" userId="0141b944-8de8-41a3-9ae6-0e547c64eedb" providerId="ADAL" clId="{85D9F14D-943D-4DE2-83C7-6BE24D2BC599}" dt="2020-06-14T13:36:59.806" v="827" actId="478"/>
          <ac:spMkLst>
            <pc:docMk/>
            <pc:sldMk cId="4261384746" sldId="261"/>
            <ac:spMk id="8" creationId="{61C292F2-4668-4F24-A131-7132E29ABDA6}"/>
          </ac:spMkLst>
        </pc:spChg>
        <pc:spChg chg="add mod">
          <ac:chgData name="Tara Holloway (1805072)" userId="0141b944-8de8-41a3-9ae6-0e547c64eedb" providerId="ADAL" clId="{85D9F14D-943D-4DE2-83C7-6BE24D2BC599}" dt="2020-06-14T13:42:30.672" v="1063" actId="1076"/>
          <ac:spMkLst>
            <pc:docMk/>
            <pc:sldMk cId="4261384746" sldId="261"/>
            <ac:spMk id="9" creationId="{BD3D038A-A2E5-4B15-8935-85BB755A5912}"/>
          </ac:spMkLst>
        </pc:spChg>
        <pc:spChg chg="add del mod">
          <ac:chgData name="Tara Holloway (1805072)" userId="0141b944-8de8-41a3-9ae6-0e547c64eedb" providerId="ADAL" clId="{85D9F14D-943D-4DE2-83C7-6BE24D2BC599}" dt="2020-06-14T13:42:22.532" v="1061" actId="478"/>
          <ac:spMkLst>
            <pc:docMk/>
            <pc:sldMk cId="4261384746" sldId="261"/>
            <ac:spMk id="12" creationId="{DB9E8817-C6FD-4385-8307-1383B8EF749E}"/>
          </ac:spMkLst>
        </pc:spChg>
        <pc:spChg chg="add del mod">
          <ac:chgData name="Tara Holloway (1805072)" userId="0141b944-8de8-41a3-9ae6-0e547c64eedb" providerId="ADAL" clId="{85D9F14D-943D-4DE2-83C7-6BE24D2BC599}" dt="2020-06-14T13:43:56.020" v="1076" actId="478"/>
          <ac:spMkLst>
            <pc:docMk/>
            <pc:sldMk cId="4261384746" sldId="261"/>
            <ac:spMk id="15" creationId="{DA03EC12-5774-44A1-8872-A7B3B8C2621A}"/>
          </ac:spMkLst>
        </pc:spChg>
        <pc:spChg chg="add del mod">
          <ac:chgData name="Tara Holloway (1805072)" userId="0141b944-8de8-41a3-9ae6-0e547c64eedb" providerId="ADAL" clId="{85D9F14D-943D-4DE2-83C7-6BE24D2BC599}" dt="2020-06-14T13:47:15.947" v="1094" actId="478"/>
          <ac:spMkLst>
            <pc:docMk/>
            <pc:sldMk cId="4261384746" sldId="261"/>
            <ac:spMk id="18" creationId="{0B95E95F-627E-4812-ABFA-07C52A11C399}"/>
          </ac:spMkLst>
        </pc:spChg>
        <pc:spChg chg="add del mod">
          <ac:chgData name="Tara Holloway (1805072)" userId="0141b944-8de8-41a3-9ae6-0e547c64eedb" providerId="ADAL" clId="{85D9F14D-943D-4DE2-83C7-6BE24D2BC599}" dt="2020-06-14T13:48:33.246" v="1100" actId="478"/>
          <ac:spMkLst>
            <pc:docMk/>
            <pc:sldMk cId="4261384746" sldId="261"/>
            <ac:spMk id="21" creationId="{10BEECDF-4543-492A-B8DE-A35CD0BBF764}"/>
          </ac:spMkLst>
        </pc:spChg>
        <pc:spChg chg="add del mod">
          <ac:chgData name="Tara Holloway (1805072)" userId="0141b944-8de8-41a3-9ae6-0e547c64eedb" providerId="ADAL" clId="{85D9F14D-943D-4DE2-83C7-6BE24D2BC599}" dt="2020-06-14T13:49:36.459" v="1104"/>
          <ac:spMkLst>
            <pc:docMk/>
            <pc:sldMk cId="4261384746" sldId="261"/>
            <ac:spMk id="22" creationId="{D5EADC22-5D11-4FCC-BA36-1059F5919669}"/>
          </ac:spMkLst>
        </pc:spChg>
        <pc:spChg chg="add mod">
          <ac:chgData name="Tara Holloway (1805072)" userId="0141b944-8de8-41a3-9ae6-0e547c64eedb" providerId="ADAL" clId="{85D9F14D-943D-4DE2-83C7-6BE24D2BC599}" dt="2020-06-14T13:54:12.030" v="1258" actId="207"/>
          <ac:spMkLst>
            <pc:docMk/>
            <pc:sldMk cId="4261384746" sldId="261"/>
            <ac:spMk id="23" creationId="{C9E92C58-E004-4BE2-867B-047B10C31CAD}"/>
          </ac:spMkLst>
        </pc:spChg>
        <pc:picChg chg="add mod">
          <ac:chgData name="Tara Holloway (1805072)" userId="0141b944-8de8-41a3-9ae6-0e547c64eedb" providerId="ADAL" clId="{85D9F14D-943D-4DE2-83C7-6BE24D2BC599}" dt="2020-06-14T13:25:40.168" v="816" actId="1076"/>
          <ac:picMkLst>
            <pc:docMk/>
            <pc:sldMk cId="4261384746" sldId="261"/>
            <ac:picMk id="3" creationId="{CEA85787-C1E0-40E7-81C7-4591AECA4DEF}"/>
          </ac:picMkLst>
        </pc:picChg>
        <pc:picChg chg="add mod">
          <ac:chgData name="Tara Holloway (1805072)" userId="0141b944-8de8-41a3-9ae6-0e547c64eedb" providerId="ADAL" clId="{85D9F14D-943D-4DE2-83C7-6BE24D2BC599}" dt="2020-06-14T13:45:05.391" v="1082" actId="14100"/>
          <ac:picMkLst>
            <pc:docMk/>
            <pc:sldMk cId="4261384746" sldId="261"/>
            <ac:picMk id="6" creationId="{1E57AADF-B88B-4605-8FB5-B0ED2F5C9360}"/>
          </ac:picMkLst>
        </pc:picChg>
        <pc:picChg chg="add mod">
          <ac:chgData name="Tara Holloway (1805072)" userId="0141b944-8de8-41a3-9ae6-0e547c64eedb" providerId="ADAL" clId="{85D9F14D-943D-4DE2-83C7-6BE24D2BC599}" dt="2020-06-14T13:42:27.130" v="1062" actId="1076"/>
          <ac:picMkLst>
            <pc:docMk/>
            <pc:sldMk cId="4261384746" sldId="261"/>
            <ac:picMk id="11" creationId="{13372B66-38A2-4C4B-94E3-5F2903D27545}"/>
          </ac:picMkLst>
        </pc:picChg>
        <pc:picChg chg="add del mod">
          <ac:chgData name="Tara Holloway (1805072)" userId="0141b944-8de8-41a3-9ae6-0e547c64eedb" providerId="ADAL" clId="{85D9F14D-943D-4DE2-83C7-6BE24D2BC599}" dt="2020-06-14T13:44:04.331" v="1077" actId="14100"/>
          <ac:picMkLst>
            <pc:docMk/>
            <pc:sldMk cId="4261384746" sldId="261"/>
            <ac:picMk id="14" creationId="{274A8CDF-A822-4659-A369-CCEBF8D71C09}"/>
          </ac:picMkLst>
        </pc:picChg>
        <pc:picChg chg="add del mod">
          <ac:chgData name="Tara Holloway (1805072)" userId="0141b944-8de8-41a3-9ae6-0e547c64eedb" providerId="ADAL" clId="{85D9F14D-943D-4DE2-83C7-6BE24D2BC599}" dt="2020-06-14T13:47:15.947" v="1094" actId="478"/>
          <ac:picMkLst>
            <pc:docMk/>
            <pc:sldMk cId="4261384746" sldId="261"/>
            <ac:picMk id="17" creationId="{2ABFEBA5-5658-4E3E-A233-98B3138248F5}"/>
          </ac:picMkLst>
        </pc:picChg>
        <pc:picChg chg="add mod">
          <ac:chgData name="Tara Holloway (1805072)" userId="0141b944-8de8-41a3-9ae6-0e547c64eedb" providerId="ADAL" clId="{85D9F14D-943D-4DE2-83C7-6BE24D2BC599}" dt="2020-06-14T13:48:27.906" v="1099" actId="1076"/>
          <ac:picMkLst>
            <pc:docMk/>
            <pc:sldMk cId="4261384746" sldId="261"/>
            <ac:picMk id="20" creationId="{76B78B9D-E91D-4E0C-9389-2057DC9B3F89}"/>
          </ac:picMkLst>
        </pc:picChg>
        <pc:picChg chg="add mod">
          <ac:chgData name="Tara Holloway (1805072)" userId="0141b944-8de8-41a3-9ae6-0e547c64eedb" providerId="ADAL" clId="{85D9F14D-943D-4DE2-83C7-6BE24D2BC599}" dt="2020-06-14T13:57:19.234" v="1264" actId="1076"/>
          <ac:picMkLst>
            <pc:docMk/>
            <pc:sldMk cId="4261384746" sldId="261"/>
            <ac:picMk id="25" creationId="{3C7F4E02-1E38-4DA2-B6B2-C5CA3566770B}"/>
          </ac:picMkLst>
        </pc:picChg>
      </pc:sldChg>
      <pc:sldChg chg="addSp delSp modSp add mod setBg">
        <pc:chgData name="Tara Holloway (1805072)" userId="0141b944-8de8-41a3-9ae6-0e547c64eedb" providerId="ADAL" clId="{85D9F14D-943D-4DE2-83C7-6BE24D2BC599}" dt="2020-06-14T15:12:21.943" v="1808" actId="20577"/>
        <pc:sldMkLst>
          <pc:docMk/>
          <pc:sldMk cId="400286969" sldId="262"/>
        </pc:sldMkLst>
        <pc:spChg chg="add mod">
          <ac:chgData name="Tara Holloway (1805072)" userId="0141b944-8de8-41a3-9ae6-0e547c64eedb" providerId="ADAL" clId="{85D9F14D-943D-4DE2-83C7-6BE24D2BC599}" dt="2020-06-14T15:12:21.943" v="1808" actId="20577"/>
          <ac:spMkLst>
            <pc:docMk/>
            <pc:sldMk cId="400286969" sldId="262"/>
            <ac:spMk id="2" creationId="{7F81BA1C-8ED3-4C13-A09F-130C40432064}"/>
          </ac:spMkLst>
        </pc:spChg>
        <pc:spChg chg="add del">
          <ac:chgData name="Tara Holloway (1805072)" userId="0141b944-8de8-41a3-9ae6-0e547c64eedb" providerId="ADAL" clId="{85D9F14D-943D-4DE2-83C7-6BE24D2BC599}" dt="2020-06-14T14:24:19.762" v="1306" actId="26606"/>
          <ac:spMkLst>
            <pc:docMk/>
            <pc:sldMk cId="400286969" sldId="262"/>
            <ac:spMk id="83" creationId="{B9FF99BD-075F-4761-A995-6FC574BD25EA}"/>
          </ac:spMkLst>
        </pc:spChg>
        <pc:spChg chg="add del">
          <ac:chgData name="Tara Holloway (1805072)" userId="0141b944-8de8-41a3-9ae6-0e547c64eedb" providerId="ADAL" clId="{85D9F14D-943D-4DE2-83C7-6BE24D2BC599}" dt="2020-06-14T14:24:19.762" v="1306" actId="26606"/>
          <ac:spMkLst>
            <pc:docMk/>
            <pc:sldMk cId="400286969" sldId="262"/>
            <ac:spMk id="85" creationId="{A7B21A54-9BA3-4EA9-B460-5A829ADD9051}"/>
          </ac:spMkLst>
        </pc:spChg>
        <pc:spChg chg="add del">
          <ac:chgData name="Tara Holloway (1805072)" userId="0141b944-8de8-41a3-9ae6-0e547c64eedb" providerId="ADAL" clId="{85D9F14D-943D-4DE2-83C7-6BE24D2BC599}" dt="2020-06-14T14:24:19.762" v="1306" actId="26606"/>
          <ac:spMkLst>
            <pc:docMk/>
            <pc:sldMk cId="400286969" sldId="262"/>
            <ac:spMk id="87" creationId="{6FA8F714-B9D8-488A-8CCA-E9948FF913A9}"/>
          </ac:spMkLst>
        </pc:spChg>
        <pc:spChg chg="add">
          <ac:chgData name="Tara Holloway (1805072)" userId="0141b944-8de8-41a3-9ae6-0e547c64eedb" providerId="ADAL" clId="{85D9F14D-943D-4DE2-83C7-6BE24D2BC599}" dt="2020-06-14T14:24:45.998" v="1309" actId="26606"/>
          <ac:spMkLst>
            <pc:docMk/>
            <pc:sldMk cId="400286969" sldId="262"/>
            <ac:spMk id="2064" creationId="{53BB5D57-6178-4F62-B472-0312F6D95A85}"/>
          </ac:spMkLst>
        </pc:spChg>
        <pc:spChg chg="add">
          <ac:chgData name="Tara Holloway (1805072)" userId="0141b944-8de8-41a3-9ae6-0e547c64eedb" providerId="ADAL" clId="{85D9F14D-943D-4DE2-83C7-6BE24D2BC599}" dt="2020-06-14T14:24:45.998" v="1309" actId="26606"/>
          <ac:spMkLst>
            <pc:docMk/>
            <pc:sldMk cId="400286969" sldId="262"/>
            <ac:spMk id="2065" creationId="{4C61BD32-7542-4D52-BA5A-3ADE869BF8AC}"/>
          </ac:spMkLst>
        </pc:spChg>
        <pc:picChg chg="add mod">
          <ac:chgData name="Tara Holloway (1805072)" userId="0141b944-8de8-41a3-9ae6-0e547c64eedb" providerId="ADAL" clId="{85D9F14D-943D-4DE2-83C7-6BE24D2BC599}" dt="2020-06-14T14:26:08.484" v="1321" actId="14100"/>
          <ac:picMkLst>
            <pc:docMk/>
            <pc:sldMk cId="400286969" sldId="262"/>
            <ac:picMk id="2050" creationId="{8930F5A9-EDFA-4147-81E5-54C62968ABAB}"/>
          </ac:picMkLst>
        </pc:picChg>
        <pc:picChg chg="add del mod">
          <ac:chgData name="Tara Holloway (1805072)" userId="0141b944-8de8-41a3-9ae6-0e547c64eedb" providerId="ADAL" clId="{85D9F14D-943D-4DE2-83C7-6BE24D2BC599}" dt="2020-06-14T14:25:13.293" v="1310" actId="478"/>
          <ac:picMkLst>
            <pc:docMk/>
            <pc:sldMk cId="400286969" sldId="262"/>
            <ac:picMk id="2052" creationId="{1E755F11-3CA1-440F-A153-4F85DD3E3C89}"/>
          </ac:picMkLst>
        </pc:picChg>
        <pc:picChg chg="add mod">
          <ac:chgData name="Tara Holloway (1805072)" userId="0141b944-8de8-41a3-9ae6-0e547c64eedb" providerId="ADAL" clId="{85D9F14D-943D-4DE2-83C7-6BE24D2BC599}" dt="2020-06-14T15:06:15.264" v="1691" actId="14100"/>
          <ac:picMkLst>
            <pc:docMk/>
            <pc:sldMk cId="400286969" sldId="262"/>
            <ac:picMk id="2054" creationId="{75A1BFFB-4C61-4B0E-9127-6E9B1603B1A3}"/>
          </ac:picMkLst>
        </pc:picChg>
        <pc:picChg chg="add mod">
          <ac:chgData name="Tara Holloway (1805072)" userId="0141b944-8de8-41a3-9ae6-0e547c64eedb" providerId="ADAL" clId="{85D9F14D-943D-4DE2-83C7-6BE24D2BC599}" dt="2020-06-14T15:06:01.018" v="1688" actId="1076"/>
          <ac:picMkLst>
            <pc:docMk/>
            <pc:sldMk cId="400286969" sldId="262"/>
            <ac:picMk id="2056" creationId="{2B9B1BDC-BFB8-44AA-8A8C-8B33906D9736}"/>
          </ac:picMkLst>
        </pc:picChg>
        <pc:picChg chg="add del mod">
          <ac:chgData name="Tara Holloway (1805072)" userId="0141b944-8de8-41a3-9ae6-0e547c64eedb" providerId="ADAL" clId="{85D9F14D-943D-4DE2-83C7-6BE24D2BC599}" dt="2020-06-14T14:25:29.398" v="1314" actId="478"/>
          <ac:picMkLst>
            <pc:docMk/>
            <pc:sldMk cId="400286969" sldId="262"/>
            <ac:picMk id="2058" creationId="{046C204A-D6DE-4BE8-AB14-C362215B6F3C}"/>
          </ac:picMkLst>
        </pc:picChg>
        <pc:picChg chg="add mod">
          <ac:chgData name="Tara Holloway (1805072)" userId="0141b944-8de8-41a3-9ae6-0e547c64eedb" providerId="ADAL" clId="{85D9F14D-943D-4DE2-83C7-6BE24D2BC599}" dt="2020-06-14T14:25:48.915" v="1318" actId="14100"/>
          <ac:picMkLst>
            <pc:docMk/>
            <pc:sldMk cId="400286969" sldId="262"/>
            <ac:picMk id="2060" creationId="{4B0AECC8-44BF-4AE1-ACA6-3B8C737C7428}"/>
          </ac:picMkLst>
        </pc:picChg>
        <pc:picChg chg="add mod">
          <ac:chgData name="Tara Holloway (1805072)" userId="0141b944-8de8-41a3-9ae6-0e547c64eedb" providerId="ADAL" clId="{85D9F14D-943D-4DE2-83C7-6BE24D2BC599}" dt="2020-06-14T15:05:42.169" v="1687" actId="14100"/>
          <ac:picMkLst>
            <pc:docMk/>
            <pc:sldMk cId="400286969" sldId="262"/>
            <ac:picMk id="2062" creationId="{0F81529D-4563-42A9-8256-C46C7BCB4C43}"/>
          </ac:picMkLst>
        </pc:picChg>
      </pc:sldChg>
      <pc:sldChg chg="addSp delSp modSp add mod setBg">
        <pc:chgData name="Tara Holloway (1805072)" userId="0141b944-8de8-41a3-9ae6-0e547c64eedb" providerId="ADAL" clId="{85D9F14D-943D-4DE2-83C7-6BE24D2BC599}" dt="2020-06-14T15:22:35.971" v="2254" actId="255"/>
        <pc:sldMkLst>
          <pc:docMk/>
          <pc:sldMk cId="2020584087" sldId="263"/>
        </pc:sldMkLst>
        <pc:spChg chg="add mod ord">
          <ac:chgData name="Tara Holloway (1805072)" userId="0141b944-8de8-41a3-9ae6-0e547c64eedb" providerId="ADAL" clId="{85D9F14D-943D-4DE2-83C7-6BE24D2BC599}" dt="2020-06-14T15:22:35.971" v="2254" actId="255"/>
          <ac:spMkLst>
            <pc:docMk/>
            <pc:sldMk cId="2020584087" sldId="263"/>
            <ac:spMk id="2" creationId="{99DCEE0D-E1F1-4B7E-9A2E-1B763366BCB9}"/>
          </ac:spMkLst>
        </pc:spChg>
        <pc:spChg chg="add del mod">
          <ac:chgData name="Tara Holloway (1805072)" userId="0141b944-8de8-41a3-9ae6-0e547c64eedb" providerId="ADAL" clId="{85D9F14D-943D-4DE2-83C7-6BE24D2BC599}" dt="2020-06-14T15:17:26.805" v="1832" actId="478"/>
          <ac:spMkLst>
            <pc:docMk/>
            <pc:sldMk cId="2020584087" sldId="263"/>
            <ac:spMk id="5" creationId="{1A5FB3B7-A801-47FE-9B20-46E6688C99AB}"/>
          </ac:spMkLst>
        </pc:spChg>
        <pc:spChg chg="add del mod">
          <ac:chgData name="Tara Holloway (1805072)" userId="0141b944-8de8-41a3-9ae6-0e547c64eedb" providerId="ADAL" clId="{85D9F14D-943D-4DE2-83C7-6BE24D2BC599}" dt="2020-06-14T15:17:10.952" v="1830" actId="478"/>
          <ac:spMkLst>
            <pc:docMk/>
            <pc:sldMk cId="2020584087" sldId="263"/>
            <ac:spMk id="10" creationId="{A6C6BB99-5A46-4984-85A6-D1CAFAE8245E}"/>
          </ac:spMkLst>
        </pc:spChg>
        <pc:spChg chg="add del mod">
          <ac:chgData name="Tara Holloway (1805072)" userId="0141b944-8de8-41a3-9ae6-0e547c64eedb" providerId="ADAL" clId="{85D9F14D-943D-4DE2-83C7-6BE24D2BC599}" dt="2020-06-14T15:17:33.561" v="1833" actId="478"/>
          <ac:spMkLst>
            <pc:docMk/>
            <pc:sldMk cId="2020584087" sldId="263"/>
            <ac:spMk id="13" creationId="{F3644D82-DB08-427D-AF40-396DADCC400A}"/>
          </ac:spMkLst>
        </pc:spChg>
        <pc:spChg chg="add del">
          <ac:chgData name="Tara Holloway (1805072)" userId="0141b944-8de8-41a3-9ae6-0e547c64eedb" providerId="ADAL" clId="{85D9F14D-943D-4DE2-83C7-6BE24D2BC599}" dt="2020-06-14T15:18:24.430" v="1838" actId="26606"/>
          <ac:spMkLst>
            <pc:docMk/>
            <pc:sldMk cId="2020584087" sldId="263"/>
            <ac:spMk id="18" creationId="{B497CCB5-5FC2-473C-AFCC-2430CEF1DF71}"/>
          </ac:spMkLst>
        </pc:spChg>
        <pc:spChg chg="add del">
          <ac:chgData name="Tara Holloway (1805072)" userId="0141b944-8de8-41a3-9ae6-0e547c64eedb" providerId="ADAL" clId="{85D9F14D-943D-4DE2-83C7-6BE24D2BC599}" dt="2020-06-14T15:18:24.430" v="1838" actId="26606"/>
          <ac:spMkLst>
            <pc:docMk/>
            <pc:sldMk cId="2020584087" sldId="263"/>
            <ac:spMk id="20" creationId="{599C8C75-BFDF-44E7-A028-EEB5EDD58817}"/>
          </ac:spMkLst>
        </pc:spChg>
        <pc:spChg chg="add">
          <ac:chgData name="Tara Holloway (1805072)" userId="0141b944-8de8-41a3-9ae6-0e547c64eedb" providerId="ADAL" clId="{85D9F14D-943D-4DE2-83C7-6BE24D2BC599}" dt="2020-06-14T15:18:24.430" v="1838" actId="26606"/>
          <ac:spMkLst>
            <pc:docMk/>
            <pc:sldMk cId="2020584087" sldId="263"/>
            <ac:spMk id="25" creationId="{B4D3D850-2041-4B7C-AED9-54DA385B14F7}"/>
          </ac:spMkLst>
        </pc:spChg>
        <pc:spChg chg="add">
          <ac:chgData name="Tara Holloway (1805072)" userId="0141b944-8de8-41a3-9ae6-0e547c64eedb" providerId="ADAL" clId="{85D9F14D-943D-4DE2-83C7-6BE24D2BC599}" dt="2020-06-14T15:18:24.430" v="1838" actId="26606"/>
          <ac:spMkLst>
            <pc:docMk/>
            <pc:sldMk cId="2020584087" sldId="263"/>
            <ac:spMk id="27" creationId="{5707F116-8EC0-4822-9067-186AC8C96EB8}"/>
          </ac:spMkLst>
        </pc:spChg>
        <pc:spChg chg="add">
          <ac:chgData name="Tara Holloway (1805072)" userId="0141b944-8de8-41a3-9ae6-0e547c64eedb" providerId="ADAL" clId="{85D9F14D-943D-4DE2-83C7-6BE24D2BC599}" dt="2020-06-14T15:18:24.430" v="1838" actId="26606"/>
          <ac:spMkLst>
            <pc:docMk/>
            <pc:sldMk cId="2020584087" sldId="263"/>
            <ac:spMk id="29" creationId="{49F1A7E4-819D-4D21-8E8B-32671A9F9853}"/>
          </ac:spMkLst>
        </pc:spChg>
        <pc:spChg chg="add">
          <ac:chgData name="Tara Holloway (1805072)" userId="0141b944-8de8-41a3-9ae6-0e547c64eedb" providerId="ADAL" clId="{85D9F14D-943D-4DE2-83C7-6BE24D2BC599}" dt="2020-06-14T15:18:24.430" v="1838" actId="26606"/>
          <ac:spMkLst>
            <pc:docMk/>
            <pc:sldMk cId="2020584087" sldId="263"/>
            <ac:spMk id="31" creationId="{CB64814D-A361-44E1-8D97-B83E41C8B280}"/>
          </ac:spMkLst>
        </pc:spChg>
        <pc:spChg chg="add">
          <ac:chgData name="Tara Holloway (1805072)" userId="0141b944-8de8-41a3-9ae6-0e547c64eedb" providerId="ADAL" clId="{85D9F14D-943D-4DE2-83C7-6BE24D2BC599}" dt="2020-06-14T15:18:24.430" v="1838" actId="26606"/>
          <ac:spMkLst>
            <pc:docMk/>
            <pc:sldMk cId="2020584087" sldId="263"/>
            <ac:spMk id="33" creationId="{852A6879-032A-4946-9CCA-44D38BEDF5F5}"/>
          </ac:spMkLst>
        </pc:spChg>
        <pc:spChg chg="add">
          <ac:chgData name="Tara Holloway (1805072)" userId="0141b944-8de8-41a3-9ae6-0e547c64eedb" providerId="ADAL" clId="{85D9F14D-943D-4DE2-83C7-6BE24D2BC599}" dt="2020-06-14T15:18:24.430" v="1838" actId="26606"/>
          <ac:spMkLst>
            <pc:docMk/>
            <pc:sldMk cId="2020584087" sldId="263"/>
            <ac:spMk id="35" creationId="{56AB08D7-F0FB-4965-B730-8B874214C283}"/>
          </ac:spMkLst>
        </pc:spChg>
        <pc:spChg chg="add">
          <ac:chgData name="Tara Holloway (1805072)" userId="0141b944-8de8-41a3-9ae6-0e547c64eedb" providerId="ADAL" clId="{85D9F14D-943D-4DE2-83C7-6BE24D2BC599}" dt="2020-06-14T15:18:24.430" v="1838" actId="26606"/>
          <ac:spMkLst>
            <pc:docMk/>
            <pc:sldMk cId="2020584087" sldId="263"/>
            <ac:spMk id="37" creationId="{148D9297-49FA-43ED-AC6B-E2F153B3A5A6}"/>
          </ac:spMkLst>
        </pc:spChg>
        <pc:spChg chg="add">
          <ac:chgData name="Tara Holloway (1805072)" userId="0141b944-8de8-41a3-9ae6-0e547c64eedb" providerId="ADAL" clId="{85D9F14D-943D-4DE2-83C7-6BE24D2BC599}" dt="2020-06-14T15:18:24.430" v="1838" actId="26606"/>
          <ac:spMkLst>
            <pc:docMk/>
            <pc:sldMk cId="2020584087" sldId="263"/>
            <ac:spMk id="39" creationId="{D3EB41F8-8868-4FC3-8553-94FEE5A8B818}"/>
          </ac:spMkLst>
        </pc:spChg>
        <pc:picChg chg="add mod ord">
          <ac:chgData name="Tara Holloway (1805072)" userId="0141b944-8de8-41a3-9ae6-0e547c64eedb" providerId="ADAL" clId="{85D9F14D-943D-4DE2-83C7-6BE24D2BC599}" dt="2020-06-14T15:18:24.430" v="1838" actId="26606"/>
          <ac:picMkLst>
            <pc:docMk/>
            <pc:sldMk cId="2020584087" sldId="263"/>
            <ac:picMk id="4" creationId="{7EC35FE5-C3D2-4003-895D-8B991B2B430F}"/>
          </ac:picMkLst>
        </pc:picChg>
        <pc:picChg chg="add mod ord">
          <ac:chgData name="Tara Holloway (1805072)" userId="0141b944-8de8-41a3-9ae6-0e547c64eedb" providerId="ADAL" clId="{85D9F14D-943D-4DE2-83C7-6BE24D2BC599}" dt="2020-06-14T15:18:24.430" v="1838" actId="26606"/>
          <ac:picMkLst>
            <pc:docMk/>
            <pc:sldMk cId="2020584087" sldId="263"/>
            <ac:picMk id="7" creationId="{1C201EAF-84F7-425C-9332-74AEF8FBE12C}"/>
          </ac:picMkLst>
        </pc:picChg>
        <pc:picChg chg="add mod ord">
          <ac:chgData name="Tara Holloway (1805072)" userId="0141b944-8de8-41a3-9ae6-0e547c64eedb" providerId="ADAL" clId="{85D9F14D-943D-4DE2-83C7-6BE24D2BC599}" dt="2020-06-14T15:18:24.430" v="1838" actId="26606"/>
          <ac:picMkLst>
            <pc:docMk/>
            <pc:sldMk cId="2020584087" sldId="263"/>
            <ac:picMk id="9" creationId="{B43B936B-3121-43BE-898C-1B3AFF927D0A}"/>
          </ac:picMkLst>
        </pc:picChg>
        <pc:picChg chg="add mod ord">
          <ac:chgData name="Tara Holloway (1805072)" userId="0141b944-8de8-41a3-9ae6-0e547c64eedb" providerId="ADAL" clId="{85D9F14D-943D-4DE2-83C7-6BE24D2BC599}" dt="2020-06-14T15:18:24.430" v="1838" actId="26606"/>
          <ac:picMkLst>
            <pc:docMk/>
            <pc:sldMk cId="2020584087" sldId="263"/>
            <ac:picMk id="12" creationId="{5D53039F-B5DB-4598-9866-F043D3D5171F}"/>
          </ac:picMkLst>
        </pc:picChg>
      </pc:sldChg>
      <pc:sldChg chg="addSp delSp modSp add mod setBg">
        <pc:chgData name="Tara Holloway (1805072)" userId="0141b944-8de8-41a3-9ae6-0e547c64eedb" providerId="ADAL" clId="{85D9F14D-943D-4DE2-83C7-6BE24D2BC599}" dt="2020-06-14T15:37:16.915" v="2761" actId="1076"/>
        <pc:sldMkLst>
          <pc:docMk/>
          <pc:sldMk cId="3046448725" sldId="264"/>
        </pc:sldMkLst>
        <pc:spChg chg="add mod ord">
          <ac:chgData name="Tara Holloway (1805072)" userId="0141b944-8de8-41a3-9ae6-0e547c64eedb" providerId="ADAL" clId="{85D9F14D-943D-4DE2-83C7-6BE24D2BC599}" dt="2020-06-14T15:37:16.915" v="2761" actId="1076"/>
          <ac:spMkLst>
            <pc:docMk/>
            <pc:sldMk cId="3046448725" sldId="264"/>
            <ac:spMk id="2" creationId="{DC1F75F7-E42B-4163-8014-3D744BE645D2}"/>
          </ac:spMkLst>
        </pc:spChg>
        <pc:spChg chg="add del mod">
          <ac:chgData name="Tara Holloway (1805072)" userId="0141b944-8de8-41a3-9ae6-0e547c64eedb" providerId="ADAL" clId="{85D9F14D-943D-4DE2-83C7-6BE24D2BC599}" dt="2020-06-14T15:26:18.829" v="2322" actId="478"/>
          <ac:spMkLst>
            <pc:docMk/>
            <pc:sldMk cId="3046448725" sldId="264"/>
            <ac:spMk id="5" creationId="{5B6BB19F-4606-413D-BD19-C66C89E0B260}"/>
          </ac:spMkLst>
        </pc:spChg>
        <pc:spChg chg="add del mod">
          <ac:chgData name="Tara Holloway (1805072)" userId="0141b944-8de8-41a3-9ae6-0e547c64eedb" providerId="ADAL" clId="{85D9F14D-943D-4DE2-83C7-6BE24D2BC599}" dt="2020-06-14T15:25:53.866" v="2282" actId="478"/>
          <ac:spMkLst>
            <pc:docMk/>
            <pc:sldMk cId="3046448725" sldId="264"/>
            <ac:spMk id="8" creationId="{62B00F48-D708-407D-9196-DDABD9796428}"/>
          </ac:spMkLst>
        </pc:spChg>
        <pc:spChg chg="add del mod">
          <ac:chgData name="Tara Holloway (1805072)" userId="0141b944-8de8-41a3-9ae6-0e547c64eedb" providerId="ADAL" clId="{85D9F14D-943D-4DE2-83C7-6BE24D2BC599}" dt="2020-06-14T15:26:14.263" v="2321" actId="478"/>
          <ac:spMkLst>
            <pc:docMk/>
            <pc:sldMk cId="3046448725" sldId="264"/>
            <ac:spMk id="11" creationId="{6018870D-41E2-4086-8CAB-6BDEFD2324F0}"/>
          </ac:spMkLst>
        </pc:spChg>
        <pc:spChg chg="add del">
          <ac:chgData name="Tara Holloway (1805072)" userId="0141b944-8de8-41a3-9ae6-0e547c64eedb" providerId="ADAL" clId="{85D9F14D-943D-4DE2-83C7-6BE24D2BC599}" dt="2020-06-14T15:25:41.661" v="2280" actId="26606"/>
          <ac:spMkLst>
            <pc:docMk/>
            <pc:sldMk cId="3046448725" sldId="264"/>
            <ac:spMk id="18" creationId="{D48D9584-D2FD-48CE-9E17-4E250B743B5F}"/>
          </ac:spMkLst>
        </pc:spChg>
        <pc:spChg chg="add del">
          <ac:chgData name="Tara Holloway (1805072)" userId="0141b944-8de8-41a3-9ae6-0e547c64eedb" providerId="ADAL" clId="{85D9F14D-943D-4DE2-83C7-6BE24D2BC599}" dt="2020-06-14T15:25:41.661" v="2280" actId="26606"/>
          <ac:spMkLst>
            <pc:docMk/>
            <pc:sldMk cId="3046448725" sldId="264"/>
            <ac:spMk id="20" creationId="{CA17DEF4-6C5D-41C6-8D93-5C7CFD7ADA5E}"/>
          </ac:spMkLst>
        </pc:spChg>
        <pc:spChg chg="add del">
          <ac:chgData name="Tara Holloway (1805072)" userId="0141b944-8de8-41a3-9ae6-0e547c64eedb" providerId="ADAL" clId="{85D9F14D-943D-4DE2-83C7-6BE24D2BC599}" dt="2020-06-14T15:25:41.661" v="2280" actId="26606"/>
          <ac:spMkLst>
            <pc:docMk/>
            <pc:sldMk cId="3046448725" sldId="264"/>
            <ac:spMk id="22" creationId="{22BBC5A3-5C8C-4FB9-AEFF-8778D2C98D29}"/>
          </ac:spMkLst>
        </pc:spChg>
        <pc:spChg chg="add del">
          <ac:chgData name="Tara Holloway (1805072)" userId="0141b944-8de8-41a3-9ae6-0e547c64eedb" providerId="ADAL" clId="{85D9F14D-943D-4DE2-83C7-6BE24D2BC599}" dt="2020-06-14T15:25:41.661" v="2280" actId="26606"/>
          <ac:spMkLst>
            <pc:docMk/>
            <pc:sldMk cId="3046448725" sldId="264"/>
            <ac:spMk id="24" creationId="{3BB917E8-D696-4787-96D6-521A9C42F9A5}"/>
          </ac:spMkLst>
        </pc:spChg>
        <pc:spChg chg="add del">
          <ac:chgData name="Tara Holloway (1805072)" userId="0141b944-8de8-41a3-9ae6-0e547c64eedb" providerId="ADAL" clId="{85D9F14D-943D-4DE2-83C7-6BE24D2BC599}" dt="2020-06-14T15:25:41.661" v="2280" actId="26606"/>
          <ac:spMkLst>
            <pc:docMk/>
            <pc:sldMk cId="3046448725" sldId="264"/>
            <ac:spMk id="26" creationId="{39F4C545-E278-42ED-9B78-2EBA464444A3}"/>
          </ac:spMkLst>
        </pc:spChg>
        <pc:spChg chg="add">
          <ac:chgData name="Tara Holloway (1805072)" userId="0141b944-8de8-41a3-9ae6-0e547c64eedb" providerId="ADAL" clId="{85D9F14D-943D-4DE2-83C7-6BE24D2BC599}" dt="2020-06-14T15:25:41.708" v="2281" actId="26606"/>
          <ac:spMkLst>
            <pc:docMk/>
            <pc:sldMk cId="3046448725" sldId="264"/>
            <ac:spMk id="28" creationId="{B497CCB5-5FC2-473C-AFCC-2430CEF1DF71}"/>
          </ac:spMkLst>
        </pc:spChg>
        <pc:spChg chg="add">
          <ac:chgData name="Tara Holloway (1805072)" userId="0141b944-8de8-41a3-9ae6-0e547c64eedb" providerId="ADAL" clId="{85D9F14D-943D-4DE2-83C7-6BE24D2BC599}" dt="2020-06-14T15:25:41.708" v="2281" actId="26606"/>
          <ac:spMkLst>
            <pc:docMk/>
            <pc:sldMk cId="3046448725" sldId="264"/>
            <ac:spMk id="29" creationId="{599C8C75-BFDF-44E7-A028-EEB5EDD58817}"/>
          </ac:spMkLst>
        </pc:spChg>
        <pc:picChg chg="add mod">
          <ac:chgData name="Tara Holloway (1805072)" userId="0141b944-8de8-41a3-9ae6-0e547c64eedb" providerId="ADAL" clId="{85D9F14D-943D-4DE2-83C7-6BE24D2BC599}" dt="2020-06-14T15:25:41.708" v="2281" actId="26606"/>
          <ac:picMkLst>
            <pc:docMk/>
            <pc:sldMk cId="3046448725" sldId="264"/>
            <ac:picMk id="4" creationId="{46C6CC3B-42AD-4548-8A58-947857A8049A}"/>
          </ac:picMkLst>
        </pc:picChg>
        <pc:picChg chg="add mod ord">
          <ac:chgData name="Tara Holloway (1805072)" userId="0141b944-8de8-41a3-9ae6-0e547c64eedb" providerId="ADAL" clId="{85D9F14D-943D-4DE2-83C7-6BE24D2BC599}" dt="2020-06-14T15:25:41.708" v="2281" actId="26606"/>
          <ac:picMkLst>
            <pc:docMk/>
            <pc:sldMk cId="3046448725" sldId="264"/>
            <ac:picMk id="7" creationId="{F24218DE-7BD1-47A7-9ADA-3EA331EBB138}"/>
          </ac:picMkLst>
        </pc:picChg>
        <pc:picChg chg="add mod ord">
          <ac:chgData name="Tara Holloway (1805072)" userId="0141b944-8de8-41a3-9ae6-0e547c64eedb" providerId="ADAL" clId="{85D9F14D-943D-4DE2-83C7-6BE24D2BC599}" dt="2020-06-14T15:25:41.708" v="2281" actId="26606"/>
          <ac:picMkLst>
            <pc:docMk/>
            <pc:sldMk cId="3046448725" sldId="264"/>
            <ac:picMk id="10" creationId="{92BED113-DFBA-42C2-8F5A-BAC6D1749778}"/>
          </ac:picMkLst>
        </pc:picChg>
        <pc:picChg chg="add mod ord">
          <ac:chgData name="Tara Holloway (1805072)" userId="0141b944-8de8-41a3-9ae6-0e547c64eedb" providerId="ADAL" clId="{85D9F14D-943D-4DE2-83C7-6BE24D2BC599}" dt="2020-06-14T15:25:41.708" v="2281" actId="26606"/>
          <ac:picMkLst>
            <pc:docMk/>
            <pc:sldMk cId="3046448725" sldId="264"/>
            <ac:picMk id="13" creationId="{17912034-0586-4A0B-9412-78D5858E86F6}"/>
          </ac:picMkLst>
        </pc:picChg>
      </pc:sldChg>
      <pc:sldChg chg="addSp delSp modSp add mod setBg">
        <pc:chgData name="Tara Holloway (1805072)" userId="0141b944-8de8-41a3-9ae6-0e547c64eedb" providerId="ADAL" clId="{85D9F14D-943D-4DE2-83C7-6BE24D2BC599}" dt="2020-06-14T15:55:45.950" v="3011" actId="20577"/>
        <pc:sldMkLst>
          <pc:docMk/>
          <pc:sldMk cId="2928243403" sldId="265"/>
        </pc:sldMkLst>
        <pc:spChg chg="add del mod">
          <ac:chgData name="Tara Holloway (1805072)" userId="0141b944-8de8-41a3-9ae6-0e547c64eedb" providerId="ADAL" clId="{85D9F14D-943D-4DE2-83C7-6BE24D2BC599}" dt="2020-06-14T15:43:46.211" v="2773" actId="478"/>
          <ac:spMkLst>
            <pc:docMk/>
            <pc:sldMk cId="2928243403" sldId="265"/>
            <ac:spMk id="2" creationId="{FFCD5C4A-0F68-43B7-95F3-765EAA6516F7}"/>
          </ac:spMkLst>
        </pc:spChg>
        <pc:spChg chg="add mod ord">
          <ac:chgData name="Tara Holloway (1805072)" userId="0141b944-8de8-41a3-9ae6-0e547c64eedb" providerId="ADAL" clId="{85D9F14D-943D-4DE2-83C7-6BE24D2BC599}" dt="2020-06-14T15:53:06.538" v="2844" actId="1076"/>
          <ac:spMkLst>
            <pc:docMk/>
            <pc:sldMk cId="2928243403" sldId="265"/>
            <ac:spMk id="3" creationId="{1342D6D6-CD87-4B0D-AB8E-8A95DD39D58A}"/>
          </ac:spMkLst>
        </pc:spChg>
        <pc:spChg chg="add mod">
          <ac:chgData name="Tara Holloway (1805072)" userId="0141b944-8de8-41a3-9ae6-0e547c64eedb" providerId="ADAL" clId="{85D9F14D-943D-4DE2-83C7-6BE24D2BC599}" dt="2020-06-14T15:52:38.858" v="2841" actId="1076"/>
          <ac:spMkLst>
            <pc:docMk/>
            <pc:sldMk cId="2928243403" sldId="265"/>
            <ac:spMk id="4" creationId="{0CEC57A1-BDAA-4326-BEB4-7210169B786A}"/>
          </ac:spMkLst>
        </pc:spChg>
        <pc:spChg chg="add mod">
          <ac:chgData name="Tara Holloway (1805072)" userId="0141b944-8de8-41a3-9ae6-0e547c64eedb" providerId="ADAL" clId="{85D9F14D-943D-4DE2-83C7-6BE24D2BC599}" dt="2020-06-14T15:52:49.625" v="2842" actId="1076"/>
          <ac:spMkLst>
            <pc:docMk/>
            <pc:sldMk cId="2928243403" sldId="265"/>
            <ac:spMk id="5" creationId="{A22943B2-EC86-4D06-8B91-3E7FC8298914}"/>
          </ac:spMkLst>
        </pc:spChg>
        <pc:spChg chg="add mod">
          <ac:chgData name="Tara Holloway (1805072)" userId="0141b944-8de8-41a3-9ae6-0e547c64eedb" providerId="ADAL" clId="{85D9F14D-943D-4DE2-83C7-6BE24D2BC599}" dt="2020-06-14T15:54:03.744" v="2871" actId="14100"/>
          <ac:spMkLst>
            <pc:docMk/>
            <pc:sldMk cId="2928243403" sldId="265"/>
            <ac:spMk id="6" creationId="{5C5F02CD-B7B0-4C3C-B30E-1BED5E3F6554}"/>
          </ac:spMkLst>
        </pc:spChg>
        <pc:spChg chg="add mod">
          <ac:chgData name="Tara Holloway (1805072)" userId="0141b944-8de8-41a3-9ae6-0e547c64eedb" providerId="ADAL" clId="{85D9F14D-943D-4DE2-83C7-6BE24D2BC599}" dt="2020-06-14T15:55:45.950" v="3011" actId="20577"/>
          <ac:spMkLst>
            <pc:docMk/>
            <pc:sldMk cId="2928243403" sldId="265"/>
            <ac:spMk id="7" creationId="{AE32B2FE-F80F-41C6-8A6C-F73CDE56CE88}"/>
          </ac:spMkLst>
        </pc:spChg>
        <pc:spChg chg="add">
          <ac:chgData name="Tara Holloway (1805072)" userId="0141b944-8de8-41a3-9ae6-0e547c64eedb" providerId="ADAL" clId="{85D9F14D-943D-4DE2-83C7-6BE24D2BC599}" dt="2020-06-14T15:51:57.375" v="2840" actId="26606"/>
          <ac:spMkLst>
            <pc:docMk/>
            <pc:sldMk cId="2928243403" sldId="265"/>
            <ac:spMk id="75" creationId="{7383B190-6BFB-422F-B667-06B7B25F096A}"/>
          </ac:spMkLst>
        </pc:spChg>
        <pc:picChg chg="add mod ord">
          <ac:chgData name="Tara Holloway (1805072)" userId="0141b944-8de8-41a3-9ae6-0e547c64eedb" providerId="ADAL" clId="{85D9F14D-943D-4DE2-83C7-6BE24D2BC599}" dt="2020-06-14T15:53:18.340" v="2846" actId="1076"/>
          <ac:picMkLst>
            <pc:docMk/>
            <pc:sldMk cId="2928243403" sldId="265"/>
            <ac:picMk id="3074" creationId="{A3FF7419-DBD4-476B-A4E7-2239039D744C}"/>
          </ac:picMkLst>
        </pc:picChg>
        <pc:picChg chg="add mod">
          <ac:chgData name="Tara Holloway (1805072)" userId="0141b944-8de8-41a3-9ae6-0e547c64eedb" providerId="ADAL" clId="{85D9F14D-943D-4DE2-83C7-6BE24D2BC599}" dt="2020-06-14T15:51:57.375" v="2840" actId="26606"/>
          <ac:picMkLst>
            <pc:docMk/>
            <pc:sldMk cId="2928243403" sldId="265"/>
            <ac:picMk id="3076" creationId="{C29A2765-6279-41C2-8456-16F559A59B66}"/>
          </ac:picMkLst>
        </pc:picChg>
        <pc:picChg chg="add mod ord">
          <ac:chgData name="Tara Holloway (1805072)" userId="0141b944-8de8-41a3-9ae6-0e547c64eedb" providerId="ADAL" clId="{85D9F14D-943D-4DE2-83C7-6BE24D2BC599}" dt="2020-06-14T15:53:12.362" v="2845" actId="1076"/>
          <ac:picMkLst>
            <pc:docMk/>
            <pc:sldMk cId="2928243403" sldId="265"/>
            <ac:picMk id="3078" creationId="{DFA3706C-A2EF-490A-AE41-08873E9BD5F1}"/>
          </ac:picMkLst>
        </pc:picChg>
        <pc:cxnChg chg="add">
          <ac:chgData name="Tara Holloway (1805072)" userId="0141b944-8de8-41a3-9ae6-0e547c64eedb" providerId="ADAL" clId="{85D9F14D-943D-4DE2-83C7-6BE24D2BC599}" dt="2020-06-14T15:51:57.375" v="2840" actId="26606"/>
          <ac:cxnSpMkLst>
            <pc:docMk/>
            <pc:sldMk cId="2928243403" sldId="265"/>
            <ac:cxnSpMk id="77" creationId="{ED28E597-4AF8-4D69-A9AB-A1EDC6156B04}"/>
          </ac:cxnSpMkLst>
        </pc:cxnChg>
      </pc:sldChg>
      <pc:sldChg chg="addSp modSp add">
        <pc:chgData name="Tara Holloway (1805072)" userId="0141b944-8de8-41a3-9ae6-0e547c64eedb" providerId="ADAL" clId="{85D9F14D-943D-4DE2-83C7-6BE24D2BC599}" dt="2020-06-14T16:14:35.758" v="3621" actId="14100"/>
        <pc:sldMkLst>
          <pc:docMk/>
          <pc:sldMk cId="4192999639" sldId="266"/>
        </pc:sldMkLst>
        <pc:spChg chg="add mod">
          <ac:chgData name="Tara Holloway (1805072)" userId="0141b944-8de8-41a3-9ae6-0e547c64eedb" providerId="ADAL" clId="{85D9F14D-943D-4DE2-83C7-6BE24D2BC599}" dt="2020-06-14T16:13:05.842" v="3614" actId="20577"/>
          <ac:spMkLst>
            <pc:docMk/>
            <pc:sldMk cId="4192999639" sldId="266"/>
            <ac:spMk id="2" creationId="{8F183452-E744-416B-A672-E132BDA3387A}"/>
          </ac:spMkLst>
        </pc:spChg>
        <pc:picChg chg="add mod">
          <ac:chgData name="Tara Holloway (1805072)" userId="0141b944-8de8-41a3-9ae6-0e547c64eedb" providerId="ADAL" clId="{85D9F14D-943D-4DE2-83C7-6BE24D2BC599}" dt="2020-06-14T15:59:58.759" v="3014" actId="1076"/>
          <ac:picMkLst>
            <pc:docMk/>
            <pc:sldMk cId="4192999639" sldId="266"/>
            <ac:picMk id="4098" creationId="{6835C16F-1EA2-4280-BD18-400E821FBE44}"/>
          </ac:picMkLst>
        </pc:picChg>
        <pc:picChg chg="add mod">
          <ac:chgData name="Tara Holloway (1805072)" userId="0141b944-8de8-41a3-9ae6-0e547c64eedb" providerId="ADAL" clId="{85D9F14D-943D-4DE2-83C7-6BE24D2BC599}" dt="2020-06-14T16:14:30.054" v="3620" actId="14100"/>
          <ac:picMkLst>
            <pc:docMk/>
            <pc:sldMk cId="4192999639" sldId="266"/>
            <ac:picMk id="4100" creationId="{8CFDBD97-6DE4-43F0-A138-96A0405F054E}"/>
          </ac:picMkLst>
        </pc:picChg>
        <pc:picChg chg="add mod">
          <ac:chgData name="Tara Holloway (1805072)" userId="0141b944-8de8-41a3-9ae6-0e547c64eedb" providerId="ADAL" clId="{85D9F14D-943D-4DE2-83C7-6BE24D2BC599}" dt="2020-06-14T16:14:15.777" v="3616" actId="1076"/>
          <ac:picMkLst>
            <pc:docMk/>
            <pc:sldMk cId="4192999639" sldId="266"/>
            <ac:picMk id="4102" creationId="{87E42797-20F5-43F8-BDB0-DB5AB80649D6}"/>
          </ac:picMkLst>
        </pc:picChg>
        <pc:picChg chg="add mod">
          <ac:chgData name="Tara Holloway (1805072)" userId="0141b944-8de8-41a3-9ae6-0e547c64eedb" providerId="ADAL" clId="{85D9F14D-943D-4DE2-83C7-6BE24D2BC599}" dt="2020-06-14T16:14:35.758" v="3621" actId="14100"/>
          <ac:picMkLst>
            <pc:docMk/>
            <pc:sldMk cId="4192999639" sldId="266"/>
            <ac:picMk id="4104" creationId="{8DA2B2C3-44DC-430A-94C4-9BE9C0A4CE9A}"/>
          </ac:picMkLst>
        </pc:picChg>
        <pc:picChg chg="add mod">
          <ac:chgData name="Tara Holloway (1805072)" userId="0141b944-8de8-41a3-9ae6-0e547c64eedb" providerId="ADAL" clId="{85D9F14D-943D-4DE2-83C7-6BE24D2BC599}" dt="2020-06-14T16:14:22.672" v="3618" actId="14100"/>
          <ac:picMkLst>
            <pc:docMk/>
            <pc:sldMk cId="4192999639" sldId="266"/>
            <ac:picMk id="4106" creationId="{2583E366-A502-4751-8D08-4CA2008B6834}"/>
          </ac:picMkLst>
        </pc:picChg>
      </pc:sldChg>
      <pc:sldChg chg="addSp delSp modSp add mod setBg">
        <pc:chgData name="Tara Holloway (1805072)" userId="0141b944-8de8-41a3-9ae6-0e547c64eedb" providerId="ADAL" clId="{85D9F14D-943D-4DE2-83C7-6BE24D2BC599}" dt="2020-06-14T16:46:36.401" v="4256" actId="255"/>
        <pc:sldMkLst>
          <pc:docMk/>
          <pc:sldMk cId="1790326129" sldId="267"/>
        </pc:sldMkLst>
        <pc:spChg chg="add mod ord">
          <ac:chgData name="Tara Holloway (1805072)" userId="0141b944-8de8-41a3-9ae6-0e547c64eedb" providerId="ADAL" clId="{85D9F14D-943D-4DE2-83C7-6BE24D2BC599}" dt="2020-06-14T16:36:08.040" v="4050" actId="1076"/>
          <ac:spMkLst>
            <pc:docMk/>
            <pc:sldMk cId="1790326129" sldId="267"/>
            <ac:spMk id="2" creationId="{E5D56F4F-AD8C-44A2-8398-66D78DB025FC}"/>
          </ac:spMkLst>
        </pc:spChg>
        <pc:spChg chg="add mod ord">
          <ac:chgData name="Tara Holloway (1805072)" userId="0141b944-8de8-41a3-9ae6-0e547c64eedb" providerId="ADAL" clId="{85D9F14D-943D-4DE2-83C7-6BE24D2BC599}" dt="2020-06-14T16:37:15.947" v="4059" actId="115"/>
          <ac:spMkLst>
            <pc:docMk/>
            <pc:sldMk cId="1790326129" sldId="267"/>
            <ac:spMk id="3" creationId="{E9FEDFB9-C968-4F7C-81F5-9036F8B0C982}"/>
          </ac:spMkLst>
        </pc:spChg>
        <pc:spChg chg="add mod">
          <ac:chgData name="Tara Holloway (1805072)" userId="0141b944-8de8-41a3-9ae6-0e547c64eedb" providerId="ADAL" clId="{85D9F14D-943D-4DE2-83C7-6BE24D2BC599}" dt="2020-06-14T16:46:36.401" v="4256" actId="255"/>
          <ac:spMkLst>
            <pc:docMk/>
            <pc:sldMk cId="1790326129" sldId="267"/>
            <ac:spMk id="4" creationId="{4623AD7B-1378-4393-A821-B2596CAE186A}"/>
          </ac:spMkLst>
        </pc:spChg>
        <pc:spChg chg="add mod">
          <ac:chgData name="Tara Holloway (1805072)" userId="0141b944-8de8-41a3-9ae6-0e547c64eedb" providerId="ADAL" clId="{85D9F14D-943D-4DE2-83C7-6BE24D2BC599}" dt="2020-06-14T16:37:06.060" v="4058" actId="2711"/>
          <ac:spMkLst>
            <pc:docMk/>
            <pc:sldMk cId="1790326129" sldId="267"/>
            <ac:spMk id="5" creationId="{B26FC43B-8E92-4602-9774-14F0FB0CC787}"/>
          </ac:spMkLst>
        </pc:spChg>
        <pc:spChg chg="add del mod">
          <ac:chgData name="Tara Holloway (1805072)" userId="0141b944-8de8-41a3-9ae6-0e547c64eedb" providerId="ADAL" clId="{85D9F14D-943D-4DE2-83C7-6BE24D2BC599}" dt="2020-06-14T16:35:13.333" v="4042" actId="478"/>
          <ac:spMkLst>
            <pc:docMk/>
            <pc:sldMk cId="1790326129" sldId="267"/>
            <ac:spMk id="6" creationId="{5CB6ECCB-8671-4439-9FC6-3F2A5635F09C}"/>
          </ac:spMkLst>
        </pc:spChg>
        <pc:spChg chg="add mod">
          <ac:chgData name="Tara Holloway (1805072)" userId="0141b944-8de8-41a3-9ae6-0e547c64eedb" providerId="ADAL" clId="{85D9F14D-943D-4DE2-83C7-6BE24D2BC599}" dt="2020-06-14T16:46:19.307" v="4254" actId="115"/>
          <ac:spMkLst>
            <pc:docMk/>
            <pc:sldMk cId="1790326129" sldId="267"/>
            <ac:spMk id="7" creationId="{C3B85D86-D80D-47C4-A2F1-38869810DAE3}"/>
          </ac:spMkLst>
        </pc:spChg>
        <pc:spChg chg="add">
          <ac:chgData name="Tara Holloway (1805072)" userId="0141b944-8de8-41a3-9ae6-0e547c64eedb" providerId="ADAL" clId="{85D9F14D-943D-4DE2-83C7-6BE24D2BC599}" dt="2020-06-14T16:35:45.986" v="4047" actId="26606"/>
          <ac:spMkLst>
            <pc:docMk/>
            <pc:sldMk cId="1790326129" sldId="267"/>
            <ac:spMk id="77" creationId="{B43B9CA2-4B31-4ACD-9A9F-B8E6C6420386}"/>
          </ac:spMkLst>
        </pc:spChg>
        <pc:spChg chg="add">
          <ac:chgData name="Tara Holloway (1805072)" userId="0141b944-8de8-41a3-9ae6-0e547c64eedb" providerId="ADAL" clId="{85D9F14D-943D-4DE2-83C7-6BE24D2BC599}" dt="2020-06-14T16:35:45.986" v="4047" actId="26606"/>
          <ac:spMkLst>
            <pc:docMk/>
            <pc:sldMk cId="1790326129" sldId="267"/>
            <ac:spMk id="79" creationId="{33F94DB1-BC5D-454D-845C-7BA3A1F46999}"/>
          </ac:spMkLst>
        </pc:spChg>
        <pc:spChg chg="add">
          <ac:chgData name="Tara Holloway (1805072)" userId="0141b944-8de8-41a3-9ae6-0e547c64eedb" providerId="ADAL" clId="{85D9F14D-943D-4DE2-83C7-6BE24D2BC599}" dt="2020-06-14T16:35:45.986" v="4047" actId="26606"/>
          <ac:spMkLst>
            <pc:docMk/>
            <pc:sldMk cId="1790326129" sldId="267"/>
            <ac:spMk id="81" creationId="{5676B86F-860B-4586-BCAA-C0650C09B7B9}"/>
          </ac:spMkLst>
        </pc:spChg>
        <pc:spChg chg="add">
          <ac:chgData name="Tara Holloway (1805072)" userId="0141b944-8de8-41a3-9ae6-0e547c64eedb" providerId="ADAL" clId="{85D9F14D-943D-4DE2-83C7-6BE24D2BC599}" dt="2020-06-14T16:35:45.986" v="4047" actId="26606"/>
          <ac:spMkLst>
            <pc:docMk/>
            <pc:sldMk cId="1790326129" sldId="267"/>
            <ac:spMk id="83" creationId="{8C818ED5-2F56-4171-9445-3AA4F4462396}"/>
          </ac:spMkLst>
        </pc:spChg>
        <pc:spChg chg="add">
          <ac:chgData name="Tara Holloway (1805072)" userId="0141b944-8de8-41a3-9ae6-0e547c64eedb" providerId="ADAL" clId="{85D9F14D-943D-4DE2-83C7-6BE24D2BC599}" dt="2020-06-14T16:35:45.986" v="4047" actId="26606"/>
          <ac:spMkLst>
            <pc:docMk/>
            <pc:sldMk cId="1790326129" sldId="267"/>
            <ac:spMk id="85" creationId="{DE74FCE8-866C-4AFA-B45C-FACE2A6094E4}"/>
          </ac:spMkLst>
        </pc:spChg>
        <pc:picChg chg="add mod">
          <ac:chgData name="Tara Holloway (1805072)" userId="0141b944-8de8-41a3-9ae6-0e547c64eedb" providerId="ADAL" clId="{85D9F14D-943D-4DE2-83C7-6BE24D2BC599}" dt="2020-06-14T16:35:45.986" v="4047" actId="26606"/>
          <ac:picMkLst>
            <pc:docMk/>
            <pc:sldMk cId="1790326129" sldId="267"/>
            <ac:picMk id="5122" creationId="{E1851A37-1000-4543-8FF7-0574278967B4}"/>
          </ac:picMkLst>
        </pc:picChg>
        <pc:picChg chg="add mod">
          <ac:chgData name="Tara Holloway (1805072)" userId="0141b944-8de8-41a3-9ae6-0e547c64eedb" providerId="ADAL" clId="{85D9F14D-943D-4DE2-83C7-6BE24D2BC599}" dt="2020-06-14T16:35:45.986" v="4047" actId="26606"/>
          <ac:picMkLst>
            <pc:docMk/>
            <pc:sldMk cId="1790326129" sldId="267"/>
            <ac:picMk id="5124" creationId="{387F25AD-848F-4403-B5B0-416BC559CA1C}"/>
          </ac:picMkLst>
        </pc:picChg>
        <pc:picChg chg="add del mod">
          <ac:chgData name="Tara Holloway (1805072)" userId="0141b944-8de8-41a3-9ae6-0e547c64eedb" providerId="ADAL" clId="{85D9F14D-943D-4DE2-83C7-6BE24D2BC599}" dt="2020-06-14T16:35:29.665" v="4044" actId="478"/>
          <ac:picMkLst>
            <pc:docMk/>
            <pc:sldMk cId="1790326129" sldId="267"/>
            <ac:picMk id="5126" creationId="{EF3C892B-E98E-42FA-B0E0-8F3E9F36A1F3}"/>
          </ac:picMkLst>
        </pc:picChg>
        <pc:picChg chg="add mod ord">
          <ac:chgData name="Tara Holloway (1805072)" userId="0141b944-8de8-41a3-9ae6-0e547c64eedb" providerId="ADAL" clId="{85D9F14D-943D-4DE2-83C7-6BE24D2BC599}" dt="2020-06-14T16:35:45.986" v="4047" actId="26606"/>
          <ac:picMkLst>
            <pc:docMk/>
            <pc:sldMk cId="1790326129" sldId="267"/>
            <ac:picMk id="5128" creationId="{EE9C664C-B103-47CC-B927-E44E89FDDF33}"/>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19/06/2020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19/06/2020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19/06/2020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19/06/2020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19/06/2020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19/06/2020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en.wikipedia.org/wiki/Nature_photography"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en.wikipedia.org/wiki/Danaus_chrysippus" TargetMode="External"/><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hyperlink" Target="https://en.wikiquote.org/wiki/Bees" TargetMode="External"/><Relationship Id="rId2" Type="http://schemas.openxmlformats.org/officeDocument/2006/relationships/image" Target="../media/image6.jpeg"/><Relationship Id="rId1" Type="http://schemas.openxmlformats.org/officeDocument/2006/relationships/slideLayout" Target="../slideLayouts/slideLayout7.xml"/><Relationship Id="rId6" Type="http://schemas.openxmlformats.org/officeDocument/2006/relationships/image" Target="../media/image8.jpeg"/><Relationship Id="rId5" Type="http://schemas.openxmlformats.org/officeDocument/2006/relationships/hyperlink" Target="https://en.wikipedia.org/wiki/Italian_bee" TargetMode="External"/><Relationship Id="rId4" Type="http://schemas.openxmlformats.org/officeDocument/2006/relationships/image" Target="../media/image7.jpeg"/></Relationships>
</file>

<file path=ppt/slides/_rels/slide4.xml.rels><?xml version="1.0" encoding="UTF-8" standalone="yes"?>
<Relationships xmlns="http://schemas.openxmlformats.org/package/2006/relationships"><Relationship Id="rId8" Type="http://schemas.openxmlformats.org/officeDocument/2006/relationships/image" Target="../media/image13.jpg"/><Relationship Id="rId3" Type="http://schemas.openxmlformats.org/officeDocument/2006/relationships/image" Target="../media/image10.jpeg"/><Relationship Id="rId7" Type="http://schemas.openxmlformats.org/officeDocument/2006/relationships/hyperlink" Target="https://www.flickr.com/photos/justintung/5976230435" TargetMode="External"/><Relationship Id="rId2" Type="http://schemas.openxmlformats.org/officeDocument/2006/relationships/image" Target="../media/image9.jpeg"/><Relationship Id="rId1" Type="http://schemas.openxmlformats.org/officeDocument/2006/relationships/slideLayout" Target="../slideLayouts/slideLayout7.xml"/><Relationship Id="rId6" Type="http://schemas.openxmlformats.org/officeDocument/2006/relationships/image" Target="../media/image12.jpg"/><Relationship Id="rId5" Type="http://schemas.openxmlformats.org/officeDocument/2006/relationships/hyperlink" Target="http://www.solagratiamom.com/2013/09/cycle-2-week-4-kings-and-ecosystems.html" TargetMode="External"/><Relationship Id="rId4" Type="http://schemas.openxmlformats.org/officeDocument/2006/relationships/image" Target="../media/image11.JPG"/><Relationship Id="rId9" Type="http://schemas.openxmlformats.org/officeDocument/2006/relationships/hyperlink" Target="https://aristonorganic.wordpress.com/category/allotments/" TargetMode="External"/></Relationships>
</file>

<file path=ppt/slides/_rels/slide5.xml.rels><?xml version="1.0" encoding="UTF-8" standalone="yes"?>
<Relationships xmlns="http://schemas.openxmlformats.org/package/2006/relationships"><Relationship Id="rId8" Type="http://schemas.openxmlformats.org/officeDocument/2006/relationships/image" Target="../media/image17.jpg"/><Relationship Id="rId3" Type="http://schemas.openxmlformats.org/officeDocument/2006/relationships/hyperlink" Target="https://www.flickr.com/photos/16180154@N07/5607066005" TargetMode="External"/><Relationship Id="rId7" Type="http://schemas.openxmlformats.org/officeDocument/2006/relationships/hyperlink" Target="https://showmeoz.wordpress.com/2011/08/01/ladybug-ladybug" TargetMode="External"/><Relationship Id="rId2" Type="http://schemas.openxmlformats.org/officeDocument/2006/relationships/image" Target="../media/image14.jpg"/><Relationship Id="rId1" Type="http://schemas.openxmlformats.org/officeDocument/2006/relationships/slideLayout" Target="../slideLayouts/slideLayout7.xml"/><Relationship Id="rId6" Type="http://schemas.openxmlformats.org/officeDocument/2006/relationships/image" Target="../media/image16.jpg"/><Relationship Id="rId11" Type="http://schemas.openxmlformats.org/officeDocument/2006/relationships/hyperlink" Target="https://en.wikipedia.org/wiki/Wikipedia:Featured_picture_candidates/May-2007" TargetMode="External"/><Relationship Id="rId5" Type="http://schemas.openxmlformats.org/officeDocument/2006/relationships/hyperlink" Target="https://mindyourdirt.com/2016/05/30/we-have-a-vacancy-building-an-bug-hotel-for-solitary-bees/" TargetMode="External"/><Relationship Id="rId10" Type="http://schemas.openxmlformats.org/officeDocument/2006/relationships/image" Target="../media/image18.jpg"/><Relationship Id="rId4" Type="http://schemas.openxmlformats.org/officeDocument/2006/relationships/image" Target="../media/image15.jpg"/><Relationship Id="rId9" Type="http://schemas.openxmlformats.org/officeDocument/2006/relationships/hyperlink" Target="http://abugblog.blogspot.com/2012/02/impact-of-harlequins-on-native-ladybird.html" TargetMode="External"/></Relationships>
</file>

<file path=ppt/slides/_rels/slide6.xml.rels><?xml version="1.0" encoding="UTF-8" standalone="yes"?>
<Relationships xmlns="http://schemas.openxmlformats.org/package/2006/relationships"><Relationship Id="rId8" Type="http://schemas.openxmlformats.org/officeDocument/2006/relationships/image" Target="../media/image22.JPG"/><Relationship Id="rId3" Type="http://schemas.openxmlformats.org/officeDocument/2006/relationships/hyperlink" Target="http://abugblog.blogspot.com/2010/07/cinnabar-moths-and-caterpillars.html" TargetMode="External"/><Relationship Id="rId7" Type="http://schemas.openxmlformats.org/officeDocument/2006/relationships/hyperlink" Target="https://commons.wikimedia.org/wiki/File:A_bundle_of_caterpillars_-_geograph.org.uk_-_427496.jpg" TargetMode="External"/><Relationship Id="rId12" Type="http://schemas.openxmlformats.org/officeDocument/2006/relationships/image" Target="../media/image24.jpg"/><Relationship Id="rId2" Type="http://schemas.openxmlformats.org/officeDocument/2006/relationships/image" Target="../media/image19.jpg"/><Relationship Id="rId1" Type="http://schemas.openxmlformats.org/officeDocument/2006/relationships/slideLayout" Target="../slideLayouts/slideLayout7.xml"/><Relationship Id="rId6" Type="http://schemas.openxmlformats.org/officeDocument/2006/relationships/image" Target="../media/image21.jpg"/><Relationship Id="rId11" Type="http://schemas.openxmlformats.org/officeDocument/2006/relationships/hyperlink" Target="http://sageandzoo.com/2013/06/25/butterfly-life-cycle-download/" TargetMode="External"/><Relationship Id="rId5" Type="http://schemas.openxmlformats.org/officeDocument/2006/relationships/hyperlink" Target="https://pixabay.com/en/monarch-caterpillar-monarch-nature-2482116/" TargetMode="External"/><Relationship Id="rId10" Type="http://schemas.openxmlformats.org/officeDocument/2006/relationships/image" Target="../media/image23.jpg"/><Relationship Id="rId4" Type="http://schemas.openxmlformats.org/officeDocument/2006/relationships/image" Target="../media/image20.jpg"/><Relationship Id="rId9" Type="http://schemas.openxmlformats.org/officeDocument/2006/relationships/hyperlink" Target="http://ipkitten.blogspot.com/2012/01/faccenda-chickens-rule-roost-as-judge.html"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7.xml"/><Relationship Id="rId6" Type="http://schemas.openxmlformats.org/officeDocument/2006/relationships/image" Target="../media/image29.jpeg"/><Relationship Id="rId5" Type="http://schemas.openxmlformats.org/officeDocument/2006/relationships/image" Target="../media/image28.jpeg"/><Relationship Id="rId4" Type="http://schemas.openxmlformats.org/officeDocument/2006/relationships/image" Target="../media/image27.jpeg"/></Relationships>
</file>

<file path=ppt/slides/_rels/slide8.xml.rels><?xml version="1.0" encoding="UTF-8" standalone="yes"?>
<Relationships xmlns="http://schemas.openxmlformats.org/package/2006/relationships"><Relationship Id="rId8" Type="http://schemas.openxmlformats.org/officeDocument/2006/relationships/image" Target="../media/image33.jpeg"/><Relationship Id="rId3" Type="http://schemas.openxmlformats.org/officeDocument/2006/relationships/hyperlink" Target="http://www.british-garden-birds.com/" TargetMode="External"/><Relationship Id="rId7" Type="http://schemas.openxmlformats.org/officeDocument/2006/relationships/hyperlink" Target="https://miradordesign.wordpress.com/2014/09/16/travel-theme-noise-garden-birds/" TargetMode="External"/><Relationship Id="rId2" Type="http://schemas.openxmlformats.org/officeDocument/2006/relationships/image" Target="../media/image30.jpg"/><Relationship Id="rId1" Type="http://schemas.openxmlformats.org/officeDocument/2006/relationships/slideLayout" Target="../slideLayouts/slideLayout7.xml"/><Relationship Id="rId6" Type="http://schemas.openxmlformats.org/officeDocument/2006/relationships/image" Target="../media/image32.jpg"/><Relationship Id="rId5" Type="http://schemas.openxmlformats.org/officeDocument/2006/relationships/hyperlink" Target="http://www.british-garden-birds.com/index.html" TargetMode="External"/><Relationship Id="rId4" Type="http://schemas.openxmlformats.org/officeDocument/2006/relationships/image" Target="../media/image31.jpg"/><Relationship Id="rId9" Type="http://schemas.openxmlformats.org/officeDocument/2006/relationships/hyperlink" Target="https://pxhere.com/en/photo/747451" TargetMode="External"/></Relationships>
</file>

<file path=ppt/slides/_rels/slide9.xml.rels><?xml version="1.0" encoding="UTF-8" standalone="yes"?>
<Relationships xmlns="http://schemas.openxmlformats.org/package/2006/relationships"><Relationship Id="rId8" Type="http://schemas.openxmlformats.org/officeDocument/2006/relationships/image" Target="../media/image37.jpg"/><Relationship Id="rId3" Type="http://schemas.openxmlformats.org/officeDocument/2006/relationships/hyperlink" Target="http://www.peakpx.com/hedgehogs" TargetMode="External"/><Relationship Id="rId7" Type="http://schemas.openxmlformats.org/officeDocument/2006/relationships/hyperlink" Target="https://en.wikipedia.org/wiki/Hedgehogs_in_New_Zealand" TargetMode="External"/><Relationship Id="rId2" Type="http://schemas.openxmlformats.org/officeDocument/2006/relationships/image" Target="../media/image34.jpg"/><Relationship Id="rId1" Type="http://schemas.openxmlformats.org/officeDocument/2006/relationships/slideLayout" Target="../slideLayouts/slideLayout7.xml"/><Relationship Id="rId6" Type="http://schemas.openxmlformats.org/officeDocument/2006/relationships/image" Target="../media/image36.jpg"/><Relationship Id="rId5" Type="http://schemas.openxmlformats.org/officeDocument/2006/relationships/hyperlink" Target="http://greenparty.org.uk/leaders-blog/2013/08/02/hedgehogs-are-an-appropriate-symbol-for-all-of-our-embattled-species/" TargetMode="External"/><Relationship Id="rId4" Type="http://schemas.openxmlformats.org/officeDocument/2006/relationships/image" Target="../media/image35.jpg"/><Relationship Id="rId9" Type="http://schemas.openxmlformats.org/officeDocument/2006/relationships/hyperlink" Target="https://www.flickr.com/photos/jo_garbutt/14165206762"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jpeg"/><Relationship Id="rId1" Type="http://schemas.openxmlformats.org/officeDocument/2006/relationships/slideLayout" Target="../slideLayouts/slideLayout7.xml"/><Relationship Id="rId4" Type="http://schemas.openxmlformats.org/officeDocument/2006/relationships/image" Target="../media/image40.jpeg"/></Relationships>
</file>

<file path=ppt/slides/_rels/slide11.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1.jpeg"/><Relationship Id="rId1" Type="http://schemas.openxmlformats.org/officeDocument/2006/relationships/slideLayout" Target="../slideLayouts/slideLayout7.xml"/><Relationship Id="rId6" Type="http://schemas.openxmlformats.org/officeDocument/2006/relationships/image" Target="../media/image45.jpeg"/><Relationship Id="rId5" Type="http://schemas.openxmlformats.org/officeDocument/2006/relationships/image" Target="../media/image44.jpeg"/><Relationship Id="rId4" Type="http://schemas.openxmlformats.org/officeDocument/2006/relationships/image" Target="../media/image43.jpeg"/></Relationships>
</file>

<file path=ppt/slides/_rels/slide12.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46.jpeg"/><Relationship Id="rId1" Type="http://schemas.openxmlformats.org/officeDocument/2006/relationships/slideLayout" Target="../slideLayouts/slideLayout7.xml"/><Relationship Id="rId4" Type="http://schemas.openxmlformats.org/officeDocument/2006/relationships/image" Target="../media/image48.jpeg"/></Relationships>
</file>

<file path=ppt/slides/_rels/slide13.xml.rels><?xml version="1.0" encoding="UTF-8" standalone="yes"?>
<Relationships xmlns="http://schemas.openxmlformats.org/package/2006/relationships"><Relationship Id="rId3" Type="http://schemas.openxmlformats.org/officeDocument/2006/relationships/hyperlink" Target="http://pomprint.deviantart.com/art/Daffodil-Stock-292046783" TargetMode="External"/><Relationship Id="rId7" Type="http://schemas.openxmlformats.org/officeDocument/2006/relationships/hyperlink" Target="https://en.wikipedia.org/wiki/Poppy" TargetMode="External"/><Relationship Id="rId2" Type="http://schemas.openxmlformats.org/officeDocument/2006/relationships/image" Target="../media/image49.png"/><Relationship Id="rId1" Type="http://schemas.openxmlformats.org/officeDocument/2006/relationships/slideLayout" Target="../slideLayouts/slideLayout7.xml"/><Relationship Id="rId6" Type="http://schemas.openxmlformats.org/officeDocument/2006/relationships/image" Target="../media/image51.jpeg"/><Relationship Id="rId5" Type="http://schemas.openxmlformats.org/officeDocument/2006/relationships/hyperlink" Target="https://en.wikipedia.org/wiki/Ilex_opaca" TargetMode="External"/><Relationship Id="rId4" Type="http://schemas.openxmlformats.org/officeDocument/2006/relationships/image" Target="../media/image50.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waterfall with trees on the side of a river&#10;&#10;Description generated with very high confidence">
            <a:extLst>
              <a:ext uri="{FF2B5EF4-FFF2-40B4-BE49-F238E27FC236}">
                <a16:creationId xmlns:a16="http://schemas.microsoft.com/office/drawing/2014/main" id="{906E2979-9109-40E0-94B5-BF73216DD14B}"/>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17656" r="9091" b="6305"/>
          <a:stretch/>
        </p:blipFill>
        <p:spPr>
          <a:xfrm>
            <a:off x="20" y="10"/>
            <a:ext cx="12191980" cy="6857990"/>
          </a:xfrm>
          <a:prstGeom prst="rect">
            <a:avLst/>
          </a:prstGeom>
        </p:spPr>
      </p:pic>
      <p:sp>
        <p:nvSpPr>
          <p:cNvPr id="12" name="Rectangle 11">
            <a:extLst>
              <a:ext uri="{FF2B5EF4-FFF2-40B4-BE49-F238E27FC236}">
                <a16:creationId xmlns:a16="http://schemas.microsoft.com/office/drawing/2014/main" id="{A44CD100-6267-4E62-AA64-2182A3A6A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rgbClr val="000000">
                  <a:alpha val="30000"/>
                </a:srgbClr>
              </a:gs>
              <a:gs pos="33000">
                <a:srgbClr val="000000">
                  <a:alpha val="20000"/>
                </a:srgbClr>
              </a:gs>
              <a:gs pos="0">
                <a:srgbClr val="000000">
                  <a:alpha val="0"/>
                </a:srgbClr>
              </a:gs>
              <a:gs pos="100000">
                <a:srgbClr val="000000">
                  <a:alpha val="30000"/>
                </a:srgb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77981" y="1122362"/>
            <a:ext cx="4023360" cy="2802219"/>
          </a:xfrm>
        </p:spPr>
        <p:txBody>
          <a:bodyPr anchor="b">
            <a:normAutofit/>
          </a:bodyPr>
          <a:lstStyle/>
          <a:p>
            <a:pPr algn="l"/>
            <a:r>
              <a:rPr lang="en-GB" sz="3200" b="1">
                <a:solidFill>
                  <a:srgbClr val="FFFFFF"/>
                </a:solidFill>
                <a:latin typeface="Arial"/>
                <a:cs typeface="Calibri Light"/>
              </a:rPr>
              <a:t>My Nature Scrapbook.</a:t>
            </a:r>
            <a:endParaRPr lang="en-GB" sz="3200" b="1">
              <a:solidFill>
                <a:srgbClr val="FFFFFF"/>
              </a:solidFill>
              <a:latin typeface="Arial"/>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E94A638-93D8-4235-8B92-D4197B4651EF}"/>
              </a:ext>
            </a:extLst>
          </p:cNvPr>
          <p:cNvSpPr txBox="1"/>
          <p:nvPr/>
        </p:nvSpPr>
        <p:spPr>
          <a:xfrm>
            <a:off x="597199" y="482181"/>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000" b="1" u="sng" dirty="0">
                <a:latin typeface="Arial"/>
                <a:cs typeface="Calibri"/>
              </a:rPr>
              <a:t>Butterflies.</a:t>
            </a:r>
          </a:p>
        </p:txBody>
      </p:sp>
      <p:pic>
        <p:nvPicPr>
          <p:cNvPr id="4" name="Picture 4" descr="A picture containing table, sitting, flower, yellow&#10;&#10;Description generated with very high confidence">
            <a:extLst>
              <a:ext uri="{FF2B5EF4-FFF2-40B4-BE49-F238E27FC236}">
                <a16:creationId xmlns:a16="http://schemas.microsoft.com/office/drawing/2014/main" id="{69AEB3EC-7212-451B-BE6F-419B20DA72A0}"/>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11834" y="1200905"/>
            <a:ext cx="2743200" cy="1954530"/>
          </a:xfrm>
          <a:prstGeom prst="rect">
            <a:avLst/>
          </a:prstGeom>
        </p:spPr>
      </p:pic>
      <p:sp>
        <p:nvSpPr>
          <p:cNvPr id="7" name="TextBox 6">
            <a:extLst>
              <a:ext uri="{FF2B5EF4-FFF2-40B4-BE49-F238E27FC236}">
                <a16:creationId xmlns:a16="http://schemas.microsoft.com/office/drawing/2014/main" id="{15655DC6-9C96-43BF-AF24-A4B66220DC35}"/>
              </a:ext>
            </a:extLst>
          </p:cNvPr>
          <p:cNvSpPr txBox="1"/>
          <p:nvPr/>
        </p:nvSpPr>
        <p:spPr>
          <a:xfrm>
            <a:off x="4219395" y="1142641"/>
            <a:ext cx="745897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pic>
        <p:nvPicPr>
          <p:cNvPr id="8" name="Picture 8" descr="A close up of a box&#10;&#10;Description generated with high confidence">
            <a:extLst>
              <a:ext uri="{FF2B5EF4-FFF2-40B4-BE49-F238E27FC236}">
                <a16:creationId xmlns:a16="http://schemas.microsoft.com/office/drawing/2014/main" id="{02503ABB-A4D4-4225-A4A4-21F1BCD7F0E1}"/>
              </a:ext>
            </a:extLst>
          </p:cNvPr>
          <p:cNvPicPr>
            <a:picLocks noChangeAspect="1"/>
          </p:cNvPicPr>
          <p:nvPr/>
        </p:nvPicPr>
        <p:blipFill>
          <a:blip r:embed="rId4"/>
          <a:stretch>
            <a:fillRect/>
          </a:stretch>
        </p:blipFill>
        <p:spPr>
          <a:xfrm>
            <a:off x="439947" y="3897357"/>
            <a:ext cx="3792747" cy="2125663"/>
          </a:xfrm>
          <a:prstGeom prst="rect">
            <a:avLst/>
          </a:prstGeom>
        </p:spPr>
      </p:pic>
      <p:sp>
        <p:nvSpPr>
          <p:cNvPr id="9" name="TextBox 8">
            <a:extLst>
              <a:ext uri="{FF2B5EF4-FFF2-40B4-BE49-F238E27FC236}">
                <a16:creationId xmlns:a16="http://schemas.microsoft.com/office/drawing/2014/main" id="{25D4FD49-6994-460D-9DA3-B79B621CDB63}"/>
              </a:ext>
            </a:extLst>
          </p:cNvPr>
          <p:cNvSpPr txBox="1"/>
          <p:nvPr/>
        </p:nvSpPr>
        <p:spPr>
          <a:xfrm>
            <a:off x="4376648" y="437251"/>
            <a:ext cx="7142671" cy="3139321"/>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I noticed a lot of butterflies flying around my garden, especially around my flowers. I researched about how butterflies help our garden environment and was informed that there are certain flower colours that attract them more than others , these colours are mainly white, pink, purple, red, yellow and orange.</a:t>
            </a:r>
          </a:p>
          <a:p>
            <a:r>
              <a:rPr lang="en-GB" dirty="0">
                <a:cs typeface="Calibri"/>
              </a:rPr>
              <a:t> I then researched why the butterfly was an important creature for the garden and where they lived. I was then introduced to the butterfly house, and that the purpose of a butterfly house is to give these beautiful flying creatures shelter for when the weather cools. When this happens it is known as an annual migration. Over winter in a cocoon or chrysalis or hibernate as adults.</a:t>
            </a:r>
          </a:p>
        </p:txBody>
      </p:sp>
      <p:pic>
        <p:nvPicPr>
          <p:cNvPr id="10" name="Picture 10" descr="A close up of a tree&#10;&#10;Description generated with very high confidence">
            <a:extLst>
              <a:ext uri="{FF2B5EF4-FFF2-40B4-BE49-F238E27FC236}">
                <a16:creationId xmlns:a16="http://schemas.microsoft.com/office/drawing/2014/main" id="{B9C49011-1D06-4C7B-98F6-50BC3B2222FF}"/>
              </a:ext>
            </a:extLst>
          </p:cNvPr>
          <p:cNvPicPr>
            <a:picLocks noChangeAspect="1"/>
          </p:cNvPicPr>
          <p:nvPr/>
        </p:nvPicPr>
        <p:blipFill>
          <a:blip r:embed="rId5"/>
          <a:stretch>
            <a:fillRect/>
          </a:stretch>
        </p:blipFill>
        <p:spPr>
          <a:xfrm>
            <a:off x="5006286" y="4402887"/>
            <a:ext cx="2466975" cy="1847850"/>
          </a:xfrm>
          <a:prstGeom prst="rect">
            <a:avLst/>
          </a:prstGeom>
        </p:spPr>
      </p:pic>
      <p:pic>
        <p:nvPicPr>
          <p:cNvPr id="11" name="Picture 11" descr="A picture containing bird&#10;&#10;Description generated with very high confidence">
            <a:extLst>
              <a:ext uri="{FF2B5EF4-FFF2-40B4-BE49-F238E27FC236}">
                <a16:creationId xmlns:a16="http://schemas.microsoft.com/office/drawing/2014/main" id="{ACEC18B9-5284-4A99-A038-153B6284E700}"/>
              </a:ext>
            </a:extLst>
          </p:cNvPr>
          <p:cNvPicPr>
            <a:picLocks noChangeAspect="1"/>
          </p:cNvPicPr>
          <p:nvPr/>
        </p:nvPicPr>
        <p:blipFill>
          <a:blip r:embed="rId6"/>
          <a:stretch>
            <a:fillRect/>
          </a:stretch>
        </p:blipFill>
        <p:spPr>
          <a:xfrm>
            <a:off x="8409407" y="4512784"/>
            <a:ext cx="2619375" cy="1743075"/>
          </a:xfrm>
          <a:prstGeom prst="rect">
            <a:avLst/>
          </a:prstGeom>
        </p:spPr>
      </p:pic>
    </p:spTree>
    <p:extLst>
      <p:ext uri="{BB962C8B-B14F-4D97-AF65-F5344CB8AC3E}">
        <p14:creationId xmlns:p14="http://schemas.microsoft.com/office/powerpoint/2010/main" val="24221377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5B06F21-178F-4452-B062-42BC6200AFD4}"/>
              </a:ext>
            </a:extLst>
          </p:cNvPr>
          <p:cNvSpPr txBox="1"/>
          <p:nvPr/>
        </p:nvSpPr>
        <p:spPr>
          <a:xfrm>
            <a:off x="468702" y="626853"/>
            <a:ext cx="27432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latin typeface="Arial"/>
                <a:cs typeface="Calibri"/>
              </a:rPr>
              <a:t>Bees and the Queen Bee.</a:t>
            </a:r>
          </a:p>
        </p:txBody>
      </p:sp>
      <p:sp>
        <p:nvSpPr>
          <p:cNvPr id="3" name="TextBox 2">
            <a:extLst>
              <a:ext uri="{FF2B5EF4-FFF2-40B4-BE49-F238E27FC236}">
                <a16:creationId xmlns:a16="http://schemas.microsoft.com/office/drawing/2014/main" id="{D5BECF07-3CAD-4781-B0A9-EE552D00BC07}"/>
              </a:ext>
            </a:extLst>
          </p:cNvPr>
          <p:cNvSpPr txBox="1"/>
          <p:nvPr/>
        </p:nvSpPr>
        <p:spPr>
          <a:xfrm>
            <a:off x="4565350" y="985388"/>
            <a:ext cx="6236898" cy="923330"/>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Bees are vital to a healthy environment and a healthy economy. Bees are adapted to pollinate helping plants grow, breed and produce food. This is done by pollen transferring.</a:t>
            </a:r>
          </a:p>
        </p:txBody>
      </p:sp>
      <p:pic>
        <p:nvPicPr>
          <p:cNvPr id="4" name="Picture 4" descr="A close up of a flower&#10;&#10;Description generated with very high confidence">
            <a:extLst>
              <a:ext uri="{FF2B5EF4-FFF2-40B4-BE49-F238E27FC236}">
                <a16:creationId xmlns:a16="http://schemas.microsoft.com/office/drawing/2014/main" id="{75CBBDDC-C6B1-439D-99BE-8F3A3B7279E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68702" y="1540670"/>
            <a:ext cx="2743199" cy="2195150"/>
          </a:xfrm>
          <a:prstGeom prst="rect">
            <a:avLst/>
          </a:prstGeom>
        </p:spPr>
      </p:pic>
      <p:pic>
        <p:nvPicPr>
          <p:cNvPr id="7" name="Picture 7">
            <a:extLst>
              <a:ext uri="{FF2B5EF4-FFF2-40B4-BE49-F238E27FC236}">
                <a16:creationId xmlns:a16="http://schemas.microsoft.com/office/drawing/2014/main" id="{AB20EF7F-E777-4D94-A560-80DEEAC80C8C}"/>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4134928" y="2285281"/>
            <a:ext cx="2743200" cy="2057400"/>
          </a:xfrm>
          <a:prstGeom prst="rect">
            <a:avLst/>
          </a:prstGeom>
        </p:spPr>
      </p:pic>
      <p:sp>
        <p:nvSpPr>
          <p:cNvPr id="10" name="TextBox 9">
            <a:extLst>
              <a:ext uri="{FF2B5EF4-FFF2-40B4-BE49-F238E27FC236}">
                <a16:creationId xmlns:a16="http://schemas.microsoft.com/office/drawing/2014/main" id="{32F349C4-2E8F-4588-88F8-B3B48290166E}"/>
              </a:ext>
            </a:extLst>
          </p:cNvPr>
          <p:cNvSpPr txBox="1"/>
          <p:nvPr/>
        </p:nvSpPr>
        <p:spPr>
          <a:xfrm>
            <a:off x="7441721" y="2553419"/>
            <a:ext cx="4224067" cy="1477328"/>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Only one queen lives in a given hive, she is the largest bee in the colony. The queen's two primary purposes are to produce chemical scents that help regulate the unity of the colony and to lay lots of eggs.</a:t>
            </a:r>
          </a:p>
        </p:txBody>
      </p:sp>
      <p:pic>
        <p:nvPicPr>
          <p:cNvPr id="11" name="Picture 11" descr="A close up of a plant pot outdoor&#10;&#10;Description generated with very high confidence">
            <a:extLst>
              <a:ext uri="{FF2B5EF4-FFF2-40B4-BE49-F238E27FC236}">
                <a16:creationId xmlns:a16="http://schemas.microsoft.com/office/drawing/2014/main" id="{E79BE39E-53FB-463F-B20A-183870F83654}"/>
              </a:ext>
            </a:extLst>
          </p:cNvPr>
          <p:cNvPicPr>
            <a:picLocks noChangeAspect="1"/>
          </p:cNvPicPr>
          <p:nvPr/>
        </p:nvPicPr>
        <p:blipFill>
          <a:blip r:embed="rId6"/>
          <a:stretch>
            <a:fillRect/>
          </a:stretch>
        </p:blipFill>
        <p:spPr>
          <a:xfrm>
            <a:off x="1518249" y="4210123"/>
            <a:ext cx="1693653" cy="2290886"/>
          </a:xfrm>
          <a:prstGeom prst="rect">
            <a:avLst/>
          </a:prstGeom>
        </p:spPr>
      </p:pic>
      <p:sp>
        <p:nvSpPr>
          <p:cNvPr id="12" name="TextBox 11">
            <a:extLst>
              <a:ext uri="{FF2B5EF4-FFF2-40B4-BE49-F238E27FC236}">
                <a16:creationId xmlns:a16="http://schemas.microsoft.com/office/drawing/2014/main" id="{BCB5ED03-84CD-4DA1-8011-2755932CC395}"/>
              </a:ext>
            </a:extLst>
          </p:cNvPr>
          <p:cNvSpPr txBox="1"/>
          <p:nvPr/>
        </p:nvSpPr>
        <p:spPr>
          <a:xfrm>
            <a:off x="3688332" y="4896030"/>
            <a:ext cx="5748067" cy="1477328"/>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A bee bath is a simple bee water feeder that is easy to make and care for in your home garden, it is also a lovely touch to invite the pollinating guests. Without these busy bees we wouldn’t have as many beautiful blooms or fresh fruit and vegetables to harvest.</a:t>
            </a:r>
          </a:p>
        </p:txBody>
      </p:sp>
    </p:spTree>
    <p:extLst>
      <p:ext uri="{BB962C8B-B14F-4D97-AF65-F5344CB8AC3E}">
        <p14:creationId xmlns:p14="http://schemas.microsoft.com/office/powerpoint/2010/main" val="29421628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0F508B3-AC0A-4E42-B43D-96798CFAFD02}"/>
              </a:ext>
            </a:extLst>
          </p:cNvPr>
          <p:cNvSpPr txBox="1"/>
          <p:nvPr/>
        </p:nvSpPr>
        <p:spPr>
          <a:xfrm>
            <a:off x="835572" y="42829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u="sng">
                <a:latin typeface="Arial"/>
                <a:cs typeface="Calibri"/>
              </a:rPr>
              <a:t>Worms.</a:t>
            </a:r>
          </a:p>
        </p:txBody>
      </p:sp>
      <p:pic>
        <p:nvPicPr>
          <p:cNvPr id="3" name="Picture 3" descr="A close up of a worm&#10;&#10;Description generated with very high confidence">
            <a:extLst>
              <a:ext uri="{FF2B5EF4-FFF2-40B4-BE49-F238E27FC236}">
                <a16:creationId xmlns:a16="http://schemas.microsoft.com/office/drawing/2014/main" id="{51D01698-A3D4-4C3C-90A8-7FB4EFB455AE}"/>
              </a:ext>
            </a:extLst>
          </p:cNvPr>
          <p:cNvPicPr>
            <a:picLocks noChangeAspect="1"/>
          </p:cNvPicPr>
          <p:nvPr/>
        </p:nvPicPr>
        <p:blipFill>
          <a:blip r:embed="rId2"/>
          <a:stretch>
            <a:fillRect/>
          </a:stretch>
        </p:blipFill>
        <p:spPr>
          <a:xfrm>
            <a:off x="459288" y="815678"/>
            <a:ext cx="3548332" cy="2661249"/>
          </a:xfrm>
          <a:prstGeom prst="rect">
            <a:avLst/>
          </a:prstGeom>
        </p:spPr>
      </p:pic>
      <p:sp>
        <p:nvSpPr>
          <p:cNvPr id="6" name="TextBox 5">
            <a:extLst>
              <a:ext uri="{FF2B5EF4-FFF2-40B4-BE49-F238E27FC236}">
                <a16:creationId xmlns:a16="http://schemas.microsoft.com/office/drawing/2014/main" id="{7B273C94-F391-43A0-BB1F-91E32B4F857F}"/>
              </a:ext>
            </a:extLst>
          </p:cNvPr>
          <p:cNvSpPr txBox="1"/>
          <p:nvPr/>
        </p:nvSpPr>
        <p:spPr>
          <a:xfrm>
            <a:off x="4333692" y="343357"/>
            <a:ext cx="3950898" cy="1323439"/>
          </a:xfrm>
          <a:prstGeom prst="rect">
            <a:avLst/>
          </a:prstGeom>
          <a:solidFill>
            <a:schemeClr val="accent4">
              <a:lumMod val="7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latin typeface="Arial" panose="020B0604020202020204" pitchFamily="34" charset="0"/>
                <a:cs typeface="Arial" panose="020B0604020202020204" pitchFamily="34" charset="0"/>
              </a:rPr>
              <a:t>Worms help to increase the amount of air and water that gets into soil. They play an important part of breaking down organic matter these include leaves and grass into things that plants can benefit from. </a:t>
            </a:r>
          </a:p>
        </p:txBody>
      </p:sp>
      <p:pic>
        <p:nvPicPr>
          <p:cNvPr id="1026" name="Picture 2" descr="Top 5 Best Wormeries For Making Your Own Compost - UK |">
            <a:extLst>
              <a:ext uri="{FF2B5EF4-FFF2-40B4-BE49-F238E27FC236}">
                <a16:creationId xmlns:a16="http://schemas.microsoft.com/office/drawing/2014/main" id="{ADC004E7-6E2A-44CF-B1F7-4E79B1575A2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12390" y="1976673"/>
            <a:ext cx="3685777" cy="1913769"/>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B8A3E8B9-7A2C-450A-BDB9-53F867F2C3A1}"/>
              </a:ext>
            </a:extLst>
          </p:cNvPr>
          <p:cNvSpPr txBox="1"/>
          <p:nvPr/>
        </p:nvSpPr>
        <p:spPr>
          <a:xfrm>
            <a:off x="10476" y="3922858"/>
            <a:ext cx="8646432" cy="1200329"/>
          </a:xfrm>
          <a:prstGeom prst="rect">
            <a:avLst/>
          </a:prstGeom>
          <a:solidFill>
            <a:schemeClr val="accent4">
              <a:lumMod val="75000"/>
            </a:schemeClr>
          </a:solidFill>
        </p:spPr>
        <p:txBody>
          <a:bodyPr wrap="square" rtlCol="0">
            <a:spAutoFit/>
          </a:bodyPr>
          <a:lstStyle/>
          <a:p>
            <a:r>
              <a:rPr lang="en-GB" dirty="0"/>
              <a:t>Children can help build a safe place for worms, so that they are still able to do their job, however they are in a safe place away from their predators. This is easy done, by using a plastic bottle cut in half, fill with a layer of soil, then sand and repeat that process. Then add the worms being very gentle whilst handling them and add some water.</a:t>
            </a:r>
          </a:p>
        </p:txBody>
      </p:sp>
      <p:pic>
        <p:nvPicPr>
          <p:cNvPr id="9" name="Picture 8" descr="A bottle of wine&#10;&#10;Description automatically generated">
            <a:extLst>
              <a:ext uri="{FF2B5EF4-FFF2-40B4-BE49-F238E27FC236}">
                <a16:creationId xmlns:a16="http://schemas.microsoft.com/office/drawing/2014/main" id="{CD02D676-81C3-4D75-ACF4-1EE75FA0376A}"/>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885128" y="4297090"/>
            <a:ext cx="3110630" cy="2332973"/>
          </a:xfrm>
          <a:prstGeom prst="rect">
            <a:avLst/>
          </a:prstGeom>
        </p:spPr>
      </p:pic>
      <p:pic>
        <p:nvPicPr>
          <p:cNvPr id="12" name="Picture 11" descr="A group of bushes in a garden&#10;&#10;Description automatically generated">
            <a:extLst>
              <a:ext uri="{FF2B5EF4-FFF2-40B4-BE49-F238E27FC236}">
                <a16:creationId xmlns:a16="http://schemas.microsoft.com/office/drawing/2014/main" id="{0D080B87-C2C9-4CA4-A5D2-FD58B0C3754D}"/>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1073568" y="5204830"/>
            <a:ext cx="2233305" cy="1653170"/>
          </a:xfrm>
          <a:prstGeom prst="rect">
            <a:avLst/>
          </a:prstGeom>
        </p:spPr>
      </p:pic>
      <p:pic>
        <p:nvPicPr>
          <p:cNvPr id="15" name="Picture 14" descr="A close up of a garden&#10;&#10;Description automatically generated">
            <a:extLst>
              <a:ext uri="{FF2B5EF4-FFF2-40B4-BE49-F238E27FC236}">
                <a16:creationId xmlns:a16="http://schemas.microsoft.com/office/drawing/2014/main" id="{8DC34588-93C1-4B7D-AE0E-5242320096CC}"/>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8831504" y="330413"/>
            <a:ext cx="3164254" cy="2374686"/>
          </a:xfrm>
          <a:prstGeom prst="rect">
            <a:avLst/>
          </a:prstGeom>
        </p:spPr>
      </p:pic>
    </p:spTree>
    <p:extLst>
      <p:ext uri="{BB962C8B-B14F-4D97-AF65-F5344CB8AC3E}">
        <p14:creationId xmlns:p14="http://schemas.microsoft.com/office/powerpoint/2010/main" val="1859916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5CB593EA-2F98-479F-B4C4-F366571FA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5" name="Picture 14" descr="A close up of an insect&#10;&#10;Description automatically generated">
            <a:extLst>
              <a:ext uri="{FF2B5EF4-FFF2-40B4-BE49-F238E27FC236}">
                <a16:creationId xmlns:a16="http://schemas.microsoft.com/office/drawing/2014/main" id="{7BBF2B53-10E6-4657-BF87-26B60CB69B4B}"/>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3312" r="-2" b="16924"/>
          <a:stretch/>
        </p:blipFill>
        <p:spPr>
          <a:xfrm>
            <a:off x="20" y="10"/>
            <a:ext cx="2970445" cy="3383269"/>
          </a:xfrm>
          <a:prstGeom prst="rect">
            <a:avLst/>
          </a:prstGeom>
        </p:spPr>
      </p:pic>
      <p:pic>
        <p:nvPicPr>
          <p:cNvPr id="21" name="Picture 20" descr="A picture containing doughnut, donut, box, sitting&#10;&#10;Description automatically generated">
            <a:extLst>
              <a:ext uri="{FF2B5EF4-FFF2-40B4-BE49-F238E27FC236}">
                <a16:creationId xmlns:a16="http://schemas.microsoft.com/office/drawing/2014/main" id="{54C88520-7FD5-4C8E-9F6F-A919A34016D6}"/>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7174" r="5026" b="-2"/>
          <a:stretch/>
        </p:blipFill>
        <p:spPr>
          <a:xfrm>
            <a:off x="3072956" y="10"/>
            <a:ext cx="2970465" cy="3383268"/>
          </a:xfrm>
          <a:prstGeom prst="rect">
            <a:avLst/>
          </a:prstGeom>
        </p:spPr>
      </p:pic>
      <p:pic>
        <p:nvPicPr>
          <p:cNvPr id="11" name="Picture 10" descr="A group of different colored candies&#10;&#10;Description automatically generated">
            <a:extLst>
              <a:ext uri="{FF2B5EF4-FFF2-40B4-BE49-F238E27FC236}">
                <a16:creationId xmlns:a16="http://schemas.microsoft.com/office/drawing/2014/main" id="{99B45555-C0C0-457E-B6F3-C91375FE90B0}"/>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11534" r="19296" b="4"/>
          <a:stretch/>
        </p:blipFill>
        <p:spPr>
          <a:xfrm>
            <a:off x="6145909" y="10"/>
            <a:ext cx="2971800" cy="3383268"/>
          </a:xfrm>
          <a:prstGeom prst="rect">
            <a:avLst/>
          </a:prstGeom>
        </p:spPr>
      </p:pic>
      <p:pic>
        <p:nvPicPr>
          <p:cNvPr id="7" name="Picture 6" descr="A close up of a flower&#10;&#10;Description automatically generated">
            <a:extLst>
              <a:ext uri="{FF2B5EF4-FFF2-40B4-BE49-F238E27FC236}">
                <a16:creationId xmlns:a16="http://schemas.microsoft.com/office/drawing/2014/main" id="{BB5FC545-80D3-4F3F-A150-CFF70666B3B3}"/>
              </a:ext>
            </a:extLst>
          </p:cNvPr>
          <p:cNvPicPr>
            <a:picLocks noChangeAspect="1"/>
          </p:cNvPicPr>
          <p:nvPr/>
        </p:nvPicPr>
        <p:blipFill rotWithShape="1">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rcRect r="34124" b="4"/>
          <a:stretch/>
        </p:blipFill>
        <p:spPr>
          <a:xfrm>
            <a:off x="9220200" y="10"/>
            <a:ext cx="2971800" cy="3383268"/>
          </a:xfrm>
          <a:prstGeom prst="rect">
            <a:avLst/>
          </a:prstGeom>
        </p:spPr>
      </p:pic>
      <p:pic>
        <p:nvPicPr>
          <p:cNvPr id="18" name="Picture 17" descr="A close up of a plant&#10;&#10;Description automatically generated">
            <a:extLst>
              <a:ext uri="{FF2B5EF4-FFF2-40B4-BE49-F238E27FC236}">
                <a16:creationId xmlns:a16="http://schemas.microsoft.com/office/drawing/2014/main" id="{16D7831D-BFB4-4372-9499-0A3EFBA84A40}"/>
              </a:ext>
            </a:extLst>
          </p:cNvPr>
          <p:cNvPicPr>
            <a:picLocks noChangeAspect="1"/>
          </p:cNvPicPr>
          <p:nvPr/>
        </p:nvPicPr>
        <p:blipFill rotWithShape="1">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rcRect t="8086" r="-1" b="7743"/>
          <a:stretch/>
        </p:blipFill>
        <p:spPr>
          <a:xfrm>
            <a:off x="-1018" y="3474720"/>
            <a:ext cx="6044438" cy="3383280"/>
          </a:xfrm>
          <a:prstGeom prst="rect">
            <a:avLst/>
          </a:prstGeom>
        </p:spPr>
      </p:pic>
      <p:sp>
        <p:nvSpPr>
          <p:cNvPr id="29" name="Rectangle 28">
            <a:extLst>
              <a:ext uri="{FF2B5EF4-FFF2-40B4-BE49-F238E27FC236}">
                <a16:creationId xmlns:a16="http://schemas.microsoft.com/office/drawing/2014/main" id="{39BEB6D0-9E4E-4221-93D1-74ABECEE9E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5910" y="3474720"/>
            <a:ext cx="6046090" cy="3383281"/>
          </a:xfrm>
          <a:prstGeom prst="rect">
            <a:avLst/>
          </a:prstGeom>
          <a:solidFill>
            <a:srgbClr val="4C4E7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B04914CC-25C6-4EB4-A4C5-3A291DBC9AA7}"/>
              </a:ext>
            </a:extLst>
          </p:cNvPr>
          <p:cNvSpPr txBox="1"/>
          <p:nvPr/>
        </p:nvSpPr>
        <p:spPr>
          <a:xfrm>
            <a:off x="6491653" y="3799272"/>
            <a:ext cx="5193748" cy="63712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b="1" u="sng" kern="1200">
                <a:solidFill>
                  <a:srgbClr val="FFFFFF"/>
                </a:solidFill>
                <a:latin typeface="+mj-lt"/>
                <a:ea typeface="+mj-ea"/>
                <a:cs typeface="+mj-cs"/>
              </a:rPr>
              <a:t>Lady Birds.</a:t>
            </a:r>
          </a:p>
        </p:txBody>
      </p:sp>
      <p:sp>
        <p:nvSpPr>
          <p:cNvPr id="9" name="TextBox 8">
            <a:extLst>
              <a:ext uri="{FF2B5EF4-FFF2-40B4-BE49-F238E27FC236}">
                <a16:creationId xmlns:a16="http://schemas.microsoft.com/office/drawing/2014/main" id="{08F99031-B9EF-4971-AC6A-28A91B3DBB3F}"/>
              </a:ext>
            </a:extLst>
          </p:cNvPr>
          <p:cNvSpPr txBox="1"/>
          <p:nvPr/>
        </p:nvSpPr>
        <p:spPr>
          <a:xfrm>
            <a:off x="6479648" y="4510585"/>
            <a:ext cx="5366610" cy="1758732"/>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a:solidFill>
                  <a:srgbClr val="FFFFFF"/>
                </a:solidFill>
              </a:rPr>
              <a:t>Ladybirds are just as important to the environment as any other insect. These bright coloured creatures help to get rid of an area of crop damaging aphids, mealybugs and other destructive pests in the garden.</a:t>
            </a:r>
          </a:p>
        </p:txBody>
      </p:sp>
      <p:sp>
        <p:nvSpPr>
          <p:cNvPr id="13" name="TextBox 12">
            <a:extLst>
              <a:ext uri="{FF2B5EF4-FFF2-40B4-BE49-F238E27FC236}">
                <a16:creationId xmlns:a16="http://schemas.microsoft.com/office/drawing/2014/main" id="{E4E1C251-513A-4BBC-9A40-B16B03518B22}"/>
              </a:ext>
            </a:extLst>
          </p:cNvPr>
          <p:cNvSpPr txBox="1"/>
          <p:nvPr/>
        </p:nvSpPr>
        <p:spPr>
          <a:xfrm>
            <a:off x="8542580" y="2350991"/>
            <a:ext cx="3132944" cy="646331"/>
          </a:xfrm>
          <a:prstGeom prst="rect">
            <a:avLst/>
          </a:prstGeom>
          <a:solidFill>
            <a:srgbClr val="FF0000"/>
          </a:solidFill>
        </p:spPr>
        <p:txBody>
          <a:bodyPr wrap="square" rtlCol="0">
            <a:spAutoFit/>
          </a:bodyPr>
          <a:lstStyle/>
          <a:p>
            <a:pPr>
              <a:spcAft>
                <a:spcPts val="600"/>
              </a:spcAft>
            </a:pPr>
            <a:r>
              <a:rPr lang="en-GB" dirty="0"/>
              <a:t>There are many types of ladybirds.</a:t>
            </a:r>
            <a:endParaRPr lang="en-GB"/>
          </a:p>
        </p:txBody>
      </p:sp>
    </p:spTree>
    <p:extLst>
      <p:ext uri="{BB962C8B-B14F-4D97-AF65-F5344CB8AC3E}">
        <p14:creationId xmlns:p14="http://schemas.microsoft.com/office/powerpoint/2010/main" val="1822442500"/>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an animal&#10;&#10;Description automatically generated">
            <a:extLst>
              <a:ext uri="{FF2B5EF4-FFF2-40B4-BE49-F238E27FC236}">
                <a16:creationId xmlns:a16="http://schemas.microsoft.com/office/drawing/2014/main" id="{CEA85787-C1E0-40E7-81C7-4591AECA4DE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99803" y="1004340"/>
            <a:ext cx="2938072" cy="2203554"/>
          </a:xfrm>
          <a:prstGeom prst="rect">
            <a:avLst/>
          </a:prstGeom>
        </p:spPr>
      </p:pic>
      <p:pic>
        <p:nvPicPr>
          <p:cNvPr id="6" name="Picture 5" descr="A close up of an animal&#10;&#10;Description automatically generated">
            <a:extLst>
              <a:ext uri="{FF2B5EF4-FFF2-40B4-BE49-F238E27FC236}">
                <a16:creationId xmlns:a16="http://schemas.microsoft.com/office/drawing/2014/main" id="{1E57AADF-B88B-4605-8FB5-B0ED2F5C9360}"/>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698419" y="2869690"/>
            <a:ext cx="2581285" cy="2065027"/>
          </a:xfrm>
          <a:prstGeom prst="rect">
            <a:avLst/>
          </a:prstGeom>
        </p:spPr>
      </p:pic>
      <p:sp>
        <p:nvSpPr>
          <p:cNvPr id="7" name="TextBox 6">
            <a:extLst>
              <a:ext uri="{FF2B5EF4-FFF2-40B4-BE49-F238E27FC236}">
                <a16:creationId xmlns:a16="http://schemas.microsoft.com/office/drawing/2014/main" id="{AFA0B1BB-B798-47E5-9245-A762C0162FAA}"/>
              </a:ext>
            </a:extLst>
          </p:cNvPr>
          <p:cNvSpPr txBox="1"/>
          <p:nvPr/>
        </p:nvSpPr>
        <p:spPr>
          <a:xfrm>
            <a:off x="524656" y="494675"/>
            <a:ext cx="2713219" cy="369332"/>
          </a:xfrm>
          <a:prstGeom prst="rect">
            <a:avLst/>
          </a:prstGeom>
          <a:noFill/>
        </p:spPr>
        <p:txBody>
          <a:bodyPr wrap="square" rtlCol="0">
            <a:spAutoFit/>
          </a:bodyPr>
          <a:lstStyle/>
          <a:p>
            <a:r>
              <a:rPr lang="en-GB" b="1" u="sng" dirty="0" err="1">
                <a:latin typeface="Arial" panose="020B0604020202020204" pitchFamily="34" charset="0"/>
                <a:cs typeface="Arial" panose="020B0604020202020204" pitchFamily="34" charset="0"/>
              </a:rPr>
              <a:t>Caterpillers</a:t>
            </a:r>
            <a:r>
              <a:rPr lang="en-GB" dirty="0"/>
              <a:t>.</a:t>
            </a:r>
          </a:p>
        </p:txBody>
      </p:sp>
      <p:sp>
        <p:nvSpPr>
          <p:cNvPr id="9" name="TextBox 8">
            <a:extLst>
              <a:ext uri="{FF2B5EF4-FFF2-40B4-BE49-F238E27FC236}">
                <a16:creationId xmlns:a16="http://schemas.microsoft.com/office/drawing/2014/main" id="{BD3D038A-A2E5-4B15-8935-85BB755A5912}"/>
              </a:ext>
            </a:extLst>
          </p:cNvPr>
          <p:cNvSpPr txBox="1"/>
          <p:nvPr/>
        </p:nvSpPr>
        <p:spPr>
          <a:xfrm>
            <a:off x="3517350" y="998179"/>
            <a:ext cx="4362138" cy="1754326"/>
          </a:xfrm>
          <a:prstGeom prst="rect">
            <a:avLst/>
          </a:prstGeom>
          <a:solidFill>
            <a:srgbClr val="92D050"/>
          </a:solidFill>
        </p:spPr>
        <p:txBody>
          <a:bodyPr wrap="square" rtlCol="0">
            <a:spAutoFit/>
          </a:bodyPr>
          <a:lstStyle/>
          <a:p>
            <a:r>
              <a:rPr lang="en-GB" dirty="0"/>
              <a:t>These brightly coloured creatures are herbivores, they love to eat plants. They are very beneficial insects. Although all species damage plants as they eat them, the damage is minimal as they contribute to the ecosystem.</a:t>
            </a:r>
          </a:p>
        </p:txBody>
      </p:sp>
      <p:pic>
        <p:nvPicPr>
          <p:cNvPr id="11" name="Picture 10" descr="A picture containing outdoor, grass, sitting, small&#10;&#10;Description automatically generated">
            <a:extLst>
              <a:ext uri="{FF2B5EF4-FFF2-40B4-BE49-F238E27FC236}">
                <a16:creationId xmlns:a16="http://schemas.microsoft.com/office/drawing/2014/main" id="{13372B66-38A2-4C4B-94E3-5F2903D27545}"/>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2378371" y="2810245"/>
            <a:ext cx="2808294" cy="2106221"/>
          </a:xfrm>
          <a:prstGeom prst="rect">
            <a:avLst/>
          </a:prstGeom>
        </p:spPr>
      </p:pic>
      <p:pic>
        <p:nvPicPr>
          <p:cNvPr id="14" name="Picture 13" descr="A close up of an animal&#10;&#10;Description automatically generated">
            <a:extLst>
              <a:ext uri="{FF2B5EF4-FFF2-40B4-BE49-F238E27FC236}">
                <a16:creationId xmlns:a16="http://schemas.microsoft.com/office/drawing/2014/main" id="{274A8CDF-A822-4659-A369-CCEBF8D71C09}"/>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7960112" y="998178"/>
            <a:ext cx="3467115" cy="1945437"/>
          </a:xfrm>
          <a:prstGeom prst="rect">
            <a:avLst/>
          </a:prstGeom>
        </p:spPr>
      </p:pic>
      <p:pic>
        <p:nvPicPr>
          <p:cNvPr id="20" name="Picture 19" descr="A close up of a logo&#10;&#10;Description automatically generated">
            <a:extLst>
              <a:ext uri="{FF2B5EF4-FFF2-40B4-BE49-F238E27FC236}">
                <a16:creationId xmlns:a16="http://schemas.microsoft.com/office/drawing/2014/main" id="{76B78B9D-E91D-4E0C-9389-2057DC9B3F89}"/>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169624" y="4552326"/>
            <a:ext cx="2808294" cy="2170045"/>
          </a:xfrm>
          <a:prstGeom prst="rect">
            <a:avLst/>
          </a:prstGeom>
        </p:spPr>
      </p:pic>
      <p:sp>
        <p:nvSpPr>
          <p:cNvPr id="23" name="TextBox 22">
            <a:extLst>
              <a:ext uri="{FF2B5EF4-FFF2-40B4-BE49-F238E27FC236}">
                <a16:creationId xmlns:a16="http://schemas.microsoft.com/office/drawing/2014/main" id="{C9E92C58-E004-4BE2-867B-047B10C31CAD}"/>
              </a:ext>
            </a:extLst>
          </p:cNvPr>
          <p:cNvSpPr txBox="1"/>
          <p:nvPr/>
        </p:nvSpPr>
        <p:spPr>
          <a:xfrm>
            <a:off x="3237875" y="5235879"/>
            <a:ext cx="3425972" cy="1477328"/>
          </a:xfrm>
          <a:prstGeom prst="rect">
            <a:avLst/>
          </a:prstGeom>
          <a:solidFill>
            <a:srgbClr val="92D050"/>
          </a:solidFill>
        </p:spPr>
        <p:txBody>
          <a:bodyPr wrap="square" rtlCol="0">
            <a:spAutoFit/>
          </a:bodyPr>
          <a:lstStyle/>
          <a:p>
            <a:r>
              <a:rPr lang="en-GB" dirty="0"/>
              <a:t>This is a lovely demonstration to show children and how they reproduce. A good task for the children to complete in class. Put the cycle in order.</a:t>
            </a:r>
          </a:p>
        </p:txBody>
      </p:sp>
      <p:pic>
        <p:nvPicPr>
          <p:cNvPr id="25" name="Picture 24" descr="A picture containing food, refrigerator&#10;&#10;Description automatically generated">
            <a:extLst>
              <a:ext uri="{FF2B5EF4-FFF2-40B4-BE49-F238E27FC236}">
                <a16:creationId xmlns:a16="http://schemas.microsoft.com/office/drawing/2014/main" id="{3C7F4E02-1E38-4DA2-B6B2-C5CA3566770B}"/>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7973760" y="3914386"/>
            <a:ext cx="3679738" cy="2707236"/>
          </a:xfrm>
          <a:prstGeom prst="rect">
            <a:avLst/>
          </a:prstGeom>
        </p:spPr>
      </p:pic>
    </p:spTree>
    <p:extLst>
      <p:ext uri="{BB962C8B-B14F-4D97-AF65-F5344CB8AC3E}">
        <p14:creationId xmlns:p14="http://schemas.microsoft.com/office/powerpoint/2010/main" val="42613847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64" name="Rectangle 82">
            <a:extLst>
              <a:ext uri="{FF2B5EF4-FFF2-40B4-BE49-F238E27FC236}">
                <a16:creationId xmlns:a16="http://schemas.microsoft.com/office/drawing/2014/main" id="{53BB5D57-6178-4F62-B472-0312F6D95A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060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5" name="Rectangle 84">
            <a:extLst>
              <a:ext uri="{FF2B5EF4-FFF2-40B4-BE49-F238E27FC236}">
                <a16:creationId xmlns:a16="http://schemas.microsoft.com/office/drawing/2014/main" id="{4C61BD32-7542-4D52-BA5A-3ADE869BF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a:extLst>
              <a:ext uri="{FF2B5EF4-FFF2-40B4-BE49-F238E27FC236}">
                <a16:creationId xmlns:a16="http://schemas.microsoft.com/office/drawing/2014/main" id="{8930F5A9-EDFA-4147-81E5-54C62968ABA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5000" y="3372600"/>
            <a:ext cx="2774200" cy="2774200"/>
          </a:xfrm>
          <a:prstGeom prst="rect">
            <a:avLst/>
          </a:prstGeom>
          <a:extLst>
            <a:ext uri="{909E8E84-426E-40DD-AFC4-6F175D3DCCD1}">
              <a14:hiddenFill xmlns:a14="http://schemas.microsoft.com/office/drawing/2010/main">
                <a:solidFill>
                  <a:srgbClr val="FFFFFF"/>
                </a:solidFill>
              </a14:hiddenFill>
            </a:ext>
          </a:extLst>
        </p:spPr>
      </p:pic>
      <p:pic>
        <p:nvPicPr>
          <p:cNvPr id="2054" name="Picture 6" descr="Clyne Gardens waterfall cascade - License, download or print for ...">
            <a:extLst>
              <a:ext uri="{FF2B5EF4-FFF2-40B4-BE49-F238E27FC236}">
                <a16:creationId xmlns:a16="http://schemas.microsoft.com/office/drawing/2014/main" id="{75A1BFFB-4C61-4B0E-9127-6E9B1603B1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05088" y="548902"/>
            <a:ext cx="3003000" cy="4017008"/>
          </a:xfrm>
          <a:prstGeom prst="rect">
            <a:avLst/>
          </a:prstGeom>
          <a:extLst>
            <a:ext uri="{909E8E84-426E-40DD-AFC4-6F175D3DCCD1}">
              <a14:hiddenFill xmlns:a14="http://schemas.microsoft.com/office/drawing/2010/main">
                <a:solidFill>
                  <a:srgbClr val="FFFFFF"/>
                </a:solidFill>
              </a14:hiddenFill>
            </a:ext>
          </a:extLst>
        </p:spPr>
      </p:pic>
      <p:pic>
        <p:nvPicPr>
          <p:cNvPr id="2056" name="Picture 8" descr="Clyne Gardens, Swansea Bay - Gower Self Catering Holidays">
            <a:extLst>
              <a:ext uri="{FF2B5EF4-FFF2-40B4-BE49-F238E27FC236}">
                <a16:creationId xmlns:a16="http://schemas.microsoft.com/office/drawing/2014/main" id="{2B9B1BDC-BFB8-44AA-8A8C-8B33906D973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02336" y="3372600"/>
            <a:ext cx="3859757" cy="2774200"/>
          </a:xfrm>
          <a:prstGeom prst="rect">
            <a:avLst/>
          </a:prstGeom>
          <a:extLst>
            <a:ext uri="{909E8E84-426E-40DD-AFC4-6F175D3DCCD1}">
              <a14:hiddenFill xmlns:a14="http://schemas.microsoft.com/office/drawing/2010/main">
                <a:solidFill>
                  <a:srgbClr val="FFFFFF"/>
                </a:solidFill>
              </a14:hiddenFill>
            </a:ext>
          </a:extLst>
        </p:spPr>
      </p:pic>
      <p:pic>
        <p:nvPicPr>
          <p:cNvPr id="2060" name="Picture 12" descr="Clyne's Bursting With Blooms - The Wave">
            <a:extLst>
              <a:ext uri="{FF2B5EF4-FFF2-40B4-BE49-F238E27FC236}">
                <a16:creationId xmlns:a16="http://schemas.microsoft.com/office/drawing/2014/main" id="{4B0AECC8-44BF-4AE1-ACA6-3B8C737C742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182100" y="4445000"/>
            <a:ext cx="2525988" cy="1864098"/>
          </a:xfrm>
          <a:prstGeom prst="rect">
            <a:avLst/>
          </a:prstGeom>
          <a:extLst>
            <a:ext uri="{909E8E84-426E-40DD-AFC4-6F175D3DCCD1}">
              <a14:hiddenFill xmlns:a14="http://schemas.microsoft.com/office/drawing/2010/main">
                <a:solidFill>
                  <a:srgbClr val="FFFFFF"/>
                </a:solidFill>
              </a14:hiddenFill>
            </a:ext>
          </a:extLst>
        </p:spPr>
      </p:pic>
      <p:pic>
        <p:nvPicPr>
          <p:cNvPr id="2062" name="Picture 14" descr="Clyne Gardens and Chapel, Swansea SA35BD Gardens open daily ...">
            <a:extLst>
              <a:ext uri="{FF2B5EF4-FFF2-40B4-BE49-F238E27FC236}">
                <a16:creationId xmlns:a16="http://schemas.microsoft.com/office/drawing/2014/main" id="{0F81529D-4563-42A9-8256-C46C7BCB4C4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35000" y="615472"/>
            <a:ext cx="2774199" cy="2525988"/>
          </a:xfrm>
          <a:prstGeom prst="rect">
            <a:avLst/>
          </a:prstGeom>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7F81BA1C-8ED3-4C13-A09F-130C40432064}"/>
              </a:ext>
            </a:extLst>
          </p:cNvPr>
          <p:cNvSpPr txBox="1"/>
          <p:nvPr/>
        </p:nvSpPr>
        <p:spPr>
          <a:xfrm>
            <a:off x="3484400" y="633669"/>
            <a:ext cx="5223199" cy="2585323"/>
          </a:xfrm>
          <a:prstGeom prst="rect">
            <a:avLst/>
          </a:prstGeom>
          <a:noFill/>
        </p:spPr>
        <p:txBody>
          <a:bodyPr wrap="square" rtlCol="0">
            <a:spAutoFit/>
          </a:bodyPr>
          <a:lstStyle/>
          <a:p>
            <a:r>
              <a:rPr lang="en-GB" dirty="0"/>
              <a:t>I visited Clyne Gardens on a school trip. I found out that is classed as a botanical garden in Swansea. The park was formed from the landscaped gardens created by Glynn Vivian of the Vivian family who purchased the Clyne Castle in 1860. The estate passed to his nephew Algernon, ‘The Admiral’ in 1921 who owned it until his death in 1952. Many famous people have visited the Gardens, including Neville Chamberlin, Stanley Baldwin and Adelina Patti.</a:t>
            </a:r>
          </a:p>
        </p:txBody>
      </p:sp>
    </p:spTree>
    <p:extLst>
      <p:ext uri="{BB962C8B-B14F-4D97-AF65-F5344CB8AC3E}">
        <p14:creationId xmlns:p14="http://schemas.microsoft.com/office/powerpoint/2010/main" val="4002869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B4D3D850-2041-4B7C-AED9-54DA385B14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A small bird perched on top of a wooden branch&#10;&#10;Description automatically generated">
            <a:extLst>
              <a:ext uri="{FF2B5EF4-FFF2-40B4-BE49-F238E27FC236}">
                <a16:creationId xmlns:a16="http://schemas.microsoft.com/office/drawing/2014/main" id="{7EC35FE5-C3D2-4003-895D-8B991B2B430F}"/>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8993" b="6738"/>
          <a:stretch/>
        </p:blipFill>
        <p:spPr>
          <a:xfrm>
            <a:off x="6442142" y="1900643"/>
            <a:ext cx="2664551" cy="1498798"/>
          </a:xfrm>
          <a:prstGeom prst="rect">
            <a:avLst/>
          </a:prstGeom>
        </p:spPr>
      </p:pic>
      <p:pic>
        <p:nvPicPr>
          <p:cNvPr id="9" name="Picture 8" descr="A close up of a bird&#10;&#10;Description automatically generated">
            <a:extLst>
              <a:ext uri="{FF2B5EF4-FFF2-40B4-BE49-F238E27FC236}">
                <a16:creationId xmlns:a16="http://schemas.microsoft.com/office/drawing/2014/main" id="{B43B936B-3121-43BE-898C-1B3AFF927D0A}"/>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1296" b="14435"/>
          <a:stretch/>
        </p:blipFill>
        <p:spPr>
          <a:xfrm>
            <a:off x="9170017" y="1900643"/>
            <a:ext cx="2664551" cy="1498797"/>
          </a:xfrm>
          <a:prstGeom prst="rect">
            <a:avLst/>
          </a:prstGeom>
        </p:spPr>
      </p:pic>
      <p:pic>
        <p:nvPicPr>
          <p:cNvPr id="12" name="Picture 11" descr="A small bird perched on a tree branch&#10;&#10;Description automatically generated">
            <a:extLst>
              <a:ext uri="{FF2B5EF4-FFF2-40B4-BE49-F238E27FC236}">
                <a16:creationId xmlns:a16="http://schemas.microsoft.com/office/drawing/2014/main" id="{5D53039F-B5DB-4598-9866-F043D3D5171F}"/>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t="14461" b="953"/>
          <a:stretch/>
        </p:blipFill>
        <p:spPr>
          <a:xfrm>
            <a:off x="6442142" y="3458559"/>
            <a:ext cx="2664551" cy="1498801"/>
          </a:xfrm>
          <a:prstGeom prst="rect">
            <a:avLst/>
          </a:prstGeom>
        </p:spPr>
      </p:pic>
      <p:pic>
        <p:nvPicPr>
          <p:cNvPr id="7" name="Picture 6" descr="A small bird perched on a branch&#10;&#10;Description automatically generated">
            <a:extLst>
              <a:ext uri="{FF2B5EF4-FFF2-40B4-BE49-F238E27FC236}">
                <a16:creationId xmlns:a16="http://schemas.microsoft.com/office/drawing/2014/main" id="{1C201EAF-84F7-425C-9332-74AEF8FBE12C}"/>
              </a:ext>
            </a:extLst>
          </p:cNvPr>
          <p:cNvPicPr>
            <a:picLocks noChangeAspect="1"/>
          </p:cNvPicPr>
          <p:nvPr/>
        </p:nvPicPr>
        <p:blipFill rotWithShape="1">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rcRect t="1072" b="9643"/>
          <a:stretch/>
        </p:blipFill>
        <p:spPr>
          <a:xfrm>
            <a:off x="9170013" y="3458560"/>
            <a:ext cx="2664551" cy="1498796"/>
          </a:xfrm>
          <a:prstGeom prst="rect">
            <a:avLst/>
          </a:prstGeom>
        </p:spPr>
      </p:pic>
      <p:sp>
        <p:nvSpPr>
          <p:cNvPr id="27" name="Rectangle 26">
            <a:extLst>
              <a:ext uri="{FF2B5EF4-FFF2-40B4-BE49-F238E27FC236}">
                <a16:creationId xmlns:a16="http://schemas.microsoft.com/office/drawing/2014/main" id="{5707F116-8EC0-4822-9067-186AC8C96E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38684" y="1316432"/>
            <a:ext cx="4225136" cy="422513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0"/>
          </a:p>
        </p:txBody>
      </p:sp>
      <p:sp>
        <p:nvSpPr>
          <p:cNvPr id="29" name="Freeform: Shape 28">
            <a:extLst>
              <a:ext uri="{FF2B5EF4-FFF2-40B4-BE49-F238E27FC236}">
                <a16:creationId xmlns:a16="http://schemas.microsoft.com/office/drawing/2014/main" id="{49F1A7E4-819D-4D21-8E8B-32671A9F9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563919" y="753376"/>
            <a:ext cx="5353835" cy="5353835"/>
          </a:xfrm>
          <a:custGeom>
            <a:avLst/>
            <a:gdLst>
              <a:gd name="connsiteX0" fmla="*/ 690507 w 5353835"/>
              <a:gd name="connsiteY0" fmla="*/ 5273742 h 5353835"/>
              <a:gd name="connsiteX1" fmla="*/ 4938299 w 5353835"/>
              <a:gd name="connsiteY1" fmla="*/ 5273742 h 5353835"/>
              <a:gd name="connsiteX2" fmla="*/ 4858206 w 5353835"/>
              <a:gd name="connsiteY2" fmla="*/ 5353835 h 5353835"/>
              <a:gd name="connsiteX3" fmla="*/ 770600 w 5353835"/>
              <a:gd name="connsiteY3" fmla="*/ 5353835 h 5353835"/>
              <a:gd name="connsiteX4" fmla="*/ 433255 w 5353835"/>
              <a:gd name="connsiteY4" fmla="*/ 80093 h 5353835"/>
              <a:gd name="connsiteX5" fmla="*/ 513348 w 5353835"/>
              <a:gd name="connsiteY5" fmla="*/ 0 h 5353835"/>
              <a:gd name="connsiteX6" fmla="*/ 5353835 w 5353835"/>
              <a:gd name="connsiteY6" fmla="*/ 0 h 5353835"/>
              <a:gd name="connsiteX7" fmla="*/ 5353835 w 5353835"/>
              <a:gd name="connsiteY7" fmla="*/ 4858206 h 5353835"/>
              <a:gd name="connsiteX8" fmla="*/ 5273742 w 5353835"/>
              <a:gd name="connsiteY8" fmla="*/ 4938299 h 5353835"/>
              <a:gd name="connsiteX9" fmla="*/ 5273742 w 5353835"/>
              <a:gd name="connsiteY9" fmla="*/ 80093 h 5353835"/>
              <a:gd name="connsiteX10" fmla="*/ 0 w 5353835"/>
              <a:gd name="connsiteY10" fmla="*/ 513348 h 5353835"/>
              <a:gd name="connsiteX11" fmla="*/ 80093 w 5353835"/>
              <a:gd name="connsiteY11" fmla="*/ 433255 h 5353835"/>
              <a:gd name="connsiteX12" fmla="*/ 80093 w 5353835"/>
              <a:gd name="connsiteY12" fmla="*/ 4663328 h 5353835"/>
              <a:gd name="connsiteX13" fmla="*/ 0 w 5353835"/>
              <a:gd name="connsiteY13" fmla="*/ 4583235 h 5353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353835" h="5353835">
                <a:moveTo>
                  <a:pt x="690507" y="5273742"/>
                </a:moveTo>
                <a:lnTo>
                  <a:pt x="4938299" y="5273742"/>
                </a:lnTo>
                <a:lnTo>
                  <a:pt x="4858206" y="5353835"/>
                </a:lnTo>
                <a:lnTo>
                  <a:pt x="770600" y="5353835"/>
                </a:lnTo>
                <a:close/>
                <a:moveTo>
                  <a:pt x="433255" y="80093"/>
                </a:moveTo>
                <a:lnTo>
                  <a:pt x="513348" y="0"/>
                </a:lnTo>
                <a:lnTo>
                  <a:pt x="5353835" y="0"/>
                </a:lnTo>
                <a:lnTo>
                  <a:pt x="5353835" y="4858206"/>
                </a:lnTo>
                <a:lnTo>
                  <a:pt x="5273742" y="4938299"/>
                </a:lnTo>
                <a:lnTo>
                  <a:pt x="5273742" y="80093"/>
                </a:lnTo>
                <a:close/>
                <a:moveTo>
                  <a:pt x="0" y="513348"/>
                </a:moveTo>
                <a:lnTo>
                  <a:pt x="80093" y="433255"/>
                </a:lnTo>
                <a:lnTo>
                  <a:pt x="80093" y="4663328"/>
                </a:lnTo>
                <a:lnTo>
                  <a:pt x="0" y="45832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2" name="TextBox 1">
            <a:extLst>
              <a:ext uri="{FF2B5EF4-FFF2-40B4-BE49-F238E27FC236}">
                <a16:creationId xmlns:a16="http://schemas.microsoft.com/office/drawing/2014/main" id="{99DCEE0D-E1F1-4B7E-9A2E-1B763366BCB9}"/>
              </a:ext>
            </a:extLst>
          </p:cNvPr>
          <p:cNvSpPr txBox="1"/>
          <p:nvPr/>
        </p:nvSpPr>
        <p:spPr>
          <a:xfrm>
            <a:off x="1116701" y="2452526"/>
            <a:ext cx="4248318" cy="1952947"/>
          </a:xfrm>
          <a:prstGeom prst="rect">
            <a:avLst/>
          </a:prstGeom>
          <a:noFill/>
        </p:spPr>
        <p:txBody>
          <a:bodyPr vert="horz" lIns="91440" tIns="45720" rIns="91440" bIns="45720" rtlCol="0" anchor="ctr">
            <a:noAutofit/>
          </a:bodyPr>
          <a:lstStyle/>
          <a:p>
            <a:pPr algn="ctr">
              <a:lnSpc>
                <a:spcPct val="90000"/>
              </a:lnSpc>
              <a:spcBef>
                <a:spcPct val="0"/>
              </a:spcBef>
              <a:spcAft>
                <a:spcPts val="600"/>
              </a:spcAft>
            </a:pPr>
            <a:r>
              <a:rPr lang="en-US" sz="2000" b="1" u="sng" dirty="0">
                <a:solidFill>
                  <a:srgbClr val="080808"/>
                </a:solidFill>
                <a:latin typeface="Arial" panose="020B0604020202020204" pitchFamily="34" charset="0"/>
                <a:ea typeface="+mj-ea"/>
                <a:cs typeface="Arial" panose="020B0604020202020204" pitchFamily="34" charset="0"/>
              </a:rPr>
              <a:t>Birds</a:t>
            </a:r>
            <a:r>
              <a:rPr lang="en-US" sz="2000" dirty="0">
                <a:solidFill>
                  <a:srgbClr val="080808"/>
                </a:solidFill>
                <a:latin typeface="Arial" panose="020B0604020202020204" pitchFamily="34" charset="0"/>
                <a:ea typeface="+mj-ea"/>
                <a:cs typeface="Arial" panose="020B0604020202020204" pitchFamily="34" charset="0"/>
              </a:rPr>
              <a:t>.</a:t>
            </a:r>
          </a:p>
          <a:p>
            <a:pPr algn="ctr">
              <a:lnSpc>
                <a:spcPct val="90000"/>
              </a:lnSpc>
              <a:spcBef>
                <a:spcPct val="0"/>
              </a:spcBef>
              <a:spcAft>
                <a:spcPts val="600"/>
              </a:spcAft>
            </a:pPr>
            <a:r>
              <a:rPr lang="en-US" sz="2400" dirty="0">
                <a:solidFill>
                  <a:srgbClr val="080808"/>
                </a:solidFill>
                <a:latin typeface="Arial" panose="020B0604020202020204" pitchFamily="34" charset="0"/>
                <a:ea typeface="+mj-ea"/>
                <a:cs typeface="Arial" panose="020B0604020202020204" pitchFamily="34" charset="0"/>
              </a:rPr>
              <a:t>Many Birds visit Gardens. During my study of creating this scrapbook I noticed that there are many different sounds birds make. I also did a chart on what birds visited my garden often and whether there was a certain time of the day they would visit more often. Some feel that the sound of birds is peaceful and help relax.</a:t>
            </a:r>
          </a:p>
        </p:txBody>
      </p:sp>
      <p:sp>
        <p:nvSpPr>
          <p:cNvPr id="31" name="Isosceles Triangle 30">
            <a:extLst>
              <a:ext uri="{FF2B5EF4-FFF2-40B4-BE49-F238E27FC236}">
                <a16:creationId xmlns:a16="http://schemas.microsoft.com/office/drawing/2014/main" id="{CB64814D-A361-44E1-8D97-B83E41C8B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0" y="-2"/>
            <a:ext cx="1248189" cy="1248189"/>
          </a:xfrm>
          <a:prstGeom prst="triangle">
            <a:avLst>
              <a:gd name="adj" fmla="val 10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852A6879-032A-4946-9CCA-44D38BEDF5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296832" y="246646"/>
            <a:ext cx="577231" cy="577231"/>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Rectangle 34">
            <a:extLst>
              <a:ext uri="{FF2B5EF4-FFF2-40B4-BE49-F238E27FC236}">
                <a16:creationId xmlns:a16="http://schemas.microsoft.com/office/drawing/2014/main" id="{56AB08D7-F0FB-4965-B730-8B874214C2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93049" y="367194"/>
            <a:ext cx="999162" cy="99916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Rectangle 36">
            <a:extLst>
              <a:ext uri="{FF2B5EF4-FFF2-40B4-BE49-F238E27FC236}">
                <a16:creationId xmlns:a16="http://schemas.microsoft.com/office/drawing/2014/main" id="{148D9297-49FA-43ED-AC6B-E2F153B3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9187" y="946949"/>
            <a:ext cx="352820" cy="352820"/>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Isosceles Triangle 38">
            <a:extLst>
              <a:ext uri="{FF2B5EF4-FFF2-40B4-BE49-F238E27FC236}">
                <a16:creationId xmlns:a16="http://schemas.microsoft.com/office/drawing/2014/main" id="{D3EB41F8-8868-4FC3-8553-94FEE5A8B8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972" y="6102888"/>
            <a:ext cx="1510228" cy="755112"/>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205840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 name="Picture 12" descr="A hedgehog in grass&#10;&#10;Description automatically generated">
            <a:extLst>
              <a:ext uri="{FF2B5EF4-FFF2-40B4-BE49-F238E27FC236}">
                <a16:creationId xmlns:a16="http://schemas.microsoft.com/office/drawing/2014/main" id="{17912034-0586-4A0B-9412-78D5858E86F6}"/>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9418" b="17213"/>
          <a:stretch/>
        </p:blipFill>
        <p:spPr>
          <a:xfrm>
            <a:off x="20" y="10"/>
            <a:ext cx="6095980" cy="3428990"/>
          </a:xfrm>
          <a:prstGeom prst="rect">
            <a:avLst/>
          </a:prstGeom>
        </p:spPr>
      </p:pic>
      <p:pic>
        <p:nvPicPr>
          <p:cNvPr id="7" name="Picture 6" descr="A hedgehog in grass&#10;&#10;Description automatically generated">
            <a:extLst>
              <a:ext uri="{FF2B5EF4-FFF2-40B4-BE49-F238E27FC236}">
                <a16:creationId xmlns:a16="http://schemas.microsoft.com/office/drawing/2014/main" id="{F24218DE-7BD1-47A7-9ADA-3EA331EBB138}"/>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9415" b="6316"/>
          <a:stretch/>
        </p:blipFill>
        <p:spPr>
          <a:xfrm>
            <a:off x="6096000" y="10"/>
            <a:ext cx="6096000" cy="3428990"/>
          </a:xfrm>
          <a:prstGeom prst="rect">
            <a:avLst/>
          </a:prstGeom>
        </p:spPr>
      </p:pic>
      <p:pic>
        <p:nvPicPr>
          <p:cNvPr id="4" name="Picture 3" descr="A hedgehog in grass&#10;&#10;Description automatically generated">
            <a:extLst>
              <a:ext uri="{FF2B5EF4-FFF2-40B4-BE49-F238E27FC236}">
                <a16:creationId xmlns:a16="http://schemas.microsoft.com/office/drawing/2014/main" id="{46C6CC3B-42AD-4548-8A58-947857A8049A}"/>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t="13387" b="11613"/>
          <a:stretch/>
        </p:blipFill>
        <p:spPr>
          <a:xfrm>
            <a:off x="20" y="3429000"/>
            <a:ext cx="6095980" cy="3429000"/>
          </a:xfrm>
          <a:prstGeom prst="rect">
            <a:avLst/>
          </a:prstGeom>
        </p:spPr>
      </p:pic>
      <p:pic>
        <p:nvPicPr>
          <p:cNvPr id="10" name="Picture 9" descr="A hedgehog in grass&#10;&#10;Description automatically generated">
            <a:extLst>
              <a:ext uri="{FF2B5EF4-FFF2-40B4-BE49-F238E27FC236}">
                <a16:creationId xmlns:a16="http://schemas.microsoft.com/office/drawing/2014/main" id="{92BED113-DFBA-42C2-8F5A-BAC6D1749778}"/>
              </a:ext>
            </a:extLst>
          </p:cNvPr>
          <p:cNvPicPr>
            <a:picLocks noChangeAspect="1"/>
          </p:cNvPicPr>
          <p:nvPr/>
        </p:nvPicPr>
        <p:blipFill rotWithShape="1">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rcRect b="15730"/>
          <a:stretch/>
        </p:blipFill>
        <p:spPr>
          <a:xfrm>
            <a:off x="6096000" y="3429000"/>
            <a:ext cx="6096000" cy="3429000"/>
          </a:xfrm>
          <a:prstGeom prst="rect">
            <a:avLst/>
          </a:prstGeom>
        </p:spPr>
      </p:pic>
      <p:sp>
        <p:nvSpPr>
          <p:cNvPr id="28" name="Rectangle 17">
            <a:extLst>
              <a:ext uri="{FF2B5EF4-FFF2-40B4-BE49-F238E27FC236}">
                <a16:creationId xmlns:a16="http://schemas.microsoft.com/office/drawing/2014/main" id="{B497CCB5-5FC2-473C-AFCC-2430CEF1DF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409915" y="1742916"/>
            <a:ext cx="3372170" cy="337216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DC1F75F7-E42B-4163-8014-3D744BE645D2}"/>
              </a:ext>
            </a:extLst>
          </p:cNvPr>
          <p:cNvSpPr txBox="1"/>
          <p:nvPr/>
        </p:nvSpPr>
        <p:spPr>
          <a:xfrm>
            <a:off x="4387675" y="1691014"/>
            <a:ext cx="3416649" cy="3247291"/>
          </a:xfrm>
          <a:prstGeom prst="rect">
            <a:avLst/>
          </a:prstGeom>
          <a:solidFill>
            <a:srgbClr val="99FF66"/>
          </a:solidFill>
        </p:spPr>
        <p:txBody>
          <a:bodyPr vert="horz" lIns="91440" tIns="45720" rIns="91440" bIns="45720" rtlCol="0" anchor="ctr">
            <a:normAutofit fontScale="77500" lnSpcReduction="20000"/>
          </a:bodyPr>
          <a:lstStyle/>
          <a:p>
            <a:pPr algn="ctr">
              <a:lnSpc>
                <a:spcPct val="90000"/>
              </a:lnSpc>
              <a:spcBef>
                <a:spcPct val="0"/>
              </a:spcBef>
              <a:spcAft>
                <a:spcPts val="600"/>
              </a:spcAft>
            </a:pPr>
            <a:r>
              <a:rPr lang="en-US" sz="2800" b="1" u="sng" kern="1200" dirty="0">
                <a:solidFill>
                  <a:srgbClr val="080808"/>
                </a:solidFill>
                <a:latin typeface="+mj-lt"/>
                <a:ea typeface="+mj-ea"/>
                <a:cs typeface="+mj-cs"/>
              </a:rPr>
              <a:t>Hedgehogs.</a:t>
            </a:r>
          </a:p>
          <a:p>
            <a:pPr algn="ctr">
              <a:lnSpc>
                <a:spcPct val="90000"/>
              </a:lnSpc>
              <a:spcBef>
                <a:spcPct val="0"/>
              </a:spcBef>
              <a:spcAft>
                <a:spcPts val="600"/>
              </a:spcAft>
            </a:pPr>
            <a:r>
              <a:rPr lang="en-US" sz="2300" b="1" dirty="0">
                <a:solidFill>
                  <a:srgbClr val="080808"/>
                </a:solidFill>
                <a:latin typeface="+mj-lt"/>
                <a:ea typeface="+mj-ea"/>
                <a:cs typeface="+mj-cs"/>
              </a:rPr>
              <a:t>These beautiful creatures are well known for visiting your Garden at Night mainly as it is quiet and there is know one about to harm them. These animals help gardeners by eating snails, slugs and insects. In the school where In work we made a house for hedgehogs who decide to visit our school garden. We did this by leaving some of the Grass ‘wild’ and put large bundles of leaves down for them to snuggle up in.</a:t>
            </a:r>
            <a:endParaRPr lang="en-US" sz="2300" b="1" kern="1200" dirty="0">
              <a:solidFill>
                <a:srgbClr val="080808"/>
              </a:solidFill>
              <a:latin typeface="+mj-lt"/>
              <a:ea typeface="+mj-ea"/>
              <a:cs typeface="+mj-cs"/>
            </a:endParaRPr>
          </a:p>
        </p:txBody>
      </p:sp>
      <p:sp>
        <p:nvSpPr>
          <p:cNvPr id="29" name="Frame 19">
            <a:extLst>
              <a:ext uri="{FF2B5EF4-FFF2-40B4-BE49-F238E27FC236}">
                <a16:creationId xmlns:a16="http://schemas.microsoft.com/office/drawing/2014/main" id="{599C8C75-BFDF-44E7-A028-EEB5EDD58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971277" y="1304278"/>
            <a:ext cx="4249446" cy="4249444"/>
          </a:xfrm>
          <a:prstGeom prst="frame">
            <a:avLst>
              <a:gd name="adj1" fmla="val 1195"/>
            </a:avLst>
          </a:pr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0464487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5" name="Rectangle 74">
            <a:extLst>
              <a:ext uri="{FF2B5EF4-FFF2-40B4-BE49-F238E27FC236}">
                <a16:creationId xmlns:a16="http://schemas.microsoft.com/office/drawing/2014/main" id="{7383B190-6BFB-422F-B667-06B7B25F0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708357" y="3509963"/>
            <a:ext cx="7092215" cy="2967839"/>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0CEC57A1-BDAA-4326-BEB4-7210169B786A}"/>
              </a:ext>
            </a:extLst>
          </p:cNvPr>
          <p:cNvSpPr txBox="1"/>
          <p:nvPr/>
        </p:nvSpPr>
        <p:spPr>
          <a:xfrm>
            <a:off x="6985533" y="2742347"/>
            <a:ext cx="6465287" cy="151601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800" b="1" kern="1200" dirty="0">
                <a:solidFill>
                  <a:srgbClr val="FFFFFF"/>
                </a:solidFill>
                <a:latin typeface="+mj-lt"/>
                <a:ea typeface="+mj-ea"/>
                <a:cs typeface="+mj-cs"/>
              </a:rPr>
              <a:t>Streams.</a:t>
            </a:r>
          </a:p>
        </p:txBody>
      </p:sp>
      <p:pic>
        <p:nvPicPr>
          <p:cNvPr id="3078" name="Picture 6" descr="Perennial stream - Wikipedia">
            <a:extLst>
              <a:ext uri="{FF2B5EF4-FFF2-40B4-BE49-F238E27FC236}">
                <a16:creationId xmlns:a16="http://schemas.microsoft.com/office/drawing/2014/main" id="{DFA3706C-A2EF-490A-AE41-08873E9BD5F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9201" b="-2"/>
          <a:stretch/>
        </p:blipFill>
        <p:spPr bwMode="auto">
          <a:xfrm>
            <a:off x="317635" y="278855"/>
            <a:ext cx="4160452" cy="3049204"/>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Ephemeral Streams - an overview | ScienceDirect Topics">
            <a:extLst>
              <a:ext uri="{FF2B5EF4-FFF2-40B4-BE49-F238E27FC236}">
                <a16:creationId xmlns:a16="http://schemas.microsoft.com/office/drawing/2014/main" id="{C29A2765-6279-41C2-8456-16F559A59B6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 r="10925" b="2"/>
          <a:stretch/>
        </p:blipFill>
        <p:spPr bwMode="auto">
          <a:xfrm>
            <a:off x="4654296" y="299363"/>
            <a:ext cx="7217085" cy="3008188"/>
          </a:xfrm>
          <a:prstGeom prst="rect">
            <a:avLst/>
          </a:prstGeom>
          <a:noFill/>
          <a:extLst>
            <a:ext uri="{909E8E84-426E-40DD-AFC4-6F175D3DCCD1}">
              <a14:hiddenFill xmlns:a14="http://schemas.microsoft.com/office/drawing/2010/main">
                <a:solidFill>
                  <a:srgbClr val="FFFFFF"/>
                </a:solidFill>
              </a14:hiddenFill>
            </a:ext>
          </a:extLst>
        </p:spPr>
      </p:pic>
      <p:cxnSp>
        <p:nvCxnSpPr>
          <p:cNvPr id="77" name="Straight Connector 76">
            <a:extLst>
              <a:ext uri="{FF2B5EF4-FFF2-40B4-BE49-F238E27FC236}">
                <a16:creationId xmlns:a16="http://schemas.microsoft.com/office/drawing/2014/main" id="{ED28E597-4AF8-4D69-A9AB-A1EDC6156B0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38287" y="5443086"/>
            <a:ext cx="64008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3074" name="Picture 2" descr="Intermittent Stream">
            <a:extLst>
              <a:ext uri="{FF2B5EF4-FFF2-40B4-BE49-F238E27FC236}">
                <a16:creationId xmlns:a16="http://schemas.microsoft.com/office/drawing/2014/main" id="{A3FF7419-DBD4-476B-A4E7-2239039D744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33546" r="1" b="5580"/>
          <a:stretch/>
        </p:blipFill>
        <p:spPr bwMode="auto">
          <a:xfrm>
            <a:off x="317635" y="3831167"/>
            <a:ext cx="4160452" cy="302683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1342D6D6-CD87-4B0D-AB8E-8A95DD39D58A}"/>
              </a:ext>
            </a:extLst>
          </p:cNvPr>
          <p:cNvSpPr txBox="1"/>
          <p:nvPr/>
        </p:nvSpPr>
        <p:spPr>
          <a:xfrm>
            <a:off x="1268661" y="-47598"/>
            <a:ext cx="3439696" cy="369332"/>
          </a:xfrm>
          <a:prstGeom prst="rect">
            <a:avLst/>
          </a:prstGeom>
          <a:noFill/>
        </p:spPr>
        <p:txBody>
          <a:bodyPr wrap="square" rtlCol="0">
            <a:spAutoFit/>
          </a:bodyPr>
          <a:lstStyle/>
          <a:p>
            <a:pPr>
              <a:spcAft>
                <a:spcPts val="600"/>
              </a:spcAft>
            </a:pPr>
            <a:r>
              <a:rPr lang="en-GB" dirty="0"/>
              <a:t>Intermittent Stream.</a:t>
            </a:r>
          </a:p>
        </p:txBody>
      </p:sp>
      <p:sp>
        <p:nvSpPr>
          <p:cNvPr id="5" name="TextBox 4">
            <a:extLst>
              <a:ext uri="{FF2B5EF4-FFF2-40B4-BE49-F238E27FC236}">
                <a16:creationId xmlns:a16="http://schemas.microsoft.com/office/drawing/2014/main" id="{A22943B2-EC86-4D06-8B91-3E7FC8298914}"/>
              </a:ext>
            </a:extLst>
          </p:cNvPr>
          <p:cNvSpPr txBox="1"/>
          <p:nvPr/>
        </p:nvSpPr>
        <p:spPr>
          <a:xfrm>
            <a:off x="7656483" y="-87715"/>
            <a:ext cx="2758190" cy="369332"/>
          </a:xfrm>
          <a:prstGeom prst="rect">
            <a:avLst/>
          </a:prstGeom>
          <a:noFill/>
        </p:spPr>
        <p:txBody>
          <a:bodyPr wrap="square" rtlCol="0">
            <a:spAutoFit/>
          </a:bodyPr>
          <a:lstStyle/>
          <a:p>
            <a:pPr>
              <a:spcAft>
                <a:spcPts val="600"/>
              </a:spcAft>
            </a:pPr>
            <a:r>
              <a:rPr lang="en-GB" dirty="0"/>
              <a:t>Ephemeral Streams</a:t>
            </a:r>
          </a:p>
        </p:txBody>
      </p:sp>
      <p:sp>
        <p:nvSpPr>
          <p:cNvPr id="6" name="TextBox 5">
            <a:extLst>
              <a:ext uri="{FF2B5EF4-FFF2-40B4-BE49-F238E27FC236}">
                <a16:creationId xmlns:a16="http://schemas.microsoft.com/office/drawing/2014/main" id="{5C5F02CD-B7B0-4C3C-B30E-1BED5E3F6554}"/>
              </a:ext>
            </a:extLst>
          </p:cNvPr>
          <p:cNvSpPr txBox="1"/>
          <p:nvPr/>
        </p:nvSpPr>
        <p:spPr>
          <a:xfrm>
            <a:off x="1154243" y="3429000"/>
            <a:ext cx="2024337" cy="369332"/>
          </a:xfrm>
          <a:prstGeom prst="rect">
            <a:avLst/>
          </a:prstGeom>
          <a:noFill/>
        </p:spPr>
        <p:txBody>
          <a:bodyPr wrap="square" rtlCol="0">
            <a:spAutoFit/>
          </a:bodyPr>
          <a:lstStyle/>
          <a:p>
            <a:r>
              <a:rPr lang="en-GB" dirty="0"/>
              <a:t>Perennial Stream</a:t>
            </a:r>
          </a:p>
        </p:txBody>
      </p:sp>
      <p:sp>
        <p:nvSpPr>
          <p:cNvPr id="7" name="TextBox 6">
            <a:extLst>
              <a:ext uri="{FF2B5EF4-FFF2-40B4-BE49-F238E27FC236}">
                <a16:creationId xmlns:a16="http://schemas.microsoft.com/office/drawing/2014/main" id="{AE32B2FE-F80F-41C6-8A6C-F73CDE56CE88}"/>
              </a:ext>
            </a:extLst>
          </p:cNvPr>
          <p:cNvSpPr txBox="1"/>
          <p:nvPr/>
        </p:nvSpPr>
        <p:spPr>
          <a:xfrm>
            <a:off x="5531370" y="4258361"/>
            <a:ext cx="5231568" cy="923330"/>
          </a:xfrm>
          <a:prstGeom prst="rect">
            <a:avLst/>
          </a:prstGeom>
          <a:solidFill>
            <a:srgbClr val="FF33CC"/>
          </a:solidFill>
        </p:spPr>
        <p:txBody>
          <a:bodyPr wrap="square" rtlCol="0">
            <a:spAutoFit/>
          </a:bodyPr>
          <a:lstStyle/>
          <a:p>
            <a:r>
              <a:rPr lang="en-GB" dirty="0"/>
              <a:t>Many people find whilst being out in the fresh air  and being by a stream that the sound of the flowing water soothes and relaxes the mind.</a:t>
            </a:r>
          </a:p>
        </p:txBody>
      </p:sp>
    </p:spTree>
    <p:extLst>
      <p:ext uri="{BB962C8B-B14F-4D97-AF65-F5344CB8AC3E}">
        <p14:creationId xmlns:p14="http://schemas.microsoft.com/office/powerpoint/2010/main" val="29282434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How to create a wildflower meadow in the garden">
            <a:extLst>
              <a:ext uri="{FF2B5EF4-FFF2-40B4-BE49-F238E27FC236}">
                <a16:creationId xmlns:a16="http://schemas.microsoft.com/office/drawing/2014/main" id="{6835C16F-1EA2-4280-BD18-400E821FBE4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8932" y="2482278"/>
            <a:ext cx="6667500" cy="4171950"/>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Daisy Care - How to Plant &amp; Grow Outdoor Daisy Flowers in a Garden">
            <a:extLst>
              <a:ext uri="{FF2B5EF4-FFF2-40B4-BE49-F238E27FC236}">
                <a16:creationId xmlns:a16="http://schemas.microsoft.com/office/drawing/2014/main" id="{8CFDBD97-6DE4-43F0-A138-96A0405F054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25636" y="4862434"/>
            <a:ext cx="4167187" cy="1791793"/>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Secrets of the shiny yellow buttercup | Science | The Guardian">
            <a:extLst>
              <a:ext uri="{FF2B5EF4-FFF2-40B4-BE49-F238E27FC236}">
                <a16:creationId xmlns:a16="http://schemas.microsoft.com/office/drawing/2014/main" id="{87E42797-20F5-43F8-BDB0-DB5AB80649D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56645" y="2560813"/>
            <a:ext cx="2143125" cy="2143125"/>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Dandelion: Health benefits, research, and side effects">
            <a:extLst>
              <a:ext uri="{FF2B5EF4-FFF2-40B4-BE49-F238E27FC236}">
                <a16:creationId xmlns:a16="http://schemas.microsoft.com/office/drawing/2014/main" id="{8DA2B2C3-44DC-430A-94C4-9BE9C0A4CE9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673449" y="252489"/>
            <a:ext cx="3319620" cy="2209056"/>
          </a:xfrm>
          <a:prstGeom prst="rect">
            <a:avLst/>
          </a:prstGeom>
          <a:noFill/>
          <a:extLst>
            <a:ext uri="{909E8E84-426E-40DD-AFC4-6F175D3DCCD1}">
              <a14:hiddenFill xmlns:a14="http://schemas.microsoft.com/office/drawing/2010/main">
                <a:solidFill>
                  <a:srgbClr val="FFFFFF"/>
                </a:solidFill>
              </a14:hiddenFill>
            </a:ext>
          </a:extLst>
        </p:spPr>
      </p:pic>
      <p:pic>
        <p:nvPicPr>
          <p:cNvPr id="4106" name="Picture 10" descr="Planting Seeds Of Dandelion - Tips For Propagating Dandelions From ...">
            <a:extLst>
              <a:ext uri="{FF2B5EF4-FFF2-40B4-BE49-F238E27FC236}">
                <a16:creationId xmlns:a16="http://schemas.microsoft.com/office/drawing/2014/main" id="{2583E366-A502-4751-8D08-4CA2008B683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189983" y="2560812"/>
            <a:ext cx="2861182" cy="214312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8F183452-E744-416B-A672-E132BDA3387A}"/>
              </a:ext>
            </a:extLst>
          </p:cNvPr>
          <p:cNvSpPr txBox="1"/>
          <p:nvPr/>
        </p:nvSpPr>
        <p:spPr>
          <a:xfrm>
            <a:off x="198931" y="252489"/>
            <a:ext cx="8474517" cy="2308324"/>
          </a:xfrm>
          <a:prstGeom prst="rect">
            <a:avLst/>
          </a:prstGeom>
          <a:solidFill>
            <a:srgbClr val="00FF00"/>
          </a:solidFill>
        </p:spPr>
        <p:txBody>
          <a:bodyPr wrap="square" rtlCol="0">
            <a:spAutoFit/>
          </a:bodyPr>
          <a:lstStyle/>
          <a:p>
            <a:r>
              <a:rPr lang="en-GB" b="1" u="sng" dirty="0">
                <a:latin typeface="Arial" panose="020B0604020202020204" pitchFamily="34" charset="0"/>
                <a:cs typeface="Arial" panose="020B0604020202020204" pitchFamily="34" charset="0"/>
              </a:rPr>
              <a:t>Flowers that grow naturally in the Garden</a:t>
            </a:r>
            <a:r>
              <a:rPr lang="en-GB" dirty="0"/>
              <a:t>.</a:t>
            </a:r>
          </a:p>
          <a:p>
            <a:r>
              <a:rPr lang="en-GB" dirty="0"/>
              <a:t>These flowers grow naturally in every garden. Butter cups are known for people to place under someone else’s chin and ask the question ‘Do you like butter’ if the reflection of the flower is under the chin then they do and if there is no reflection then the answer is no.</a:t>
            </a:r>
          </a:p>
          <a:p>
            <a:r>
              <a:rPr lang="en-GB" dirty="0"/>
              <a:t> Daisy’s are know for picking and children/people create daisy chains out of the. Dandelions when they have died are well known for people blowing the remaining petals on the stalk and whilst doing that they close their eyes and make a wish.</a:t>
            </a:r>
          </a:p>
        </p:txBody>
      </p:sp>
    </p:spTree>
    <p:extLst>
      <p:ext uri="{BB962C8B-B14F-4D97-AF65-F5344CB8AC3E}">
        <p14:creationId xmlns:p14="http://schemas.microsoft.com/office/powerpoint/2010/main" val="41929996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7" name="Rectangle 76">
            <a:extLst>
              <a:ext uri="{FF2B5EF4-FFF2-40B4-BE49-F238E27FC236}">
                <a16:creationId xmlns:a16="http://schemas.microsoft.com/office/drawing/2014/main" id="{B43B9CA2-4B31-4ACD-9A9F-B8E6C64203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Ivy Garland">
            <a:extLst>
              <a:ext uri="{FF2B5EF4-FFF2-40B4-BE49-F238E27FC236}">
                <a16:creationId xmlns:a16="http://schemas.microsoft.com/office/drawing/2014/main" id="{E1851A37-1000-4543-8FF7-0574278967B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983" r="3" b="6149"/>
          <a:stretch/>
        </p:blipFill>
        <p:spPr bwMode="auto">
          <a:xfrm>
            <a:off x="8529321" y="10"/>
            <a:ext cx="3662680" cy="3401558"/>
          </a:xfrm>
          <a:custGeom>
            <a:avLst/>
            <a:gdLst/>
            <a:ahLst/>
            <a:cxnLst/>
            <a:rect l="l" t="t" r="r" b="b"/>
            <a:pathLst>
              <a:path w="3662680" h="3401568">
                <a:moveTo>
                  <a:pt x="0" y="0"/>
                </a:moveTo>
                <a:lnTo>
                  <a:pt x="3662680" y="0"/>
                </a:lnTo>
                <a:lnTo>
                  <a:pt x="3662680" y="3401568"/>
                </a:lnTo>
                <a:lnTo>
                  <a:pt x="774527" y="3401568"/>
                </a:lnTo>
                <a:lnTo>
                  <a:pt x="769892" y="3133175"/>
                </a:lnTo>
                <a:cubicBezTo>
                  <a:pt x="732577" y="2055441"/>
                  <a:pt x="492520" y="1056020"/>
                  <a:pt x="104445" y="215033"/>
                </a:cubicBezTo>
                <a:close/>
              </a:path>
            </a:pathLst>
          </a:custGeom>
          <a:noFill/>
          <a:extLst>
            <a:ext uri="{909E8E84-426E-40DD-AFC4-6F175D3DCCD1}">
              <a14:hiddenFill xmlns:a14="http://schemas.microsoft.com/office/drawing/2010/main">
                <a:solidFill>
                  <a:srgbClr val="FFFFFF"/>
                </a:solidFill>
              </a14:hiddenFill>
            </a:ext>
          </a:extLst>
        </p:spPr>
      </p:pic>
      <p:pic>
        <p:nvPicPr>
          <p:cNvPr id="5124" name="Picture 4" descr="A Guide to Growing Your Own Hazelnuts">
            <a:extLst>
              <a:ext uri="{FF2B5EF4-FFF2-40B4-BE49-F238E27FC236}">
                <a16:creationId xmlns:a16="http://schemas.microsoft.com/office/drawing/2014/main" id="{387F25AD-848F-4403-B5B0-416BC559CA1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1541" b="23745"/>
          <a:stretch/>
        </p:blipFill>
        <p:spPr bwMode="auto">
          <a:xfrm>
            <a:off x="5115314" y="10"/>
            <a:ext cx="4118110" cy="3401558"/>
          </a:xfrm>
          <a:custGeom>
            <a:avLst/>
            <a:gdLst/>
            <a:ahLst/>
            <a:cxnLst/>
            <a:rect l="l" t="t" r="r" b="b"/>
            <a:pathLst>
              <a:path w="4118110" h="3401568">
                <a:moveTo>
                  <a:pt x="0" y="0"/>
                </a:moveTo>
                <a:lnTo>
                  <a:pt x="3343575" y="0"/>
                </a:lnTo>
                <a:lnTo>
                  <a:pt x="3448028" y="215050"/>
                </a:lnTo>
                <a:cubicBezTo>
                  <a:pt x="3836103" y="1056037"/>
                  <a:pt x="4076161" y="2055458"/>
                  <a:pt x="4113475" y="3133192"/>
                </a:cubicBezTo>
                <a:lnTo>
                  <a:pt x="4118110" y="3401568"/>
                </a:lnTo>
                <a:lnTo>
                  <a:pt x="801224" y="3401568"/>
                </a:lnTo>
                <a:lnTo>
                  <a:pt x="797493" y="3185579"/>
                </a:lnTo>
                <a:cubicBezTo>
                  <a:pt x="756786" y="2009870"/>
                  <a:pt x="474799" y="927359"/>
                  <a:pt x="22579" y="42066"/>
                </a:cubicBezTo>
                <a:close/>
              </a:path>
            </a:pathLst>
          </a:custGeom>
          <a:noFill/>
          <a:extLst>
            <a:ext uri="{909E8E84-426E-40DD-AFC4-6F175D3DCCD1}">
              <a14:hiddenFill xmlns:a14="http://schemas.microsoft.com/office/drawing/2010/main">
                <a:solidFill>
                  <a:srgbClr val="FFFFFF"/>
                </a:solidFill>
              </a14:hiddenFill>
            </a:ext>
          </a:extLst>
        </p:spPr>
      </p:pic>
      <p:pic>
        <p:nvPicPr>
          <p:cNvPr id="5128" name="Picture 8" descr="How to grow holly and get berries - Saga">
            <a:extLst>
              <a:ext uri="{FF2B5EF4-FFF2-40B4-BE49-F238E27FC236}">
                <a16:creationId xmlns:a16="http://schemas.microsoft.com/office/drawing/2014/main" id="{EE9C664C-B103-47CC-B927-E44E89FDDF3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9623" r="-1" b="15719"/>
          <a:stretch/>
        </p:blipFill>
        <p:spPr bwMode="auto">
          <a:xfrm>
            <a:off x="5168353" y="3456432"/>
            <a:ext cx="7023646" cy="3401568"/>
          </a:xfrm>
          <a:custGeom>
            <a:avLst/>
            <a:gdLst/>
            <a:ahLst/>
            <a:cxnLst/>
            <a:rect l="l" t="t" r="r" b="b"/>
            <a:pathLst>
              <a:path w="7023646" h="3401568">
                <a:moveTo>
                  <a:pt x="749132" y="0"/>
                </a:moveTo>
                <a:lnTo>
                  <a:pt x="7023646" y="0"/>
                </a:lnTo>
                <a:lnTo>
                  <a:pt x="7023646" y="3401568"/>
                </a:lnTo>
                <a:lnTo>
                  <a:pt x="0" y="3401568"/>
                </a:lnTo>
                <a:lnTo>
                  <a:pt x="79008" y="3238906"/>
                </a:lnTo>
                <a:cubicBezTo>
                  <a:pt x="502362" y="2321466"/>
                  <a:pt x="749563" y="1215476"/>
                  <a:pt x="749563" y="24956"/>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79" name="Freeform: Shape 78">
            <a:extLst>
              <a:ext uri="{FF2B5EF4-FFF2-40B4-BE49-F238E27FC236}">
                <a16:creationId xmlns:a16="http://schemas.microsoft.com/office/drawing/2014/main" id="{33F94DB1-BC5D-454D-845C-7BA3A1F46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32965" cy="6858000"/>
          </a:xfrm>
          <a:custGeom>
            <a:avLst/>
            <a:gdLst>
              <a:gd name="connsiteX0" fmla="*/ 0 w 5932965"/>
              <a:gd name="connsiteY0" fmla="*/ 0 h 6858000"/>
              <a:gd name="connsiteX1" fmla="*/ 5140363 w 5932965"/>
              <a:gd name="connsiteY1" fmla="*/ 0 h 6858000"/>
              <a:gd name="connsiteX2" fmla="*/ 5152943 w 5932965"/>
              <a:gd name="connsiteY2" fmla="*/ 23550 h 6858000"/>
              <a:gd name="connsiteX3" fmla="*/ 5932965 w 5932965"/>
              <a:gd name="connsiteY3" fmla="*/ 3479505 h 6858000"/>
              <a:gd name="connsiteX4" fmla="*/ 5262410 w 5932965"/>
              <a:gd name="connsiteY4" fmla="*/ 6708999 h 6858000"/>
              <a:gd name="connsiteX5" fmla="*/ 5190385 w 5932965"/>
              <a:gd name="connsiteY5" fmla="*/ 6858000 h 6858000"/>
              <a:gd name="connsiteX6" fmla="*/ 0 w 593296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32965" h="6858000">
                <a:moveTo>
                  <a:pt x="0" y="0"/>
                </a:moveTo>
                <a:lnTo>
                  <a:pt x="5140363" y="0"/>
                </a:lnTo>
                <a:lnTo>
                  <a:pt x="5152943" y="23550"/>
                </a:lnTo>
                <a:cubicBezTo>
                  <a:pt x="5642847" y="987256"/>
                  <a:pt x="5932965" y="2183538"/>
                  <a:pt x="5932965" y="3479505"/>
                </a:cubicBezTo>
                <a:cubicBezTo>
                  <a:pt x="5932965" y="4675783"/>
                  <a:pt x="5685764" y="5787121"/>
                  <a:pt x="5262410" y="6708999"/>
                </a:cubicBezTo>
                <a:lnTo>
                  <a:pt x="5190385"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81" name="Freeform: Shape 80">
            <a:extLst>
              <a:ext uri="{FF2B5EF4-FFF2-40B4-BE49-F238E27FC236}">
                <a16:creationId xmlns:a16="http://schemas.microsoft.com/office/drawing/2014/main" id="{5676B86F-860B-4586-BCAA-C0650C09B7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22333" cy="6858000"/>
          </a:xfrm>
          <a:custGeom>
            <a:avLst/>
            <a:gdLst>
              <a:gd name="connsiteX0" fmla="*/ 0 w 5922333"/>
              <a:gd name="connsiteY0" fmla="*/ 0 h 6858000"/>
              <a:gd name="connsiteX1" fmla="*/ 5129731 w 5922333"/>
              <a:gd name="connsiteY1" fmla="*/ 0 h 6858000"/>
              <a:gd name="connsiteX2" fmla="*/ 5142311 w 5922333"/>
              <a:gd name="connsiteY2" fmla="*/ 23550 h 6858000"/>
              <a:gd name="connsiteX3" fmla="*/ 5922333 w 5922333"/>
              <a:gd name="connsiteY3" fmla="*/ 3479505 h 6858000"/>
              <a:gd name="connsiteX4" fmla="*/ 5251778 w 5922333"/>
              <a:gd name="connsiteY4" fmla="*/ 6708999 h 6858000"/>
              <a:gd name="connsiteX5" fmla="*/ 5179753 w 5922333"/>
              <a:gd name="connsiteY5" fmla="*/ 6858000 h 6858000"/>
              <a:gd name="connsiteX6" fmla="*/ 0 w 592233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22333" h="6858000">
                <a:moveTo>
                  <a:pt x="0" y="0"/>
                </a:moveTo>
                <a:lnTo>
                  <a:pt x="5129731" y="0"/>
                </a:lnTo>
                <a:lnTo>
                  <a:pt x="5142311" y="23550"/>
                </a:lnTo>
                <a:cubicBezTo>
                  <a:pt x="5632215" y="987256"/>
                  <a:pt x="5922333" y="2183538"/>
                  <a:pt x="5922333" y="3479505"/>
                </a:cubicBezTo>
                <a:cubicBezTo>
                  <a:pt x="5922333" y="4675783"/>
                  <a:pt x="5675132" y="5787121"/>
                  <a:pt x="5251778" y="6708999"/>
                </a:cubicBezTo>
                <a:lnTo>
                  <a:pt x="5179753"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E5D56F4F-AD8C-44A2-8398-66D78DB025FC}"/>
              </a:ext>
            </a:extLst>
          </p:cNvPr>
          <p:cNvSpPr txBox="1"/>
          <p:nvPr/>
        </p:nvSpPr>
        <p:spPr>
          <a:xfrm>
            <a:off x="-429074" y="-254336"/>
            <a:ext cx="4922338"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400" b="1" kern="1200" dirty="0">
                <a:solidFill>
                  <a:schemeClr val="tx1"/>
                </a:solidFill>
                <a:latin typeface="+mj-lt"/>
                <a:ea typeface="+mj-ea"/>
                <a:cs typeface="+mj-cs"/>
              </a:rPr>
              <a:t>       </a:t>
            </a:r>
            <a:r>
              <a:rPr lang="en-US" sz="3400" b="1" u="sng" kern="1200" dirty="0">
                <a:solidFill>
                  <a:schemeClr val="tx1"/>
                </a:solidFill>
                <a:latin typeface="+mj-lt"/>
                <a:ea typeface="+mj-ea"/>
                <a:cs typeface="+mj-cs"/>
              </a:rPr>
              <a:t>Ivy </a:t>
            </a:r>
          </a:p>
        </p:txBody>
      </p:sp>
      <p:sp>
        <p:nvSpPr>
          <p:cNvPr id="83" name="Rectangle 82">
            <a:extLst>
              <a:ext uri="{FF2B5EF4-FFF2-40B4-BE49-F238E27FC236}">
                <a16:creationId xmlns:a16="http://schemas.microsoft.com/office/drawing/2014/main" id="{8C818ED5-2F56-4171-9445-3AA4F4462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16867"/>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5" name="Rectangle 84">
            <a:extLst>
              <a:ext uri="{FF2B5EF4-FFF2-40B4-BE49-F238E27FC236}">
                <a16:creationId xmlns:a16="http://schemas.microsoft.com/office/drawing/2014/main" id="{DE74FCE8-866C-4AFA-B45C-FACE2A609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1" y="2089941"/>
            <a:ext cx="4970439"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4623AD7B-1378-4393-A821-B2596CAE186A}"/>
              </a:ext>
            </a:extLst>
          </p:cNvPr>
          <p:cNvSpPr txBox="1"/>
          <p:nvPr/>
        </p:nvSpPr>
        <p:spPr>
          <a:xfrm>
            <a:off x="258796" y="732587"/>
            <a:ext cx="4922338" cy="3666744"/>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This plant has been known for strangling other plants/flowers but has been proven to be not harmful. It is also known for being a feeding plant to butterflies and moths.</a:t>
            </a:r>
          </a:p>
        </p:txBody>
      </p:sp>
      <p:sp>
        <p:nvSpPr>
          <p:cNvPr id="3" name="TextBox 2">
            <a:extLst>
              <a:ext uri="{FF2B5EF4-FFF2-40B4-BE49-F238E27FC236}">
                <a16:creationId xmlns:a16="http://schemas.microsoft.com/office/drawing/2014/main" id="{E9FEDFB9-C968-4F7C-81F5-9036F8B0C982}"/>
              </a:ext>
            </a:extLst>
          </p:cNvPr>
          <p:cNvSpPr txBox="1"/>
          <p:nvPr/>
        </p:nvSpPr>
        <p:spPr>
          <a:xfrm>
            <a:off x="-209863" y="2346106"/>
            <a:ext cx="2518348" cy="400110"/>
          </a:xfrm>
          <a:prstGeom prst="rect">
            <a:avLst/>
          </a:prstGeom>
          <a:noFill/>
        </p:spPr>
        <p:txBody>
          <a:bodyPr wrap="square" rtlCol="0">
            <a:spAutoFit/>
          </a:bodyPr>
          <a:lstStyle/>
          <a:p>
            <a:pPr>
              <a:spcAft>
                <a:spcPts val="600"/>
              </a:spcAft>
            </a:pPr>
            <a:r>
              <a:rPr lang="en-GB" dirty="0"/>
              <a:t>       </a:t>
            </a:r>
            <a:r>
              <a:rPr lang="en-GB" sz="2000" b="1" u="sng" dirty="0">
                <a:latin typeface="Arial" panose="020B0604020202020204" pitchFamily="34" charset="0"/>
                <a:cs typeface="Arial" panose="020B0604020202020204" pitchFamily="34" charset="0"/>
              </a:rPr>
              <a:t>Hazelnut Tree</a:t>
            </a:r>
          </a:p>
        </p:txBody>
      </p:sp>
      <p:sp>
        <p:nvSpPr>
          <p:cNvPr id="5" name="TextBox 4">
            <a:extLst>
              <a:ext uri="{FF2B5EF4-FFF2-40B4-BE49-F238E27FC236}">
                <a16:creationId xmlns:a16="http://schemas.microsoft.com/office/drawing/2014/main" id="{B26FC43B-8E92-4602-9774-14F0FB0CC787}"/>
              </a:ext>
            </a:extLst>
          </p:cNvPr>
          <p:cNvSpPr txBox="1"/>
          <p:nvPr/>
        </p:nvSpPr>
        <p:spPr>
          <a:xfrm>
            <a:off x="128016" y="2783565"/>
            <a:ext cx="4759082" cy="1554272"/>
          </a:xfrm>
          <a:prstGeom prst="rect">
            <a:avLst/>
          </a:prstGeom>
          <a:noFill/>
        </p:spPr>
        <p:txBody>
          <a:bodyPr wrap="square" rtlCol="0">
            <a:spAutoFit/>
          </a:bodyPr>
          <a:lstStyle/>
          <a:p>
            <a:pPr>
              <a:spcAft>
                <a:spcPts val="600"/>
              </a:spcAft>
            </a:pPr>
            <a:r>
              <a:rPr lang="en-GB" dirty="0">
                <a:latin typeface="Arial" panose="020B0604020202020204" pitchFamily="34" charset="0"/>
                <a:cs typeface="Arial" panose="020B0604020202020204" pitchFamily="34" charset="0"/>
              </a:rPr>
              <a:t>Hazelnuts are known to be collected by squirrels for food and kept for them during hibernation.</a:t>
            </a:r>
          </a:p>
          <a:p>
            <a:pPr>
              <a:spcAft>
                <a:spcPts val="600"/>
              </a:spcAft>
            </a:pPr>
            <a:r>
              <a:rPr lang="en-GB" dirty="0">
                <a:latin typeface="Arial" panose="020B0604020202020204" pitchFamily="34" charset="0"/>
                <a:cs typeface="Arial" panose="020B0604020202020204" pitchFamily="34" charset="0"/>
              </a:rPr>
              <a:t> The fruit from this tree is also helpful to other small animals.</a:t>
            </a:r>
          </a:p>
        </p:txBody>
      </p:sp>
      <p:sp>
        <p:nvSpPr>
          <p:cNvPr id="7" name="TextBox 6">
            <a:extLst>
              <a:ext uri="{FF2B5EF4-FFF2-40B4-BE49-F238E27FC236}">
                <a16:creationId xmlns:a16="http://schemas.microsoft.com/office/drawing/2014/main" id="{C3B85D86-D80D-47C4-A2F1-38869810DAE3}"/>
              </a:ext>
            </a:extLst>
          </p:cNvPr>
          <p:cNvSpPr txBox="1"/>
          <p:nvPr/>
        </p:nvSpPr>
        <p:spPr>
          <a:xfrm>
            <a:off x="258796" y="4751882"/>
            <a:ext cx="4628302" cy="1754326"/>
          </a:xfrm>
          <a:prstGeom prst="rect">
            <a:avLst/>
          </a:prstGeom>
          <a:noFill/>
        </p:spPr>
        <p:txBody>
          <a:bodyPr wrap="square" rtlCol="0">
            <a:spAutoFit/>
          </a:bodyPr>
          <a:lstStyle/>
          <a:p>
            <a:r>
              <a:rPr lang="en-GB" b="1" u="sng" dirty="0">
                <a:latin typeface="Arial" panose="020B0604020202020204" pitchFamily="34" charset="0"/>
                <a:cs typeface="Arial" panose="020B0604020202020204" pitchFamily="34" charset="0"/>
              </a:rPr>
              <a:t>Berry Tree</a:t>
            </a:r>
            <a:r>
              <a:rPr lang="en-GB" u="sng" dirty="0"/>
              <a:t>.</a:t>
            </a:r>
          </a:p>
          <a:p>
            <a:r>
              <a:rPr lang="en-GB" dirty="0">
                <a:latin typeface="Arial" panose="020B0604020202020204" pitchFamily="34" charset="0"/>
                <a:cs typeface="Arial" panose="020B0604020202020204" pitchFamily="34" charset="0"/>
              </a:rPr>
              <a:t>Many berry tree’s are an important food source for many birds during winter months especially when the ground is frozen and they are unable to hunt for worms and slugs.</a:t>
            </a:r>
          </a:p>
        </p:txBody>
      </p:sp>
    </p:spTree>
    <p:extLst>
      <p:ext uri="{BB962C8B-B14F-4D97-AF65-F5344CB8AC3E}">
        <p14:creationId xmlns:p14="http://schemas.microsoft.com/office/powerpoint/2010/main" val="17903261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7BBD5B30-C741-4E67-AFD8-17917090AB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2" descr="A close up of a flower&#10;&#10;Description generated with very high confidence">
            <a:extLst>
              <a:ext uri="{FF2B5EF4-FFF2-40B4-BE49-F238E27FC236}">
                <a16:creationId xmlns:a16="http://schemas.microsoft.com/office/drawing/2014/main" id="{231C719C-AFB2-4BAE-9E5A-6DA9B724FE24}"/>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5122" r="13484"/>
          <a:stretch/>
        </p:blipFill>
        <p:spPr>
          <a:xfrm>
            <a:off x="7817583" y="10"/>
            <a:ext cx="4374417" cy="6857990"/>
          </a:xfrm>
          <a:custGeom>
            <a:avLst/>
            <a:gdLst/>
            <a:ahLst/>
            <a:cxnLst/>
            <a:rect l="l" t="t" r="r" b="b"/>
            <a:pathLst>
              <a:path w="4374417" h="6858000">
                <a:moveTo>
                  <a:pt x="22719" y="0"/>
                </a:moveTo>
                <a:lnTo>
                  <a:pt x="4374417" y="0"/>
                </a:lnTo>
                <a:lnTo>
                  <a:pt x="4374417" y="6858000"/>
                </a:lnTo>
                <a:lnTo>
                  <a:pt x="0" y="6858000"/>
                </a:lnTo>
                <a:lnTo>
                  <a:pt x="6670" y="6845555"/>
                </a:lnTo>
                <a:cubicBezTo>
                  <a:pt x="495881" y="5886487"/>
                  <a:pt x="785588" y="4695963"/>
                  <a:pt x="785588" y="3406233"/>
                </a:cubicBezTo>
                <a:cubicBezTo>
                  <a:pt x="785588" y="2215714"/>
                  <a:pt x="538737" y="1109724"/>
                  <a:pt x="115983" y="192283"/>
                </a:cubicBezTo>
                <a:close/>
              </a:path>
            </a:pathLst>
          </a:custGeom>
        </p:spPr>
      </p:pic>
      <p:pic>
        <p:nvPicPr>
          <p:cNvPr id="25" name="Picture 25" descr="A close up of a tree&#10;&#10;Description generated with very high confidence">
            <a:extLst>
              <a:ext uri="{FF2B5EF4-FFF2-40B4-BE49-F238E27FC236}">
                <a16:creationId xmlns:a16="http://schemas.microsoft.com/office/drawing/2014/main" id="{E4922B47-5435-443A-AE4D-39F696FB5769}"/>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460" r="2" b="2"/>
          <a:stretch/>
        </p:blipFill>
        <p:spPr>
          <a:xfrm>
            <a:off x="3572319" y="10"/>
            <a:ext cx="4979304" cy="3401558"/>
          </a:xfrm>
          <a:custGeom>
            <a:avLst/>
            <a:gdLst/>
            <a:ahLst/>
            <a:cxnLst/>
            <a:rect l="l" t="t" r="r" b="b"/>
            <a:pathLst>
              <a:path w="4979304" h="3364992">
                <a:moveTo>
                  <a:pt x="0" y="0"/>
                </a:moveTo>
                <a:lnTo>
                  <a:pt x="4211250" y="0"/>
                </a:lnTo>
                <a:lnTo>
                  <a:pt x="4309461" y="192282"/>
                </a:lnTo>
                <a:cubicBezTo>
                  <a:pt x="4697535" y="1033269"/>
                  <a:pt x="4937593" y="2032690"/>
                  <a:pt x="4974907" y="3110424"/>
                </a:cubicBezTo>
                <a:lnTo>
                  <a:pt x="4979304" y="3364992"/>
                </a:lnTo>
                <a:lnTo>
                  <a:pt x="800592" y="3364992"/>
                </a:lnTo>
                <a:lnTo>
                  <a:pt x="797493" y="3185579"/>
                </a:lnTo>
                <a:cubicBezTo>
                  <a:pt x="756786" y="2009870"/>
                  <a:pt x="474799" y="927359"/>
                  <a:pt x="22579" y="42066"/>
                </a:cubicBezTo>
                <a:close/>
              </a:path>
            </a:pathLst>
          </a:custGeom>
        </p:spPr>
      </p:pic>
      <p:pic>
        <p:nvPicPr>
          <p:cNvPr id="2" name="Picture 2" descr="A close up of a flower&#10;&#10;Description generated with very high confidence">
            <a:extLst>
              <a:ext uri="{FF2B5EF4-FFF2-40B4-BE49-F238E27FC236}">
                <a16:creationId xmlns:a16="http://schemas.microsoft.com/office/drawing/2014/main" id="{F49FC410-FBEB-43C2-8004-9BFF9F5CF7AC}"/>
              </a:ext>
            </a:extLst>
          </p:cNvPr>
          <p:cNvPicPr>
            <a:picLocks noChangeAspect="1"/>
          </p:cNvPicPr>
          <p:nvPr/>
        </p:nvPicPr>
        <p:blipFill rotWithShape="1">
          <a:blip r:embed="rId6">
            <a:extLst>
              <a:ext uri="{837473B0-CC2E-450A-ABE3-18F120FF3D39}">
                <a1611:picAttrSrcUrl xmlns:a1611="http://schemas.microsoft.com/office/drawing/2016/11/main" r:id="rId7"/>
              </a:ext>
            </a:extLst>
          </a:blip>
          <a:srcRect t="11814" r="1" b="34320"/>
          <a:stretch/>
        </p:blipFill>
        <p:spPr>
          <a:xfrm>
            <a:off x="3625358" y="3456432"/>
            <a:ext cx="4925479" cy="3401568"/>
          </a:xfrm>
          <a:custGeom>
            <a:avLst/>
            <a:gdLst/>
            <a:ahLst/>
            <a:cxnLst/>
            <a:rect l="l" t="t" r="r" b="b"/>
            <a:pathLst>
              <a:path w="4925479" h="3364992">
                <a:moveTo>
                  <a:pt x="749362" y="0"/>
                </a:moveTo>
                <a:lnTo>
                  <a:pt x="4925479" y="0"/>
                </a:lnTo>
                <a:lnTo>
                  <a:pt x="4921868" y="209033"/>
                </a:lnTo>
                <a:cubicBezTo>
                  <a:pt x="4884554" y="1286766"/>
                  <a:pt x="4644496" y="2286187"/>
                  <a:pt x="4256422" y="3127175"/>
                </a:cubicBezTo>
                <a:lnTo>
                  <a:pt x="4134952" y="3364992"/>
                </a:lnTo>
                <a:lnTo>
                  <a:pt x="0" y="3364992"/>
                </a:lnTo>
                <a:lnTo>
                  <a:pt x="79008" y="3202330"/>
                </a:lnTo>
                <a:cubicBezTo>
                  <a:pt x="467082" y="2361343"/>
                  <a:pt x="707140" y="1361922"/>
                  <a:pt x="744454" y="284189"/>
                </a:cubicBezTo>
                <a:close/>
              </a:path>
            </a:pathLst>
          </a:custGeom>
        </p:spPr>
      </p:pic>
      <p:sp useBgFill="1">
        <p:nvSpPr>
          <p:cNvPr id="35" name="Freeform: Shape 34">
            <a:extLst>
              <a:ext uri="{FF2B5EF4-FFF2-40B4-BE49-F238E27FC236}">
                <a16:creationId xmlns:a16="http://schemas.microsoft.com/office/drawing/2014/main" id="{189BBEAA-BB93-4878-8C95-3C8AADE2E0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397136" cy="6858000"/>
          </a:xfrm>
          <a:custGeom>
            <a:avLst/>
            <a:gdLst>
              <a:gd name="connsiteX0" fmla="*/ 0 w 4397136"/>
              <a:gd name="connsiteY0" fmla="*/ 0 h 6858000"/>
              <a:gd name="connsiteX1" fmla="*/ 3599069 w 4397136"/>
              <a:gd name="connsiteY1" fmla="*/ 0 h 6858000"/>
              <a:gd name="connsiteX2" fmla="*/ 3634072 w 4397136"/>
              <a:gd name="connsiteY2" fmla="*/ 58977 h 6858000"/>
              <a:gd name="connsiteX3" fmla="*/ 4397136 w 4397136"/>
              <a:gd name="connsiteY3" fmla="*/ 3474189 h 6858000"/>
              <a:gd name="connsiteX4" fmla="*/ 3802221 w 4397136"/>
              <a:gd name="connsiteY4" fmla="*/ 6546415 h 6858000"/>
              <a:gd name="connsiteX5" fmla="*/ 3649466 w 4397136"/>
              <a:gd name="connsiteY5" fmla="*/ 6858000 h 6858000"/>
              <a:gd name="connsiteX6" fmla="*/ 0 w 4397136"/>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7136" h="6858000">
                <a:moveTo>
                  <a:pt x="0" y="0"/>
                </a:moveTo>
                <a:lnTo>
                  <a:pt x="3599069" y="0"/>
                </a:lnTo>
                <a:lnTo>
                  <a:pt x="3634072" y="58977"/>
                </a:lnTo>
                <a:cubicBezTo>
                  <a:pt x="4105532" y="933006"/>
                  <a:pt x="4397136" y="2140466"/>
                  <a:pt x="4397136" y="3474189"/>
                </a:cubicBezTo>
                <a:cubicBezTo>
                  <a:pt x="4397136" y="4641197"/>
                  <a:pt x="4173877" y="5711534"/>
                  <a:pt x="3802221" y="6546415"/>
                </a:cubicBezTo>
                <a:lnTo>
                  <a:pt x="3649466"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7" name="Freeform: Shape 36">
            <a:extLst>
              <a:ext uri="{FF2B5EF4-FFF2-40B4-BE49-F238E27FC236}">
                <a16:creationId xmlns:a16="http://schemas.microsoft.com/office/drawing/2014/main" id="{D529C0C6-AAEB-4982-A9E6-BC6A8B2AEF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386504" cy="6858000"/>
          </a:xfrm>
          <a:custGeom>
            <a:avLst/>
            <a:gdLst>
              <a:gd name="connsiteX0" fmla="*/ 0 w 4386504"/>
              <a:gd name="connsiteY0" fmla="*/ 0 h 6858000"/>
              <a:gd name="connsiteX1" fmla="*/ 3588437 w 4386504"/>
              <a:gd name="connsiteY1" fmla="*/ 0 h 6858000"/>
              <a:gd name="connsiteX2" fmla="*/ 3623440 w 4386504"/>
              <a:gd name="connsiteY2" fmla="*/ 58977 h 6858000"/>
              <a:gd name="connsiteX3" fmla="*/ 4386504 w 4386504"/>
              <a:gd name="connsiteY3" fmla="*/ 3474189 h 6858000"/>
              <a:gd name="connsiteX4" fmla="*/ 3791589 w 4386504"/>
              <a:gd name="connsiteY4" fmla="*/ 6546415 h 6858000"/>
              <a:gd name="connsiteX5" fmla="*/ 3638834 w 4386504"/>
              <a:gd name="connsiteY5" fmla="*/ 6858000 h 6858000"/>
              <a:gd name="connsiteX6" fmla="*/ 0 w 438650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6504" h="6858000">
                <a:moveTo>
                  <a:pt x="0" y="0"/>
                </a:moveTo>
                <a:lnTo>
                  <a:pt x="3588437" y="0"/>
                </a:lnTo>
                <a:lnTo>
                  <a:pt x="3623440" y="58977"/>
                </a:lnTo>
                <a:cubicBezTo>
                  <a:pt x="4094900" y="933006"/>
                  <a:pt x="4386504" y="2140466"/>
                  <a:pt x="4386504" y="3474189"/>
                </a:cubicBezTo>
                <a:cubicBezTo>
                  <a:pt x="4386504" y="4641197"/>
                  <a:pt x="4163245" y="5711534"/>
                  <a:pt x="3791589" y="6546415"/>
                </a:cubicBezTo>
                <a:lnTo>
                  <a:pt x="3638834"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 name="TextBox 27">
            <a:extLst>
              <a:ext uri="{FF2B5EF4-FFF2-40B4-BE49-F238E27FC236}">
                <a16:creationId xmlns:a16="http://schemas.microsoft.com/office/drawing/2014/main" id="{F7463570-0492-493A-8665-736C5953FC00}"/>
              </a:ext>
            </a:extLst>
          </p:cNvPr>
          <p:cNvSpPr txBox="1"/>
          <p:nvPr/>
        </p:nvSpPr>
        <p:spPr>
          <a:xfrm>
            <a:off x="438912" y="1508760"/>
            <a:ext cx="3429000" cy="2898648"/>
          </a:xfrm>
          <a:prstGeom prst="rect">
            <a:avLst/>
          </a:prstGeom>
        </p:spPr>
        <p:txBody>
          <a:bodyPr rot="0" spcFirstLastPara="0" vertOverflow="overflow" horzOverflow="overflow" vert="horz" wrap="square" lIns="91440" tIns="45720" rIns="91440" bIns="45720" numCol="1" spcCol="0" rtlCol="0" fromWordArt="0" anchor="b" anchorCtr="0" forceAA="0" compatLnSpc="1">
            <a:prstTxWarp prst="textNoShape">
              <a:avLst/>
            </a:prstTxWarp>
            <a:noAutofit/>
          </a:bodyPr>
          <a:lstStyle/>
          <a:p>
            <a:pPr>
              <a:lnSpc>
                <a:spcPct val="90000"/>
              </a:lnSpc>
              <a:spcBef>
                <a:spcPct val="0"/>
              </a:spcBef>
              <a:spcAft>
                <a:spcPts val="600"/>
              </a:spcAft>
            </a:pPr>
            <a:r>
              <a:rPr lang="en-US" dirty="0">
                <a:latin typeface="Arial"/>
                <a:ea typeface="+mj-ea"/>
                <a:cs typeface="Calibri Light"/>
              </a:rPr>
              <a:t>Throughout school life we also introduce and associate the natural world with traditions and beliefs. We teach the children about the importance of these dates and the reason why certain flowers are used. For example, the poppy is worn for remembrance Sunday, we associate the Daffodil for St David's Day, and we associate Holly with the celebration for Christmas.</a:t>
            </a:r>
            <a:endParaRPr lang="en-US" kern="1200" dirty="0">
              <a:latin typeface="Arial"/>
              <a:ea typeface="+mj-ea"/>
              <a:cs typeface="Calibri Light"/>
            </a:endParaRPr>
          </a:p>
        </p:txBody>
      </p:sp>
      <p:sp>
        <p:nvSpPr>
          <p:cNvPr id="39" name="Rectangle 38">
            <a:extLst>
              <a:ext uri="{FF2B5EF4-FFF2-40B4-BE49-F238E27FC236}">
                <a16:creationId xmlns:a16="http://schemas.microsoft.com/office/drawing/2014/main" id="{80D36F24-5EC0-4A09-9836-6580E1D4B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7989"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1" name="Rectangle 40">
            <a:extLst>
              <a:ext uri="{FF2B5EF4-FFF2-40B4-BE49-F238E27FC236}">
                <a16:creationId xmlns:a16="http://schemas.microsoft.com/office/drawing/2014/main" id="{7C0B334E-66E0-442A-8306-19629EC2DC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4544568"/>
            <a:ext cx="341496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7051535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TotalTime>
  <Words>998</Words>
  <Application>Microsoft Office PowerPoint</Application>
  <PresentationFormat>Widescreen</PresentationFormat>
  <Paragraphs>37</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My Nature Scrapbook.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My Nature Scrapbook.</dc:title>
  <dc:creator>Tara Holloway (1805072)</dc:creator>
  <cp:lastModifiedBy>Tara Holloway (1805072)</cp:lastModifiedBy>
  <cp:revision>95</cp:revision>
  <dcterms:created xsi:type="dcterms:W3CDTF">2020-06-14T16:35:45Z</dcterms:created>
  <dcterms:modified xsi:type="dcterms:W3CDTF">2020-06-19T14:28:04Z</dcterms:modified>
</cp:coreProperties>
</file>