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64" r:id="rId2"/>
    <p:sldId id="263" r:id="rId3"/>
    <p:sldId id="257" r:id="rId4"/>
    <p:sldId id="258" r:id="rId5"/>
    <p:sldId id="259" r:id="rId6"/>
    <p:sldId id="260"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8" d="100"/>
          <a:sy n="58" d="100"/>
        </p:scale>
        <p:origin x="964" y="-26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9FFA11D-DF98-8408-D71B-FB6474DD656B}"/>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rm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E84D4D94-3598-239D-1201-0D66393D0DCD}"/>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rm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9AB7DE18-663A-47F4-A1B0-CEA39F27026D}" type="datetime1">
              <a:rPr lang="en-GB"/>
              <a:pPr lvl="0"/>
              <a:t>10/05/2024</a:t>
            </a:fld>
            <a:endParaRPr lang="en-GB"/>
          </a:p>
        </p:txBody>
      </p:sp>
      <p:sp>
        <p:nvSpPr>
          <p:cNvPr id="4" name="Slide Image Placeholder 3">
            <a:extLst>
              <a:ext uri="{FF2B5EF4-FFF2-40B4-BE49-F238E27FC236}">
                <a16:creationId xmlns:a16="http://schemas.microsoft.com/office/drawing/2014/main" id="{409967E9-2ECA-2729-FD3B-2D9BC3F88C41}"/>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C3ADA5D9-C299-F055-91C7-63720824EA53}"/>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2CD6DC31-CD54-1286-00B6-EA36D6A87261}"/>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rm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BDF2D2DE-2853-E19D-3C9F-B4070D0C5FED}"/>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rm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A7E939F3-E37A-4473-90F1-88550EA4CDE3}" type="slidenum">
              <a:t>‹#›</a:t>
            </a:fld>
            <a:endParaRPr lang="en-GB"/>
          </a:p>
        </p:txBody>
      </p:sp>
    </p:spTree>
    <p:extLst>
      <p:ext uri="{BB962C8B-B14F-4D97-AF65-F5344CB8AC3E}">
        <p14:creationId xmlns:p14="http://schemas.microsoft.com/office/powerpoint/2010/main" val="4283385624"/>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FFC92C-8FB5-DF81-5040-B6EB340D92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A010C8-1F7E-2A7D-A395-9E6C55F80DFD}"/>
              </a:ext>
            </a:extLst>
          </p:cNvPr>
          <p:cNvSpPr txBox="1">
            <a:spLocks noGrp="1"/>
          </p:cNvSpPr>
          <p:nvPr>
            <p:ph type="body" sz="quarter" idx="1"/>
          </p:nvPr>
        </p:nvSpPr>
        <p:spPr/>
        <p:txBody>
          <a:bodyPr/>
          <a:lstStyle/>
          <a:p>
            <a:pPr lvl="0"/>
            <a:endParaRPr lang="en-US"/>
          </a:p>
          <a:p>
            <a:pPr lvl="0"/>
            <a:r>
              <a:rPr lang="en-US"/>
              <a:t>This literature review looked at the advantages and disadvantages  of GSP with a particular focus on the limitations. Areas looked at included GSP as a concept,  Nudge theory, mental health in the UK, and how the natural environment affects us. </a:t>
            </a:r>
          </a:p>
          <a:p>
            <a:pPr lvl="0"/>
            <a:endParaRPr lang="en-US"/>
          </a:p>
          <a:p>
            <a:pPr lvl="0"/>
            <a:r>
              <a:rPr lang="en-US"/>
              <a:t>It was identified that people could be pushed into programmes that did not suit their needs or were not able to access programmes that would have improved their quality of life This led to a realization that there was a lack of research around the barriers and limitations of GSP. It was this lack of research on these barriers that led to the research topic:  Advantages and limitations to green social prescribing. </a:t>
            </a:r>
          </a:p>
        </p:txBody>
      </p:sp>
      <p:sp>
        <p:nvSpPr>
          <p:cNvPr id="4" name="Slide Number Placeholder 3">
            <a:extLst>
              <a:ext uri="{FF2B5EF4-FFF2-40B4-BE49-F238E27FC236}">
                <a16:creationId xmlns:a16="http://schemas.microsoft.com/office/drawing/2014/main" id="{182F243A-6B3C-95CE-F252-C8D433CD522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rm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9D579F9-DE64-4535-B495-CBF12FDFBD26}" type="slidenum">
              <a:t>2</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B9B085-4C0C-EA83-BFB8-11200B7B56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BE708A-A91F-2314-1BD4-463264E6E71A}"/>
              </a:ext>
            </a:extLst>
          </p:cNvPr>
          <p:cNvSpPr txBox="1">
            <a:spLocks noGrp="1"/>
          </p:cNvSpPr>
          <p:nvPr>
            <p:ph type="body" sz="quarter" idx="1"/>
          </p:nvPr>
        </p:nvSpPr>
        <p:spPr/>
        <p:txBody>
          <a:bodyPr/>
          <a:lstStyle/>
          <a:p>
            <a:pPr lvl="0">
              <a:lnSpc>
                <a:spcPct val="80000"/>
              </a:lnSpc>
            </a:pPr>
            <a:endParaRPr lang="en-GB"/>
          </a:p>
          <a:p>
            <a:pPr lvl="0">
              <a:lnSpc>
                <a:spcPct val="80000"/>
              </a:lnSpc>
            </a:pPr>
            <a:r>
              <a:rPr lang="en-GB"/>
              <a:t>The aim of this dissertation was to look at the many advantages of GSP, with the main aim being to bring the barriers of accessing GSP to light. These barriers included problems with Physical access, Financial barriers, Lack of awareness about programs, individuals feeling dismissed and cultural relevance.</a:t>
            </a:r>
          </a:p>
          <a:p>
            <a:pPr lvl="0">
              <a:lnSpc>
                <a:spcPct val="80000"/>
              </a:lnSpc>
            </a:pPr>
            <a:endParaRPr lang="en-GB"/>
          </a:p>
          <a:p>
            <a:pPr lvl="0">
              <a:lnSpc>
                <a:spcPct val="80000"/>
              </a:lnSpc>
            </a:pPr>
            <a:r>
              <a:rPr lang="en-GB"/>
              <a:t>A literature review approach was chosen because, unlike quantitative or qualitative approaches that focus on specific aspects or perspectives, a literature-based approach allowed access to a wider range of existing knowledge and research findings, therefore  giving a wider body of evidence from which to draw conclusions. </a:t>
            </a:r>
          </a:p>
          <a:p>
            <a:pPr lvl="0">
              <a:lnSpc>
                <a:spcPct val="80000"/>
              </a:lnSpc>
            </a:pPr>
            <a:endParaRPr lang="en-GB"/>
          </a:p>
          <a:p>
            <a:pPr lvl="0">
              <a:lnSpc>
                <a:spcPct val="80000"/>
              </a:lnSpc>
            </a:pPr>
            <a:r>
              <a:rPr lang="en-GB"/>
              <a:t>The research relied on a wide range of sources and peer-reviewed research to provide an in depth understanding of the topic. The main focus was on medical, outdoor, and well-being sources, given the nature of the study. </a:t>
            </a:r>
          </a:p>
          <a:p>
            <a:pPr lvl="0">
              <a:lnSpc>
                <a:spcPct val="80000"/>
              </a:lnSpc>
            </a:pPr>
            <a:endParaRPr lang="en-GB"/>
          </a:p>
          <a:p>
            <a:pPr lvl="0">
              <a:lnSpc>
                <a:spcPct val="80000"/>
              </a:lnSpc>
            </a:pPr>
            <a:r>
              <a:rPr lang="en-GB"/>
              <a:t>There were minimal ethical concerns due to the absence of direct involvement of individuals, however, an ethics form for UWTSD was completed to ensure adherence to ethical standards and institutional requirements. </a:t>
            </a:r>
          </a:p>
          <a:p>
            <a:pPr lvl="0">
              <a:lnSpc>
                <a:spcPct val="80000"/>
              </a:lnSpc>
            </a:pPr>
            <a:endParaRPr lang="en-GB"/>
          </a:p>
          <a:p>
            <a:pPr lvl="0">
              <a:lnSpc>
                <a:spcPct val="80000"/>
              </a:lnSpc>
            </a:pPr>
            <a:r>
              <a:rPr lang="en-GB"/>
              <a:t>The research findings were organized using matrix tables and coded themes. The themes and sub-themes were identified by colour coding relevant results and then the most relevant and prevalent results were placed in the final matrix table. </a:t>
            </a:r>
          </a:p>
          <a:p>
            <a:pPr lvl="0">
              <a:lnSpc>
                <a:spcPct val="80000"/>
              </a:lnSpc>
            </a:pPr>
            <a:endParaRPr lang="en-GB"/>
          </a:p>
          <a:p>
            <a:pPr lvl="0">
              <a:lnSpc>
                <a:spcPct val="80000"/>
              </a:lnSpc>
            </a:pPr>
            <a:endParaRPr lang="en-GB"/>
          </a:p>
        </p:txBody>
      </p:sp>
      <p:sp>
        <p:nvSpPr>
          <p:cNvPr id="4" name="Slide Number Placeholder 3">
            <a:extLst>
              <a:ext uri="{FF2B5EF4-FFF2-40B4-BE49-F238E27FC236}">
                <a16:creationId xmlns:a16="http://schemas.microsoft.com/office/drawing/2014/main" id="{6CF0C98A-AE5F-D072-8B69-27BD2D0E57E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rm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D9CF649-2EF0-4913-B8F8-730A5DB315AC}" type="slidenum">
              <a:t>3</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5B4F95-54B5-F65B-B27E-E34AD14EAA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C8F8EF-22BF-B35A-7354-6D3308D2B782}"/>
              </a:ext>
            </a:extLst>
          </p:cNvPr>
          <p:cNvSpPr txBox="1">
            <a:spLocks noGrp="1"/>
          </p:cNvSpPr>
          <p:nvPr>
            <p:ph type="body" sz="quarter" idx="1"/>
          </p:nvPr>
        </p:nvSpPr>
        <p:spPr/>
        <p:txBody>
          <a:bodyPr/>
          <a:lstStyle/>
          <a:p>
            <a:pPr lvl="0">
              <a:lnSpc>
                <a:spcPct val="90000"/>
              </a:lnSpc>
            </a:pPr>
            <a:endParaRPr lang="en-GB"/>
          </a:p>
          <a:p>
            <a:pPr lvl="0">
              <a:lnSpc>
                <a:spcPct val="90000"/>
              </a:lnSpc>
            </a:pPr>
            <a:r>
              <a:rPr lang="en-GB"/>
              <a:t>The literature showed that there are many well-documented benefits of GSP including  physical and mental health enhancements with reductions in depression and anxiety levels being reported and that social well-being is fostered through community engagement and socialization opportunities provided by GSP programs. It also showed that GSP strengthens the connection between individuals and their environment, fostering a sense of stewardship and environmental awareness. </a:t>
            </a:r>
          </a:p>
          <a:p>
            <a:pPr lvl="0">
              <a:lnSpc>
                <a:spcPct val="90000"/>
              </a:lnSpc>
            </a:pPr>
            <a:endParaRPr lang="en-GB"/>
          </a:p>
          <a:p>
            <a:pPr lvl="0">
              <a:lnSpc>
                <a:spcPct val="90000"/>
              </a:lnSpc>
            </a:pPr>
            <a:r>
              <a:rPr lang="en-GB"/>
              <a:t>However, the results show that there are problems with long term engagement in general and financial barriers as well as lack of take-up due to access and awareness. There also cultural and social factors, including BAME communities and their mistrust of the medical system. </a:t>
            </a:r>
          </a:p>
          <a:p>
            <a:pPr lvl="0">
              <a:lnSpc>
                <a:spcPct val="90000"/>
              </a:lnSpc>
            </a:pPr>
            <a:endParaRPr lang="en-GB"/>
          </a:p>
          <a:p>
            <a:pPr lvl="0">
              <a:lnSpc>
                <a:spcPct val="90000"/>
              </a:lnSpc>
            </a:pPr>
            <a:r>
              <a:rPr lang="en-GB"/>
              <a:t>The literature showed that Economic constraints are more pronounced in rural areas, where residents may have limited financial resources to access GSP services, especially if they are not provided by the public health system or where individuals require transportation to distant locations. There is also often a lack of awareness about GSP programs in rural communities. Without proper information, understanding and outreach, residents may remain unaware of the potential benefits of such initiatives. </a:t>
            </a:r>
          </a:p>
          <a:p>
            <a:pPr lvl="0">
              <a:lnSpc>
                <a:spcPct val="90000"/>
              </a:lnSpc>
            </a:pPr>
            <a:endParaRPr lang="en-GB"/>
          </a:p>
          <a:p>
            <a:pPr lvl="0">
              <a:lnSpc>
                <a:spcPct val="90000"/>
              </a:lnSpc>
            </a:pPr>
            <a:endParaRPr lang="en-GB"/>
          </a:p>
          <a:p>
            <a:pPr lvl="0">
              <a:lnSpc>
                <a:spcPct val="90000"/>
              </a:lnSpc>
            </a:pPr>
            <a:endParaRPr lang="en-GB"/>
          </a:p>
          <a:p>
            <a:pPr lvl="0">
              <a:lnSpc>
                <a:spcPct val="90000"/>
              </a:lnSpc>
            </a:pPr>
            <a:endParaRPr lang="en-GB"/>
          </a:p>
          <a:p>
            <a:pPr lvl="0">
              <a:lnSpc>
                <a:spcPct val="90000"/>
              </a:lnSpc>
            </a:pPr>
            <a:endParaRPr lang="en-GB"/>
          </a:p>
        </p:txBody>
      </p:sp>
      <p:sp>
        <p:nvSpPr>
          <p:cNvPr id="4" name="Slide Number Placeholder 3">
            <a:extLst>
              <a:ext uri="{FF2B5EF4-FFF2-40B4-BE49-F238E27FC236}">
                <a16:creationId xmlns:a16="http://schemas.microsoft.com/office/drawing/2014/main" id="{B498D4BA-5204-6B4A-1703-C2970BDF601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rm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1B3470D-A7B9-423A-8AF0-DF6FB97B3907}" type="slidenum">
              <a:t>4</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DAF2C2-A095-5E56-FB02-C037E9D5C4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E138FC-A7BD-E8D9-D17B-843AA3E45D7C}"/>
              </a:ext>
            </a:extLst>
          </p:cNvPr>
          <p:cNvSpPr txBox="1">
            <a:spLocks noGrp="1"/>
          </p:cNvSpPr>
          <p:nvPr>
            <p:ph type="body" sz="quarter" idx="1"/>
          </p:nvPr>
        </p:nvSpPr>
        <p:spPr/>
        <p:txBody>
          <a:bodyPr/>
          <a:lstStyle/>
          <a:p>
            <a:pPr lvl="0"/>
            <a:endParaRPr lang="en-GB" sz="1000"/>
          </a:p>
          <a:p>
            <a:pPr lvl="0"/>
            <a:endParaRPr lang="en-GB" sz="1000"/>
          </a:p>
          <a:p>
            <a:pPr lvl="0"/>
            <a:r>
              <a:rPr lang="en-GB" sz="1000">
                <a:solidFill>
                  <a:srgbClr val="FF0000"/>
                </a:solidFill>
              </a:rPr>
              <a:t>Despite the many positives of GSP, this literature review highlights how its benefits are not universally accessible or experienced by all divisions of the population, particularly BAME communities and individuals residing in rural areas. Despite numerous studies, what was found was that there is limited research on the ‘</a:t>
            </a:r>
            <a:r>
              <a:rPr lang="en-GB" sz="1000" b="1" i="1">
                <a:solidFill>
                  <a:srgbClr val="FF0000"/>
                </a:solidFill>
              </a:rPr>
              <a:t>very real’ </a:t>
            </a:r>
            <a:r>
              <a:rPr lang="en-GB" sz="1000">
                <a:solidFill>
                  <a:srgbClr val="FF0000"/>
                </a:solidFill>
              </a:rPr>
              <a:t>limitations and barriers to accessing GSP. Most studies which are positive towards GSP only make brief mention of the negative aspects which shows bias in this area of study. </a:t>
            </a:r>
            <a:endParaRPr lang="en-GB" sz="1000"/>
          </a:p>
          <a:p>
            <a:pPr lvl="0"/>
            <a:endParaRPr lang="en-GB" sz="1000"/>
          </a:p>
          <a:p>
            <a:pPr lvl="0"/>
            <a:r>
              <a:rPr lang="en-GB" sz="1500"/>
              <a:t>It is imperative to address these barriers through targeted strategies. This includes fostering culturally competent care, enhancing community engagement, improving accessibility in rural areas, and ensuring economic considerations are factored into program design. By doing so, we can work towards a more equitable distribution of GSP's benefits, ensuring that all communities, irrespective of their ethnic background or geographic location, can access and enjoy the healing power of nature in their journey towards better health.</a:t>
            </a:r>
          </a:p>
          <a:p>
            <a:pPr lvl="0"/>
            <a:endParaRPr lang="en-GB" sz="1000"/>
          </a:p>
        </p:txBody>
      </p:sp>
      <p:sp>
        <p:nvSpPr>
          <p:cNvPr id="4" name="Slide Number Placeholder 3">
            <a:extLst>
              <a:ext uri="{FF2B5EF4-FFF2-40B4-BE49-F238E27FC236}">
                <a16:creationId xmlns:a16="http://schemas.microsoft.com/office/drawing/2014/main" id="{FE86B462-664D-A7CC-3D8B-8E99CF2EDBD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rm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1C8D509-2E33-4383-ADC1-663F9958329F}" type="slidenum">
              <a:t>5</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E79ACD-E439-10E0-F241-9C467CFC3C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CEE1E5-6AD2-9E84-1351-7E269549CE88}"/>
              </a:ext>
            </a:extLst>
          </p:cNvPr>
          <p:cNvSpPr txBox="1">
            <a:spLocks noGrp="1"/>
          </p:cNvSpPr>
          <p:nvPr>
            <p:ph type="body" sz="quarter" idx="1"/>
          </p:nvPr>
        </p:nvSpPr>
        <p:spPr/>
        <p:txBody>
          <a:bodyPr/>
          <a:lstStyle/>
          <a:p>
            <a:pPr lvl="0"/>
            <a:r>
              <a:rPr lang="en-GB"/>
              <a:t>It was easy to find the advantages, but when looking further at the Barriers each study only had a small section and there were minimal studies focused on just the limitations and barriers </a:t>
            </a:r>
          </a:p>
          <a:p>
            <a:pPr lvl="0"/>
            <a:endParaRPr lang="en-GB"/>
          </a:p>
          <a:p>
            <a:pPr lvl="0"/>
            <a:r>
              <a:rPr lang="en-GB"/>
              <a:t>Time Management – Time management for this was difficult as it can be deceiving how much time it will take to gather and read the research and then you have to turn that into a dissertation. Also as I found the topic so interesting I could go into more depth and this led to me going off on tangents reading and learning things I didn’t necessarily need to for the study. </a:t>
            </a:r>
          </a:p>
          <a:p>
            <a:pPr lvl="0"/>
            <a:endParaRPr lang="en-GB"/>
          </a:p>
          <a:p>
            <a:pPr lvl="0"/>
            <a:r>
              <a:rPr lang="en-GB"/>
              <a:t>This being said, time management is key. Start early and keep doing a bit each week during the first term. As well as this Having ADHD for me means setting personal goals can be difficult as I will just ignore them. But by setting deadlines with my study skills/1-1 helpers and dissertation supervisor, it was easier to set mini-deadlines that I felt the need to stick to as I could imagine the (disappointment/ judgment) from them if I didn’t do what I said in time which helped me stick to the goals because I could think I was doing it for them not for me. </a:t>
            </a:r>
          </a:p>
          <a:p>
            <a:pPr lvl="0"/>
            <a:endParaRPr lang="en-GB"/>
          </a:p>
          <a:p>
            <a:pPr lvl="0"/>
            <a:endParaRPr lang="en-GB"/>
          </a:p>
          <a:p>
            <a:pPr lvl="0"/>
            <a:endParaRPr lang="en-GB"/>
          </a:p>
          <a:p>
            <a:pPr lvl="0"/>
            <a:endParaRPr lang="en-GB"/>
          </a:p>
          <a:p>
            <a:pPr lvl="0"/>
            <a:endParaRPr lang="en-GB"/>
          </a:p>
        </p:txBody>
      </p:sp>
      <p:sp>
        <p:nvSpPr>
          <p:cNvPr id="4" name="Slide Number Placeholder 3">
            <a:extLst>
              <a:ext uri="{FF2B5EF4-FFF2-40B4-BE49-F238E27FC236}">
                <a16:creationId xmlns:a16="http://schemas.microsoft.com/office/drawing/2014/main" id="{03E3578C-9668-BF0C-2C18-83B9673A50F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rm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AEA6819-6317-4A32-81BA-D5F51B0055BE}" type="slidenum">
              <a:t>6</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2A012-EB5F-2241-D004-9168E3C03205}"/>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296B1695-78E4-19EF-BD7F-EF7B2494B5A6}"/>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89037C6E-CD46-A7F3-AEDF-77580BB19452}"/>
              </a:ext>
            </a:extLst>
          </p:cNvPr>
          <p:cNvSpPr txBox="1">
            <a:spLocks noGrp="1"/>
          </p:cNvSpPr>
          <p:nvPr>
            <p:ph type="dt" sz="half" idx="7"/>
          </p:nvPr>
        </p:nvSpPr>
        <p:spPr/>
        <p:txBody>
          <a:bodyPr/>
          <a:lstStyle>
            <a:lvl1pPr>
              <a:defRPr/>
            </a:lvl1pPr>
          </a:lstStyle>
          <a:p>
            <a:pPr lvl="0"/>
            <a:fld id="{FB617EF0-DF08-4472-9CD5-29DC15CA269C}" type="datetime1">
              <a:rPr lang="en-GB"/>
              <a:pPr lvl="0"/>
              <a:t>10/05/2024</a:t>
            </a:fld>
            <a:endParaRPr lang="en-GB"/>
          </a:p>
        </p:txBody>
      </p:sp>
      <p:sp>
        <p:nvSpPr>
          <p:cNvPr id="5" name="Footer Placeholder 4">
            <a:extLst>
              <a:ext uri="{FF2B5EF4-FFF2-40B4-BE49-F238E27FC236}">
                <a16:creationId xmlns:a16="http://schemas.microsoft.com/office/drawing/2014/main" id="{6230E8AB-F00F-2760-6D24-3D142485BFB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C67CAC9-FAD4-C3B6-551B-F6B662AEBEBD}"/>
              </a:ext>
            </a:extLst>
          </p:cNvPr>
          <p:cNvSpPr txBox="1">
            <a:spLocks noGrp="1"/>
          </p:cNvSpPr>
          <p:nvPr>
            <p:ph type="sldNum" sz="quarter" idx="8"/>
          </p:nvPr>
        </p:nvSpPr>
        <p:spPr/>
        <p:txBody>
          <a:bodyPr/>
          <a:lstStyle>
            <a:lvl1pPr>
              <a:defRPr/>
            </a:lvl1pPr>
          </a:lstStyle>
          <a:p>
            <a:pPr lvl="0"/>
            <a:fld id="{77A78FA0-D96B-4AA3-9A9B-47C70D65CD75}" type="slidenum">
              <a:t>‹#›</a:t>
            </a:fld>
            <a:endParaRPr lang="en-GB"/>
          </a:p>
        </p:txBody>
      </p:sp>
    </p:spTree>
    <p:extLst>
      <p:ext uri="{BB962C8B-B14F-4D97-AF65-F5344CB8AC3E}">
        <p14:creationId xmlns:p14="http://schemas.microsoft.com/office/powerpoint/2010/main" val="396034860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AB2A7-8A9D-2799-F5A1-9BDE4ACD9614}"/>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BB75EAD3-A453-2BB2-3CAE-2C44ADE39DA8}"/>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682701-793C-BAED-DA4E-ABB6520F377A}"/>
              </a:ext>
            </a:extLst>
          </p:cNvPr>
          <p:cNvSpPr txBox="1">
            <a:spLocks noGrp="1"/>
          </p:cNvSpPr>
          <p:nvPr>
            <p:ph type="dt" sz="half" idx="7"/>
          </p:nvPr>
        </p:nvSpPr>
        <p:spPr/>
        <p:txBody>
          <a:bodyPr/>
          <a:lstStyle>
            <a:lvl1pPr>
              <a:defRPr/>
            </a:lvl1pPr>
          </a:lstStyle>
          <a:p>
            <a:pPr lvl="0"/>
            <a:fld id="{13682DA3-5391-42B0-8252-81214D6FC892}" type="datetime1">
              <a:rPr lang="en-GB"/>
              <a:pPr lvl="0"/>
              <a:t>10/05/2024</a:t>
            </a:fld>
            <a:endParaRPr lang="en-GB"/>
          </a:p>
        </p:txBody>
      </p:sp>
      <p:sp>
        <p:nvSpPr>
          <p:cNvPr id="5" name="Footer Placeholder 4">
            <a:extLst>
              <a:ext uri="{FF2B5EF4-FFF2-40B4-BE49-F238E27FC236}">
                <a16:creationId xmlns:a16="http://schemas.microsoft.com/office/drawing/2014/main" id="{3123B9E5-44B2-8DB3-38E7-6B464ABA498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217C7B1-1705-F899-093C-146C84661D7F}"/>
              </a:ext>
            </a:extLst>
          </p:cNvPr>
          <p:cNvSpPr txBox="1">
            <a:spLocks noGrp="1"/>
          </p:cNvSpPr>
          <p:nvPr>
            <p:ph type="sldNum" sz="quarter" idx="8"/>
          </p:nvPr>
        </p:nvSpPr>
        <p:spPr/>
        <p:txBody>
          <a:bodyPr/>
          <a:lstStyle>
            <a:lvl1pPr>
              <a:defRPr/>
            </a:lvl1pPr>
          </a:lstStyle>
          <a:p>
            <a:pPr lvl="0"/>
            <a:fld id="{9751EC9B-F1C6-4E50-9F8E-74EA0277AB18}" type="slidenum">
              <a:t>‹#›</a:t>
            </a:fld>
            <a:endParaRPr lang="en-GB"/>
          </a:p>
        </p:txBody>
      </p:sp>
    </p:spTree>
    <p:extLst>
      <p:ext uri="{BB962C8B-B14F-4D97-AF65-F5344CB8AC3E}">
        <p14:creationId xmlns:p14="http://schemas.microsoft.com/office/powerpoint/2010/main" val="78536858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5088A-F0BE-1FF4-B54B-9E916AC16BB6}"/>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880C0C50-9603-D6F4-62B1-6BAAD6362263}"/>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0DDE3BA4-5A0D-27DF-6658-0485B0A36276}"/>
              </a:ext>
            </a:extLst>
          </p:cNvPr>
          <p:cNvSpPr txBox="1">
            <a:spLocks noGrp="1"/>
          </p:cNvSpPr>
          <p:nvPr>
            <p:ph type="dt" sz="half" idx="7"/>
          </p:nvPr>
        </p:nvSpPr>
        <p:spPr/>
        <p:txBody>
          <a:bodyPr/>
          <a:lstStyle>
            <a:lvl1pPr>
              <a:defRPr/>
            </a:lvl1pPr>
          </a:lstStyle>
          <a:p>
            <a:pPr lvl="0"/>
            <a:fld id="{33F14870-511C-45D4-9880-C45B6AD6667C}" type="datetime1">
              <a:rPr lang="en-GB"/>
              <a:pPr lvl="0"/>
              <a:t>10/05/2024</a:t>
            </a:fld>
            <a:endParaRPr lang="en-GB"/>
          </a:p>
        </p:txBody>
      </p:sp>
      <p:sp>
        <p:nvSpPr>
          <p:cNvPr id="5" name="Footer Placeholder 4">
            <a:extLst>
              <a:ext uri="{FF2B5EF4-FFF2-40B4-BE49-F238E27FC236}">
                <a16:creationId xmlns:a16="http://schemas.microsoft.com/office/drawing/2014/main" id="{62798C35-702B-3673-EF8B-543E9511C3F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B246C50-B4BB-56CB-FE85-CEB2246CECE5}"/>
              </a:ext>
            </a:extLst>
          </p:cNvPr>
          <p:cNvSpPr txBox="1">
            <a:spLocks noGrp="1"/>
          </p:cNvSpPr>
          <p:nvPr>
            <p:ph type="sldNum" sz="quarter" idx="8"/>
          </p:nvPr>
        </p:nvSpPr>
        <p:spPr/>
        <p:txBody>
          <a:bodyPr/>
          <a:lstStyle>
            <a:lvl1pPr>
              <a:defRPr/>
            </a:lvl1pPr>
          </a:lstStyle>
          <a:p>
            <a:pPr lvl="0"/>
            <a:fld id="{38515F40-B4DA-40C9-B39D-BE1A6969AA39}" type="slidenum">
              <a:t>‹#›</a:t>
            </a:fld>
            <a:endParaRPr lang="en-GB"/>
          </a:p>
        </p:txBody>
      </p:sp>
    </p:spTree>
    <p:extLst>
      <p:ext uri="{BB962C8B-B14F-4D97-AF65-F5344CB8AC3E}">
        <p14:creationId xmlns:p14="http://schemas.microsoft.com/office/powerpoint/2010/main" val="175346116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20FEB-6F91-7D9E-2D02-7C3EE3436222}"/>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0B35614B-5812-C346-32D2-52AE98E12F98}"/>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B1F43A-875C-006E-D9B2-8AC6EFCFC135}"/>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D4469D2-09FA-A57A-CE66-489A4973749E}"/>
              </a:ext>
            </a:extLst>
          </p:cNvPr>
          <p:cNvSpPr txBox="1">
            <a:spLocks noGrp="1"/>
          </p:cNvSpPr>
          <p:nvPr>
            <p:ph type="dt" sz="half" idx="7"/>
          </p:nvPr>
        </p:nvSpPr>
        <p:spPr/>
        <p:txBody>
          <a:bodyPr/>
          <a:lstStyle>
            <a:lvl1pPr>
              <a:defRPr/>
            </a:lvl1pPr>
          </a:lstStyle>
          <a:p>
            <a:pPr lvl="0"/>
            <a:fld id="{70BAEE52-353E-4823-96E6-BD5D32CFB49C}" type="datetime1">
              <a:rPr lang="en-GB"/>
              <a:pPr lvl="0"/>
              <a:t>10/05/2024</a:t>
            </a:fld>
            <a:endParaRPr lang="en-GB"/>
          </a:p>
        </p:txBody>
      </p:sp>
      <p:sp>
        <p:nvSpPr>
          <p:cNvPr id="6" name="Footer Placeholder 5">
            <a:extLst>
              <a:ext uri="{FF2B5EF4-FFF2-40B4-BE49-F238E27FC236}">
                <a16:creationId xmlns:a16="http://schemas.microsoft.com/office/drawing/2014/main" id="{97A3A80D-127B-B048-E77A-C5EF0A2D0282}"/>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B9C57F4-6588-E46B-6012-30C5217C1488}"/>
              </a:ext>
            </a:extLst>
          </p:cNvPr>
          <p:cNvSpPr txBox="1">
            <a:spLocks noGrp="1"/>
          </p:cNvSpPr>
          <p:nvPr>
            <p:ph type="sldNum" sz="quarter" idx="8"/>
          </p:nvPr>
        </p:nvSpPr>
        <p:spPr/>
        <p:txBody>
          <a:bodyPr/>
          <a:lstStyle>
            <a:lvl1pPr>
              <a:defRPr/>
            </a:lvl1pPr>
          </a:lstStyle>
          <a:p>
            <a:pPr lvl="0"/>
            <a:fld id="{3866A4A3-0331-4156-863A-E304E7AD86DA}" type="slidenum">
              <a:t>‹#›</a:t>
            </a:fld>
            <a:endParaRPr lang="en-GB"/>
          </a:p>
        </p:txBody>
      </p:sp>
    </p:spTree>
    <p:extLst>
      <p:ext uri="{BB962C8B-B14F-4D97-AF65-F5344CB8AC3E}">
        <p14:creationId xmlns:p14="http://schemas.microsoft.com/office/powerpoint/2010/main" val="161406846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455AD-CB25-C1BE-186F-B35500935898}"/>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24FC3935-82F6-5E3C-B1D7-D077B64891F3}"/>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6A4FFA10-8448-6D39-7CFC-B80632528945}"/>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851BB25-2AA9-AE33-3794-66E2A8D412AD}"/>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14082D65-953C-13BB-C23F-65B663FE7DBF}"/>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7A2FF6C-6735-1886-CE44-6B5D191C3E1E}"/>
              </a:ext>
            </a:extLst>
          </p:cNvPr>
          <p:cNvSpPr txBox="1">
            <a:spLocks noGrp="1"/>
          </p:cNvSpPr>
          <p:nvPr>
            <p:ph type="dt" sz="half" idx="7"/>
          </p:nvPr>
        </p:nvSpPr>
        <p:spPr/>
        <p:txBody>
          <a:bodyPr/>
          <a:lstStyle>
            <a:lvl1pPr>
              <a:defRPr/>
            </a:lvl1pPr>
          </a:lstStyle>
          <a:p>
            <a:pPr lvl="0"/>
            <a:fld id="{F301F3FE-4068-4E67-86C8-666E02E62FB2}" type="datetime1">
              <a:rPr lang="en-GB"/>
              <a:pPr lvl="0"/>
              <a:t>10/05/2024</a:t>
            </a:fld>
            <a:endParaRPr lang="en-GB"/>
          </a:p>
        </p:txBody>
      </p:sp>
      <p:sp>
        <p:nvSpPr>
          <p:cNvPr id="8" name="Footer Placeholder 7">
            <a:extLst>
              <a:ext uri="{FF2B5EF4-FFF2-40B4-BE49-F238E27FC236}">
                <a16:creationId xmlns:a16="http://schemas.microsoft.com/office/drawing/2014/main" id="{39F21CF3-5BC5-B067-8F0A-D788BF2B85BA}"/>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85B65969-1FFC-3A40-875F-70DB21274993}"/>
              </a:ext>
            </a:extLst>
          </p:cNvPr>
          <p:cNvSpPr txBox="1">
            <a:spLocks noGrp="1"/>
          </p:cNvSpPr>
          <p:nvPr>
            <p:ph type="sldNum" sz="quarter" idx="8"/>
          </p:nvPr>
        </p:nvSpPr>
        <p:spPr/>
        <p:txBody>
          <a:bodyPr/>
          <a:lstStyle>
            <a:lvl1pPr>
              <a:defRPr/>
            </a:lvl1pPr>
          </a:lstStyle>
          <a:p>
            <a:pPr lvl="0"/>
            <a:fld id="{4715C93D-4DA0-42CE-A8E3-0CB5811D73FB}" type="slidenum">
              <a:t>‹#›</a:t>
            </a:fld>
            <a:endParaRPr lang="en-GB"/>
          </a:p>
        </p:txBody>
      </p:sp>
    </p:spTree>
    <p:extLst>
      <p:ext uri="{BB962C8B-B14F-4D97-AF65-F5344CB8AC3E}">
        <p14:creationId xmlns:p14="http://schemas.microsoft.com/office/powerpoint/2010/main" val="392243951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15E2E-0F4B-557E-0C3C-F7783E3B0E56}"/>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85CE5B2F-E7E6-7CD0-DD92-82920F2F4673}"/>
              </a:ext>
            </a:extLst>
          </p:cNvPr>
          <p:cNvSpPr txBox="1">
            <a:spLocks noGrp="1"/>
          </p:cNvSpPr>
          <p:nvPr>
            <p:ph type="dt" sz="half" idx="7"/>
          </p:nvPr>
        </p:nvSpPr>
        <p:spPr/>
        <p:txBody>
          <a:bodyPr/>
          <a:lstStyle>
            <a:lvl1pPr>
              <a:defRPr/>
            </a:lvl1pPr>
          </a:lstStyle>
          <a:p>
            <a:pPr lvl="0"/>
            <a:fld id="{50FEA7A2-5439-4EB9-B1F0-ED04D08B79E2}" type="datetime1">
              <a:rPr lang="en-GB"/>
              <a:pPr lvl="0"/>
              <a:t>10/05/2024</a:t>
            </a:fld>
            <a:endParaRPr lang="en-GB"/>
          </a:p>
        </p:txBody>
      </p:sp>
      <p:sp>
        <p:nvSpPr>
          <p:cNvPr id="4" name="Footer Placeholder 3">
            <a:extLst>
              <a:ext uri="{FF2B5EF4-FFF2-40B4-BE49-F238E27FC236}">
                <a16:creationId xmlns:a16="http://schemas.microsoft.com/office/drawing/2014/main" id="{CFCAA5F6-EFAE-3107-F0BF-B340DF35CA8C}"/>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DF5B532A-B06E-A28D-4F23-0554643ACBC5}"/>
              </a:ext>
            </a:extLst>
          </p:cNvPr>
          <p:cNvSpPr txBox="1">
            <a:spLocks noGrp="1"/>
          </p:cNvSpPr>
          <p:nvPr>
            <p:ph type="sldNum" sz="quarter" idx="8"/>
          </p:nvPr>
        </p:nvSpPr>
        <p:spPr/>
        <p:txBody>
          <a:bodyPr/>
          <a:lstStyle>
            <a:lvl1pPr>
              <a:defRPr/>
            </a:lvl1pPr>
          </a:lstStyle>
          <a:p>
            <a:pPr lvl="0"/>
            <a:fld id="{F3746A10-6D39-4C9B-A2A5-DF11F19BBE23}" type="slidenum">
              <a:t>‹#›</a:t>
            </a:fld>
            <a:endParaRPr lang="en-GB"/>
          </a:p>
        </p:txBody>
      </p:sp>
    </p:spTree>
    <p:extLst>
      <p:ext uri="{BB962C8B-B14F-4D97-AF65-F5344CB8AC3E}">
        <p14:creationId xmlns:p14="http://schemas.microsoft.com/office/powerpoint/2010/main" val="171575225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EBBCD1-E194-A3D4-684F-754C1978EF91}"/>
              </a:ext>
            </a:extLst>
          </p:cNvPr>
          <p:cNvSpPr txBox="1">
            <a:spLocks noGrp="1"/>
          </p:cNvSpPr>
          <p:nvPr>
            <p:ph type="dt" sz="half" idx="7"/>
          </p:nvPr>
        </p:nvSpPr>
        <p:spPr/>
        <p:txBody>
          <a:bodyPr/>
          <a:lstStyle>
            <a:lvl1pPr>
              <a:defRPr/>
            </a:lvl1pPr>
          </a:lstStyle>
          <a:p>
            <a:pPr lvl="0"/>
            <a:fld id="{D1F33255-9FCA-459C-AA40-9A813F38F0E2}" type="datetime1">
              <a:rPr lang="en-GB"/>
              <a:pPr lvl="0"/>
              <a:t>10/05/2024</a:t>
            </a:fld>
            <a:endParaRPr lang="en-GB"/>
          </a:p>
        </p:txBody>
      </p:sp>
      <p:sp>
        <p:nvSpPr>
          <p:cNvPr id="3" name="Footer Placeholder 2">
            <a:extLst>
              <a:ext uri="{FF2B5EF4-FFF2-40B4-BE49-F238E27FC236}">
                <a16:creationId xmlns:a16="http://schemas.microsoft.com/office/drawing/2014/main" id="{B1A81FC4-BCA6-C1D1-3D72-777FB214E90D}"/>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DA911F63-8291-2497-410E-788126F38F58}"/>
              </a:ext>
            </a:extLst>
          </p:cNvPr>
          <p:cNvSpPr txBox="1">
            <a:spLocks noGrp="1"/>
          </p:cNvSpPr>
          <p:nvPr>
            <p:ph type="sldNum" sz="quarter" idx="8"/>
          </p:nvPr>
        </p:nvSpPr>
        <p:spPr/>
        <p:txBody>
          <a:bodyPr/>
          <a:lstStyle>
            <a:lvl1pPr>
              <a:defRPr/>
            </a:lvl1pPr>
          </a:lstStyle>
          <a:p>
            <a:pPr lvl="0"/>
            <a:fld id="{96965B27-A4CE-411E-B05A-48FB6D15126D}" type="slidenum">
              <a:t>‹#›</a:t>
            </a:fld>
            <a:endParaRPr lang="en-GB"/>
          </a:p>
        </p:txBody>
      </p:sp>
    </p:spTree>
    <p:extLst>
      <p:ext uri="{BB962C8B-B14F-4D97-AF65-F5344CB8AC3E}">
        <p14:creationId xmlns:p14="http://schemas.microsoft.com/office/powerpoint/2010/main" val="424573789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04E2D-FB23-2155-FCB1-257917487BB3}"/>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D4BE7309-4231-F060-BECC-95C25D2B5CFD}"/>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51C15F-CC5F-B6A4-8E14-2F00E0CD0559}"/>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598CBEAB-9D43-2B41-C9BD-1B3B9AC47C81}"/>
              </a:ext>
            </a:extLst>
          </p:cNvPr>
          <p:cNvSpPr txBox="1">
            <a:spLocks noGrp="1"/>
          </p:cNvSpPr>
          <p:nvPr>
            <p:ph type="dt" sz="half" idx="7"/>
          </p:nvPr>
        </p:nvSpPr>
        <p:spPr/>
        <p:txBody>
          <a:bodyPr/>
          <a:lstStyle>
            <a:lvl1pPr>
              <a:defRPr/>
            </a:lvl1pPr>
          </a:lstStyle>
          <a:p>
            <a:pPr lvl="0"/>
            <a:fld id="{45418C16-2A5F-40BB-949C-B2D642F588E2}" type="datetime1">
              <a:rPr lang="en-GB"/>
              <a:pPr lvl="0"/>
              <a:t>10/05/2024</a:t>
            </a:fld>
            <a:endParaRPr lang="en-GB"/>
          </a:p>
        </p:txBody>
      </p:sp>
      <p:sp>
        <p:nvSpPr>
          <p:cNvPr id="6" name="Footer Placeholder 5">
            <a:extLst>
              <a:ext uri="{FF2B5EF4-FFF2-40B4-BE49-F238E27FC236}">
                <a16:creationId xmlns:a16="http://schemas.microsoft.com/office/drawing/2014/main" id="{77CD656E-AE66-FC22-88E0-09A935262C9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E431D97-D037-C7F2-DBC5-752C7144E138}"/>
              </a:ext>
            </a:extLst>
          </p:cNvPr>
          <p:cNvSpPr txBox="1">
            <a:spLocks noGrp="1"/>
          </p:cNvSpPr>
          <p:nvPr>
            <p:ph type="sldNum" sz="quarter" idx="8"/>
          </p:nvPr>
        </p:nvSpPr>
        <p:spPr/>
        <p:txBody>
          <a:bodyPr/>
          <a:lstStyle>
            <a:lvl1pPr>
              <a:defRPr/>
            </a:lvl1pPr>
          </a:lstStyle>
          <a:p>
            <a:pPr lvl="0"/>
            <a:fld id="{F395DB94-B1C2-432D-B2C5-A1C33515CF11}" type="slidenum">
              <a:t>‹#›</a:t>
            </a:fld>
            <a:endParaRPr lang="en-GB"/>
          </a:p>
        </p:txBody>
      </p:sp>
    </p:spTree>
    <p:extLst>
      <p:ext uri="{BB962C8B-B14F-4D97-AF65-F5344CB8AC3E}">
        <p14:creationId xmlns:p14="http://schemas.microsoft.com/office/powerpoint/2010/main" val="204625790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AE7D7-DD83-97BB-9DD0-1BD4A03E8462}"/>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A1377505-A56B-9B54-250B-8F64925BF20F}"/>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1BB3BF82-E72A-39A8-5286-E9E9F6F3D716}"/>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322A2F4E-6154-4C99-6ADF-F3EAAAACBA9D}"/>
              </a:ext>
            </a:extLst>
          </p:cNvPr>
          <p:cNvSpPr txBox="1">
            <a:spLocks noGrp="1"/>
          </p:cNvSpPr>
          <p:nvPr>
            <p:ph type="dt" sz="half" idx="7"/>
          </p:nvPr>
        </p:nvSpPr>
        <p:spPr/>
        <p:txBody>
          <a:bodyPr/>
          <a:lstStyle>
            <a:lvl1pPr>
              <a:defRPr/>
            </a:lvl1pPr>
          </a:lstStyle>
          <a:p>
            <a:pPr lvl="0"/>
            <a:fld id="{7FD4F1B5-2DAF-4C7B-A480-86EDC736FEFA}" type="datetime1">
              <a:rPr lang="en-GB"/>
              <a:pPr lvl="0"/>
              <a:t>10/05/2024</a:t>
            </a:fld>
            <a:endParaRPr lang="en-GB"/>
          </a:p>
        </p:txBody>
      </p:sp>
      <p:sp>
        <p:nvSpPr>
          <p:cNvPr id="6" name="Footer Placeholder 5">
            <a:extLst>
              <a:ext uri="{FF2B5EF4-FFF2-40B4-BE49-F238E27FC236}">
                <a16:creationId xmlns:a16="http://schemas.microsoft.com/office/drawing/2014/main" id="{BB2F320F-065D-627B-AF02-7E54973B0163}"/>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B97BD63-C32B-A834-52AF-A3D34EEC9306}"/>
              </a:ext>
            </a:extLst>
          </p:cNvPr>
          <p:cNvSpPr txBox="1">
            <a:spLocks noGrp="1"/>
          </p:cNvSpPr>
          <p:nvPr>
            <p:ph type="sldNum" sz="quarter" idx="8"/>
          </p:nvPr>
        </p:nvSpPr>
        <p:spPr/>
        <p:txBody>
          <a:bodyPr/>
          <a:lstStyle>
            <a:lvl1pPr>
              <a:defRPr/>
            </a:lvl1pPr>
          </a:lstStyle>
          <a:p>
            <a:pPr lvl="0"/>
            <a:fld id="{D073D230-0AC4-4CD4-9E13-70147370BF07}" type="slidenum">
              <a:t>‹#›</a:t>
            </a:fld>
            <a:endParaRPr lang="en-GB"/>
          </a:p>
        </p:txBody>
      </p:sp>
    </p:spTree>
    <p:extLst>
      <p:ext uri="{BB962C8B-B14F-4D97-AF65-F5344CB8AC3E}">
        <p14:creationId xmlns:p14="http://schemas.microsoft.com/office/powerpoint/2010/main" val="93122833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09B44-D00A-5081-A8F9-AAF651FB9155}"/>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B464E4AC-0227-3C86-D59B-D4872DF3A3AE}"/>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67FDE3-FC78-A60E-1C6D-9AB25F28F8E8}"/>
              </a:ext>
            </a:extLst>
          </p:cNvPr>
          <p:cNvSpPr txBox="1">
            <a:spLocks noGrp="1"/>
          </p:cNvSpPr>
          <p:nvPr>
            <p:ph type="dt" sz="half" idx="7"/>
          </p:nvPr>
        </p:nvSpPr>
        <p:spPr/>
        <p:txBody>
          <a:bodyPr/>
          <a:lstStyle>
            <a:lvl1pPr>
              <a:defRPr/>
            </a:lvl1pPr>
          </a:lstStyle>
          <a:p>
            <a:pPr lvl="0"/>
            <a:fld id="{C5E0A816-8036-468A-935C-4225A6B1BBBC}" type="datetime1">
              <a:rPr lang="en-GB"/>
              <a:pPr lvl="0"/>
              <a:t>10/05/2024</a:t>
            </a:fld>
            <a:endParaRPr lang="en-GB"/>
          </a:p>
        </p:txBody>
      </p:sp>
      <p:sp>
        <p:nvSpPr>
          <p:cNvPr id="5" name="Footer Placeholder 4">
            <a:extLst>
              <a:ext uri="{FF2B5EF4-FFF2-40B4-BE49-F238E27FC236}">
                <a16:creationId xmlns:a16="http://schemas.microsoft.com/office/drawing/2014/main" id="{85AFDEC5-90D6-25BC-948D-9F81A2A7962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C32A0D5-4ADB-3E02-79B5-9937EA291153}"/>
              </a:ext>
            </a:extLst>
          </p:cNvPr>
          <p:cNvSpPr txBox="1">
            <a:spLocks noGrp="1"/>
          </p:cNvSpPr>
          <p:nvPr>
            <p:ph type="sldNum" sz="quarter" idx="8"/>
          </p:nvPr>
        </p:nvSpPr>
        <p:spPr/>
        <p:txBody>
          <a:bodyPr/>
          <a:lstStyle>
            <a:lvl1pPr>
              <a:defRPr/>
            </a:lvl1pPr>
          </a:lstStyle>
          <a:p>
            <a:pPr lvl="0"/>
            <a:fld id="{C031E6D3-9BBA-4F7C-B103-ADCFDC992574}" type="slidenum">
              <a:t>‹#›</a:t>
            </a:fld>
            <a:endParaRPr lang="en-GB"/>
          </a:p>
        </p:txBody>
      </p:sp>
    </p:spTree>
    <p:extLst>
      <p:ext uri="{BB962C8B-B14F-4D97-AF65-F5344CB8AC3E}">
        <p14:creationId xmlns:p14="http://schemas.microsoft.com/office/powerpoint/2010/main" val="315123199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A07BB7-9C18-7707-BFF7-4C09F630E6BA}"/>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AD2EC822-5481-47E1-89C4-EFAA4F721276}"/>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E05526-54C0-828F-0D18-BB932F9F3D66}"/>
              </a:ext>
            </a:extLst>
          </p:cNvPr>
          <p:cNvSpPr txBox="1">
            <a:spLocks noGrp="1"/>
          </p:cNvSpPr>
          <p:nvPr>
            <p:ph type="dt" sz="half" idx="7"/>
          </p:nvPr>
        </p:nvSpPr>
        <p:spPr/>
        <p:txBody>
          <a:bodyPr/>
          <a:lstStyle>
            <a:lvl1pPr>
              <a:defRPr/>
            </a:lvl1pPr>
          </a:lstStyle>
          <a:p>
            <a:pPr lvl="0"/>
            <a:fld id="{A5B42662-C163-4AAD-A779-D7453A90E4F6}" type="datetime1">
              <a:rPr lang="en-GB"/>
              <a:pPr lvl="0"/>
              <a:t>10/05/2024</a:t>
            </a:fld>
            <a:endParaRPr lang="en-GB"/>
          </a:p>
        </p:txBody>
      </p:sp>
      <p:sp>
        <p:nvSpPr>
          <p:cNvPr id="5" name="Footer Placeholder 4">
            <a:extLst>
              <a:ext uri="{FF2B5EF4-FFF2-40B4-BE49-F238E27FC236}">
                <a16:creationId xmlns:a16="http://schemas.microsoft.com/office/drawing/2014/main" id="{EBD472B6-3A3D-53AD-5B9E-D0052A94490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0B5DBA8-B7DB-6154-9308-6BBF5C1BD549}"/>
              </a:ext>
            </a:extLst>
          </p:cNvPr>
          <p:cNvSpPr txBox="1">
            <a:spLocks noGrp="1"/>
          </p:cNvSpPr>
          <p:nvPr>
            <p:ph type="sldNum" sz="quarter" idx="8"/>
          </p:nvPr>
        </p:nvSpPr>
        <p:spPr/>
        <p:txBody>
          <a:bodyPr/>
          <a:lstStyle>
            <a:lvl1pPr>
              <a:defRPr/>
            </a:lvl1pPr>
          </a:lstStyle>
          <a:p>
            <a:pPr lvl="0"/>
            <a:fld id="{C7EFF434-3EDD-41B5-B718-F6A6B73E2666}" type="slidenum">
              <a:t>‹#›</a:t>
            </a:fld>
            <a:endParaRPr lang="en-GB"/>
          </a:p>
        </p:txBody>
      </p:sp>
    </p:spTree>
    <p:extLst>
      <p:ext uri="{BB962C8B-B14F-4D97-AF65-F5344CB8AC3E}">
        <p14:creationId xmlns:p14="http://schemas.microsoft.com/office/powerpoint/2010/main" val="301318793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E4F8B1-6672-4A5A-2F1D-570E18547D33}"/>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40A92CE9-77A7-43C2-E1F4-78CE5E9688F9}"/>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67B2AF-EDF5-115A-53AB-6C7196590F22}"/>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rm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43EF4012-B808-43DE-B575-B5E416E72E0C}" type="datetime1">
              <a:rPr lang="en-GB"/>
              <a:pPr lvl="0"/>
              <a:t>10/05/2024</a:t>
            </a:fld>
            <a:endParaRPr lang="en-GB"/>
          </a:p>
        </p:txBody>
      </p:sp>
      <p:sp>
        <p:nvSpPr>
          <p:cNvPr id="5" name="Footer Placeholder 4">
            <a:extLst>
              <a:ext uri="{FF2B5EF4-FFF2-40B4-BE49-F238E27FC236}">
                <a16:creationId xmlns:a16="http://schemas.microsoft.com/office/drawing/2014/main" id="{A86FA965-BA99-05EC-7766-C2236A33F272}"/>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rm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3F813692-7B13-3B64-E984-809D45DB98A8}"/>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rm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89416584-BD52-4BCD-8CBE-3F7200480F21}"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9">
    <p:bg>
      <p:bgPr>
        <a:blipFill>
          <a:blip r:embed="rId2"/>
          <a:stretch>
            <a:fillRect/>
          </a:stretch>
        </a:blipFill>
        <a:effectLst/>
      </p:bgPr>
    </p:bg>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9E685CD6-998F-2460-6D7D-EB56F36ED73E}"/>
              </a:ext>
            </a:extLst>
          </p:cNvPr>
          <p:cNvSpPr txBox="1">
            <a:spLocks noGrp="1"/>
          </p:cNvSpPr>
          <p:nvPr>
            <p:ph type="subTitle" idx="1"/>
          </p:nvPr>
        </p:nvSpPr>
        <p:spPr>
          <a:xfrm>
            <a:off x="4752374" y="5522491"/>
            <a:ext cx="9144000" cy="1655758"/>
          </a:xfrm>
        </p:spPr>
        <p:txBody>
          <a:bodyPr/>
          <a:lstStyle/>
          <a:p>
            <a:pPr lvl="0"/>
            <a:r>
              <a:rPr lang="en-GB"/>
              <a:t>Rhein Mikaelson: 2109766</a:t>
            </a:r>
            <a:br>
              <a:rPr lang="en-GB"/>
            </a:br>
            <a:r>
              <a:rPr lang="en-GB"/>
              <a:t>Outdoor adventure education</a:t>
            </a:r>
          </a:p>
        </p:txBody>
      </p:sp>
      <p:sp>
        <p:nvSpPr>
          <p:cNvPr id="3" name="Rectangle 3">
            <a:extLst>
              <a:ext uri="{FF2B5EF4-FFF2-40B4-BE49-F238E27FC236}">
                <a16:creationId xmlns:a16="http://schemas.microsoft.com/office/drawing/2014/main" id="{88343EA4-335B-ECF7-ABBD-B9A0AD8D3A0B}"/>
              </a:ext>
            </a:extLst>
          </p:cNvPr>
          <p:cNvSpPr/>
          <p:nvPr/>
        </p:nvSpPr>
        <p:spPr>
          <a:xfrm>
            <a:off x="295022" y="1848395"/>
            <a:ext cx="11778221" cy="1754322"/>
          </a:xfrm>
          <a:prstGeom prst="rect">
            <a:avLst/>
          </a:prstGeom>
          <a:solidFill>
            <a:srgbClr val="000000"/>
          </a:solidFill>
          <a:ln w="28575" cap="flat">
            <a:solidFill>
              <a:srgbClr val="171717"/>
            </a:solidFill>
            <a:prstDash val="solid"/>
            <a:miter/>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5400" b="1" i="0" u="sng" strike="noStrike" kern="1200" cap="none" spc="0" baseline="0">
                <a:solidFill>
                  <a:srgbClr val="8ED973"/>
                </a:solidFill>
                <a:effectLst>
                  <a:outerShdw dist="38096" dir="2700000">
                    <a:srgbClr val="000000"/>
                  </a:outerShdw>
                </a:effectLst>
                <a:uFillTx/>
                <a:latin typeface="Arial" pitchFamily="34"/>
                <a:cs typeface="Times New Roman" pitchFamily="18"/>
              </a:rPr>
              <a:t>ADVANTAGES AND LIMITATIONS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5400" b="1" i="0" u="sng" strike="noStrike" kern="1200" cap="none" spc="0" baseline="0">
                <a:solidFill>
                  <a:srgbClr val="8ED973"/>
                </a:solidFill>
                <a:effectLst>
                  <a:outerShdw dist="38096" dir="2700000">
                    <a:srgbClr val="000000"/>
                  </a:outerShdw>
                </a:effectLst>
                <a:uFillTx/>
                <a:latin typeface="Arial" pitchFamily="34"/>
                <a:cs typeface="Times New Roman" pitchFamily="18"/>
              </a:rPr>
              <a:t>TO GREEN SOCIAL PRESCRIBING.</a:t>
            </a:r>
            <a:endParaRPr lang="en-GB" sz="5400" b="1" i="0" u="none" strike="noStrike" kern="1200" cap="none" spc="0" baseline="0">
              <a:solidFill>
                <a:srgbClr val="8ED973"/>
              </a:solidFill>
              <a:effectLst>
                <a:outerShdw dist="38096" dir="2700000">
                  <a:srgbClr val="000000"/>
                </a:outerShdw>
              </a:effectLst>
              <a:uFillTx/>
              <a:latin typeface="Aptos"/>
            </a:endParaRP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8">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7BDF9-3832-F2E5-66C7-2352BFB07DF3}"/>
              </a:ext>
            </a:extLst>
          </p:cNvPr>
          <p:cNvSpPr txBox="1">
            <a:spLocks noGrp="1"/>
          </p:cNvSpPr>
          <p:nvPr>
            <p:ph type="title"/>
          </p:nvPr>
        </p:nvSpPr>
        <p:spPr>
          <a:xfrm>
            <a:off x="387906" y="945132"/>
            <a:ext cx="10515600" cy="1325559"/>
          </a:xfrm>
        </p:spPr>
        <p:txBody>
          <a:bodyPr/>
          <a:lstStyle/>
          <a:p>
            <a:pPr lvl="0"/>
            <a:r>
              <a:rPr lang="en-US"/>
              <a:t>Introduction</a:t>
            </a:r>
          </a:p>
        </p:txBody>
      </p:sp>
      <p:sp>
        <p:nvSpPr>
          <p:cNvPr id="3" name="Content Placeholder 2">
            <a:extLst>
              <a:ext uri="{FF2B5EF4-FFF2-40B4-BE49-F238E27FC236}">
                <a16:creationId xmlns:a16="http://schemas.microsoft.com/office/drawing/2014/main" id="{9AA34652-F747-94BB-69E9-8B3D5231DD63}"/>
              </a:ext>
            </a:extLst>
          </p:cNvPr>
          <p:cNvSpPr txBox="1">
            <a:spLocks noGrp="1"/>
          </p:cNvSpPr>
          <p:nvPr>
            <p:ph idx="1"/>
          </p:nvPr>
        </p:nvSpPr>
        <p:spPr>
          <a:xfrm>
            <a:off x="387906" y="1975899"/>
            <a:ext cx="10515600" cy="4351336"/>
          </a:xfrm>
        </p:spPr>
        <p:txBody>
          <a:bodyPr/>
          <a:lstStyle/>
          <a:p>
            <a:pPr lvl="0"/>
            <a:endParaRPr lang="en-US" dirty="0"/>
          </a:p>
          <a:p>
            <a:pPr lvl="0"/>
            <a:r>
              <a:rPr lang="en-GB" sz="2000" dirty="0">
                <a:latin typeface="Arial" pitchFamily="34"/>
              </a:rPr>
              <a:t>Green Social Prescribing (GSP) ? </a:t>
            </a:r>
          </a:p>
          <a:p>
            <a:pPr lvl="0"/>
            <a:r>
              <a:rPr lang="en-GB" sz="2000" dirty="0">
                <a:latin typeface="Arial" pitchFamily="34"/>
              </a:rPr>
              <a:t>Nudge Theory</a:t>
            </a:r>
          </a:p>
          <a:p>
            <a:pPr lvl="0"/>
            <a:r>
              <a:rPr lang="en-GB" sz="2000" dirty="0">
                <a:latin typeface="Arial" pitchFamily="34"/>
              </a:rPr>
              <a:t>Mental health </a:t>
            </a:r>
          </a:p>
          <a:p>
            <a:pPr lvl="0"/>
            <a:r>
              <a:rPr lang="en-GB" sz="2000" dirty="0">
                <a:latin typeface="Arial" pitchFamily="34"/>
              </a:rPr>
              <a:t>A.R.T (Attention restoration theory)</a:t>
            </a:r>
          </a:p>
          <a:p>
            <a:pPr lvl="0"/>
            <a:r>
              <a:rPr lang="en-GB" sz="2000" dirty="0">
                <a:latin typeface="Arial" pitchFamily="34"/>
              </a:rPr>
              <a:t>Traditional approaches </a:t>
            </a:r>
          </a:p>
        </p:txBody>
      </p:sp>
      <p:sp>
        <p:nvSpPr>
          <p:cNvPr id="4" name="TextBox 3">
            <a:extLst>
              <a:ext uri="{FF2B5EF4-FFF2-40B4-BE49-F238E27FC236}">
                <a16:creationId xmlns:a16="http://schemas.microsoft.com/office/drawing/2014/main" id="{45885621-B999-9609-D724-42EB71068C69}"/>
              </a:ext>
            </a:extLst>
          </p:cNvPr>
          <p:cNvSpPr txBox="1"/>
          <p:nvPr/>
        </p:nvSpPr>
        <p:spPr>
          <a:xfrm rot="884223">
            <a:off x="8979672" y="542222"/>
            <a:ext cx="2607000" cy="1477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‘A significant global burden, 792 million people are affected by mental health issues worldwide’ (MHFA 2020) </a:t>
            </a:r>
          </a:p>
        </p:txBody>
      </p:sp>
      <p:sp>
        <p:nvSpPr>
          <p:cNvPr id="5" name="TextBox 4">
            <a:extLst>
              <a:ext uri="{FF2B5EF4-FFF2-40B4-BE49-F238E27FC236}">
                <a16:creationId xmlns:a16="http://schemas.microsoft.com/office/drawing/2014/main" id="{B9E862DA-2B79-7F43-332B-83D3670716AF}"/>
              </a:ext>
            </a:extLst>
          </p:cNvPr>
          <p:cNvSpPr txBox="1"/>
          <p:nvPr/>
        </p:nvSpPr>
        <p:spPr>
          <a:xfrm rot="20511729">
            <a:off x="6418457" y="1829852"/>
            <a:ext cx="3218139" cy="25853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‘Mental healthcare has traditionally focused on adult populations during crisis events, but evidence shows that up to 1 in 5 people experience clinically relevant mental health problems before the age of 25.’ (minas et al 2014) </a:t>
            </a:r>
          </a:p>
        </p:txBody>
      </p:sp>
      <p:sp>
        <p:nvSpPr>
          <p:cNvPr id="6" name="TextBox 5">
            <a:extLst>
              <a:ext uri="{FF2B5EF4-FFF2-40B4-BE49-F238E27FC236}">
                <a16:creationId xmlns:a16="http://schemas.microsoft.com/office/drawing/2014/main" id="{B3D81742-FCB0-4495-A5F1-0828DB26D2EF}"/>
              </a:ext>
            </a:extLst>
          </p:cNvPr>
          <p:cNvSpPr txBox="1"/>
          <p:nvPr/>
        </p:nvSpPr>
        <p:spPr>
          <a:xfrm rot="570597">
            <a:off x="8640030" y="4587665"/>
            <a:ext cx="3091668" cy="175432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‘Kaplan and Kaplan believe that nature environments have the potential to restore attentional resources, reduce cognitive fatigue, and offer an escape from daily life stress.’ </a:t>
            </a: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2">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2455A-32C5-46EC-15D5-1ED64178398B}"/>
              </a:ext>
            </a:extLst>
          </p:cNvPr>
          <p:cNvSpPr txBox="1">
            <a:spLocks noGrp="1"/>
          </p:cNvSpPr>
          <p:nvPr>
            <p:ph type="title"/>
          </p:nvPr>
        </p:nvSpPr>
        <p:spPr>
          <a:xfrm>
            <a:off x="3163759" y="1102236"/>
            <a:ext cx="10515600" cy="1325559"/>
          </a:xfrm>
        </p:spPr>
        <p:txBody>
          <a:bodyPr/>
          <a:lstStyle/>
          <a:p>
            <a:pPr lvl="0"/>
            <a:r>
              <a:rPr lang="en-GB"/>
              <a:t>Aims and Method</a:t>
            </a:r>
          </a:p>
        </p:txBody>
      </p:sp>
      <p:sp>
        <p:nvSpPr>
          <p:cNvPr id="3" name="Content Placeholder 2">
            <a:extLst>
              <a:ext uri="{FF2B5EF4-FFF2-40B4-BE49-F238E27FC236}">
                <a16:creationId xmlns:a16="http://schemas.microsoft.com/office/drawing/2014/main" id="{23197E56-546B-5230-AD5B-395F6A39FDF2}"/>
              </a:ext>
            </a:extLst>
          </p:cNvPr>
          <p:cNvSpPr txBox="1">
            <a:spLocks noGrp="1"/>
          </p:cNvSpPr>
          <p:nvPr>
            <p:ph idx="1"/>
          </p:nvPr>
        </p:nvSpPr>
        <p:spPr>
          <a:xfrm>
            <a:off x="2450089" y="2901308"/>
            <a:ext cx="10515600" cy="4351336"/>
          </a:xfrm>
        </p:spPr>
        <p:txBody>
          <a:bodyPr/>
          <a:lstStyle/>
          <a:p>
            <a:pPr lvl="0"/>
            <a:r>
              <a:rPr lang="en-GB"/>
              <a:t>Main aim of study </a:t>
            </a:r>
          </a:p>
          <a:p>
            <a:pPr marL="0" lvl="0" indent="0">
              <a:buNone/>
            </a:pPr>
            <a:endParaRPr lang="en-GB"/>
          </a:p>
          <a:p>
            <a:pPr lvl="0"/>
            <a:r>
              <a:rPr lang="en-GB"/>
              <a:t>Research focus (medical outdoor and well being)</a:t>
            </a:r>
          </a:p>
          <a:p>
            <a:pPr lvl="0"/>
            <a:endParaRPr lang="en-GB"/>
          </a:p>
          <a:p>
            <a:pPr lvl="0"/>
            <a:r>
              <a:rPr lang="en-GB"/>
              <a:t>Data analysis </a:t>
            </a: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name="Slide3">
    <p:bg>
      <p:bgPr>
        <a:blipFill>
          <a:blip r:embed="rId3">
            <a:alphaModFix amt="90000"/>
          </a:blip>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BB690-BD91-EBFA-61CC-46D7E7955C52}"/>
              </a:ext>
            </a:extLst>
          </p:cNvPr>
          <p:cNvSpPr txBox="1">
            <a:spLocks noGrp="1"/>
          </p:cNvSpPr>
          <p:nvPr>
            <p:ph type="title"/>
          </p:nvPr>
        </p:nvSpPr>
        <p:spPr/>
        <p:txBody>
          <a:bodyPr/>
          <a:lstStyle/>
          <a:p>
            <a:pPr lvl="0"/>
            <a:r>
              <a:rPr lang="en-GB"/>
              <a:t>Results</a:t>
            </a:r>
          </a:p>
        </p:txBody>
      </p:sp>
      <p:pic>
        <p:nvPicPr>
          <p:cNvPr id="3" name="Picture 4">
            <a:extLst>
              <a:ext uri="{FF2B5EF4-FFF2-40B4-BE49-F238E27FC236}">
                <a16:creationId xmlns:a16="http://schemas.microsoft.com/office/drawing/2014/main" id="{485F128B-7D4D-B615-33DE-874F11BBB536}"/>
              </a:ext>
            </a:extLst>
          </p:cNvPr>
          <p:cNvPicPr>
            <a:picLocks noChangeAspect="1"/>
          </p:cNvPicPr>
          <p:nvPr/>
        </p:nvPicPr>
        <p:blipFill>
          <a:blip r:embed="rId4"/>
          <a:srcRect l="3033" b="10473"/>
          <a:stretch>
            <a:fillRect/>
          </a:stretch>
        </p:blipFill>
        <p:spPr>
          <a:xfrm>
            <a:off x="2865857" y="584008"/>
            <a:ext cx="5703405" cy="5689982"/>
          </a:xfrm>
          <a:prstGeom prst="rect">
            <a:avLst/>
          </a:prstGeom>
          <a:noFill/>
          <a:ln cap="flat">
            <a:noFill/>
          </a:ln>
        </p:spPr>
      </p:pic>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name="Slide4">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0C985-9699-A2EF-CC5F-8095104D16AB}"/>
              </a:ext>
            </a:extLst>
          </p:cNvPr>
          <p:cNvSpPr txBox="1">
            <a:spLocks noGrp="1"/>
          </p:cNvSpPr>
          <p:nvPr>
            <p:ph type="title"/>
          </p:nvPr>
        </p:nvSpPr>
        <p:spPr/>
        <p:txBody>
          <a:bodyPr/>
          <a:lstStyle/>
          <a:p>
            <a:pPr lvl="0"/>
            <a:r>
              <a:rPr lang="en-GB"/>
              <a:t>Discussion</a:t>
            </a:r>
          </a:p>
        </p:txBody>
      </p:sp>
      <p:sp>
        <p:nvSpPr>
          <p:cNvPr id="3" name="Content Placeholder 2">
            <a:extLst>
              <a:ext uri="{FF2B5EF4-FFF2-40B4-BE49-F238E27FC236}">
                <a16:creationId xmlns:a16="http://schemas.microsoft.com/office/drawing/2014/main" id="{1CB81052-860E-6E56-B14D-A44FF697262F}"/>
              </a:ext>
            </a:extLst>
          </p:cNvPr>
          <p:cNvSpPr txBox="1">
            <a:spLocks noGrp="1"/>
          </p:cNvSpPr>
          <p:nvPr>
            <p:ph idx="1"/>
          </p:nvPr>
        </p:nvSpPr>
        <p:spPr/>
        <p:txBody>
          <a:bodyPr/>
          <a:lstStyle/>
          <a:p>
            <a:endParaRPr lang="en-GB"/>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name="Slide5">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883C5-1582-9FDB-D908-697FEDBE8F19}"/>
              </a:ext>
            </a:extLst>
          </p:cNvPr>
          <p:cNvSpPr txBox="1">
            <a:spLocks noGrp="1"/>
          </p:cNvSpPr>
          <p:nvPr>
            <p:ph type="title"/>
          </p:nvPr>
        </p:nvSpPr>
        <p:spPr>
          <a:xfrm>
            <a:off x="3023838" y="978444"/>
            <a:ext cx="10515600" cy="1325559"/>
          </a:xfrm>
        </p:spPr>
        <p:txBody>
          <a:bodyPr/>
          <a:lstStyle/>
          <a:p>
            <a:pPr lvl="0"/>
            <a:r>
              <a:rPr lang="en-GB"/>
              <a:t>Reflection</a:t>
            </a:r>
          </a:p>
        </p:txBody>
      </p:sp>
      <p:sp>
        <p:nvSpPr>
          <p:cNvPr id="3" name="Content Placeholder 2">
            <a:extLst>
              <a:ext uri="{FF2B5EF4-FFF2-40B4-BE49-F238E27FC236}">
                <a16:creationId xmlns:a16="http://schemas.microsoft.com/office/drawing/2014/main" id="{164CB366-3308-EF94-4C4F-651694962B91}"/>
              </a:ext>
            </a:extLst>
          </p:cNvPr>
          <p:cNvSpPr txBox="1">
            <a:spLocks noGrp="1"/>
          </p:cNvSpPr>
          <p:nvPr>
            <p:ph idx="1"/>
          </p:nvPr>
        </p:nvSpPr>
        <p:spPr>
          <a:xfrm>
            <a:off x="1306549" y="2419813"/>
            <a:ext cx="9532427" cy="4235528"/>
          </a:xfrm>
        </p:spPr>
        <p:txBody>
          <a:bodyPr/>
          <a:lstStyle/>
          <a:p>
            <a:pPr lvl="0"/>
            <a:r>
              <a:rPr lang="en-GB"/>
              <a:t>Difficulty finding enough research </a:t>
            </a:r>
          </a:p>
          <a:p>
            <a:pPr lvl="0"/>
            <a:r>
              <a:rPr lang="en-GB"/>
              <a:t>Time management </a:t>
            </a:r>
          </a:p>
          <a:p>
            <a:pPr lvl="0"/>
            <a:r>
              <a:rPr lang="en-GB"/>
              <a:t>Hyper focus (on the wrong thing)</a:t>
            </a:r>
          </a:p>
          <a:p>
            <a:pPr lvl="0"/>
            <a:r>
              <a:rPr lang="en-GB"/>
              <a:t>Advice for future students</a:t>
            </a:r>
          </a:p>
          <a:p>
            <a:pPr marL="0" lvl="0" indent="0">
              <a:buNone/>
            </a:pPr>
            <a:endParaRPr lang="en-GB"/>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86F66-BB41-0C2F-AC1F-236236DD338A}"/>
              </a:ext>
            </a:extLst>
          </p:cNvPr>
          <p:cNvSpPr txBox="1">
            <a:spLocks noGrp="1"/>
          </p:cNvSpPr>
          <p:nvPr>
            <p:ph type="title"/>
          </p:nvPr>
        </p:nvSpPr>
        <p:spPr/>
        <p:txBody>
          <a:bodyPr/>
          <a:lstStyle/>
          <a:p>
            <a:pPr lvl="0"/>
            <a:r>
              <a:rPr lang="en-GB"/>
              <a:t>Reference</a:t>
            </a:r>
          </a:p>
        </p:txBody>
      </p:sp>
      <p:sp>
        <p:nvSpPr>
          <p:cNvPr id="3" name="Content Placeholder 2">
            <a:extLst>
              <a:ext uri="{FF2B5EF4-FFF2-40B4-BE49-F238E27FC236}">
                <a16:creationId xmlns:a16="http://schemas.microsoft.com/office/drawing/2014/main" id="{20C70D35-5B80-B8B7-B119-FF52E1F5F7C0}"/>
              </a:ext>
            </a:extLst>
          </p:cNvPr>
          <p:cNvSpPr txBox="1">
            <a:spLocks noGrp="1"/>
          </p:cNvSpPr>
          <p:nvPr>
            <p:ph idx="1"/>
          </p:nvPr>
        </p:nvSpPr>
        <p:spPr>
          <a:xfrm>
            <a:off x="838197" y="1253332"/>
            <a:ext cx="10515600" cy="4351336"/>
          </a:xfrm>
        </p:spPr>
        <p:txBody>
          <a:bodyPr>
            <a:normAutofit fontScale="25000" lnSpcReduction="20000"/>
          </a:bodyPr>
          <a:lstStyle/>
          <a:p>
            <a:r>
              <a:rPr lang="en-GB" dirty="0" err="1"/>
              <a:t>Aerts</a:t>
            </a:r>
            <a:r>
              <a:rPr lang="en-GB" dirty="0"/>
              <a:t>, R., </a:t>
            </a:r>
            <a:r>
              <a:rPr lang="en-GB" dirty="0" err="1"/>
              <a:t>Honnay</a:t>
            </a:r>
            <a:r>
              <a:rPr lang="en-GB" dirty="0"/>
              <a:t>, O. &amp; Van, N., 2018. Biodiversity and human health: mechanisms and evidence of the positive health effects of diversity in nature and green spaces. British Medical Bulletin, 127, pp.5-22. doi:10.1093/</a:t>
            </a:r>
            <a:r>
              <a:rPr lang="en-GB" dirty="0" err="1"/>
              <a:t>bmb</a:t>
            </a:r>
            <a:r>
              <a:rPr lang="en-GB" dirty="0"/>
              <a:t>/ldy021.</a:t>
            </a:r>
          </a:p>
          <a:p>
            <a:r>
              <a:rPr lang="en-GB" dirty="0"/>
              <a:t>Barton, J. &amp; Pretty, J., 2010. What is the best dose of nature and green exercise for improving mental health? A multi-study analysis. Environmental Science &amp; Technology, 44(10), pp.3947–3955.</a:t>
            </a:r>
          </a:p>
          <a:p>
            <a:r>
              <a:rPr lang="en-GB" dirty="0"/>
              <a:t>Bel Marra Health. (2020) Best medication for anxiety, depression, and ADHD. Available at: https://www.belmarrahealth.com/best-medication-for-anxiety-depression-and-adhd/</a:t>
            </a:r>
          </a:p>
          <a:p>
            <a:r>
              <a:rPr lang="en-GB" dirty="0" err="1"/>
              <a:t>Besenyi</a:t>
            </a:r>
            <a:r>
              <a:rPr lang="en-GB" dirty="0"/>
              <a:t>, G. M., &amp; Deal, B. (2020). Hope Beyond Opioids: Greenway Social Prescribing Program Evaluation. Retrieved from https://hopelab.appstate.edu/sites/default/files/besenyi_et_al._2020.pdf</a:t>
            </a:r>
          </a:p>
          <a:p>
            <a:r>
              <a:rPr lang="en-GB" dirty="0"/>
              <a:t>Brown, A. (2023) Green Social Prescribing: The Future of Mental Health Care. London: Green Health Press.</a:t>
            </a:r>
          </a:p>
          <a:p>
            <a:r>
              <a:rPr lang="en-GB" dirty="0"/>
              <a:t>Chen, C., Luo, W., Li, H., Zhang, D., Kang, N., Yang, X., &amp; Xia, Y. (2020). Impact of Perception of Green Space for Health Promotion on Willingness to Use Parks and Actual Use among Young Urban Residents. International journal of environmental research and public health, 17(15), 5560. https://doi.org/10.3390/ijerph17155560</a:t>
            </a:r>
          </a:p>
          <a:p>
            <a:r>
              <a:rPr lang="en-GB" dirty="0"/>
              <a:t>Chen, Y., Wang, Z., Dong, W., Xu, J.H.C., Wu, S.J., Zhang, X. &amp; Chen, C. (2021) 'The pathways from perceived discrimination to self-rated health among the Chinese diaspora during the COVID-19 pandemic: investigation of the roles of depression, anxiety, and social support', International Journal of Equity Health, 20(1), 192. </a:t>
            </a:r>
            <a:r>
              <a:rPr lang="en-GB" dirty="0" err="1"/>
              <a:t>doi</a:t>
            </a:r>
            <a:r>
              <a:rPr lang="en-GB" dirty="0"/>
              <a:t>: 10.1186/s12939-021-01537-9.</a:t>
            </a:r>
          </a:p>
          <a:p>
            <a:r>
              <a:rPr lang="en-GB" dirty="0"/>
              <a:t>Christiana, R.W., James, G.C. &amp; Battista, R.A., 2017. Prescribing Outdoor Physical Activity to Children: Health Care Providers' Perspectives. Global </a:t>
            </a:r>
            <a:r>
              <a:rPr lang="en-GB" dirty="0" err="1"/>
              <a:t>Pediatric</a:t>
            </a:r>
            <a:r>
              <a:rPr lang="en-GB" dirty="0"/>
              <a:t> Health. Available at: https://www.ncbi.nlm.nih.gov/pmc/articles/PMC5680930/ [Accessed 26 April 2024].</a:t>
            </a:r>
          </a:p>
          <a:p>
            <a:r>
              <a:rPr lang="en-GB" dirty="0"/>
              <a:t>Davis, C. &amp; Patel, K., 2024. The knowledge gap in Green Social Prescribing: A survey of general practitioners. Health Education Journal, 83(2), pp.112-120.</a:t>
            </a:r>
          </a:p>
          <a:p>
            <a:r>
              <a:rPr lang="en-GB" dirty="0"/>
              <a:t>Department of Health and Social Care (2023). Exploring perceptions of green social prescribing among clinicians and the public. Available at: https://www.gov.uk/government/publications/green-social-prescribing-perceptions-among-clinicians-and-the-public/exploring-perceptions-of-green-social-prescribing-among-clinicians-and-the-public.  </a:t>
            </a:r>
          </a:p>
          <a:p>
            <a:r>
              <a:rPr lang="en-GB" dirty="0"/>
              <a:t>Evans, D., Taylor, S., &amp; Morris, L. (2023). Resource constraints in public health initiatives: A case study of Green Social Prescribing. Public Health Finance &amp; Management, 29(1), 15-27.</a:t>
            </a:r>
          </a:p>
          <a:p>
            <a:r>
              <a:rPr lang="en-GB" dirty="0"/>
              <a:t> </a:t>
            </a:r>
            <a:r>
              <a:rPr lang="en-GB" dirty="0" err="1"/>
              <a:t>Fixsen</a:t>
            </a:r>
            <a:r>
              <a:rPr lang="en-GB" dirty="0"/>
              <a:t>, A. &amp; Barrett, B., 2022. Challenges and Approaches to Green Social Prescribing During and in the Aftermath of COVID-19. Available at: https://www.ncbi.nlm.nih.gov/pmc/articles/PMC914572/ [Accessed 26 April 2024].</a:t>
            </a:r>
          </a:p>
          <a:p>
            <a:r>
              <a:rPr lang="en-GB" dirty="0" err="1"/>
              <a:t>Fixsen</a:t>
            </a:r>
            <a:r>
              <a:rPr lang="en-GB" dirty="0"/>
              <a:t>, D. A., Barrett, D. S., &amp; </a:t>
            </a:r>
            <a:r>
              <a:rPr lang="en-GB" dirty="0" err="1"/>
              <a:t>Shimonovich</a:t>
            </a:r>
            <a:r>
              <a:rPr lang="en-GB" dirty="0"/>
              <a:t>, M. (2022). Supporting vulnerable populations during the pandemic: Stakeholders' experiences and perceptions of social prescribing in Scotland during Covid-19. Qualitative Health Research, 32(4), 670-682 3</a:t>
            </a:r>
          </a:p>
          <a:p>
            <a:r>
              <a:rPr lang="en-GB" dirty="0"/>
              <a:t>Gao, S., Zhai, W. &amp; Fu, X. (2023) 'Green space justice amid COVID-19: Unequal access to public green space across American </a:t>
            </a:r>
            <a:r>
              <a:rPr lang="en-GB" dirty="0" err="1"/>
              <a:t>neighborhoods</a:t>
            </a:r>
            <a:r>
              <a:rPr lang="en-GB" dirty="0"/>
              <a:t>', Frontiers in Public Health, 11, 1055720.</a:t>
            </a:r>
          </a:p>
          <a:p>
            <a:r>
              <a:rPr lang="en-GB" dirty="0"/>
              <a:t>Gopalkrishnan, N. (2018) 'Cultural Diversity and Mental Health: Considerations for Policy and Practice', Frontiers in Public Health, 6, 179.</a:t>
            </a:r>
          </a:p>
          <a:p>
            <a:r>
              <a:rPr lang="en-GB" dirty="0"/>
              <a:t>Green Health Scotland. (n.d.). Stories. Retrieved from https://www.greenhealth.scot/stories.</a:t>
            </a:r>
          </a:p>
          <a:p>
            <a:r>
              <a:rPr lang="en-GB" dirty="0"/>
              <a:t>Green Health. (n.d.). Home. https://www.greenhealth.scot/ </a:t>
            </a:r>
          </a:p>
          <a:p>
            <a:r>
              <a:rPr lang="en-GB" dirty="0"/>
              <a:t>Islam M. M. (2020). Social prescribing—an effort to apply a common knowledge: impelling forces and challenges. This research is available in Front. Public Health 8:515469</a:t>
            </a:r>
          </a:p>
          <a:p>
            <a:r>
              <a:rPr lang="en-GB" dirty="0"/>
              <a:t>James, J., Hess, O., Perkins, M.E., Taveras, E.M. &amp; </a:t>
            </a:r>
            <a:r>
              <a:rPr lang="en-GB" dirty="0" err="1"/>
              <a:t>Scirica</a:t>
            </a:r>
            <a:r>
              <a:rPr lang="en-GB" dirty="0"/>
              <a:t>, C.V., 2016. Prescribing Outdoor Play: Outdoors Rx. Available at: https://www.ncbi.nlm.nih.gov/pmc/articles/PMC914572/ [Accessed 26 April 2024].</a:t>
            </a:r>
          </a:p>
          <a:p>
            <a:r>
              <a:rPr lang="en-GB" dirty="0"/>
              <a:t>Jin, Y., He, R., Hong, J., Luo, D. &amp; Xiong, G. (2023) 'Assessing the Accessibility and Equity of Urban Green Spaces from Supply and Demand Perspectives: A Case Study of a Mountainous City in China', Land, 12(9), 1793.</a:t>
            </a:r>
          </a:p>
          <a:p>
            <a:r>
              <a:rPr lang="en-GB" dirty="0"/>
              <a:t>Jones, M. &amp; Williams, S., 2024. Accessible green spaces: Designing for inclusion in urban environments. Urban Planning International, 39(3), pp.202-210.</a:t>
            </a:r>
          </a:p>
          <a:p>
            <a:r>
              <a:rPr lang="en-GB" dirty="0" err="1"/>
              <a:t>Kapke</a:t>
            </a:r>
            <a:r>
              <a:rPr lang="en-GB" dirty="0"/>
              <a:t>, T.L. &amp; Gerdes, A.C. (2016) 'Latino Family Participation in Youth Mental Health Services: Treatment Retention, Engagement, and Response', Clinical Child and Family Psychology Review, 19(4), pp. 329-351.</a:t>
            </a:r>
          </a:p>
          <a:p>
            <a:r>
              <a:rPr lang="en-GB" dirty="0"/>
              <a:t>Khan, A., 2024. Sustainable health: Long-term engagement in Green Social Prescribing programs. Sustainability Science, 19(4), pp.455-464.</a:t>
            </a:r>
          </a:p>
          <a:p>
            <a:r>
              <a:rPr lang="en-GB" dirty="0"/>
              <a:t>Kondo, M., </a:t>
            </a:r>
            <a:r>
              <a:rPr lang="en-GB" dirty="0" err="1"/>
              <a:t>Oyekanmi</a:t>
            </a:r>
            <a:r>
              <a:rPr lang="en-GB" dirty="0"/>
              <a:t>, M., Gibson, A., South, E.C., </a:t>
            </a:r>
            <a:r>
              <a:rPr lang="en-GB" dirty="0" err="1"/>
              <a:t>Bocarro</a:t>
            </a:r>
            <a:r>
              <a:rPr lang="en-GB" dirty="0"/>
              <a:t>, J.N. &amp; </a:t>
            </a:r>
            <a:r>
              <a:rPr lang="en-GB" dirty="0" err="1"/>
              <a:t>Hipp</a:t>
            </a:r>
            <a:r>
              <a:rPr lang="en-GB" dirty="0"/>
              <a:t>, J.A., 2020. Nature Prescriptions for Health: A Review of Evidence and Research Opportunities. International Journal of Environmental Research and Public Health. Available at: https://www.ncbi.nlm.nih.gov/pmc/articles/PMC7344564/ [Accessed 26 April 2024].</a:t>
            </a:r>
          </a:p>
          <a:p>
            <a:r>
              <a:rPr lang="en-GB" dirty="0"/>
              <a:t>Leavell, </a:t>
            </a:r>
            <a:r>
              <a:rPr lang="en-GB" dirty="0" err="1"/>
              <a:t>Leiferman</a:t>
            </a:r>
            <a:r>
              <a:rPr lang="en-GB" dirty="0"/>
              <a:t>, Gascon, </a:t>
            </a:r>
            <a:r>
              <a:rPr lang="en-GB" dirty="0" err="1"/>
              <a:t>Braddick</a:t>
            </a:r>
            <a:r>
              <a:rPr lang="en-GB" dirty="0"/>
              <a:t>, Gonzalez, </a:t>
            </a:r>
            <a:r>
              <a:rPr lang="en-GB" dirty="0" err="1"/>
              <a:t>Litt</a:t>
            </a:r>
            <a:r>
              <a:rPr lang="en-GB" dirty="0"/>
              <a:t> (2019). Nature-based social prescribing in urban settings to improve social connectedness and mental well-being: a review.</a:t>
            </a:r>
          </a:p>
          <a:p>
            <a:r>
              <a:rPr lang="en-GB" dirty="0"/>
              <a:t>Lee, A., 2023. Engagement in health initiatives: What keeps participants coming back? Journal of Health Psychology, 28(2), pp.234-245.</a:t>
            </a:r>
          </a:p>
          <a:p>
            <a:r>
              <a:rPr lang="en-GB" dirty="0" err="1"/>
              <a:t>Linney</a:t>
            </a:r>
            <a:r>
              <a:rPr lang="en-GB" dirty="0"/>
              <a:t>, C., Ye, S., Redwood, S. et al. (2020) '"Crazy person is crazy person. It doesn’t differentiate": An exploration into Somali views of mental health and access to healthcare in an established UK Somali community', International Journal for Equity in Health, 19, 190.</a:t>
            </a:r>
          </a:p>
          <a:p>
            <a:r>
              <a:rPr lang="en-GB" dirty="0" err="1"/>
              <a:t>Makanjuola</a:t>
            </a:r>
            <a:r>
              <a:rPr lang="en-GB" dirty="0"/>
              <a:t>, A., Lynch, M., </a:t>
            </a:r>
            <a:r>
              <a:rPr lang="en-GB" dirty="0" err="1"/>
              <a:t>Hartfiel</a:t>
            </a:r>
            <a:r>
              <a:rPr lang="en-GB" dirty="0"/>
              <a:t>, N., Cuthbert, A., &amp; Edwards, R. T. (2023). Prevention of Poor Physical and Mental Health through the Green Social Prescribing Opening Doors to the Outdoors Programme: A Social Return on Investment Analysis. International journal of environmental research and public health, 20(12), 6111. https://www.ncbi.nlm.nih.gov/pmc/articles/PMC10298668/ </a:t>
            </a:r>
          </a:p>
          <a:p>
            <a:r>
              <a:rPr lang="en-GB" dirty="0"/>
              <a:t>Marx and More 2020 National </a:t>
            </a:r>
            <a:r>
              <a:rPr lang="en-GB" dirty="0" err="1"/>
              <a:t>Center</a:t>
            </a:r>
            <a:r>
              <a:rPr lang="en-GB" dirty="0"/>
              <a:t> for Biotechnology Information. (2021). Developing Scotland's First Green Health Prescription Pathway: A One-Stop Shop for Nature-Based Intervention Referrals. https://www.researchgate.net/publication/359742252_Developing_Scotland%27s_First_Green_Health_Prescription_Pathway_A_One-Stop_Shop_for_Nature-Based_Intervention_Referrals  </a:t>
            </a:r>
          </a:p>
          <a:p>
            <a:r>
              <a:rPr lang="en-GB" dirty="0"/>
              <a:t>McHugh, R.K., Whitton, S.W., Peckham, A.D., </a:t>
            </a:r>
            <a:r>
              <a:rPr lang="en-GB" dirty="0" err="1"/>
              <a:t>Welge</a:t>
            </a:r>
            <a:r>
              <a:rPr lang="en-GB" dirty="0"/>
              <a:t>, J.A. &amp; Otto, M.W. (2013) 'Patient preference for psychological vs pharmacologic treatment of psychiatric disorders: a meta-analytic review', The Journal of Clinical Psychiatry, 74(6), pp. 595–602.</a:t>
            </a:r>
          </a:p>
          <a:p>
            <a:r>
              <a:rPr lang="en-GB" dirty="0"/>
              <a:t>mentalhealthfirstaid.org. (n.d.) Available at: https://www.mentalhealthfirstaid.org/</a:t>
            </a:r>
          </a:p>
          <a:p>
            <a:r>
              <a:rPr lang="en-GB" dirty="0"/>
              <a:t>MHFA England. (2020). Mental Health Statistics. Mental Health First Aid England. https://mhfaengland.org/mhfa-centre/research-and-evaluation/mental-health-statistics/ </a:t>
            </a:r>
          </a:p>
          <a:p>
            <a:r>
              <a:rPr lang="en-GB" dirty="0"/>
              <a:t>Minas, H., Wright, A., Zhao, M. et al. (2014) 'Effectiveness of community-links practitioners in areas of high socioeconomic deprivation', Annals of Family Medicine, 17(6), pp. 518–525. doi:10.1370/afm.2429. Available at: https://ijmhs.biomedcentral.com/articles/10.1186/s13033-014-0024-5 </a:t>
            </a:r>
          </a:p>
          <a:p>
            <a:r>
              <a:rPr lang="en-GB" dirty="0"/>
              <a:t>Moffatt, Steer, Lawson S, Penn, O’Brien N. (2017). Link worker social prescribing to improve health and well-being for people with long-term conditions: qualitative study of service user perceptions. </a:t>
            </a:r>
          </a:p>
          <a:p>
            <a:r>
              <a:rPr lang="en-GB" dirty="0"/>
              <a:t>Moore, W. (2021) Adult ADHD Treatment Overview. WebMD. Available at: https://www.webmd.com/add-adhd/adult-adhd-treatment-overview</a:t>
            </a:r>
          </a:p>
          <a:p>
            <a:r>
              <a:rPr lang="en-GB" dirty="0"/>
              <a:t>Morris, L. (2023). Green social prescribing linked to £635m of NHS savings, study shows. National Health Executive. Available at: https://www.nationalhealthexecutive.com/articles/green-social-prescribing-linked-ps635m-nhs-savings-study-shows  highlights </a:t>
            </a:r>
          </a:p>
          <a:p>
            <a:r>
              <a:rPr lang="en-GB" dirty="0"/>
              <a:t>Murayama, H., Takagi, Y., Tsuda, H., &amp; Kato, Y. (2023) 'Applying Nudge to Public Health Policy: Practical Examples and Tips for Designing Nudge Interventions', International Journal of Environmental Research and Public Health, 20(5), 3962. Available at: https://www.mdpi.com/1660-4601/20/5/3962 </a:t>
            </a:r>
          </a:p>
          <a:p>
            <a:r>
              <a:rPr lang="en-GB" dirty="0" err="1"/>
              <a:t>Mytton</a:t>
            </a:r>
            <a:r>
              <a:rPr lang="en-GB" dirty="0"/>
              <a:t>, J. (2021). Nature Connectedness: Towards a Green Social Prescribing Solution for the Modern World. MDPI. https://www.mdpi.com/2071-1050/13/5/2731</a:t>
            </a:r>
          </a:p>
          <a:p>
            <a:r>
              <a:rPr lang="en-GB" dirty="0"/>
              <a:t>National Academy for Social Prescribing (2022). Funding for Green Social Prescribing Helps Communities Recover from COVID-19.  https://socialprescribingacademy.org.uk/funding-for-green-social-prescribing-helps-communities-recover-from-covid-19/ </a:t>
            </a:r>
          </a:p>
          <a:p>
            <a:r>
              <a:rPr lang="en-GB" dirty="0"/>
              <a:t>National </a:t>
            </a:r>
            <a:r>
              <a:rPr lang="en-GB" dirty="0" err="1"/>
              <a:t>Center</a:t>
            </a:r>
            <a:r>
              <a:rPr lang="en-GB" dirty="0"/>
              <a:t> for Biotechnology Information. (2021). Developing Scotland's First Green Health Prescription Pathway: A One-Stop Shop for Nature-Based Intervention Referrals.     https://www.ncbi.nlm.nih.gov/pmc/articles/PMC9149572/ </a:t>
            </a:r>
          </a:p>
          <a:p>
            <a:r>
              <a:rPr lang="en-GB" dirty="0"/>
              <a:t>National Institute of Mental Health. (2020) Attention-Deficit/Hyperactivity Disorder (ADHD). Available at: https://www.nimh.nih.gov/health/topics/attention-deficit-hyperactivity-disorder-adhd/index.shtml</a:t>
            </a:r>
          </a:p>
          <a:p>
            <a:r>
              <a:rPr lang="en-GB" dirty="0"/>
              <a:t>National Social Prescribing Academy. (n.d.). Green Toolkit. https://socialprescribingacademy.org.uk/what-is-social-prescribing/natural-environment-and-social-prescribing/green-toolkit/ </a:t>
            </a:r>
          </a:p>
          <a:p>
            <a:r>
              <a:rPr lang="en-GB" dirty="0"/>
              <a:t>Nguyen, M., &amp; Tran, P. (2023). Cultural considerations in Green Social Prescribing: A qualitative study. Cultural Diversity and Mental Health, 29(3), 143-152.</a:t>
            </a:r>
          </a:p>
          <a:p>
            <a:r>
              <a:rPr lang="en-GB" dirty="0"/>
              <a:t>NHS England (2022a). Delivering Universal Personalised Care. https://www.england.nhs.uk/personalisedcare/social-prescribing/ </a:t>
            </a:r>
          </a:p>
          <a:p>
            <a:r>
              <a:rPr lang="en-GB" dirty="0"/>
              <a:t>NHS England. (n.d.) Green Social Prescribing. Available at: https://www.england.nhs.uk/personalisedcare/social-prescribing/green-social-prescribing/</a:t>
            </a:r>
          </a:p>
          <a:p>
            <a:r>
              <a:rPr lang="en-GB" dirty="0"/>
              <a:t>NHS. (2021) Attention deficit hyperactivity disorder (ADHD) - Treatment. Available at: https://www.nhs.uk/conditions/attention-deficit-hyperactivity-disorder-adhd/treatment/</a:t>
            </a:r>
          </a:p>
          <a:p>
            <a:r>
              <a:rPr lang="en-GB" dirty="0" err="1"/>
              <a:t>Nieuwenhuijsen</a:t>
            </a:r>
            <a:r>
              <a:rPr lang="en-GB" dirty="0"/>
              <a:t> M. J., </a:t>
            </a:r>
            <a:r>
              <a:rPr lang="en-GB" dirty="0" err="1"/>
              <a:t>Khreis</a:t>
            </a:r>
            <a:r>
              <a:rPr lang="en-GB" dirty="0"/>
              <a:t> H., </a:t>
            </a:r>
            <a:r>
              <a:rPr lang="en-GB" dirty="0" err="1"/>
              <a:t>Triguero</a:t>
            </a:r>
            <a:r>
              <a:rPr lang="en-GB" dirty="0"/>
              <a:t>-Mas M., Gascon M., </a:t>
            </a:r>
            <a:r>
              <a:rPr lang="en-GB" dirty="0" err="1"/>
              <a:t>Dadvand</a:t>
            </a:r>
            <a:r>
              <a:rPr lang="en-GB" dirty="0"/>
              <a:t> P. (2017). Fifty shades of green: pathway to healthy urban living. epidemiology 28 63–71. DOI: 10.1097/EDE.0000000000000549 </a:t>
            </a:r>
          </a:p>
          <a:p>
            <a:r>
              <a:rPr lang="en-GB" dirty="0"/>
              <a:t>O'Donnell, A. (2024). Social factors in Green Social Prescribing: Overcoming barriers to participation. Social Science &amp; Medicine, 258, 113–121.</a:t>
            </a:r>
          </a:p>
          <a:p>
            <a:r>
              <a:rPr lang="en-GB" dirty="0"/>
              <a:t>Office for National Statistics (ONS) (2022) 'Cost of living and depression in adults, Great Britain'.</a:t>
            </a:r>
          </a:p>
          <a:p>
            <a:r>
              <a:rPr lang="en-GB" dirty="0"/>
              <a:t>Pedersen, B.K. &amp; </a:t>
            </a:r>
            <a:r>
              <a:rPr lang="en-GB" dirty="0" err="1"/>
              <a:t>Saltin</a:t>
            </a:r>
            <a:r>
              <a:rPr lang="en-GB" dirty="0"/>
              <a:t>, B., 2015. Exercise as medicine - evidence for prescribing exercise as therapy in 26 different chronic diseases. Scandinavian Journal of Medicine &amp; Science in Sports, 25(</a:t>
            </a:r>
            <a:r>
              <a:rPr lang="en-GB" dirty="0" err="1"/>
              <a:t>Suppl</a:t>
            </a:r>
            <a:r>
              <a:rPr lang="en-GB" dirty="0"/>
              <a:t> 3), pp.1-72. doi:10.1111/sms.12581.</a:t>
            </a:r>
          </a:p>
          <a:p>
            <a:r>
              <a:rPr lang="en-GB" dirty="0"/>
              <a:t>Pretty, J. &amp; Barton, J. (2020) 'Nature-based interventions and mind-body interventions: Saving public health costs whilst increasing life satisfaction and happiness', International Journal of Environmental Research and Public Health.</a:t>
            </a:r>
          </a:p>
          <a:p>
            <a:r>
              <a:rPr lang="en-GB" dirty="0"/>
              <a:t>Robinson J. M., Jorgensen A., Cameron R., Brindley P. (2020). Let nature be thy medicine: a socioecological exploration of green prescribing in the UK. Int. J. Environ. Res. Public. Health 17:3460. 10.3390/ijerph17103460</a:t>
            </a:r>
          </a:p>
          <a:p>
            <a:r>
              <a:rPr lang="en-GB" dirty="0"/>
              <a:t>Shanahan, D. F., Astell-Burt, T., Barber, E. A., </a:t>
            </a:r>
            <a:r>
              <a:rPr lang="en-GB" dirty="0" err="1"/>
              <a:t>Brymer</a:t>
            </a:r>
            <a:r>
              <a:rPr lang="en-GB" dirty="0"/>
              <a:t>, E., Cox, D. T. C., Dean, J., </a:t>
            </a:r>
            <a:r>
              <a:rPr lang="en-GB" dirty="0" err="1"/>
              <a:t>Depledge</a:t>
            </a:r>
            <a:r>
              <a:rPr lang="en-GB" dirty="0"/>
              <a:t>, M., Fuller, R. A., </a:t>
            </a:r>
            <a:r>
              <a:rPr lang="en-GB" dirty="0" err="1"/>
              <a:t>Hartig</a:t>
            </a:r>
            <a:r>
              <a:rPr lang="en-GB" dirty="0"/>
              <a:t>, T., Irvine, K. N., Jones, A., </a:t>
            </a:r>
            <a:r>
              <a:rPr lang="en-GB" dirty="0" err="1"/>
              <a:t>Kikillus</a:t>
            </a:r>
            <a:r>
              <a:rPr lang="en-GB" dirty="0"/>
              <a:t>, H., Lovell, R., Mitchell, R., </a:t>
            </a:r>
            <a:r>
              <a:rPr lang="en-GB" dirty="0" err="1"/>
              <a:t>Niemelä</a:t>
            </a:r>
            <a:r>
              <a:rPr lang="en-GB" dirty="0"/>
              <a:t>, J., </a:t>
            </a:r>
            <a:r>
              <a:rPr lang="en-GB" dirty="0" err="1"/>
              <a:t>Nieuwenhuijsen</a:t>
            </a:r>
            <a:r>
              <a:rPr lang="en-GB" dirty="0"/>
              <a:t>, M., Pretty, J., Townsend, M., van </a:t>
            </a:r>
            <a:r>
              <a:rPr lang="en-GB" dirty="0" err="1"/>
              <a:t>Heezik</a:t>
            </a:r>
            <a:r>
              <a:rPr lang="en-GB" dirty="0"/>
              <a:t>, Y., </a:t>
            </a:r>
            <a:r>
              <a:rPr lang="en-GB" dirty="0" err="1"/>
              <a:t>Warber</a:t>
            </a:r>
            <a:r>
              <a:rPr lang="en-GB" dirty="0"/>
              <a:t>, S., … Gaston, K. J. (2019). Nature-Based Interventions for Improving Health and Wellbeing: The Purpose, the People and the Outcomes. Sports (Basel, Switzerland), 7(6), 141. https://doi.org/10.3390/sports7060141</a:t>
            </a:r>
          </a:p>
          <a:p>
            <a:r>
              <a:rPr lang="en-GB" dirty="0"/>
              <a:t>Sheffield Hallam University. (2021). Green Social Prescribing. https://www.shu.ac.uk/news/all-articles/latest-news/green-social-prescribing </a:t>
            </a:r>
          </a:p>
          <a:p>
            <a:r>
              <a:rPr lang="en-GB" dirty="0"/>
              <a:t>Smith, L., Jones, M. &amp; Williams, S., 2023. Accessibility challenges in Green Social Prescribing: A policy analysis. Health Policy, 131(3), pp.245-251.</a:t>
            </a:r>
          </a:p>
          <a:p>
            <a:r>
              <a:rPr lang="en-GB" dirty="0"/>
              <a:t>Sun, Q., Jorgensen, A. &amp; Corcoran, A. (2022) 'An investigation into the value of design in nature-based solutions for health and wellbeing in a post-COVID world', International Journal of Environmental Research and Public Health, 19(22), 14906.</a:t>
            </a:r>
          </a:p>
          <a:p>
            <a:r>
              <a:rPr lang="en-GB" dirty="0"/>
              <a:t>Thaler, R.H. &amp; Sunstein, C.R., 2008. Nudge: Improving decisions about health, wealth, and happiness. Penguin.</a:t>
            </a:r>
          </a:p>
          <a:p>
            <a:r>
              <a:rPr lang="en-GB" dirty="0"/>
              <a:t>The Wildlife Trusts (2017). About us. Available at: https://www.wildlifetrusts.org/about-us/publications  </a:t>
            </a:r>
          </a:p>
          <a:p>
            <a:r>
              <a:rPr lang="en-GB" dirty="0"/>
              <a:t>White, M.P., Elliott, L.R., Taylor, T., Wheeler, B.W., Spencer, A., Bone, A., </a:t>
            </a:r>
            <a:r>
              <a:rPr lang="en-GB" dirty="0" err="1"/>
              <a:t>Depledge</a:t>
            </a:r>
            <a:r>
              <a:rPr lang="en-GB" dirty="0"/>
              <a:t>, M.H. &amp; Fleming, L.E., 2016. Recreational physical activity in natural environments and implications for health: A population-based cross-sectional study in England. Preventive Medicine, 91, pp.383–388. Available at: https://www.sciencedirect.com/science/article/pii/S0091743516301472 [Accessed 26 April 2024].</a:t>
            </a:r>
          </a:p>
          <a:p>
            <a:r>
              <a:rPr lang="en-GB" dirty="0"/>
              <a:t>Wildfowl &amp; Wetlands Trust. (n.d.). Blue Prescribing. https://www.wwt.org.uk/our-work/projects/blue-prescribing/ </a:t>
            </a:r>
          </a:p>
          <a:p>
            <a:r>
              <a:rPr lang="en-GB" dirty="0"/>
              <a:t>Zarr, R., Han, P., Estrada, J. &amp; Cohen, D.A., 2022. The Park Rx trial to increase physical activity among low-income youth. Contemporary Clinical Trials. Available at: https://www.sciencedirect.com/science/article/pii/S1551714420301071 [Accessed 26 April 2024].</a:t>
            </a:r>
          </a:p>
          <a:p>
            <a:endParaRPr lang="en-GB" dirty="0"/>
          </a:p>
          <a:p>
            <a:endParaRPr lang="en-GB"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9" end="9"/>
                                            </p:txEl>
                                          </p:spTgt>
                                        </p:tgtEl>
                                        <p:attrNameLst>
                                          <p:attrName>style.visibility</p:attrName>
                                        </p:attrNameLst>
                                      </p:cBhvr>
                                      <p:to>
                                        <p:strVal val="visible"/>
                                      </p:to>
                                    </p:set>
                                    <p:animEffect transition="in" filter="fade">
                                      <p:cBhvr>
                                        <p:cTn id="70" dur="1000"/>
                                        <p:tgtEl>
                                          <p:spTgt spid="3">
                                            <p:txEl>
                                              <p:pRg st="9" end="9"/>
                                            </p:txEl>
                                          </p:spTgt>
                                        </p:tgtEl>
                                      </p:cBhvr>
                                    </p:animEffect>
                                    <p:anim calcmode="lin" valueType="num">
                                      <p:cBhvr>
                                        <p:cTn id="71"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10" end="10"/>
                                            </p:txEl>
                                          </p:spTgt>
                                        </p:tgtEl>
                                        <p:attrNameLst>
                                          <p:attrName>style.visibility</p:attrName>
                                        </p:attrNameLst>
                                      </p:cBhvr>
                                      <p:to>
                                        <p:strVal val="visible"/>
                                      </p:to>
                                    </p:set>
                                    <p:animEffect transition="in" filter="fade">
                                      <p:cBhvr>
                                        <p:cTn id="77" dur="1000"/>
                                        <p:tgtEl>
                                          <p:spTgt spid="3">
                                            <p:txEl>
                                              <p:pRg st="10" end="10"/>
                                            </p:txEl>
                                          </p:spTgt>
                                        </p:tgtEl>
                                      </p:cBhvr>
                                    </p:animEffect>
                                    <p:anim calcmode="lin" valueType="num">
                                      <p:cBhvr>
                                        <p:cTn id="7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3">
                                            <p:txEl>
                                              <p:pRg st="11" end="11"/>
                                            </p:txEl>
                                          </p:spTgt>
                                        </p:tgtEl>
                                        <p:attrNameLst>
                                          <p:attrName>style.visibility</p:attrName>
                                        </p:attrNameLst>
                                      </p:cBhvr>
                                      <p:to>
                                        <p:strVal val="visible"/>
                                      </p:to>
                                    </p:set>
                                    <p:animEffect transition="in" filter="fade">
                                      <p:cBhvr>
                                        <p:cTn id="84" dur="1000"/>
                                        <p:tgtEl>
                                          <p:spTgt spid="3">
                                            <p:txEl>
                                              <p:pRg st="11" end="11"/>
                                            </p:txEl>
                                          </p:spTgt>
                                        </p:tgtEl>
                                      </p:cBhvr>
                                    </p:animEffect>
                                    <p:anim calcmode="lin" valueType="num">
                                      <p:cBhvr>
                                        <p:cTn id="85"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86"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3">
                                            <p:txEl>
                                              <p:pRg st="12" end="12"/>
                                            </p:txEl>
                                          </p:spTgt>
                                        </p:tgtEl>
                                        <p:attrNameLst>
                                          <p:attrName>style.visibility</p:attrName>
                                        </p:attrNameLst>
                                      </p:cBhvr>
                                      <p:to>
                                        <p:strVal val="visible"/>
                                      </p:to>
                                    </p:set>
                                    <p:animEffect transition="in" filter="fade">
                                      <p:cBhvr>
                                        <p:cTn id="91" dur="1000"/>
                                        <p:tgtEl>
                                          <p:spTgt spid="3">
                                            <p:txEl>
                                              <p:pRg st="12" end="12"/>
                                            </p:txEl>
                                          </p:spTgt>
                                        </p:tgtEl>
                                      </p:cBhvr>
                                    </p:animEffect>
                                    <p:anim calcmode="lin" valueType="num">
                                      <p:cBhvr>
                                        <p:cTn id="92"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93"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3">
                                            <p:txEl>
                                              <p:pRg st="13" end="13"/>
                                            </p:txEl>
                                          </p:spTgt>
                                        </p:tgtEl>
                                        <p:attrNameLst>
                                          <p:attrName>style.visibility</p:attrName>
                                        </p:attrNameLst>
                                      </p:cBhvr>
                                      <p:to>
                                        <p:strVal val="visible"/>
                                      </p:to>
                                    </p:set>
                                    <p:animEffect transition="in" filter="fade">
                                      <p:cBhvr>
                                        <p:cTn id="98" dur="1000"/>
                                        <p:tgtEl>
                                          <p:spTgt spid="3">
                                            <p:txEl>
                                              <p:pRg st="13" end="13"/>
                                            </p:txEl>
                                          </p:spTgt>
                                        </p:tgtEl>
                                      </p:cBhvr>
                                    </p:animEffect>
                                    <p:anim calcmode="lin" valueType="num">
                                      <p:cBhvr>
                                        <p:cTn id="99"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p:cTn id="100" dur="1000" fill="hold"/>
                                        <p:tgtEl>
                                          <p:spTgt spid="3">
                                            <p:txEl>
                                              <p:pRg st="13" end="13"/>
                                            </p:txEl>
                                          </p:spTgt>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grpId="0" nodeType="clickEffect">
                                  <p:stCondLst>
                                    <p:cond delay="0"/>
                                  </p:stCondLst>
                                  <p:childTnLst>
                                    <p:set>
                                      <p:cBhvr>
                                        <p:cTn id="104" dur="1" fill="hold">
                                          <p:stCondLst>
                                            <p:cond delay="0"/>
                                          </p:stCondLst>
                                        </p:cTn>
                                        <p:tgtEl>
                                          <p:spTgt spid="3">
                                            <p:txEl>
                                              <p:pRg st="14" end="14"/>
                                            </p:txEl>
                                          </p:spTgt>
                                        </p:tgtEl>
                                        <p:attrNameLst>
                                          <p:attrName>style.visibility</p:attrName>
                                        </p:attrNameLst>
                                      </p:cBhvr>
                                      <p:to>
                                        <p:strVal val="visible"/>
                                      </p:to>
                                    </p:set>
                                    <p:animEffect transition="in" filter="fade">
                                      <p:cBhvr>
                                        <p:cTn id="105" dur="1000"/>
                                        <p:tgtEl>
                                          <p:spTgt spid="3">
                                            <p:txEl>
                                              <p:pRg st="14" end="14"/>
                                            </p:txEl>
                                          </p:spTgt>
                                        </p:tgtEl>
                                      </p:cBhvr>
                                    </p:animEffect>
                                    <p:anim calcmode="lin" valueType="num">
                                      <p:cBhvr>
                                        <p:cTn id="106" dur="1000" fill="hold"/>
                                        <p:tgtEl>
                                          <p:spTgt spid="3">
                                            <p:txEl>
                                              <p:pRg st="14" end="14"/>
                                            </p:txEl>
                                          </p:spTgt>
                                        </p:tgtEl>
                                        <p:attrNameLst>
                                          <p:attrName>ppt_x</p:attrName>
                                        </p:attrNameLst>
                                      </p:cBhvr>
                                      <p:tavLst>
                                        <p:tav tm="0">
                                          <p:val>
                                            <p:strVal val="#ppt_x"/>
                                          </p:val>
                                        </p:tav>
                                        <p:tav tm="100000">
                                          <p:val>
                                            <p:strVal val="#ppt_x"/>
                                          </p:val>
                                        </p:tav>
                                      </p:tavLst>
                                    </p:anim>
                                    <p:anim calcmode="lin" valueType="num">
                                      <p:cBhvr>
                                        <p:cTn id="107" dur="1000" fill="hold"/>
                                        <p:tgtEl>
                                          <p:spTgt spid="3">
                                            <p:txEl>
                                              <p:pRg st="14" end="14"/>
                                            </p:txEl>
                                          </p:spTgt>
                                        </p:tgtEl>
                                        <p:attrNameLst>
                                          <p:attrName>ppt_y</p:attrName>
                                        </p:attrNameLst>
                                      </p:cBhvr>
                                      <p:tavLst>
                                        <p:tav tm="0">
                                          <p:val>
                                            <p:strVal val="#ppt_y+.1"/>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grpId="0" nodeType="clickEffect">
                                  <p:stCondLst>
                                    <p:cond delay="0"/>
                                  </p:stCondLst>
                                  <p:childTnLst>
                                    <p:set>
                                      <p:cBhvr>
                                        <p:cTn id="111" dur="1" fill="hold">
                                          <p:stCondLst>
                                            <p:cond delay="0"/>
                                          </p:stCondLst>
                                        </p:cTn>
                                        <p:tgtEl>
                                          <p:spTgt spid="3">
                                            <p:txEl>
                                              <p:pRg st="15" end="15"/>
                                            </p:txEl>
                                          </p:spTgt>
                                        </p:tgtEl>
                                        <p:attrNameLst>
                                          <p:attrName>style.visibility</p:attrName>
                                        </p:attrNameLst>
                                      </p:cBhvr>
                                      <p:to>
                                        <p:strVal val="visible"/>
                                      </p:to>
                                    </p:set>
                                    <p:animEffect transition="in" filter="fade">
                                      <p:cBhvr>
                                        <p:cTn id="112" dur="1000"/>
                                        <p:tgtEl>
                                          <p:spTgt spid="3">
                                            <p:txEl>
                                              <p:pRg st="15" end="15"/>
                                            </p:txEl>
                                          </p:spTgt>
                                        </p:tgtEl>
                                      </p:cBhvr>
                                    </p:animEffect>
                                    <p:anim calcmode="lin" valueType="num">
                                      <p:cBhvr>
                                        <p:cTn id="113" dur="1000" fill="hold"/>
                                        <p:tgtEl>
                                          <p:spTgt spid="3">
                                            <p:txEl>
                                              <p:pRg st="15" end="15"/>
                                            </p:txEl>
                                          </p:spTgt>
                                        </p:tgtEl>
                                        <p:attrNameLst>
                                          <p:attrName>ppt_x</p:attrName>
                                        </p:attrNameLst>
                                      </p:cBhvr>
                                      <p:tavLst>
                                        <p:tav tm="0">
                                          <p:val>
                                            <p:strVal val="#ppt_x"/>
                                          </p:val>
                                        </p:tav>
                                        <p:tav tm="100000">
                                          <p:val>
                                            <p:strVal val="#ppt_x"/>
                                          </p:val>
                                        </p:tav>
                                      </p:tavLst>
                                    </p:anim>
                                    <p:anim calcmode="lin" valueType="num">
                                      <p:cBhvr>
                                        <p:cTn id="114" dur="1000" fill="hold"/>
                                        <p:tgtEl>
                                          <p:spTgt spid="3">
                                            <p:txEl>
                                              <p:pRg st="15" end="15"/>
                                            </p:txEl>
                                          </p:spTgt>
                                        </p:tgtEl>
                                        <p:attrNameLst>
                                          <p:attrName>ppt_y</p:attrName>
                                        </p:attrNameLst>
                                      </p:cBhvr>
                                      <p:tavLst>
                                        <p:tav tm="0">
                                          <p:val>
                                            <p:strVal val="#ppt_y+.1"/>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42" presetClass="entr" presetSubtype="0" fill="hold" grpId="0" nodeType="clickEffect">
                                  <p:stCondLst>
                                    <p:cond delay="0"/>
                                  </p:stCondLst>
                                  <p:childTnLst>
                                    <p:set>
                                      <p:cBhvr>
                                        <p:cTn id="118" dur="1" fill="hold">
                                          <p:stCondLst>
                                            <p:cond delay="0"/>
                                          </p:stCondLst>
                                        </p:cTn>
                                        <p:tgtEl>
                                          <p:spTgt spid="3">
                                            <p:txEl>
                                              <p:pRg st="16" end="16"/>
                                            </p:txEl>
                                          </p:spTgt>
                                        </p:tgtEl>
                                        <p:attrNameLst>
                                          <p:attrName>style.visibility</p:attrName>
                                        </p:attrNameLst>
                                      </p:cBhvr>
                                      <p:to>
                                        <p:strVal val="visible"/>
                                      </p:to>
                                    </p:set>
                                    <p:animEffect transition="in" filter="fade">
                                      <p:cBhvr>
                                        <p:cTn id="119" dur="1000"/>
                                        <p:tgtEl>
                                          <p:spTgt spid="3">
                                            <p:txEl>
                                              <p:pRg st="16" end="16"/>
                                            </p:txEl>
                                          </p:spTgt>
                                        </p:tgtEl>
                                      </p:cBhvr>
                                    </p:animEffect>
                                    <p:anim calcmode="lin" valueType="num">
                                      <p:cBhvr>
                                        <p:cTn id="120" dur="1000" fill="hold"/>
                                        <p:tgtEl>
                                          <p:spTgt spid="3">
                                            <p:txEl>
                                              <p:pRg st="16" end="16"/>
                                            </p:txEl>
                                          </p:spTgt>
                                        </p:tgtEl>
                                        <p:attrNameLst>
                                          <p:attrName>ppt_x</p:attrName>
                                        </p:attrNameLst>
                                      </p:cBhvr>
                                      <p:tavLst>
                                        <p:tav tm="0">
                                          <p:val>
                                            <p:strVal val="#ppt_x"/>
                                          </p:val>
                                        </p:tav>
                                        <p:tav tm="100000">
                                          <p:val>
                                            <p:strVal val="#ppt_x"/>
                                          </p:val>
                                        </p:tav>
                                      </p:tavLst>
                                    </p:anim>
                                    <p:anim calcmode="lin" valueType="num">
                                      <p:cBhvr>
                                        <p:cTn id="121" dur="1000" fill="hold"/>
                                        <p:tgtEl>
                                          <p:spTgt spid="3">
                                            <p:txEl>
                                              <p:pRg st="16" end="16"/>
                                            </p:txEl>
                                          </p:spTgt>
                                        </p:tgtEl>
                                        <p:attrNameLst>
                                          <p:attrName>ppt_y</p:attrName>
                                        </p:attrNameLst>
                                      </p:cBhvr>
                                      <p:tavLst>
                                        <p:tav tm="0">
                                          <p:val>
                                            <p:strVal val="#ppt_y+.1"/>
                                          </p:val>
                                        </p:tav>
                                        <p:tav tm="100000">
                                          <p:val>
                                            <p:strVal val="#ppt_y"/>
                                          </p:val>
                                        </p:tav>
                                      </p:tavLst>
                                    </p:anim>
                                  </p:childTnLst>
                                </p:cTn>
                              </p:par>
                            </p:childTnLst>
                          </p:cTn>
                        </p:par>
                      </p:childTnLst>
                    </p:cTn>
                  </p:par>
                  <p:par>
                    <p:cTn id="122" fill="hold">
                      <p:stCondLst>
                        <p:cond delay="indefinite"/>
                      </p:stCondLst>
                      <p:childTnLst>
                        <p:par>
                          <p:cTn id="123" fill="hold">
                            <p:stCondLst>
                              <p:cond delay="0"/>
                            </p:stCondLst>
                            <p:childTnLst>
                              <p:par>
                                <p:cTn id="124" presetID="42" presetClass="entr" presetSubtype="0" fill="hold" grpId="0" nodeType="clickEffect">
                                  <p:stCondLst>
                                    <p:cond delay="0"/>
                                  </p:stCondLst>
                                  <p:childTnLst>
                                    <p:set>
                                      <p:cBhvr>
                                        <p:cTn id="125" dur="1" fill="hold">
                                          <p:stCondLst>
                                            <p:cond delay="0"/>
                                          </p:stCondLst>
                                        </p:cTn>
                                        <p:tgtEl>
                                          <p:spTgt spid="3">
                                            <p:txEl>
                                              <p:pRg st="17" end="17"/>
                                            </p:txEl>
                                          </p:spTgt>
                                        </p:tgtEl>
                                        <p:attrNameLst>
                                          <p:attrName>style.visibility</p:attrName>
                                        </p:attrNameLst>
                                      </p:cBhvr>
                                      <p:to>
                                        <p:strVal val="visible"/>
                                      </p:to>
                                    </p:set>
                                    <p:animEffect transition="in" filter="fade">
                                      <p:cBhvr>
                                        <p:cTn id="126" dur="1000"/>
                                        <p:tgtEl>
                                          <p:spTgt spid="3">
                                            <p:txEl>
                                              <p:pRg st="17" end="17"/>
                                            </p:txEl>
                                          </p:spTgt>
                                        </p:tgtEl>
                                      </p:cBhvr>
                                    </p:animEffect>
                                    <p:anim calcmode="lin" valueType="num">
                                      <p:cBhvr>
                                        <p:cTn id="127" dur="1000" fill="hold"/>
                                        <p:tgtEl>
                                          <p:spTgt spid="3">
                                            <p:txEl>
                                              <p:pRg st="17" end="17"/>
                                            </p:txEl>
                                          </p:spTgt>
                                        </p:tgtEl>
                                        <p:attrNameLst>
                                          <p:attrName>ppt_x</p:attrName>
                                        </p:attrNameLst>
                                      </p:cBhvr>
                                      <p:tavLst>
                                        <p:tav tm="0">
                                          <p:val>
                                            <p:strVal val="#ppt_x"/>
                                          </p:val>
                                        </p:tav>
                                        <p:tav tm="100000">
                                          <p:val>
                                            <p:strVal val="#ppt_x"/>
                                          </p:val>
                                        </p:tav>
                                      </p:tavLst>
                                    </p:anim>
                                    <p:anim calcmode="lin" valueType="num">
                                      <p:cBhvr>
                                        <p:cTn id="128" dur="1000" fill="hold"/>
                                        <p:tgtEl>
                                          <p:spTgt spid="3">
                                            <p:txEl>
                                              <p:pRg st="17" end="17"/>
                                            </p:txEl>
                                          </p:spTgt>
                                        </p:tgtEl>
                                        <p:attrNameLst>
                                          <p:attrName>ppt_y</p:attrName>
                                        </p:attrNameLst>
                                      </p:cBhvr>
                                      <p:tavLst>
                                        <p:tav tm="0">
                                          <p:val>
                                            <p:strVal val="#ppt_y+.1"/>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42" presetClass="entr" presetSubtype="0" fill="hold" grpId="0" nodeType="clickEffect">
                                  <p:stCondLst>
                                    <p:cond delay="0"/>
                                  </p:stCondLst>
                                  <p:childTnLst>
                                    <p:set>
                                      <p:cBhvr>
                                        <p:cTn id="132" dur="1" fill="hold">
                                          <p:stCondLst>
                                            <p:cond delay="0"/>
                                          </p:stCondLst>
                                        </p:cTn>
                                        <p:tgtEl>
                                          <p:spTgt spid="3">
                                            <p:txEl>
                                              <p:pRg st="18" end="18"/>
                                            </p:txEl>
                                          </p:spTgt>
                                        </p:tgtEl>
                                        <p:attrNameLst>
                                          <p:attrName>style.visibility</p:attrName>
                                        </p:attrNameLst>
                                      </p:cBhvr>
                                      <p:to>
                                        <p:strVal val="visible"/>
                                      </p:to>
                                    </p:set>
                                    <p:animEffect transition="in" filter="fade">
                                      <p:cBhvr>
                                        <p:cTn id="133" dur="1000"/>
                                        <p:tgtEl>
                                          <p:spTgt spid="3">
                                            <p:txEl>
                                              <p:pRg st="18" end="18"/>
                                            </p:txEl>
                                          </p:spTgt>
                                        </p:tgtEl>
                                      </p:cBhvr>
                                    </p:animEffect>
                                    <p:anim calcmode="lin" valueType="num">
                                      <p:cBhvr>
                                        <p:cTn id="134" dur="1000" fill="hold"/>
                                        <p:tgtEl>
                                          <p:spTgt spid="3">
                                            <p:txEl>
                                              <p:pRg st="18" end="18"/>
                                            </p:txEl>
                                          </p:spTgt>
                                        </p:tgtEl>
                                        <p:attrNameLst>
                                          <p:attrName>ppt_x</p:attrName>
                                        </p:attrNameLst>
                                      </p:cBhvr>
                                      <p:tavLst>
                                        <p:tav tm="0">
                                          <p:val>
                                            <p:strVal val="#ppt_x"/>
                                          </p:val>
                                        </p:tav>
                                        <p:tav tm="100000">
                                          <p:val>
                                            <p:strVal val="#ppt_x"/>
                                          </p:val>
                                        </p:tav>
                                      </p:tavLst>
                                    </p:anim>
                                    <p:anim calcmode="lin" valueType="num">
                                      <p:cBhvr>
                                        <p:cTn id="135" dur="1000" fill="hold"/>
                                        <p:tgtEl>
                                          <p:spTgt spid="3">
                                            <p:txEl>
                                              <p:pRg st="18" end="18"/>
                                            </p:txEl>
                                          </p:spTgt>
                                        </p:tgtEl>
                                        <p:attrNameLst>
                                          <p:attrName>ppt_y</p:attrName>
                                        </p:attrNameLst>
                                      </p:cBhvr>
                                      <p:tavLst>
                                        <p:tav tm="0">
                                          <p:val>
                                            <p:strVal val="#ppt_y+.1"/>
                                          </p:val>
                                        </p:tav>
                                        <p:tav tm="100000">
                                          <p:val>
                                            <p:strVal val="#ppt_y"/>
                                          </p:val>
                                        </p:tav>
                                      </p:tavLst>
                                    </p:anim>
                                  </p:childTnLst>
                                </p:cTn>
                              </p:par>
                            </p:childTnLst>
                          </p:cTn>
                        </p:par>
                      </p:childTnLst>
                    </p:cTn>
                  </p:par>
                  <p:par>
                    <p:cTn id="136" fill="hold">
                      <p:stCondLst>
                        <p:cond delay="indefinite"/>
                      </p:stCondLst>
                      <p:childTnLst>
                        <p:par>
                          <p:cTn id="137" fill="hold">
                            <p:stCondLst>
                              <p:cond delay="0"/>
                            </p:stCondLst>
                            <p:childTnLst>
                              <p:par>
                                <p:cTn id="138" presetID="42" presetClass="entr" presetSubtype="0" fill="hold" grpId="0" nodeType="clickEffect">
                                  <p:stCondLst>
                                    <p:cond delay="0"/>
                                  </p:stCondLst>
                                  <p:childTnLst>
                                    <p:set>
                                      <p:cBhvr>
                                        <p:cTn id="139" dur="1" fill="hold">
                                          <p:stCondLst>
                                            <p:cond delay="0"/>
                                          </p:stCondLst>
                                        </p:cTn>
                                        <p:tgtEl>
                                          <p:spTgt spid="3">
                                            <p:txEl>
                                              <p:pRg st="19" end="19"/>
                                            </p:txEl>
                                          </p:spTgt>
                                        </p:tgtEl>
                                        <p:attrNameLst>
                                          <p:attrName>style.visibility</p:attrName>
                                        </p:attrNameLst>
                                      </p:cBhvr>
                                      <p:to>
                                        <p:strVal val="visible"/>
                                      </p:to>
                                    </p:set>
                                    <p:animEffect transition="in" filter="fade">
                                      <p:cBhvr>
                                        <p:cTn id="140" dur="1000"/>
                                        <p:tgtEl>
                                          <p:spTgt spid="3">
                                            <p:txEl>
                                              <p:pRg st="19" end="19"/>
                                            </p:txEl>
                                          </p:spTgt>
                                        </p:tgtEl>
                                      </p:cBhvr>
                                    </p:animEffect>
                                    <p:anim calcmode="lin" valueType="num">
                                      <p:cBhvr>
                                        <p:cTn id="141" dur="1000" fill="hold"/>
                                        <p:tgtEl>
                                          <p:spTgt spid="3">
                                            <p:txEl>
                                              <p:pRg st="19" end="19"/>
                                            </p:txEl>
                                          </p:spTgt>
                                        </p:tgtEl>
                                        <p:attrNameLst>
                                          <p:attrName>ppt_x</p:attrName>
                                        </p:attrNameLst>
                                      </p:cBhvr>
                                      <p:tavLst>
                                        <p:tav tm="0">
                                          <p:val>
                                            <p:strVal val="#ppt_x"/>
                                          </p:val>
                                        </p:tav>
                                        <p:tav tm="100000">
                                          <p:val>
                                            <p:strVal val="#ppt_x"/>
                                          </p:val>
                                        </p:tav>
                                      </p:tavLst>
                                    </p:anim>
                                    <p:anim calcmode="lin" valueType="num">
                                      <p:cBhvr>
                                        <p:cTn id="142" dur="1000" fill="hold"/>
                                        <p:tgtEl>
                                          <p:spTgt spid="3">
                                            <p:txEl>
                                              <p:pRg st="19" end="19"/>
                                            </p:txEl>
                                          </p:spTgt>
                                        </p:tgtEl>
                                        <p:attrNameLst>
                                          <p:attrName>ppt_y</p:attrName>
                                        </p:attrNameLst>
                                      </p:cBhvr>
                                      <p:tavLst>
                                        <p:tav tm="0">
                                          <p:val>
                                            <p:strVal val="#ppt_y+.1"/>
                                          </p:val>
                                        </p:tav>
                                        <p:tav tm="100000">
                                          <p:val>
                                            <p:strVal val="#ppt_y"/>
                                          </p:val>
                                        </p:tav>
                                      </p:tavLst>
                                    </p:anim>
                                  </p:childTnLst>
                                </p:cTn>
                              </p:par>
                            </p:childTnLst>
                          </p:cTn>
                        </p:par>
                      </p:childTnLst>
                    </p:cTn>
                  </p:par>
                  <p:par>
                    <p:cTn id="143" fill="hold">
                      <p:stCondLst>
                        <p:cond delay="indefinite"/>
                      </p:stCondLst>
                      <p:childTnLst>
                        <p:par>
                          <p:cTn id="144" fill="hold">
                            <p:stCondLst>
                              <p:cond delay="0"/>
                            </p:stCondLst>
                            <p:childTnLst>
                              <p:par>
                                <p:cTn id="145" presetID="42" presetClass="entr" presetSubtype="0" fill="hold" grpId="0" nodeType="clickEffect">
                                  <p:stCondLst>
                                    <p:cond delay="0"/>
                                  </p:stCondLst>
                                  <p:childTnLst>
                                    <p:set>
                                      <p:cBhvr>
                                        <p:cTn id="146" dur="1" fill="hold">
                                          <p:stCondLst>
                                            <p:cond delay="0"/>
                                          </p:stCondLst>
                                        </p:cTn>
                                        <p:tgtEl>
                                          <p:spTgt spid="3">
                                            <p:txEl>
                                              <p:pRg st="20" end="20"/>
                                            </p:txEl>
                                          </p:spTgt>
                                        </p:tgtEl>
                                        <p:attrNameLst>
                                          <p:attrName>style.visibility</p:attrName>
                                        </p:attrNameLst>
                                      </p:cBhvr>
                                      <p:to>
                                        <p:strVal val="visible"/>
                                      </p:to>
                                    </p:set>
                                    <p:animEffect transition="in" filter="fade">
                                      <p:cBhvr>
                                        <p:cTn id="147" dur="1000"/>
                                        <p:tgtEl>
                                          <p:spTgt spid="3">
                                            <p:txEl>
                                              <p:pRg st="20" end="20"/>
                                            </p:txEl>
                                          </p:spTgt>
                                        </p:tgtEl>
                                      </p:cBhvr>
                                    </p:animEffect>
                                    <p:anim calcmode="lin" valueType="num">
                                      <p:cBhvr>
                                        <p:cTn id="148" dur="1000" fill="hold"/>
                                        <p:tgtEl>
                                          <p:spTgt spid="3">
                                            <p:txEl>
                                              <p:pRg st="20" end="20"/>
                                            </p:txEl>
                                          </p:spTgt>
                                        </p:tgtEl>
                                        <p:attrNameLst>
                                          <p:attrName>ppt_x</p:attrName>
                                        </p:attrNameLst>
                                      </p:cBhvr>
                                      <p:tavLst>
                                        <p:tav tm="0">
                                          <p:val>
                                            <p:strVal val="#ppt_x"/>
                                          </p:val>
                                        </p:tav>
                                        <p:tav tm="100000">
                                          <p:val>
                                            <p:strVal val="#ppt_x"/>
                                          </p:val>
                                        </p:tav>
                                      </p:tavLst>
                                    </p:anim>
                                    <p:anim calcmode="lin" valueType="num">
                                      <p:cBhvr>
                                        <p:cTn id="149" dur="1000" fill="hold"/>
                                        <p:tgtEl>
                                          <p:spTgt spid="3">
                                            <p:txEl>
                                              <p:pRg st="20" end="20"/>
                                            </p:txEl>
                                          </p:spTgt>
                                        </p:tgtEl>
                                        <p:attrNameLst>
                                          <p:attrName>ppt_y</p:attrName>
                                        </p:attrNameLst>
                                      </p:cBhvr>
                                      <p:tavLst>
                                        <p:tav tm="0">
                                          <p:val>
                                            <p:strVal val="#ppt_y+.1"/>
                                          </p:val>
                                        </p:tav>
                                        <p:tav tm="100000">
                                          <p:val>
                                            <p:strVal val="#ppt_y"/>
                                          </p:val>
                                        </p:tav>
                                      </p:tavLst>
                                    </p:anim>
                                  </p:childTnLst>
                                </p:cTn>
                              </p:par>
                            </p:childTnLst>
                          </p:cTn>
                        </p:par>
                      </p:childTnLst>
                    </p:cTn>
                  </p:par>
                  <p:par>
                    <p:cTn id="150" fill="hold">
                      <p:stCondLst>
                        <p:cond delay="indefinite"/>
                      </p:stCondLst>
                      <p:childTnLst>
                        <p:par>
                          <p:cTn id="151" fill="hold">
                            <p:stCondLst>
                              <p:cond delay="0"/>
                            </p:stCondLst>
                            <p:childTnLst>
                              <p:par>
                                <p:cTn id="152" presetID="42" presetClass="entr" presetSubtype="0" fill="hold" grpId="0" nodeType="clickEffect">
                                  <p:stCondLst>
                                    <p:cond delay="0"/>
                                  </p:stCondLst>
                                  <p:childTnLst>
                                    <p:set>
                                      <p:cBhvr>
                                        <p:cTn id="153" dur="1" fill="hold">
                                          <p:stCondLst>
                                            <p:cond delay="0"/>
                                          </p:stCondLst>
                                        </p:cTn>
                                        <p:tgtEl>
                                          <p:spTgt spid="3">
                                            <p:txEl>
                                              <p:pRg st="21" end="21"/>
                                            </p:txEl>
                                          </p:spTgt>
                                        </p:tgtEl>
                                        <p:attrNameLst>
                                          <p:attrName>style.visibility</p:attrName>
                                        </p:attrNameLst>
                                      </p:cBhvr>
                                      <p:to>
                                        <p:strVal val="visible"/>
                                      </p:to>
                                    </p:set>
                                    <p:animEffect transition="in" filter="fade">
                                      <p:cBhvr>
                                        <p:cTn id="154" dur="1000"/>
                                        <p:tgtEl>
                                          <p:spTgt spid="3">
                                            <p:txEl>
                                              <p:pRg st="21" end="21"/>
                                            </p:txEl>
                                          </p:spTgt>
                                        </p:tgtEl>
                                      </p:cBhvr>
                                    </p:animEffect>
                                    <p:anim calcmode="lin" valueType="num">
                                      <p:cBhvr>
                                        <p:cTn id="155" dur="1000" fill="hold"/>
                                        <p:tgtEl>
                                          <p:spTgt spid="3">
                                            <p:txEl>
                                              <p:pRg st="21" end="21"/>
                                            </p:txEl>
                                          </p:spTgt>
                                        </p:tgtEl>
                                        <p:attrNameLst>
                                          <p:attrName>ppt_x</p:attrName>
                                        </p:attrNameLst>
                                      </p:cBhvr>
                                      <p:tavLst>
                                        <p:tav tm="0">
                                          <p:val>
                                            <p:strVal val="#ppt_x"/>
                                          </p:val>
                                        </p:tav>
                                        <p:tav tm="100000">
                                          <p:val>
                                            <p:strVal val="#ppt_x"/>
                                          </p:val>
                                        </p:tav>
                                      </p:tavLst>
                                    </p:anim>
                                    <p:anim calcmode="lin" valueType="num">
                                      <p:cBhvr>
                                        <p:cTn id="156" dur="1000" fill="hold"/>
                                        <p:tgtEl>
                                          <p:spTgt spid="3">
                                            <p:txEl>
                                              <p:pRg st="21" end="21"/>
                                            </p:txEl>
                                          </p:spTgt>
                                        </p:tgtEl>
                                        <p:attrNameLst>
                                          <p:attrName>ppt_y</p:attrName>
                                        </p:attrNameLst>
                                      </p:cBhvr>
                                      <p:tavLst>
                                        <p:tav tm="0">
                                          <p:val>
                                            <p:strVal val="#ppt_y+.1"/>
                                          </p:val>
                                        </p:tav>
                                        <p:tav tm="100000">
                                          <p:val>
                                            <p:strVal val="#ppt_y"/>
                                          </p:val>
                                        </p:tav>
                                      </p:tavLst>
                                    </p:anim>
                                  </p:childTnLst>
                                </p:cTn>
                              </p:par>
                            </p:childTnLst>
                          </p:cTn>
                        </p:par>
                      </p:childTnLst>
                    </p:cTn>
                  </p:par>
                  <p:par>
                    <p:cTn id="157" fill="hold">
                      <p:stCondLst>
                        <p:cond delay="indefinite"/>
                      </p:stCondLst>
                      <p:childTnLst>
                        <p:par>
                          <p:cTn id="158" fill="hold">
                            <p:stCondLst>
                              <p:cond delay="0"/>
                            </p:stCondLst>
                            <p:childTnLst>
                              <p:par>
                                <p:cTn id="159" presetID="42" presetClass="entr" presetSubtype="0" fill="hold" grpId="0" nodeType="clickEffect">
                                  <p:stCondLst>
                                    <p:cond delay="0"/>
                                  </p:stCondLst>
                                  <p:childTnLst>
                                    <p:set>
                                      <p:cBhvr>
                                        <p:cTn id="160" dur="1" fill="hold">
                                          <p:stCondLst>
                                            <p:cond delay="0"/>
                                          </p:stCondLst>
                                        </p:cTn>
                                        <p:tgtEl>
                                          <p:spTgt spid="3">
                                            <p:txEl>
                                              <p:pRg st="22" end="22"/>
                                            </p:txEl>
                                          </p:spTgt>
                                        </p:tgtEl>
                                        <p:attrNameLst>
                                          <p:attrName>style.visibility</p:attrName>
                                        </p:attrNameLst>
                                      </p:cBhvr>
                                      <p:to>
                                        <p:strVal val="visible"/>
                                      </p:to>
                                    </p:set>
                                    <p:animEffect transition="in" filter="fade">
                                      <p:cBhvr>
                                        <p:cTn id="161" dur="1000"/>
                                        <p:tgtEl>
                                          <p:spTgt spid="3">
                                            <p:txEl>
                                              <p:pRg st="22" end="22"/>
                                            </p:txEl>
                                          </p:spTgt>
                                        </p:tgtEl>
                                      </p:cBhvr>
                                    </p:animEffect>
                                    <p:anim calcmode="lin" valueType="num">
                                      <p:cBhvr>
                                        <p:cTn id="162" dur="1000" fill="hold"/>
                                        <p:tgtEl>
                                          <p:spTgt spid="3">
                                            <p:txEl>
                                              <p:pRg st="22" end="22"/>
                                            </p:txEl>
                                          </p:spTgt>
                                        </p:tgtEl>
                                        <p:attrNameLst>
                                          <p:attrName>ppt_x</p:attrName>
                                        </p:attrNameLst>
                                      </p:cBhvr>
                                      <p:tavLst>
                                        <p:tav tm="0">
                                          <p:val>
                                            <p:strVal val="#ppt_x"/>
                                          </p:val>
                                        </p:tav>
                                        <p:tav tm="100000">
                                          <p:val>
                                            <p:strVal val="#ppt_x"/>
                                          </p:val>
                                        </p:tav>
                                      </p:tavLst>
                                    </p:anim>
                                    <p:anim calcmode="lin" valueType="num">
                                      <p:cBhvr>
                                        <p:cTn id="163" dur="1000" fill="hold"/>
                                        <p:tgtEl>
                                          <p:spTgt spid="3">
                                            <p:txEl>
                                              <p:pRg st="22" end="22"/>
                                            </p:txEl>
                                          </p:spTgt>
                                        </p:tgtEl>
                                        <p:attrNameLst>
                                          <p:attrName>ppt_y</p:attrName>
                                        </p:attrNameLst>
                                      </p:cBhvr>
                                      <p:tavLst>
                                        <p:tav tm="0">
                                          <p:val>
                                            <p:strVal val="#ppt_y+.1"/>
                                          </p:val>
                                        </p:tav>
                                        <p:tav tm="100000">
                                          <p:val>
                                            <p:strVal val="#ppt_y"/>
                                          </p:val>
                                        </p:tav>
                                      </p:tavLst>
                                    </p:anim>
                                  </p:childTnLst>
                                </p:cTn>
                              </p:par>
                            </p:childTnLst>
                          </p:cTn>
                        </p:par>
                      </p:childTnLst>
                    </p:cTn>
                  </p:par>
                  <p:par>
                    <p:cTn id="164" fill="hold">
                      <p:stCondLst>
                        <p:cond delay="indefinite"/>
                      </p:stCondLst>
                      <p:childTnLst>
                        <p:par>
                          <p:cTn id="165" fill="hold">
                            <p:stCondLst>
                              <p:cond delay="0"/>
                            </p:stCondLst>
                            <p:childTnLst>
                              <p:par>
                                <p:cTn id="166" presetID="42" presetClass="entr" presetSubtype="0" fill="hold" grpId="0" nodeType="clickEffect">
                                  <p:stCondLst>
                                    <p:cond delay="0"/>
                                  </p:stCondLst>
                                  <p:childTnLst>
                                    <p:set>
                                      <p:cBhvr>
                                        <p:cTn id="167" dur="1" fill="hold">
                                          <p:stCondLst>
                                            <p:cond delay="0"/>
                                          </p:stCondLst>
                                        </p:cTn>
                                        <p:tgtEl>
                                          <p:spTgt spid="3">
                                            <p:txEl>
                                              <p:pRg st="23" end="23"/>
                                            </p:txEl>
                                          </p:spTgt>
                                        </p:tgtEl>
                                        <p:attrNameLst>
                                          <p:attrName>style.visibility</p:attrName>
                                        </p:attrNameLst>
                                      </p:cBhvr>
                                      <p:to>
                                        <p:strVal val="visible"/>
                                      </p:to>
                                    </p:set>
                                    <p:animEffect transition="in" filter="fade">
                                      <p:cBhvr>
                                        <p:cTn id="168" dur="1000"/>
                                        <p:tgtEl>
                                          <p:spTgt spid="3">
                                            <p:txEl>
                                              <p:pRg st="23" end="23"/>
                                            </p:txEl>
                                          </p:spTgt>
                                        </p:tgtEl>
                                      </p:cBhvr>
                                    </p:animEffect>
                                    <p:anim calcmode="lin" valueType="num">
                                      <p:cBhvr>
                                        <p:cTn id="169" dur="1000" fill="hold"/>
                                        <p:tgtEl>
                                          <p:spTgt spid="3">
                                            <p:txEl>
                                              <p:pRg st="23" end="23"/>
                                            </p:txEl>
                                          </p:spTgt>
                                        </p:tgtEl>
                                        <p:attrNameLst>
                                          <p:attrName>ppt_x</p:attrName>
                                        </p:attrNameLst>
                                      </p:cBhvr>
                                      <p:tavLst>
                                        <p:tav tm="0">
                                          <p:val>
                                            <p:strVal val="#ppt_x"/>
                                          </p:val>
                                        </p:tav>
                                        <p:tav tm="100000">
                                          <p:val>
                                            <p:strVal val="#ppt_x"/>
                                          </p:val>
                                        </p:tav>
                                      </p:tavLst>
                                    </p:anim>
                                    <p:anim calcmode="lin" valueType="num">
                                      <p:cBhvr>
                                        <p:cTn id="170" dur="1000" fill="hold"/>
                                        <p:tgtEl>
                                          <p:spTgt spid="3">
                                            <p:txEl>
                                              <p:pRg st="23" end="23"/>
                                            </p:txEl>
                                          </p:spTgt>
                                        </p:tgtEl>
                                        <p:attrNameLst>
                                          <p:attrName>ppt_y</p:attrName>
                                        </p:attrNameLst>
                                      </p:cBhvr>
                                      <p:tavLst>
                                        <p:tav tm="0">
                                          <p:val>
                                            <p:strVal val="#ppt_y+.1"/>
                                          </p:val>
                                        </p:tav>
                                        <p:tav tm="100000">
                                          <p:val>
                                            <p:strVal val="#ppt_y"/>
                                          </p:val>
                                        </p:tav>
                                      </p:tavLst>
                                    </p:anim>
                                  </p:childTnLst>
                                </p:cTn>
                              </p:par>
                            </p:childTnLst>
                          </p:cTn>
                        </p:par>
                      </p:childTnLst>
                    </p:cTn>
                  </p:par>
                  <p:par>
                    <p:cTn id="171" fill="hold">
                      <p:stCondLst>
                        <p:cond delay="indefinite"/>
                      </p:stCondLst>
                      <p:childTnLst>
                        <p:par>
                          <p:cTn id="172" fill="hold">
                            <p:stCondLst>
                              <p:cond delay="0"/>
                            </p:stCondLst>
                            <p:childTnLst>
                              <p:par>
                                <p:cTn id="173" presetID="42" presetClass="entr" presetSubtype="0" fill="hold" grpId="0" nodeType="clickEffect">
                                  <p:stCondLst>
                                    <p:cond delay="0"/>
                                  </p:stCondLst>
                                  <p:childTnLst>
                                    <p:set>
                                      <p:cBhvr>
                                        <p:cTn id="174" dur="1" fill="hold">
                                          <p:stCondLst>
                                            <p:cond delay="0"/>
                                          </p:stCondLst>
                                        </p:cTn>
                                        <p:tgtEl>
                                          <p:spTgt spid="3">
                                            <p:txEl>
                                              <p:pRg st="24" end="24"/>
                                            </p:txEl>
                                          </p:spTgt>
                                        </p:tgtEl>
                                        <p:attrNameLst>
                                          <p:attrName>style.visibility</p:attrName>
                                        </p:attrNameLst>
                                      </p:cBhvr>
                                      <p:to>
                                        <p:strVal val="visible"/>
                                      </p:to>
                                    </p:set>
                                    <p:animEffect transition="in" filter="fade">
                                      <p:cBhvr>
                                        <p:cTn id="175" dur="1000"/>
                                        <p:tgtEl>
                                          <p:spTgt spid="3">
                                            <p:txEl>
                                              <p:pRg st="24" end="24"/>
                                            </p:txEl>
                                          </p:spTgt>
                                        </p:tgtEl>
                                      </p:cBhvr>
                                    </p:animEffect>
                                    <p:anim calcmode="lin" valueType="num">
                                      <p:cBhvr>
                                        <p:cTn id="176" dur="1000" fill="hold"/>
                                        <p:tgtEl>
                                          <p:spTgt spid="3">
                                            <p:txEl>
                                              <p:pRg st="24" end="24"/>
                                            </p:txEl>
                                          </p:spTgt>
                                        </p:tgtEl>
                                        <p:attrNameLst>
                                          <p:attrName>ppt_x</p:attrName>
                                        </p:attrNameLst>
                                      </p:cBhvr>
                                      <p:tavLst>
                                        <p:tav tm="0">
                                          <p:val>
                                            <p:strVal val="#ppt_x"/>
                                          </p:val>
                                        </p:tav>
                                        <p:tav tm="100000">
                                          <p:val>
                                            <p:strVal val="#ppt_x"/>
                                          </p:val>
                                        </p:tav>
                                      </p:tavLst>
                                    </p:anim>
                                    <p:anim calcmode="lin" valueType="num">
                                      <p:cBhvr>
                                        <p:cTn id="177" dur="1000" fill="hold"/>
                                        <p:tgtEl>
                                          <p:spTgt spid="3">
                                            <p:txEl>
                                              <p:pRg st="24" end="24"/>
                                            </p:txEl>
                                          </p:spTgt>
                                        </p:tgtEl>
                                        <p:attrNameLst>
                                          <p:attrName>ppt_y</p:attrName>
                                        </p:attrNameLst>
                                      </p:cBhvr>
                                      <p:tavLst>
                                        <p:tav tm="0">
                                          <p:val>
                                            <p:strVal val="#ppt_y+.1"/>
                                          </p:val>
                                        </p:tav>
                                        <p:tav tm="100000">
                                          <p:val>
                                            <p:strVal val="#ppt_y"/>
                                          </p:val>
                                        </p:tav>
                                      </p:tavLst>
                                    </p:anim>
                                  </p:childTnLst>
                                </p:cTn>
                              </p:par>
                            </p:childTnLst>
                          </p:cTn>
                        </p:par>
                      </p:childTnLst>
                    </p:cTn>
                  </p:par>
                  <p:par>
                    <p:cTn id="178" fill="hold">
                      <p:stCondLst>
                        <p:cond delay="indefinite"/>
                      </p:stCondLst>
                      <p:childTnLst>
                        <p:par>
                          <p:cTn id="179" fill="hold">
                            <p:stCondLst>
                              <p:cond delay="0"/>
                            </p:stCondLst>
                            <p:childTnLst>
                              <p:par>
                                <p:cTn id="180" presetID="42" presetClass="entr" presetSubtype="0" fill="hold" grpId="0" nodeType="clickEffect">
                                  <p:stCondLst>
                                    <p:cond delay="0"/>
                                  </p:stCondLst>
                                  <p:childTnLst>
                                    <p:set>
                                      <p:cBhvr>
                                        <p:cTn id="181" dur="1" fill="hold">
                                          <p:stCondLst>
                                            <p:cond delay="0"/>
                                          </p:stCondLst>
                                        </p:cTn>
                                        <p:tgtEl>
                                          <p:spTgt spid="3">
                                            <p:txEl>
                                              <p:pRg st="25" end="25"/>
                                            </p:txEl>
                                          </p:spTgt>
                                        </p:tgtEl>
                                        <p:attrNameLst>
                                          <p:attrName>style.visibility</p:attrName>
                                        </p:attrNameLst>
                                      </p:cBhvr>
                                      <p:to>
                                        <p:strVal val="visible"/>
                                      </p:to>
                                    </p:set>
                                    <p:animEffect transition="in" filter="fade">
                                      <p:cBhvr>
                                        <p:cTn id="182" dur="1000"/>
                                        <p:tgtEl>
                                          <p:spTgt spid="3">
                                            <p:txEl>
                                              <p:pRg st="25" end="25"/>
                                            </p:txEl>
                                          </p:spTgt>
                                        </p:tgtEl>
                                      </p:cBhvr>
                                    </p:animEffect>
                                    <p:anim calcmode="lin" valueType="num">
                                      <p:cBhvr>
                                        <p:cTn id="183" dur="1000" fill="hold"/>
                                        <p:tgtEl>
                                          <p:spTgt spid="3">
                                            <p:txEl>
                                              <p:pRg st="25" end="25"/>
                                            </p:txEl>
                                          </p:spTgt>
                                        </p:tgtEl>
                                        <p:attrNameLst>
                                          <p:attrName>ppt_x</p:attrName>
                                        </p:attrNameLst>
                                      </p:cBhvr>
                                      <p:tavLst>
                                        <p:tav tm="0">
                                          <p:val>
                                            <p:strVal val="#ppt_x"/>
                                          </p:val>
                                        </p:tav>
                                        <p:tav tm="100000">
                                          <p:val>
                                            <p:strVal val="#ppt_x"/>
                                          </p:val>
                                        </p:tav>
                                      </p:tavLst>
                                    </p:anim>
                                    <p:anim calcmode="lin" valueType="num">
                                      <p:cBhvr>
                                        <p:cTn id="184" dur="1000" fill="hold"/>
                                        <p:tgtEl>
                                          <p:spTgt spid="3">
                                            <p:txEl>
                                              <p:pRg st="25" end="25"/>
                                            </p:txEl>
                                          </p:spTgt>
                                        </p:tgtEl>
                                        <p:attrNameLst>
                                          <p:attrName>ppt_y</p:attrName>
                                        </p:attrNameLst>
                                      </p:cBhvr>
                                      <p:tavLst>
                                        <p:tav tm="0">
                                          <p:val>
                                            <p:strVal val="#ppt_y+.1"/>
                                          </p:val>
                                        </p:tav>
                                        <p:tav tm="100000">
                                          <p:val>
                                            <p:strVal val="#ppt_y"/>
                                          </p:val>
                                        </p:tav>
                                      </p:tavLst>
                                    </p:anim>
                                  </p:childTnLst>
                                </p:cTn>
                              </p:par>
                            </p:childTnLst>
                          </p:cTn>
                        </p:par>
                      </p:childTnLst>
                    </p:cTn>
                  </p:par>
                  <p:par>
                    <p:cTn id="185" fill="hold">
                      <p:stCondLst>
                        <p:cond delay="indefinite"/>
                      </p:stCondLst>
                      <p:childTnLst>
                        <p:par>
                          <p:cTn id="186" fill="hold">
                            <p:stCondLst>
                              <p:cond delay="0"/>
                            </p:stCondLst>
                            <p:childTnLst>
                              <p:par>
                                <p:cTn id="187" presetID="42" presetClass="entr" presetSubtype="0" fill="hold" grpId="0" nodeType="clickEffect">
                                  <p:stCondLst>
                                    <p:cond delay="0"/>
                                  </p:stCondLst>
                                  <p:childTnLst>
                                    <p:set>
                                      <p:cBhvr>
                                        <p:cTn id="188" dur="1" fill="hold">
                                          <p:stCondLst>
                                            <p:cond delay="0"/>
                                          </p:stCondLst>
                                        </p:cTn>
                                        <p:tgtEl>
                                          <p:spTgt spid="3">
                                            <p:txEl>
                                              <p:pRg st="26" end="26"/>
                                            </p:txEl>
                                          </p:spTgt>
                                        </p:tgtEl>
                                        <p:attrNameLst>
                                          <p:attrName>style.visibility</p:attrName>
                                        </p:attrNameLst>
                                      </p:cBhvr>
                                      <p:to>
                                        <p:strVal val="visible"/>
                                      </p:to>
                                    </p:set>
                                    <p:animEffect transition="in" filter="fade">
                                      <p:cBhvr>
                                        <p:cTn id="189" dur="1000"/>
                                        <p:tgtEl>
                                          <p:spTgt spid="3">
                                            <p:txEl>
                                              <p:pRg st="26" end="26"/>
                                            </p:txEl>
                                          </p:spTgt>
                                        </p:tgtEl>
                                      </p:cBhvr>
                                    </p:animEffect>
                                    <p:anim calcmode="lin" valueType="num">
                                      <p:cBhvr>
                                        <p:cTn id="190" dur="1000" fill="hold"/>
                                        <p:tgtEl>
                                          <p:spTgt spid="3">
                                            <p:txEl>
                                              <p:pRg st="26" end="26"/>
                                            </p:txEl>
                                          </p:spTgt>
                                        </p:tgtEl>
                                        <p:attrNameLst>
                                          <p:attrName>ppt_x</p:attrName>
                                        </p:attrNameLst>
                                      </p:cBhvr>
                                      <p:tavLst>
                                        <p:tav tm="0">
                                          <p:val>
                                            <p:strVal val="#ppt_x"/>
                                          </p:val>
                                        </p:tav>
                                        <p:tav tm="100000">
                                          <p:val>
                                            <p:strVal val="#ppt_x"/>
                                          </p:val>
                                        </p:tav>
                                      </p:tavLst>
                                    </p:anim>
                                    <p:anim calcmode="lin" valueType="num">
                                      <p:cBhvr>
                                        <p:cTn id="191" dur="1000" fill="hold"/>
                                        <p:tgtEl>
                                          <p:spTgt spid="3">
                                            <p:txEl>
                                              <p:pRg st="26" end="26"/>
                                            </p:txEl>
                                          </p:spTgt>
                                        </p:tgtEl>
                                        <p:attrNameLst>
                                          <p:attrName>ppt_y</p:attrName>
                                        </p:attrNameLst>
                                      </p:cBhvr>
                                      <p:tavLst>
                                        <p:tav tm="0">
                                          <p:val>
                                            <p:strVal val="#ppt_y+.1"/>
                                          </p:val>
                                        </p:tav>
                                        <p:tav tm="100000">
                                          <p:val>
                                            <p:strVal val="#ppt_y"/>
                                          </p:val>
                                        </p:tav>
                                      </p:tavLst>
                                    </p:anim>
                                  </p:childTnLst>
                                </p:cTn>
                              </p:par>
                            </p:childTnLst>
                          </p:cTn>
                        </p:par>
                      </p:childTnLst>
                    </p:cTn>
                  </p:par>
                  <p:par>
                    <p:cTn id="192" fill="hold">
                      <p:stCondLst>
                        <p:cond delay="indefinite"/>
                      </p:stCondLst>
                      <p:childTnLst>
                        <p:par>
                          <p:cTn id="193" fill="hold">
                            <p:stCondLst>
                              <p:cond delay="0"/>
                            </p:stCondLst>
                            <p:childTnLst>
                              <p:par>
                                <p:cTn id="194" presetID="42" presetClass="entr" presetSubtype="0" fill="hold" grpId="0" nodeType="clickEffect">
                                  <p:stCondLst>
                                    <p:cond delay="0"/>
                                  </p:stCondLst>
                                  <p:childTnLst>
                                    <p:set>
                                      <p:cBhvr>
                                        <p:cTn id="195" dur="1" fill="hold">
                                          <p:stCondLst>
                                            <p:cond delay="0"/>
                                          </p:stCondLst>
                                        </p:cTn>
                                        <p:tgtEl>
                                          <p:spTgt spid="3">
                                            <p:txEl>
                                              <p:pRg st="27" end="27"/>
                                            </p:txEl>
                                          </p:spTgt>
                                        </p:tgtEl>
                                        <p:attrNameLst>
                                          <p:attrName>style.visibility</p:attrName>
                                        </p:attrNameLst>
                                      </p:cBhvr>
                                      <p:to>
                                        <p:strVal val="visible"/>
                                      </p:to>
                                    </p:set>
                                    <p:animEffect transition="in" filter="fade">
                                      <p:cBhvr>
                                        <p:cTn id="196" dur="1000"/>
                                        <p:tgtEl>
                                          <p:spTgt spid="3">
                                            <p:txEl>
                                              <p:pRg st="27" end="27"/>
                                            </p:txEl>
                                          </p:spTgt>
                                        </p:tgtEl>
                                      </p:cBhvr>
                                    </p:animEffect>
                                    <p:anim calcmode="lin" valueType="num">
                                      <p:cBhvr>
                                        <p:cTn id="197" dur="1000" fill="hold"/>
                                        <p:tgtEl>
                                          <p:spTgt spid="3">
                                            <p:txEl>
                                              <p:pRg st="27" end="27"/>
                                            </p:txEl>
                                          </p:spTgt>
                                        </p:tgtEl>
                                        <p:attrNameLst>
                                          <p:attrName>ppt_x</p:attrName>
                                        </p:attrNameLst>
                                      </p:cBhvr>
                                      <p:tavLst>
                                        <p:tav tm="0">
                                          <p:val>
                                            <p:strVal val="#ppt_x"/>
                                          </p:val>
                                        </p:tav>
                                        <p:tav tm="100000">
                                          <p:val>
                                            <p:strVal val="#ppt_x"/>
                                          </p:val>
                                        </p:tav>
                                      </p:tavLst>
                                    </p:anim>
                                    <p:anim calcmode="lin" valueType="num">
                                      <p:cBhvr>
                                        <p:cTn id="198" dur="1000" fill="hold"/>
                                        <p:tgtEl>
                                          <p:spTgt spid="3">
                                            <p:txEl>
                                              <p:pRg st="27" end="27"/>
                                            </p:txEl>
                                          </p:spTgt>
                                        </p:tgtEl>
                                        <p:attrNameLst>
                                          <p:attrName>ppt_y</p:attrName>
                                        </p:attrNameLst>
                                      </p:cBhvr>
                                      <p:tavLst>
                                        <p:tav tm="0">
                                          <p:val>
                                            <p:strVal val="#ppt_y+.1"/>
                                          </p:val>
                                        </p:tav>
                                        <p:tav tm="100000">
                                          <p:val>
                                            <p:strVal val="#ppt_y"/>
                                          </p:val>
                                        </p:tav>
                                      </p:tavLst>
                                    </p:anim>
                                  </p:childTnLst>
                                </p:cTn>
                              </p:par>
                            </p:childTnLst>
                          </p:cTn>
                        </p:par>
                      </p:childTnLst>
                    </p:cTn>
                  </p:par>
                  <p:par>
                    <p:cTn id="199" fill="hold">
                      <p:stCondLst>
                        <p:cond delay="indefinite"/>
                      </p:stCondLst>
                      <p:childTnLst>
                        <p:par>
                          <p:cTn id="200" fill="hold">
                            <p:stCondLst>
                              <p:cond delay="0"/>
                            </p:stCondLst>
                            <p:childTnLst>
                              <p:par>
                                <p:cTn id="201" presetID="42" presetClass="entr" presetSubtype="0" fill="hold" grpId="0" nodeType="clickEffect">
                                  <p:stCondLst>
                                    <p:cond delay="0"/>
                                  </p:stCondLst>
                                  <p:childTnLst>
                                    <p:set>
                                      <p:cBhvr>
                                        <p:cTn id="202" dur="1" fill="hold">
                                          <p:stCondLst>
                                            <p:cond delay="0"/>
                                          </p:stCondLst>
                                        </p:cTn>
                                        <p:tgtEl>
                                          <p:spTgt spid="3">
                                            <p:txEl>
                                              <p:pRg st="28" end="28"/>
                                            </p:txEl>
                                          </p:spTgt>
                                        </p:tgtEl>
                                        <p:attrNameLst>
                                          <p:attrName>style.visibility</p:attrName>
                                        </p:attrNameLst>
                                      </p:cBhvr>
                                      <p:to>
                                        <p:strVal val="visible"/>
                                      </p:to>
                                    </p:set>
                                    <p:animEffect transition="in" filter="fade">
                                      <p:cBhvr>
                                        <p:cTn id="203" dur="1000"/>
                                        <p:tgtEl>
                                          <p:spTgt spid="3">
                                            <p:txEl>
                                              <p:pRg st="28" end="28"/>
                                            </p:txEl>
                                          </p:spTgt>
                                        </p:tgtEl>
                                      </p:cBhvr>
                                    </p:animEffect>
                                    <p:anim calcmode="lin" valueType="num">
                                      <p:cBhvr>
                                        <p:cTn id="204" dur="1000" fill="hold"/>
                                        <p:tgtEl>
                                          <p:spTgt spid="3">
                                            <p:txEl>
                                              <p:pRg st="28" end="28"/>
                                            </p:txEl>
                                          </p:spTgt>
                                        </p:tgtEl>
                                        <p:attrNameLst>
                                          <p:attrName>ppt_x</p:attrName>
                                        </p:attrNameLst>
                                      </p:cBhvr>
                                      <p:tavLst>
                                        <p:tav tm="0">
                                          <p:val>
                                            <p:strVal val="#ppt_x"/>
                                          </p:val>
                                        </p:tav>
                                        <p:tav tm="100000">
                                          <p:val>
                                            <p:strVal val="#ppt_x"/>
                                          </p:val>
                                        </p:tav>
                                      </p:tavLst>
                                    </p:anim>
                                    <p:anim calcmode="lin" valueType="num">
                                      <p:cBhvr>
                                        <p:cTn id="205" dur="1000" fill="hold"/>
                                        <p:tgtEl>
                                          <p:spTgt spid="3">
                                            <p:txEl>
                                              <p:pRg st="28" end="28"/>
                                            </p:txEl>
                                          </p:spTgt>
                                        </p:tgtEl>
                                        <p:attrNameLst>
                                          <p:attrName>ppt_y</p:attrName>
                                        </p:attrNameLst>
                                      </p:cBhvr>
                                      <p:tavLst>
                                        <p:tav tm="0">
                                          <p:val>
                                            <p:strVal val="#ppt_y+.1"/>
                                          </p:val>
                                        </p:tav>
                                        <p:tav tm="100000">
                                          <p:val>
                                            <p:strVal val="#ppt_y"/>
                                          </p:val>
                                        </p:tav>
                                      </p:tavLst>
                                    </p:anim>
                                  </p:childTnLst>
                                </p:cTn>
                              </p:par>
                            </p:childTnLst>
                          </p:cTn>
                        </p:par>
                      </p:childTnLst>
                    </p:cTn>
                  </p:par>
                  <p:par>
                    <p:cTn id="206" fill="hold">
                      <p:stCondLst>
                        <p:cond delay="indefinite"/>
                      </p:stCondLst>
                      <p:childTnLst>
                        <p:par>
                          <p:cTn id="207" fill="hold">
                            <p:stCondLst>
                              <p:cond delay="0"/>
                            </p:stCondLst>
                            <p:childTnLst>
                              <p:par>
                                <p:cTn id="208" presetID="42" presetClass="entr" presetSubtype="0" fill="hold" grpId="0" nodeType="clickEffect">
                                  <p:stCondLst>
                                    <p:cond delay="0"/>
                                  </p:stCondLst>
                                  <p:childTnLst>
                                    <p:set>
                                      <p:cBhvr>
                                        <p:cTn id="209" dur="1" fill="hold">
                                          <p:stCondLst>
                                            <p:cond delay="0"/>
                                          </p:stCondLst>
                                        </p:cTn>
                                        <p:tgtEl>
                                          <p:spTgt spid="3">
                                            <p:txEl>
                                              <p:pRg st="29" end="29"/>
                                            </p:txEl>
                                          </p:spTgt>
                                        </p:tgtEl>
                                        <p:attrNameLst>
                                          <p:attrName>style.visibility</p:attrName>
                                        </p:attrNameLst>
                                      </p:cBhvr>
                                      <p:to>
                                        <p:strVal val="visible"/>
                                      </p:to>
                                    </p:set>
                                    <p:animEffect transition="in" filter="fade">
                                      <p:cBhvr>
                                        <p:cTn id="210" dur="1000"/>
                                        <p:tgtEl>
                                          <p:spTgt spid="3">
                                            <p:txEl>
                                              <p:pRg st="29" end="29"/>
                                            </p:txEl>
                                          </p:spTgt>
                                        </p:tgtEl>
                                      </p:cBhvr>
                                    </p:animEffect>
                                    <p:anim calcmode="lin" valueType="num">
                                      <p:cBhvr>
                                        <p:cTn id="211" dur="1000" fill="hold"/>
                                        <p:tgtEl>
                                          <p:spTgt spid="3">
                                            <p:txEl>
                                              <p:pRg st="29" end="29"/>
                                            </p:txEl>
                                          </p:spTgt>
                                        </p:tgtEl>
                                        <p:attrNameLst>
                                          <p:attrName>ppt_x</p:attrName>
                                        </p:attrNameLst>
                                      </p:cBhvr>
                                      <p:tavLst>
                                        <p:tav tm="0">
                                          <p:val>
                                            <p:strVal val="#ppt_x"/>
                                          </p:val>
                                        </p:tav>
                                        <p:tav tm="100000">
                                          <p:val>
                                            <p:strVal val="#ppt_x"/>
                                          </p:val>
                                        </p:tav>
                                      </p:tavLst>
                                    </p:anim>
                                    <p:anim calcmode="lin" valueType="num">
                                      <p:cBhvr>
                                        <p:cTn id="212" dur="1000" fill="hold"/>
                                        <p:tgtEl>
                                          <p:spTgt spid="3">
                                            <p:txEl>
                                              <p:pRg st="29" end="29"/>
                                            </p:txEl>
                                          </p:spTgt>
                                        </p:tgtEl>
                                        <p:attrNameLst>
                                          <p:attrName>ppt_y</p:attrName>
                                        </p:attrNameLst>
                                      </p:cBhvr>
                                      <p:tavLst>
                                        <p:tav tm="0">
                                          <p:val>
                                            <p:strVal val="#ppt_y+.1"/>
                                          </p:val>
                                        </p:tav>
                                        <p:tav tm="100000">
                                          <p:val>
                                            <p:strVal val="#ppt_y"/>
                                          </p:val>
                                        </p:tav>
                                      </p:tavLst>
                                    </p:anim>
                                  </p:childTnLst>
                                </p:cTn>
                              </p:par>
                            </p:childTnLst>
                          </p:cTn>
                        </p:par>
                      </p:childTnLst>
                    </p:cTn>
                  </p:par>
                  <p:par>
                    <p:cTn id="213" fill="hold">
                      <p:stCondLst>
                        <p:cond delay="indefinite"/>
                      </p:stCondLst>
                      <p:childTnLst>
                        <p:par>
                          <p:cTn id="214" fill="hold">
                            <p:stCondLst>
                              <p:cond delay="0"/>
                            </p:stCondLst>
                            <p:childTnLst>
                              <p:par>
                                <p:cTn id="215" presetID="42" presetClass="entr" presetSubtype="0" fill="hold" grpId="0" nodeType="clickEffect">
                                  <p:stCondLst>
                                    <p:cond delay="0"/>
                                  </p:stCondLst>
                                  <p:childTnLst>
                                    <p:set>
                                      <p:cBhvr>
                                        <p:cTn id="216" dur="1" fill="hold">
                                          <p:stCondLst>
                                            <p:cond delay="0"/>
                                          </p:stCondLst>
                                        </p:cTn>
                                        <p:tgtEl>
                                          <p:spTgt spid="3">
                                            <p:txEl>
                                              <p:pRg st="30" end="30"/>
                                            </p:txEl>
                                          </p:spTgt>
                                        </p:tgtEl>
                                        <p:attrNameLst>
                                          <p:attrName>style.visibility</p:attrName>
                                        </p:attrNameLst>
                                      </p:cBhvr>
                                      <p:to>
                                        <p:strVal val="visible"/>
                                      </p:to>
                                    </p:set>
                                    <p:animEffect transition="in" filter="fade">
                                      <p:cBhvr>
                                        <p:cTn id="217" dur="1000"/>
                                        <p:tgtEl>
                                          <p:spTgt spid="3">
                                            <p:txEl>
                                              <p:pRg st="30" end="30"/>
                                            </p:txEl>
                                          </p:spTgt>
                                        </p:tgtEl>
                                      </p:cBhvr>
                                    </p:animEffect>
                                    <p:anim calcmode="lin" valueType="num">
                                      <p:cBhvr>
                                        <p:cTn id="218" dur="1000" fill="hold"/>
                                        <p:tgtEl>
                                          <p:spTgt spid="3">
                                            <p:txEl>
                                              <p:pRg st="30" end="30"/>
                                            </p:txEl>
                                          </p:spTgt>
                                        </p:tgtEl>
                                        <p:attrNameLst>
                                          <p:attrName>ppt_x</p:attrName>
                                        </p:attrNameLst>
                                      </p:cBhvr>
                                      <p:tavLst>
                                        <p:tav tm="0">
                                          <p:val>
                                            <p:strVal val="#ppt_x"/>
                                          </p:val>
                                        </p:tav>
                                        <p:tav tm="100000">
                                          <p:val>
                                            <p:strVal val="#ppt_x"/>
                                          </p:val>
                                        </p:tav>
                                      </p:tavLst>
                                    </p:anim>
                                    <p:anim calcmode="lin" valueType="num">
                                      <p:cBhvr>
                                        <p:cTn id="219" dur="1000" fill="hold"/>
                                        <p:tgtEl>
                                          <p:spTgt spid="3">
                                            <p:txEl>
                                              <p:pRg st="30" end="30"/>
                                            </p:txEl>
                                          </p:spTgt>
                                        </p:tgtEl>
                                        <p:attrNameLst>
                                          <p:attrName>ppt_y</p:attrName>
                                        </p:attrNameLst>
                                      </p:cBhvr>
                                      <p:tavLst>
                                        <p:tav tm="0">
                                          <p:val>
                                            <p:strVal val="#ppt_y+.1"/>
                                          </p:val>
                                        </p:tav>
                                        <p:tav tm="100000">
                                          <p:val>
                                            <p:strVal val="#ppt_y"/>
                                          </p:val>
                                        </p:tav>
                                      </p:tavLst>
                                    </p:anim>
                                  </p:childTnLst>
                                </p:cTn>
                              </p:par>
                            </p:childTnLst>
                          </p:cTn>
                        </p:par>
                      </p:childTnLst>
                    </p:cTn>
                  </p:par>
                  <p:par>
                    <p:cTn id="220" fill="hold">
                      <p:stCondLst>
                        <p:cond delay="indefinite"/>
                      </p:stCondLst>
                      <p:childTnLst>
                        <p:par>
                          <p:cTn id="221" fill="hold">
                            <p:stCondLst>
                              <p:cond delay="0"/>
                            </p:stCondLst>
                            <p:childTnLst>
                              <p:par>
                                <p:cTn id="222" presetID="42" presetClass="entr" presetSubtype="0" fill="hold" grpId="0" nodeType="clickEffect">
                                  <p:stCondLst>
                                    <p:cond delay="0"/>
                                  </p:stCondLst>
                                  <p:childTnLst>
                                    <p:set>
                                      <p:cBhvr>
                                        <p:cTn id="223" dur="1" fill="hold">
                                          <p:stCondLst>
                                            <p:cond delay="0"/>
                                          </p:stCondLst>
                                        </p:cTn>
                                        <p:tgtEl>
                                          <p:spTgt spid="3">
                                            <p:txEl>
                                              <p:pRg st="31" end="31"/>
                                            </p:txEl>
                                          </p:spTgt>
                                        </p:tgtEl>
                                        <p:attrNameLst>
                                          <p:attrName>style.visibility</p:attrName>
                                        </p:attrNameLst>
                                      </p:cBhvr>
                                      <p:to>
                                        <p:strVal val="visible"/>
                                      </p:to>
                                    </p:set>
                                    <p:animEffect transition="in" filter="fade">
                                      <p:cBhvr>
                                        <p:cTn id="224" dur="1000"/>
                                        <p:tgtEl>
                                          <p:spTgt spid="3">
                                            <p:txEl>
                                              <p:pRg st="31" end="31"/>
                                            </p:txEl>
                                          </p:spTgt>
                                        </p:tgtEl>
                                      </p:cBhvr>
                                    </p:animEffect>
                                    <p:anim calcmode="lin" valueType="num">
                                      <p:cBhvr>
                                        <p:cTn id="225" dur="1000" fill="hold"/>
                                        <p:tgtEl>
                                          <p:spTgt spid="3">
                                            <p:txEl>
                                              <p:pRg st="31" end="31"/>
                                            </p:txEl>
                                          </p:spTgt>
                                        </p:tgtEl>
                                        <p:attrNameLst>
                                          <p:attrName>ppt_x</p:attrName>
                                        </p:attrNameLst>
                                      </p:cBhvr>
                                      <p:tavLst>
                                        <p:tav tm="0">
                                          <p:val>
                                            <p:strVal val="#ppt_x"/>
                                          </p:val>
                                        </p:tav>
                                        <p:tav tm="100000">
                                          <p:val>
                                            <p:strVal val="#ppt_x"/>
                                          </p:val>
                                        </p:tav>
                                      </p:tavLst>
                                    </p:anim>
                                    <p:anim calcmode="lin" valueType="num">
                                      <p:cBhvr>
                                        <p:cTn id="226" dur="1000" fill="hold"/>
                                        <p:tgtEl>
                                          <p:spTgt spid="3">
                                            <p:txEl>
                                              <p:pRg st="31" end="31"/>
                                            </p:txEl>
                                          </p:spTgt>
                                        </p:tgtEl>
                                        <p:attrNameLst>
                                          <p:attrName>ppt_y</p:attrName>
                                        </p:attrNameLst>
                                      </p:cBhvr>
                                      <p:tavLst>
                                        <p:tav tm="0">
                                          <p:val>
                                            <p:strVal val="#ppt_y+.1"/>
                                          </p:val>
                                        </p:tav>
                                        <p:tav tm="100000">
                                          <p:val>
                                            <p:strVal val="#ppt_y"/>
                                          </p:val>
                                        </p:tav>
                                      </p:tavLst>
                                    </p:anim>
                                  </p:childTnLst>
                                </p:cTn>
                              </p:par>
                            </p:childTnLst>
                          </p:cTn>
                        </p:par>
                      </p:childTnLst>
                    </p:cTn>
                  </p:par>
                  <p:par>
                    <p:cTn id="227" fill="hold">
                      <p:stCondLst>
                        <p:cond delay="indefinite"/>
                      </p:stCondLst>
                      <p:childTnLst>
                        <p:par>
                          <p:cTn id="228" fill="hold">
                            <p:stCondLst>
                              <p:cond delay="0"/>
                            </p:stCondLst>
                            <p:childTnLst>
                              <p:par>
                                <p:cTn id="229" presetID="42" presetClass="entr" presetSubtype="0" fill="hold" grpId="0" nodeType="clickEffect">
                                  <p:stCondLst>
                                    <p:cond delay="0"/>
                                  </p:stCondLst>
                                  <p:childTnLst>
                                    <p:set>
                                      <p:cBhvr>
                                        <p:cTn id="230" dur="1" fill="hold">
                                          <p:stCondLst>
                                            <p:cond delay="0"/>
                                          </p:stCondLst>
                                        </p:cTn>
                                        <p:tgtEl>
                                          <p:spTgt spid="3">
                                            <p:txEl>
                                              <p:pRg st="32" end="32"/>
                                            </p:txEl>
                                          </p:spTgt>
                                        </p:tgtEl>
                                        <p:attrNameLst>
                                          <p:attrName>style.visibility</p:attrName>
                                        </p:attrNameLst>
                                      </p:cBhvr>
                                      <p:to>
                                        <p:strVal val="visible"/>
                                      </p:to>
                                    </p:set>
                                    <p:animEffect transition="in" filter="fade">
                                      <p:cBhvr>
                                        <p:cTn id="231" dur="1000"/>
                                        <p:tgtEl>
                                          <p:spTgt spid="3">
                                            <p:txEl>
                                              <p:pRg st="32" end="32"/>
                                            </p:txEl>
                                          </p:spTgt>
                                        </p:tgtEl>
                                      </p:cBhvr>
                                    </p:animEffect>
                                    <p:anim calcmode="lin" valueType="num">
                                      <p:cBhvr>
                                        <p:cTn id="232" dur="1000" fill="hold"/>
                                        <p:tgtEl>
                                          <p:spTgt spid="3">
                                            <p:txEl>
                                              <p:pRg st="32" end="32"/>
                                            </p:txEl>
                                          </p:spTgt>
                                        </p:tgtEl>
                                        <p:attrNameLst>
                                          <p:attrName>ppt_x</p:attrName>
                                        </p:attrNameLst>
                                      </p:cBhvr>
                                      <p:tavLst>
                                        <p:tav tm="0">
                                          <p:val>
                                            <p:strVal val="#ppt_x"/>
                                          </p:val>
                                        </p:tav>
                                        <p:tav tm="100000">
                                          <p:val>
                                            <p:strVal val="#ppt_x"/>
                                          </p:val>
                                        </p:tav>
                                      </p:tavLst>
                                    </p:anim>
                                    <p:anim calcmode="lin" valueType="num">
                                      <p:cBhvr>
                                        <p:cTn id="233" dur="1000" fill="hold"/>
                                        <p:tgtEl>
                                          <p:spTgt spid="3">
                                            <p:txEl>
                                              <p:pRg st="32" end="32"/>
                                            </p:txEl>
                                          </p:spTgt>
                                        </p:tgtEl>
                                        <p:attrNameLst>
                                          <p:attrName>ppt_y</p:attrName>
                                        </p:attrNameLst>
                                      </p:cBhvr>
                                      <p:tavLst>
                                        <p:tav tm="0">
                                          <p:val>
                                            <p:strVal val="#ppt_y+.1"/>
                                          </p:val>
                                        </p:tav>
                                        <p:tav tm="100000">
                                          <p:val>
                                            <p:strVal val="#ppt_y"/>
                                          </p:val>
                                        </p:tav>
                                      </p:tavLst>
                                    </p:anim>
                                  </p:childTnLst>
                                </p:cTn>
                              </p:par>
                            </p:childTnLst>
                          </p:cTn>
                        </p:par>
                      </p:childTnLst>
                    </p:cTn>
                  </p:par>
                  <p:par>
                    <p:cTn id="234" fill="hold">
                      <p:stCondLst>
                        <p:cond delay="indefinite"/>
                      </p:stCondLst>
                      <p:childTnLst>
                        <p:par>
                          <p:cTn id="235" fill="hold">
                            <p:stCondLst>
                              <p:cond delay="0"/>
                            </p:stCondLst>
                            <p:childTnLst>
                              <p:par>
                                <p:cTn id="236" presetID="42" presetClass="entr" presetSubtype="0" fill="hold" grpId="0" nodeType="clickEffect">
                                  <p:stCondLst>
                                    <p:cond delay="0"/>
                                  </p:stCondLst>
                                  <p:childTnLst>
                                    <p:set>
                                      <p:cBhvr>
                                        <p:cTn id="237" dur="1" fill="hold">
                                          <p:stCondLst>
                                            <p:cond delay="0"/>
                                          </p:stCondLst>
                                        </p:cTn>
                                        <p:tgtEl>
                                          <p:spTgt spid="3">
                                            <p:txEl>
                                              <p:pRg st="33" end="33"/>
                                            </p:txEl>
                                          </p:spTgt>
                                        </p:tgtEl>
                                        <p:attrNameLst>
                                          <p:attrName>style.visibility</p:attrName>
                                        </p:attrNameLst>
                                      </p:cBhvr>
                                      <p:to>
                                        <p:strVal val="visible"/>
                                      </p:to>
                                    </p:set>
                                    <p:animEffect transition="in" filter="fade">
                                      <p:cBhvr>
                                        <p:cTn id="238" dur="1000"/>
                                        <p:tgtEl>
                                          <p:spTgt spid="3">
                                            <p:txEl>
                                              <p:pRg st="33" end="33"/>
                                            </p:txEl>
                                          </p:spTgt>
                                        </p:tgtEl>
                                      </p:cBhvr>
                                    </p:animEffect>
                                    <p:anim calcmode="lin" valueType="num">
                                      <p:cBhvr>
                                        <p:cTn id="239" dur="1000" fill="hold"/>
                                        <p:tgtEl>
                                          <p:spTgt spid="3">
                                            <p:txEl>
                                              <p:pRg st="33" end="33"/>
                                            </p:txEl>
                                          </p:spTgt>
                                        </p:tgtEl>
                                        <p:attrNameLst>
                                          <p:attrName>ppt_x</p:attrName>
                                        </p:attrNameLst>
                                      </p:cBhvr>
                                      <p:tavLst>
                                        <p:tav tm="0">
                                          <p:val>
                                            <p:strVal val="#ppt_x"/>
                                          </p:val>
                                        </p:tav>
                                        <p:tav tm="100000">
                                          <p:val>
                                            <p:strVal val="#ppt_x"/>
                                          </p:val>
                                        </p:tav>
                                      </p:tavLst>
                                    </p:anim>
                                    <p:anim calcmode="lin" valueType="num">
                                      <p:cBhvr>
                                        <p:cTn id="240" dur="1000" fill="hold"/>
                                        <p:tgtEl>
                                          <p:spTgt spid="3">
                                            <p:txEl>
                                              <p:pRg st="33" end="33"/>
                                            </p:txEl>
                                          </p:spTgt>
                                        </p:tgtEl>
                                        <p:attrNameLst>
                                          <p:attrName>ppt_y</p:attrName>
                                        </p:attrNameLst>
                                      </p:cBhvr>
                                      <p:tavLst>
                                        <p:tav tm="0">
                                          <p:val>
                                            <p:strVal val="#ppt_y+.1"/>
                                          </p:val>
                                        </p:tav>
                                        <p:tav tm="100000">
                                          <p:val>
                                            <p:strVal val="#ppt_y"/>
                                          </p:val>
                                        </p:tav>
                                      </p:tavLst>
                                    </p:anim>
                                  </p:childTnLst>
                                </p:cTn>
                              </p:par>
                            </p:childTnLst>
                          </p:cTn>
                        </p:par>
                      </p:childTnLst>
                    </p:cTn>
                  </p:par>
                  <p:par>
                    <p:cTn id="241" fill="hold">
                      <p:stCondLst>
                        <p:cond delay="indefinite"/>
                      </p:stCondLst>
                      <p:childTnLst>
                        <p:par>
                          <p:cTn id="242" fill="hold">
                            <p:stCondLst>
                              <p:cond delay="0"/>
                            </p:stCondLst>
                            <p:childTnLst>
                              <p:par>
                                <p:cTn id="243" presetID="42" presetClass="entr" presetSubtype="0" fill="hold" grpId="0" nodeType="clickEffect">
                                  <p:stCondLst>
                                    <p:cond delay="0"/>
                                  </p:stCondLst>
                                  <p:childTnLst>
                                    <p:set>
                                      <p:cBhvr>
                                        <p:cTn id="244" dur="1" fill="hold">
                                          <p:stCondLst>
                                            <p:cond delay="0"/>
                                          </p:stCondLst>
                                        </p:cTn>
                                        <p:tgtEl>
                                          <p:spTgt spid="3">
                                            <p:txEl>
                                              <p:pRg st="34" end="34"/>
                                            </p:txEl>
                                          </p:spTgt>
                                        </p:tgtEl>
                                        <p:attrNameLst>
                                          <p:attrName>style.visibility</p:attrName>
                                        </p:attrNameLst>
                                      </p:cBhvr>
                                      <p:to>
                                        <p:strVal val="visible"/>
                                      </p:to>
                                    </p:set>
                                    <p:animEffect transition="in" filter="fade">
                                      <p:cBhvr>
                                        <p:cTn id="245" dur="1000"/>
                                        <p:tgtEl>
                                          <p:spTgt spid="3">
                                            <p:txEl>
                                              <p:pRg st="34" end="34"/>
                                            </p:txEl>
                                          </p:spTgt>
                                        </p:tgtEl>
                                      </p:cBhvr>
                                    </p:animEffect>
                                    <p:anim calcmode="lin" valueType="num">
                                      <p:cBhvr>
                                        <p:cTn id="246" dur="1000" fill="hold"/>
                                        <p:tgtEl>
                                          <p:spTgt spid="3">
                                            <p:txEl>
                                              <p:pRg st="34" end="34"/>
                                            </p:txEl>
                                          </p:spTgt>
                                        </p:tgtEl>
                                        <p:attrNameLst>
                                          <p:attrName>ppt_x</p:attrName>
                                        </p:attrNameLst>
                                      </p:cBhvr>
                                      <p:tavLst>
                                        <p:tav tm="0">
                                          <p:val>
                                            <p:strVal val="#ppt_x"/>
                                          </p:val>
                                        </p:tav>
                                        <p:tav tm="100000">
                                          <p:val>
                                            <p:strVal val="#ppt_x"/>
                                          </p:val>
                                        </p:tav>
                                      </p:tavLst>
                                    </p:anim>
                                    <p:anim calcmode="lin" valueType="num">
                                      <p:cBhvr>
                                        <p:cTn id="247" dur="1000" fill="hold"/>
                                        <p:tgtEl>
                                          <p:spTgt spid="3">
                                            <p:txEl>
                                              <p:pRg st="34" end="34"/>
                                            </p:txEl>
                                          </p:spTgt>
                                        </p:tgtEl>
                                        <p:attrNameLst>
                                          <p:attrName>ppt_y</p:attrName>
                                        </p:attrNameLst>
                                      </p:cBhvr>
                                      <p:tavLst>
                                        <p:tav tm="0">
                                          <p:val>
                                            <p:strVal val="#ppt_y+.1"/>
                                          </p:val>
                                        </p:tav>
                                        <p:tav tm="100000">
                                          <p:val>
                                            <p:strVal val="#ppt_y"/>
                                          </p:val>
                                        </p:tav>
                                      </p:tavLst>
                                    </p:anim>
                                  </p:childTnLst>
                                </p:cTn>
                              </p:par>
                            </p:childTnLst>
                          </p:cTn>
                        </p:par>
                      </p:childTnLst>
                    </p:cTn>
                  </p:par>
                  <p:par>
                    <p:cTn id="248" fill="hold">
                      <p:stCondLst>
                        <p:cond delay="indefinite"/>
                      </p:stCondLst>
                      <p:childTnLst>
                        <p:par>
                          <p:cTn id="249" fill="hold">
                            <p:stCondLst>
                              <p:cond delay="0"/>
                            </p:stCondLst>
                            <p:childTnLst>
                              <p:par>
                                <p:cTn id="250" presetID="42" presetClass="entr" presetSubtype="0" fill="hold" grpId="0" nodeType="clickEffect">
                                  <p:stCondLst>
                                    <p:cond delay="0"/>
                                  </p:stCondLst>
                                  <p:childTnLst>
                                    <p:set>
                                      <p:cBhvr>
                                        <p:cTn id="251" dur="1" fill="hold">
                                          <p:stCondLst>
                                            <p:cond delay="0"/>
                                          </p:stCondLst>
                                        </p:cTn>
                                        <p:tgtEl>
                                          <p:spTgt spid="3">
                                            <p:txEl>
                                              <p:pRg st="35" end="35"/>
                                            </p:txEl>
                                          </p:spTgt>
                                        </p:tgtEl>
                                        <p:attrNameLst>
                                          <p:attrName>style.visibility</p:attrName>
                                        </p:attrNameLst>
                                      </p:cBhvr>
                                      <p:to>
                                        <p:strVal val="visible"/>
                                      </p:to>
                                    </p:set>
                                    <p:animEffect transition="in" filter="fade">
                                      <p:cBhvr>
                                        <p:cTn id="252" dur="1000"/>
                                        <p:tgtEl>
                                          <p:spTgt spid="3">
                                            <p:txEl>
                                              <p:pRg st="35" end="35"/>
                                            </p:txEl>
                                          </p:spTgt>
                                        </p:tgtEl>
                                      </p:cBhvr>
                                    </p:animEffect>
                                    <p:anim calcmode="lin" valueType="num">
                                      <p:cBhvr>
                                        <p:cTn id="253" dur="1000" fill="hold"/>
                                        <p:tgtEl>
                                          <p:spTgt spid="3">
                                            <p:txEl>
                                              <p:pRg st="35" end="35"/>
                                            </p:txEl>
                                          </p:spTgt>
                                        </p:tgtEl>
                                        <p:attrNameLst>
                                          <p:attrName>ppt_x</p:attrName>
                                        </p:attrNameLst>
                                      </p:cBhvr>
                                      <p:tavLst>
                                        <p:tav tm="0">
                                          <p:val>
                                            <p:strVal val="#ppt_x"/>
                                          </p:val>
                                        </p:tav>
                                        <p:tav tm="100000">
                                          <p:val>
                                            <p:strVal val="#ppt_x"/>
                                          </p:val>
                                        </p:tav>
                                      </p:tavLst>
                                    </p:anim>
                                    <p:anim calcmode="lin" valueType="num">
                                      <p:cBhvr>
                                        <p:cTn id="254" dur="1000" fill="hold"/>
                                        <p:tgtEl>
                                          <p:spTgt spid="3">
                                            <p:txEl>
                                              <p:pRg st="35" end="35"/>
                                            </p:txEl>
                                          </p:spTgt>
                                        </p:tgtEl>
                                        <p:attrNameLst>
                                          <p:attrName>ppt_y</p:attrName>
                                        </p:attrNameLst>
                                      </p:cBhvr>
                                      <p:tavLst>
                                        <p:tav tm="0">
                                          <p:val>
                                            <p:strVal val="#ppt_y+.1"/>
                                          </p:val>
                                        </p:tav>
                                        <p:tav tm="100000">
                                          <p:val>
                                            <p:strVal val="#ppt_y"/>
                                          </p:val>
                                        </p:tav>
                                      </p:tavLst>
                                    </p:anim>
                                  </p:childTnLst>
                                </p:cTn>
                              </p:par>
                            </p:childTnLst>
                          </p:cTn>
                        </p:par>
                      </p:childTnLst>
                    </p:cTn>
                  </p:par>
                  <p:par>
                    <p:cTn id="255" fill="hold">
                      <p:stCondLst>
                        <p:cond delay="indefinite"/>
                      </p:stCondLst>
                      <p:childTnLst>
                        <p:par>
                          <p:cTn id="256" fill="hold">
                            <p:stCondLst>
                              <p:cond delay="0"/>
                            </p:stCondLst>
                            <p:childTnLst>
                              <p:par>
                                <p:cTn id="257" presetID="42" presetClass="entr" presetSubtype="0" fill="hold" grpId="0" nodeType="clickEffect">
                                  <p:stCondLst>
                                    <p:cond delay="0"/>
                                  </p:stCondLst>
                                  <p:childTnLst>
                                    <p:set>
                                      <p:cBhvr>
                                        <p:cTn id="258" dur="1" fill="hold">
                                          <p:stCondLst>
                                            <p:cond delay="0"/>
                                          </p:stCondLst>
                                        </p:cTn>
                                        <p:tgtEl>
                                          <p:spTgt spid="3">
                                            <p:txEl>
                                              <p:pRg st="36" end="36"/>
                                            </p:txEl>
                                          </p:spTgt>
                                        </p:tgtEl>
                                        <p:attrNameLst>
                                          <p:attrName>style.visibility</p:attrName>
                                        </p:attrNameLst>
                                      </p:cBhvr>
                                      <p:to>
                                        <p:strVal val="visible"/>
                                      </p:to>
                                    </p:set>
                                    <p:animEffect transition="in" filter="fade">
                                      <p:cBhvr>
                                        <p:cTn id="259" dur="1000"/>
                                        <p:tgtEl>
                                          <p:spTgt spid="3">
                                            <p:txEl>
                                              <p:pRg st="36" end="36"/>
                                            </p:txEl>
                                          </p:spTgt>
                                        </p:tgtEl>
                                      </p:cBhvr>
                                    </p:animEffect>
                                    <p:anim calcmode="lin" valueType="num">
                                      <p:cBhvr>
                                        <p:cTn id="260" dur="1000" fill="hold"/>
                                        <p:tgtEl>
                                          <p:spTgt spid="3">
                                            <p:txEl>
                                              <p:pRg st="36" end="36"/>
                                            </p:txEl>
                                          </p:spTgt>
                                        </p:tgtEl>
                                        <p:attrNameLst>
                                          <p:attrName>ppt_x</p:attrName>
                                        </p:attrNameLst>
                                      </p:cBhvr>
                                      <p:tavLst>
                                        <p:tav tm="0">
                                          <p:val>
                                            <p:strVal val="#ppt_x"/>
                                          </p:val>
                                        </p:tav>
                                        <p:tav tm="100000">
                                          <p:val>
                                            <p:strVal val="#ppt_x"/>
                                          </p:val>
                                        </p:tav>
                                      </p:tavLst>
                                    </p:anim>
                                    <p:anim calcmode="lin" valueType="num">
                                      <p:cBhvr>
                                        <p:cTn id="261" dur="1000" fill="hold"/>
                                        <p:tgtEl>
                                          <p:spTgt spid="3">
                                            <p:txEl>
                                              <p:pRg st="36" end="36"/>
                                            </p:txEl>
                                          </p:spTgt>
                                        </p:tgtEl>
                                        <p:attrNameLst>
                                          <p:attrName>ppt_y</p:attrName>
                                        </p:attrNameLst>
                                      </p:cBhvr>
                                      <p:tavLst>
                                        <p:tav tm="0">
                                          <p:val>
                                            <p:strVal val="#ppt_y+.1"/>
                                          </p:val>
                                        </p:tav>
                                        <p:tav tm="100000">
                                          <p:val>
                                            <p:strVal val="#ppt_y"/>
                                          </p:val>
                                        </p:tav>
                                      </p:tavLst>
                                    </p:anim>
                                  </p:childTnLst>
                                </p:cTn>
                              </p:par>
                            </p:childTnLst>
                          </p:cTn>
                        </p:par>
                      </p:childTnLst>
                    </p:cTn>
                  </p:par>
                  <p:par>
                    <p:cTn id="262" fill="hold">
                      <p:stCondLst>
                        <p:cond delay="indefinite"/>
                      </p:stCondLst>
                      <p:childTnLst>
                        <p:par>
                          <p:cTn id="263" fill="hold">
                            <p:stCondLst>
                              <p:cond delay="0"/>
                            </p:stCondLst>
                            <p:childTnLst>
                              <p:par>
                                <p:cTn id="264" presetID="42" presetClass="entr" presetSubtype="0" fill="hold" grpId="0" nodeType="clickEffect">
                                  <p:stCondLst>
                                    <p:cond delay="0"/>
                                  </p:stCondLst>
                                  <p:childTnLst>
                                    <p:set>
                                      <p:cBhvr>
                                        <p:cTn id="265" dur="1" fill="hold">
                                          <p:stCondLst>
                                            <p:cond delay="0"/>
                                          </p:stCondLst>
                                        </p:cTn>
                                        <p:tgtEl>
                                          <p:spTgt spid="3">
                                            <p:txEl>
                                              <p:pRg st="37" end="37"/>
                                            </p:txEl>
                                          </p:spTgt>
                                        </p:tgtEl>
                                        <p:attrNameLst>
                                          <p:attrName>style.visibility</p:attrName>
                                        </p:attrNameLst>
                                      </p:cBhvr>
                                      <p:to>
                                        <p:strVal val="visible"/>
                                      </p:to>
                                    </p:set>
                                    <p:animEffect transition="in" filter="fade">
                                      <p:cBhvr>
                                        <p:cTn id="266" dur="1000"/>
                                        <p:tgtEl>
                                          <p:spTgt spid="3">
                                            <p:txEl>
                                              <p:pRg st="37" end="37"/>
                                            </p:txEl>
                                          </p:spTgt>
                                        </p:tgtEl>
                                      </p:cBhvr>
                                    </p:animEffect>
                                    <p:anim calcmode="lin" valueType="num">
                                      <p:cBhvr>
                                        <p:cTn id="267" dur="1000" fill="hold"/>
                                        <p:tgtEl>
                                          <p:spTgt spid="3">
                                            <p:txEl>
                                              <p:pRg st="37" end="37"/>
                                            </p:txEl>
                                          </p:spTgt>
                                        </p:tgtEl>
                                        <p:attrNameLst>
                                          <p:attrName>ppt_x</p:attrName>
                                        </p:attrNameLst>
                                      </p:cBhvr>
                                      <p:tavLst>
                                        <p:tav tm="0">
                                          <p:val>
                                            <p:strVal val="#ppt_x"/>
                                          </p:val>
                                        </p:tav>
                                        <p:tav tm="100000">
                                          <p:val>
                                            <p:strVal val="#ppt_x"/>
                                          </p:val>
                                        </p:tav>
                                      </p:tavLst>
                                    </p:anim>
                                    <p:anim calcmode="lin" valueType="num">
                                      <p:cBhvr>
                                        <p:cTn id="268" dur="1000" fill="hold"/>
                                        <p:tgtEl>
                                          <p:spTgt spid="3">
                                            <p:txEl>
                                              <p:pRg st="37" end="37"/>
                                            </p:txEl>
                                          </p:spTgt>
                                        </p:tgtEl>
                                        <p:attrNameLst>
                                          <p:attrName>ppt_y</p:attrName>
                                        </p:attrNameLst>
                                      </p:cBhvr>
                                      <p:tavLst>
                                        <p:tav tm="0">
                                          <p:val>
                                            <p:strVal val="#ppt_y+.1"/>
                                          </p:val>
                                        </p:tav>
                                        <p:tav tm="100000">
                                          <p:val>
                                            <p:strVal val="#ppt_y"/>
                                          </p:val>
                                        </p:tav>
                                      </p:tavLst>
                                    </p:anim>
                                  </p:childTnLst>
                                </p:cTn>
                              </p:par>
                            </p:childTnLst>
                          </p:cTn>
                        </p:par>
                      </p:childTnLst>
                    </p:cTn>
                  </p:par>
                  <p:par>
                    <p:cTn id="269" fill="hold">
                      <p:stCondLst>
                        <p:cond delay="indefinite"/>
                      </p:stCondLst>
                      <p:childTnLst>
                        <p:par>
                          <p:cTn id="270" fill="hold">
                            <p:stCondLst>
                              <p:cond delay="0"/>
                            </p:stCondLst>
                            <p:childTnLst>
                              <p:par>
                                <p:cTn id="271" presetID="42" presetClass="entr" presetSubtype="0" fill="hold" grpId="0" nodeType="clickEffect">
                                  <p:stCondLst>
                                    <p:cond delay="0"/>
                                  </p:stCondLst>
                                  <p:childTnLst>
                                    <p:set>
                                      <p:cBhvr>
                                        <p:cTn id="272" dur="1" fill="hold">
                                          <p:stCondLst>
                                            <p:cond delay="0"/>
                                          </p:stCondLst>
                                        </p:cTn>
                                        <p:tgtEl>
                                          <p:spTgt spid="3">
                                            <p:txEl>
                                              <p:pRg st="38" end="38"/>
                                            </p:txEl>
                                          </p:spTgt>
                                        </p:tgtEl>
                                        <p:attrNameLst>
                                          <p:attrName>style.visibility</p:attrName>
                                        </p:attrNameLst>
                                      </p:cBhvr>
                                      <p:to>
                                        <p:strVal val="visible"/>
                                      </p:to>
                                    </p:set>
                                    <p:animEffect transition="in" filter="fade">
                                      <p:cBhvr>
                                        <p:cTn id="273" dur="1000"/>
                                        <p:tgtEl>
                                          <p:spTgt spid="3">
                                            <p:txEl>
                                              <p:pRg st="38" end="38"/>
                                            </p:txEl>
                                          </p:spTgt>
                                        </p:tgtEl>
                                      </p:cBhvr>
                                    </p:animEffect>
                                    <p:anim calcmode="lin" valueType="num">
                                      <p:cBhvr>
                                        <p:cTn id="274" dur="1000" fill="hold"/>
                                        <p:tgtEl>
                                          <p:spTgt spid="3">
                                            <p:txEl>
                                              <p:pRg st="38" end="38"/>
                                            </p:txEl>
                                          </p:spTgt>
                                        </p:tgtEl>
                                        <p:attrNameLst>
                                          <p:attrName>ppt_x</p:attrName>
                                        </p:attrNameLst>
                                      </p:cBhvr>
                                      <p:tavLst>
                                        <p:tav tm="0">
                                          <p:val>
                                            <p:strVal val="#ppt_x"/>
                                          </p:val>
                                        </p:tav>
                                        <p:tav tm="100000">
                                          <p:val>
                                            <p:strVal val="#ppt_x"/>
                                          </p:val>
                                        </p:tav>
                                      </p:tavLst>
                                    </p:anim>
                                    <p:anim calcmode="lin" valueType="num">
                                      <p:cBhvr>
                                        <p:cTn id="275" dur="1000" fill="hold"/>
                                        <p:tgtEl>
                                          <p:spTgt spid="3">
                                            <p:txEl>
                                              <p:pRg st="38" end="38"/>
                                            </p:txEl>
                                          </p:spTgt>
                                        </p:tgtEl>
                                        <p:attrNameLst>
                                          <p:attrName>ppt_y</p:attrName>
                                        </p:attrNameLst>
                                      </p:cBhvr>
                                      <p:tavLst>
                                        <p:tav tm="0">
                                          <p:val>
                                            <p:strVal val="#ppt_y+.1"/>
                                          </p:val>
                                        </p:tav>
                                        <p:tav tm="100000">
                                          <p:val>
                                            <p:strVal val="#ppt_y"/>
                                          </p:val>
                                        </p:tav>
                                      </p:tavLst>
                                    </p:anim>
                                  </p:childTnLst>
                                </p:cTn>
                              </p:par>
                            </p:childTnLst>
                          </p:cTn>
                        </p:par>
                      </p:childTnLst>
                    </p:cTn>
                  </p:par>
                  <p:par>
                    <p:cTn id="276" fill="hold">
                      <p:stCondLst>
                        <p:cond delay="indefinite"/>
                      </p:stCondLst>
                      <p:childTnLst>
                        <p:par>
                          <p:cTn id="277" fill="hold">
                            <p:stCondLst>
                              <p:cond delay="0"/>
                            </p:stCondLst>
                            <p:childTnLst>
                              <p:par>
                                <p:cTn id="278" presetID="42" presetClass="entr" presetSubtype="0" fill="hold" grpId="0" nodeType="clickEffect">
                                  <p:stCondLst>
                                    <p:cond delay="0"/>
                                  </p:stCondLst>
                                  <p:childTnLst>
                                    <p:set>
                                      <p:cBhvr>
                                        <p:cTn id="279" dur="1" fill="hold">
                                          <p:stCondLst>
                                            <p:cond delay="0"/>
                                          </p:stCondLst>
                                        </p:cTn>
                                        <p:tgtEl>
                                          <p:spTgt spid="3">
                                            <p:txEl>
                                              <p:pRg st="39" end="39"/>
                                            </p:txEl>
                                          </p:spTgt>
                                        </p:tgtEl>
                                        <p:attrNameLst>
                                          <p:attrName>style.visibility</p:attrName>
                                        </p:attrNameLst>
                                      </p:cBhvr>
                                      <p:to>
                                        <p:strVal val="visible"/>
                                      </p:to>
                                    </p:set>
                                    <p:animEffect transition="in" filter="fade">
                                      <p:cBhvr>
                                        <p:cTn id="280" dur="1000"/>
                                        <p:tgtEl>
                                          <p:spTgt spid="3">
                                            <p:txEl>
                                              <p:pRg st="39" end="39"/>
                                            </p:txEl>
                                          </p:spTgt>
                                        </p:tgtEl>
                                      </p:cBhvr>
                                    </p:animEffect>
                                    <p:anim calcmode="lin" valueType="num">
                                      <p:cBhvr>
                                        <p:cTn id="281" dur="1000" fill="hold"/>
                                        <p:tgtEl>
                                          <p:spTgt spid="3">
                                            <p:txEl>
                                              <p:pRg st="39" end="39"/>
                                            </p:txEl>
                                          </p:spTgt>
                                        </p:tgtEl>
                                        <p:attrNameLst>
                                          <p:attrName>ppt_x</p:attrName>
                                        </p:attrNameLst>
                                      </p:cBhvr>
                                      <p:tavLst>
                                        <p:tav tm="0">
                                          <p:val>
                                            <p:strVal val="#ppt_x"/>
                                          </p:val>
                                        </p:tav>
                                        <p:tav tm="100000">
                                          <p:val>
                                            <p:strVal val="#ppt_x"/>
                                          </p:val>
                                        </p:tav>
                                      </p:tavLst>
                                    </p:anim>
                                    <p:anim calcmode="lin" valueType="num">
                                      <p:cBhvr>
                                        <p:cTn id="282" dur="1000" fill="hold"/>
                                        <p:tgtEl>
                                          <p:spTgt spid="3">
                                            <p:txEl>
                                              <p:pRg st="39" end="39"/>
                                            </p:txEl>
                                          </p:spTgt>
                                        </p:tgtEl>
                                        <p:attrNameLst>
                                          <p:attrName>ppt_y</p:attrName>
                                        </p:attrNameLst>
                                      </p:cBhvr>
                                      <p:tavLst>
                                        <p:tav tm="0">
                                          <p:val>
                                            <p:strVal val="#ppt_y+.1"/>
                                          </p:val>
                                        </p:tav>
                                        <p:tav tm="100000">
                                          <p:val>
                                            <p:strVal val="#ppt_y"/>
                                          </p:val>
                                        </p:tav>
                                      </p:tavLst>
                                    </p:anim>
                                  </p:childTnLst>
                                </p:cTn>
                              </p:par>
                            </p:childTnLst>
                          </p:cTn>
                        </p:par>
                      </p:childTnLst>
                    </p:cTn>
                  </p:par>
                  <p:par>
                    <p:cTn id="283" fill="hold">
                      <p:stCondLst>
                        <p:cond delay="indefinite"/>
                      </p:stCondLst>
                      <p:childTnLst>
                        <p:par>
                          <p:cTn id="284" fill="hold">
                            <p:stCondLst>
                              <p:cond delay="0"/>
                            </p:stCondLst>
                            <p:childTnLst>
                              <p:par>
                                <p:cTn id="285" presetID="42" presetClass="entr" presetSubtype="0" fill="hold" grpId="0" nodeType="clickEffect">
                                  <p:stCondLst>
                                    <p:cond delay="0"/>
                                  </p:stCondLst>
                                  <p:childTnLst>
                                    <p:set>
                                      <p:cBhvr>
                                        <p:cTn id="286" dur="1" fill="hold">
                                          <p:stCondLst>
                                            <p:cond delay="0"/>
                                          </p:stCondLst>
                                        </p:cTn>
                                        <p:tgtEl>
                                          <p:spTgt spid="3">
                                            <p:txEl>
                                              <p:pRg st="40" end="40"/>
                                            </p:txEl>
                                          </p:spTgt>
                                        </p:tgtEl>
                                        <p:attrNameLst>
                                          <p:attrName>style.visibility</p:attrName>
                                        </p:attrNameLst>
                                      </p:cBhvr>
                                      <p:to>
                                        <p:strVal val="visible"/>
                                      </p:to>
                                    </p:set>
                                    <p:animEffect transition="in" filter="fade">
                                      <p:cBhvr>
                                        <p:cTn id="287" dur="1000"/>
                                        <p:tgtEl>
                                          <p:spTgt spid="3">
                                            <p:txEl>
                                              <p:pRg st="40" end="40"/>
                                            </p:txEl>
                                          </p:spTgt>
                                        </p:tgtEl>
                                      </p:cBhvr>
                                    </p:animEffect>
                                    <p:anim calcmode="lin" valueType="num">
                                      <p:cBhvr>
                                        <p:cTn id="288" dur="1000" fill="hold"/>
                                        <p:tgtEl>
                                          <p:spTgt spid="3">
                                            <p:txEl>
                                              <p:pRg st="40" end="40"/>
                                            </p:txEl>
                                          </p:spTgt>
                                        </p:tgtEl>
                                        <p:attrNameLst>
                                          <p:attrName>ppt_x</p:attrName>
                                        </p:attrNameLst>
                                      </p:cBhvr>
                                      <p:tavLst>
                                        <p:tav tm="0">
                                          <p:val>
                                            <p:strVal val="#ppt_x"/>
                                          </p:val>
                                        </p:tav>
                                        <p:tav tm="100000">
                                          <p:val>
                                            <p:strVal val="#ppt_x"/>
                                          </p:val>
                                        </p:tav>
                                      </p:tavLst>
                                    </p:anim>
                                    <p:anim calcmode="lin" valueType="num">
                                      <p:cBhvr>
                                        <p:cTn id="289" dur="1000" fill="hold"/>
                                        <p:tgtEl>
                                          <p:spTgt spid="3">
                                            <p:txEl>
                                              <p:pRg st="40" end="40"/>
                                            </p:txEl>
                                          </p:spTgt>
                                        </p:tgtEl>
                                        <p:attrNameLst>
                                          <p:attrName>ppt_y</p:attrName>
                                        </p:attrNameLst>
                                      </p:cBhvr>
                                      <p:tavLst>
                                        <p:tav tm="0">
                                          <p:val>
                                            <p:strVal val="#ppt_y+.1"/>
                                          </p:val>
                                        </p:tav>
                                        <p:tav tm="100000">
                                          <p:val>
                                            <p:strVal val="#ppt_y"/>
                                          </p:val>
                                        </p:tav>
                                      </p:tavLst>
                                    </p:anim>
                                  </p:childTnLst>
                                </p:cTn>
                              </p:par>
                            </p:childTnLst>
                          </p:cTn>
                        </p:par>
                      </p:childTnLst>
                    </p:cTn>
                  </p:par>
                  <p:par>
                    <p:cTn id="290" fill="hold">
                      <p:stCondLst>
                        <p:cond delay="indefinite"/>
                      </p:stCondLst>
                      <p:childTnLst>
                        <p:par>
                          <p:cTn id="291" fill="hold">
                            <p:stCondLst>
                              <p:cond delay="0"/>
                            </p:stCondLst>
                            <p:childTnLst>
                              <p:par>
                                <p:cTn id="292" presetID="42" presetClass="entr" presetSubtype="0" fill="hold" grpId="0" nodeType="clickEffect">
                                  <p:stCondLst>
                                    <p:cond delay="0"/>
                                  </p:stCondLst>
                                  <p:childTnLst>
                                    <p:set>
                                      <p:cBhvr>
                                        <p:cTn id="293" dur="1" fill="hold">
                                          <p:stCondLst>
                                            <p:cond delay="0"/>
                                          </p:stCondLst>
                                        </p:cTn>
                                        <p:tgtEl>
                                          <p:spTgt spid="3">
                                            <p:txEl>
                                              <p:pRg st="41" end="41"/>
                                            </p:txEl>
                                          </p:spTgt>
                                        </p:tgtEl>
                                        <p:attrNameLst>
                                          <p:attrName>style.visibility</p:attrName>
                                        </p:attrNameLst>
                                      </p:cBhvr>
                                      <p:to>
                                        <p:strVal val="visible"/>
                                      </p:to>
                                    </p:set>
                                    <p:animEffect transition="in" filter="fade">
                                      <p:cBhvr>
                                        <p:cTn id="294" dur="1000"/>
                                        <p:tgtEl>
                                          <p:spTgt spid="3">
                                            <p:txEl>
                                              <p:pRg st="41" end="41"/>
                                            </p:txEl>
                                          </p:spTgt>
                                        </p:tgtEl>
                                      </p:cBhvr>
                                    </p:animEffect>
                                    <p:anim calcmode="lin" valueType="num">
                                      <p:cBhvr>
                                        <p:cTn id="295" dur="1000" fill="hold"/>
                                        <p:tgtEl>
                                          <p:spTgt spid="3">
                                            <p:txEl>
                                              <p:pRg st="41" end="41"/>
                                            </p:txEl>
                                          </p:spTgt>
                                        </p:tgtEl>
                                        <p:attrNameLst>
                                          <p:attrName>ppt_x</p:attrName>
                                        </p:attrNameLst>
                                      </p:cBhvr>
                                      <p:tavLst>
                                        <p:tav tm="0">
                                          <p:val>
                                            <p:strVal val="#ppt_x"/>
                                          </p:val>
                                        </p:tav>
                                        <p:tav tm="100000">
                                          <p:val>
                                            <p:strVal val="#ppt_x"/>
                                          </p:val>
                                        </p:tav>
                                      </p:tavLst>
                                    </p:anim>
                                    <p:anim calcmode="lin" valueType="num">
                                      <p:cBhvr>
                                        <p:cTn id="296" dur="1000" fill="hold"/>
                                        <p:tgtEl>
                                          <p:spTgt spid="3">
                                            <p:txEl>
                                              <p:pRg st="41" end="41"/>
                                            </p:txEl>
                                          </p:spTgt>
                                        </p:tgtEl>
                                        <p:attrNameLst>
                                          <p:attrName>ppt_y</p:attrName>
                                        </p:attrNameLst>
                                      </p:cBhvr>
                                      <p:tavLst>
                                        <p:tav tm="0">
                                          <p:val>
                                            <p:strVal val="#ppt_y+.1"/>
                                          </p:val>
                                        </p:tav>
                                        <p:tav tm="100000">
                                          <p:val>
                                            <p:strVal val="#ppt_y"/>
                                          </p:val>
                                        </p:tav>
                                      </p:tavLst>
                                    </p:anim>
                                  </p:childTnLst>
                                </p:cTn>
                              </p:par>
                            </p:childTnLst>
                          </p:cTn>
                        </p:par>
                      </p:childTnLst>
                    </p:cTn>
                  </p:par>
                  <p:par>
                    <p:cTn id="297" fill="hold">
                      <p:stCondLst>
                        <p:cond delay="indefinite"/>
                      </p:stCondLst>
                      <p:childTnLst>
                        <p:par>
                          <p:cTn id="298" fill="hold">
                            <p:stCondLst>
                              <p:cond delay="0"/>
                            </p:stCondLst>
                            <p:childTnLst>
                              <p:par>
                                <p:cTn id="299" presetID="42" presetClass="entr" presetSubtype="0" fill="hold" grpId="0" nodeType="clickEffect">
                                  <p:stCondLst>
                                    <p:cond delay="0"/>
                                  </p:stCondLst>
                                  <p:childTnLst>
                                    <p:set>
                                      <p:cBhvr>
                                        <p:cTn id="300" dur="1" fill="hold">
                                          <p:stCondLst>
                                            <p:cond delay="0"/>
                                          </p:stCondLst>
                                        </p:cTn>
                                        <p:tgtEl>
                                          <p:spTgt spid="3">
                                            <p:txEl>
                                              <p:pRg st="42" end="42"/>
                                            </p:txEl>
                                          </p:spTgt>
                                        </p:tgtEl>
                                        <p:attrNameLst>
                                          <p:attrName>style.visibility</p:attrName>
                                        </p:attrNameLst>
                                      </p:cBhvr>
                                      <p:to>
                                        <p:strVal val="visible"/>
                                      </p:to>
                                    </p:set>
                                    <p:animEffect transition="in" filter="fade">
                                      <p:cBhvr>
                                        <p:cTn id="301" dur="1000"/>
                                        <p:tgtEl>
                                          <p:spTgt spid="3">
                                            <p:txEl>
                                              <p:pRg st="42" end="42"/>
                                            </p:txEl>
                                          </p:spTgt>
                                        </p:tgtEl>
                                      </p:cBhvr>
                                    </p:animEffect>
                                    <p:anim calcmode="lin" valueType="num">
                                      <p:cBhvr>
                                        <p:cTn id="302" dur="1000" fill="hold"/>
                                        <p:tgtEl>
                                          <p:spTgt spid="3">
                                            <p:txEl>
                                              <p:pRg st="42" end="42"/>
                                            </p:txEl>
                                          </p:spTgt>
                                        </p:tgtEl>
                                        <p:attrNameLst>
                                          <p:attrName>ppt_x</p:attrName>
                                        </p:attrNameLst>
                                      </p:cBhvr>
                                      <p:tavLst>
                                        <p:tav tm="0">
                                          <p:val>
                                            <p:strVal val="#ppt_x"/>
                                          </p:val>
                                        </p:tav>
                                        <p:tav tm="100000">
                                          <p:val>
                                            <p:strVal val="#ppt_x"/>
                                          </p:val>
                                        </p:tav>
                                      </p:tavLst>
                                    </p:anim>
                                    <p:anim calcmode="lin" valueType="num">
                                      <p:cBhvr>
                                        <p:cTn id="303" dur="1000" fill="hold"/>
                                        <p:tgtEl>
                                          <p:spTgt spid="3">
                                            <p:txEl>
                                              <p:pRg st="42" end="42"/>
                                            </p:txEl>
                                          </p:spTgt>
                                        </p:tgtEl>
                                        <p:attrNameLst>
                                          <p:attrName>ppt_y</p:attrName>
                                        </p:attrNameLst>
                                      </p:cBhvr>
                                      <p:tavLst>
                                        <p:tav tm="0">
                                          <p:val>
                                            <p:strVal val="#ppt_y+.1"/>
                                          </p:val>
                                        </p:tav>
                                        <p:tav tm="100000">
                                          <p:val>
                                            <p:strVal val="#ppt_y"/>
                                          </p:val>
                                        </p:tav>
                                      </p:tavLst>
                                    </p:anim>
                                  </p:childTnLst>
                                </p:cTn>
                              </p:par>
                            </p:childTnLst>
                          </p:cTn>
                        </p:par>
                      </p:childTnLst>
                    </p:cTn>
                  </p:par>
                  <p:par>
                    <p:cTn id="304" fill="hold">
                      <p:stCondLst>
                        <p:cond delay="indefinite"/>
                      </p:stCondLst>
                      <p:childTnLst>
                        <p:par>
                          <p:cTn id="305" fill="hold">
                            <p:stCondLst>
                              <p:cond delay="0"/>
                            </p:stCondLst>
                            <p:childTnLst>
                              <p:par>
                                <p:cTn id="306" presetID="42" presetClass="entr" presetSubtype="0" fill="hold" grpId="0" nodeType="clickEffect">
                                  <p:stCondLst>
                                    <p:cond delay="0"/>
                                  </p:stCondLst>
                                  <p:childTnLst>
                                    <p:set>
                                      <p:cBhvr>
                                        <p:cTn id="307" dur="1" fill="hold">
                                          <p:stCondLst>
                                            <p:cond delay="0"/>
                                          </p:stCondLst>
                                        </p:cTn>
                                        <p:tgtEl>
                                          <p:spTgt spid="3">
                                            <p:txEl>
                                              <p:pRg st="43" end="43"/>
                                            </p:txEl>
                                          </p:spTgt>
                                        </p:tgtEl>
                                        <p:attrNameLst>
                                          <p:attrName>style.visibility</p:attrName>
                                        </p:attrNameLst>
                                      </p:cBhvr>
                                      <p:to>
                                        <p:strVal val="visible"/>
                                      </p:to>
                                    </p:set>
                                    <p:animEffect transition="in" filter="fade">
                                      <p:cBhvr>
                                        <p:cTn id="308" dur="1000"/>
                                        <p:tgtEl>
                                          <p:spTgt spid="3">
                                            <p:txEl>
                                              <p:pRg st="43" end="43"/>
                                            </p:txEl>
                                          </p:spTgt>
                                        </p:tgtEl>
                                      </p:cBhvr>
                                    </p:animEffect>
                                    <p:anim calcmode="lin" valueType="num">
                                      <p:cBhvr>
                                        <p:cTn id="309" dur="1000" fill="hold"/>
                                        <p:tgtEl>
                                          <p:spTgt spid="3">
                                            <p:txEl>
                                              <p:pRg st="43" end="43"/>
                                            </p:txEl>
                                          </p:spTgt>
                                        </p:tgtEl>
                                        <p:attrNameLst>
                                          <p:attrName>ppt_x</p:attrName>
                                        </p:attrNameLst>
                                      </p:cBhvr>
                                      <p:tavLst>
                                        <p:tav tm="0">
                                          <p:val>
                                            <p:strVal val="#ppt_x"/>
                                          </p:val>
                                        </p:tav>
                                        <p:tav tm="100000">
                                          <p:val>
                                            <p:strVal val="#ppt_x"/>
                                          </p:val>
                                        </p:tav>
                                      </p:tavLst>
                                    </p:anim>
                                    <p:anim calcmode="lin" valueType="num">
                                      <p:cBhvr>
                                        <p:cTn id="310" dur="1000" fill="hold"/>
                                        <p:tgtEl>
                                          <p:spTgt spid="3">
                                            <p:txEl>
                                              <p:pRg st="43" end="43"/>
                                            </p:txEl>
                                          </p:spTgt>
                                        </p:tgtEl>
                                        <p:attrNameLst>
                                          <p:attrName>ppt_y</p:attrName>
                                        </p:attrNameLst>
                                      </p:cBhvr>
                                      <p:tavLst>
                                        <p:tav tm="0">
                                          <p:val>
                                            <p:strVal val="#ppt_y+.1"/>
                                          </p:val>
                                        </p:tav>
                                        <p:tav tm="100000">
                                          <p:val>
                                            <p:strVal val="#ppt_y"/>
                                          </p:val>
                                        </p:tav>
                                      </p:tavLst>
                                    </p:anim>
                                  </p:childTnLst>
                                </p:cTn>
                              </p:par>
                            </p:childTnLst>
                          </p:cTn>
                        </p:par>
                      </p:childTnLst>
                    </p:cTn>
                  </p:par>
                  <p:par>
                    <p:cTn id="311" fill="hold">
                      <p:stCondLst>
                        <p:cond delay="indefinite"/>
                      </p:stCondLst>
                      <p:childTnLst>
                        <p:par>
                          <p:cTn id="312" fill="hold">
                            <p:stCondLst>
                              <p:cond delay="0"/>
                            </p:stCondLst>
                            <p:childTnLst>
                              <p:par>
                                <p:cTn id="313" presetID="42" presetClass="entr" presetSubtype="0" fill="hold" grpId="0" nodeType="clickEffect">
                                  <p:stCondLst>
                                    <p:cond delay="0"/>
                                  </p:stCondLst>
                                  <p:childTnLst>
                                    <p:set>
                                      <p:cBhvr>
                                        <p:cTn id="314" dur="1" fill="hold">
                                          <p:stCondLst>
                                            <p:cond delay="0"/>
                                          </p:stCondLst>
                                        </p:cTn>
                                        <p:tgtEl>
                                          <p:spTgt spid="3">
                                            <p:txEl>
                                              <p:pRg st="44" end="44"/>
                                            </p:txEl>
                                          </p:spTgt>
                                        </p:tgtEl>
                                        <p:attrNameLst>
                                          <p:attrName>style.visibility</p:attrName>
                                        </p:attrNameLst>
                                      </p:cBhvr>
                                      <p:to>
                                        <p:strVal val="visible"/>
                                      </p:to>
                                    </p:set>
                                    <p:animEffect transition="in" filter="fade">
                                      <p:cBhvr>
                                        <p:cTn id="315" dur="1000"/>
                                        <p:tgtEl>
                                          <p:spTgt spid="3">
                                            <p:txEl>
                                              <p:pRg st="44" end="44"/>
                                            </p:txEl>
                                          </p:spTgt>
                                        </p:tgtEl>
                                      </p:cBhvr>
                                    </p:animEffect>
                                    <p:anim calcmode="lin" valueType="num">
                                      <p:cBhvr>
                                        <p:cTn id="316" dur="1000" fill="hold"/>
                                        <p:tgtEl>
                                          <p:spTgt spid="3">
                                            <p:txEl>
                                              <p:pRg st="44" end="44"/>
                                            </p:txEl>
                                          </p:spTgt>
                                        </p:tgtEl>
                                        <p:attrNameLst>
                                          <p:attrName>ppt_x</p:attrName>
                                        </p:attrNameLst>
                                      </p:cBhvr>
                                      <p:tavLst>
                                        <p:tav tm="0">
                                          <p:val>
                                            <p:strVal val="#ppt_x"/>
                                          </p:val>
                                        </p:tav>
                                        <p:tav tm="100000">
                                          <p:val>
                                            <p:strVal val="#ppt_x"/>
                                          </p:val>
                                        </p:tav>
                                      </p:tavLst>
                                    </p:anim>
                                    <p:anim calcmode="lin" valueType="num">
                                      <p:cBhvr>
                                        <p:cTn id="317" dur="1000" fill="hold"/>
                                        <p:tgtEl>
                                          <p:spTgt spid="3">
                                            <p:txEl>
                                              <p:pRg st="44" end="44"/>
                                            </p:txEl>
                                          </p:spTgt>
                                        </p:tgtEl>
                                        <p:attrNameLst>
                                          <p:attrName>ppt_y</p:attrName>
                                        </p:attrNameLst>
                                      </p:cBhvr>
                                      <p:tavLst>
                                        <p:tav tm="0">
                                          <p:val>
                                            <p:strVal val="#ppt_y+.1"/>
                                          </p:val>
                                        </p:tav>
                                        <p:tav tm="100000">
                                          <p:val>
                                            <p:strVal val="#ppt_y"/>
                                          </p:val>
                                        </p:tav>
                                      </p:tavLst>
                                    </p:anim>
                                  </p:childTnLst>
                                </p:cTn>
                              </p:par>
                            </p:childTnLst>
                          </p:cTn>
                        </p:par>
                      </p:childTnLst>
                    </p:cTn>
                  </p:par>
                  <p:par>
                    <p:cTn id="318" fill="hold">
                      <p:stCondLst>
                        <p:cond delay="indefinite"/>
                      </p:stCondLst>
                      <p:childTnLst>
                        <p:par>
                          <p:cTn id="319" fill="hold">
                            <p:stCondLst>
                              <p:cond delay="0"/>
                            </p:stCondLst>
                            <p:childTnLst>
                              <p:par>
                                <p:cTn id="320" presetID="42" presetClass="entr" presetSubtype="0" fill="hold" grpId="0" nodeType="clickEffect">
                                  <p:stCondLst>
                                    <p:cond delay="0"/>
                                  </p:stCondLst>
                                  <p:childTnLst>
                                    <p:set>
                                      <p:cBhvr>
                                        <p:cTn id="321" dur="1" fill="hold">
                                          <p:stCondLst>
                                            <p:cond delay="0"/>
                                          </p:stCondLst>
                                        </p:cTn>
                                        <p:tgtEl>
                                          <p:spTgt spid="3">
                                            <p:txEl>
                                              <p:pRg st="45" end="45"/>
                                            </p:txEl>
                                          </p:spTgt>
                                        </p:tgtEl>
                                        <p:attrNameLst>
                                          <p:attrName>style.visibility</p:attrName>
                                        </p:attrNameLst>
                                      </p:cBhvr>
                                      <p:to>
                                        <p:strVal val="visible"/>
                                      </p:to>
                                    </p:set>
                                    <p:animEffect transition="in" filter="fade">
                                      <p:cBhvr>
                                        <p:cTn id="322" dur="1000"/>
                                        <p:tgtEl>
                                          <p:spTgt spid="3">
                                            <p:txEl>
                                              <p:pRg st="45" end="45"/>
                                            </p:txEl>
                                          </p:spTgt>
                                        </p:tgtEl>
                                      </p:cBhvr>
                                    </p:animEffect>
                                    <p:anim calcmode="lin" valueType="num">
                                      <p:cBhvr>
                                        <p:cTn id="323" dur="1000" fill="hold"/>
                                        <p:tgtEl>
                                          <p:spTgt spid="3">
                                            <p:txEl>
                                              <p:pRg st="45" end="45"/>
                                            </p:txEl>
                                          </p:spTgt>
                                        </p:tgtEl>
                                        <p:attrNameLst>
                                          <p:attrName>ppt_x</p:attrName>
                                        </p:attrNameLst>
                                      </p:cBhvr>
                                      <p:tavLst>
                                        <p:tav tm="0">
                                          <p:val>
                                            <p:strVal val="#ppt_x"/>
                                          </p:val>
                                        </p:tav>
                                        <p:tav tm="100000">
                                          <p:val>
                                            <p:strVal val="#ppt_x"/>
                                          </p:val>
                                        </p:tav>
                                      </p:tavLst>
                                    </p:anim>
                                    <p:anim calcmode="lin" valueType="num">
                                      <p:cBhvr>
                                        <p:cTn id="324" dur="1000" fill="hold"/>
                                        <p:tgtEl>
                                          <p:spTgt spid="3">
                                            <p:txEl>
                                              <p:pRg st="45" end="45"/>
                                            </p:txEl>
                                          </p:spTgt>
                                        </p:tgtEl>
                                        <p:attrNameLst>
                                          <p:attrName>ppt_y</p:attrName>
                                        </p:attrNameLst>
                                      </p:cBhvr>
                                      <p:tavLst>
                                        <p:tav tm="0">
                                          <p:val>
                                            <p:strVal val="#ppt_y+.1"/>
                                          </p:val>
                                        </p:tav>
                                        <p:tav tm="100000">
                                          <p:val>
                                            <p:strVal val="#ppt_y"/>
                                          </p:val>
                                        </p:tav>
                                      </p:tavLst>
                                    </p:anim>
                                  </p:childTnLst>
                                </p:cTn>
                              </p:par>
                            </p:childTnLst>
                          </p:cTn>
                        </p:par>
                      </p:childTnLst>
                    </p:cTn>
                  </p:par>
                  <p:par>
                    <p:cTn id="325" fill="hold">
                      <p:stCondLst>
                        <p:cond delay="indefinite"/>
                      </p:stCondLst>
                      <p:childTnLst>
                        <p:par>
                          <p:cTn id="326" fill="hold">
                            <p:stCondLst>
                              <p:cond delay="0"/>
                            </p:stCondLst>
                            <p:childTnLst>
                              <p:par>
                                <p:cTn id="327" presetID="42" presetClass="entr" presetSubtype="0" fill="hold" grpId="0" nodeType="clickEffect">
                                  <p:stCondLst>
                                    <p:cond delay="0"/>
                                  </p:stCondLst>
                                  <p:childTnLst>
                                    <p:set>
                                      <p:cBhvr>
                                        <p:cTn id="328" dur="1" fill="hold">
                                          <p:stCondLst>
                                            <p:cond delay="0"/>
                                          </p:stCondLst>
                                        </p:cTn>
                                        <p:tgtEl>
                                          <p:spTgt spid="3">
                                            <p:txEl>
                                              <p:pRg st="46" end="46"/>
                                            </p:txEl>
                                          </p:spTgt>
                                        </p:tgtEl>
                                        <p:attrNameLst>
                                          <p:attrName>style.visibility</p:attrName>
                                        </p:attrNameLst>
                                      </p:cBhvr>
                                      <p:to>
                                        <p:strVal val="visible"/>
                                      </p:to>
                                    </p:set>
                                    <p:animEffect transition="in" filter="fade">
                                      <p:cBhvr>
                                        <p:cTn id="329" dur="1000"/>
                                        <p:tgtEl>
                                          <p:spTgt spid="3">
                                            <p:txEl>
                                              <p:pRg st="46" end="46"/>
                                            </p:txEl>
                                          </p:spTgt>
                                        </p:tgtEl>
                                      </p:cBhvr>
                                    </p:animEffect>
                                    <p:anim calcmode="lin" valueType="num">
                                      <p:cBhvr>
                                        <p:cTn id="330" dur="1000" fill="hold"/>
                                        <p:tgtEl>
                                          <p:spTgt spid="3">
                                            <p:txEl>
                                              <p:pRg st="46" end="46"/>
                                            </p:txEl>
                                          </p:spTgt>
                                        </p:tgtEl>
                                        <p:attrNameLst>
                                          <p:attrName>ppt_x</p:attrName>
                                        </p:attrNameLst>
                                      </p:cBhvr>
                                      <p:tavLst>
                                        <p:tav tm="0">
                                          <p:val>
                                            <p:strVal val="#ppt_x"/>
                                          </p:val>
                                        </p:tav>
                                        <p:tav tm="100000">
                                          <p:val>
                                            <p:strVal val="#ppt_x"/>
                                          </p:val>
                                        </p:tav>
                                      </p:tavLst>
                                    </p:anim>
                                    <p:anim calcmode="lin" valueType="num">
                                      <p:cBhvr>
                                        <p:cTn id="331" dur="1000" fill="hold"/>
                                        <p:tgtEl>
                                          <p:spTgt spid="3">
                                            <p:txEl>
                                              <p:pRg st="46" end="46"/>
                                            </p:txEl>
                                          </p:spTgt>
                                        </p:tgtEl>
                                        <p:attrNameLst>
                                          <p:attrName>ppt_y</p:attrName>
                                        </p:attrNameLst>
                                      </p:cBhvr>
                                      <p:tavLst>
                                        <p:tav tm="0">
                                          <p:val>
                                            <p:strVal val="#ppt_y+.1"/>
                                          </p:val>
                                        </p:tav>
                                        <p:tav tm="100000">
                                          <p:val>
                                            <p:strVal val="#ppt_y"/>
                                          </p:val>
                                        </p:tav>
                                      </p:tavLst>
                                    </p:anim>
                                  </p:childTnLst>
                                </p:cTn>
                              </p:par>
                            </p:childTnLst>
                          </p:cTn>
                        </p:par>
                      </p:childTnLst>
                    </p:cTn>
                  </p:par>
                  <p:par>
                    <p:cTn id="332" fill="hold">
                      <p:stCondLst>
                        <p:cond delay="indefinite"/>
                      </p:stCondLst>
                      <p:childTnLst>
                        <p:par>
                          <p:cTn id="333" fill="hold">
                            <p:stCondLst>
                              <p:cond delay="0"/>
                            </p:stCondLst>
                            <p:childTnLst>
                              <p:par>
                                <p:cTn id="334" presetID="42" presetClass="entr" presetSubtype="0" fill="hold" grpId="0" nodeType="clickEffect">
                                  <p:stCondLst>
                                    <p:cond delay="0"/>
                                  </p:stCondLst>
                                  <p:childTnLst>
                                    <p:set>
                                      <p:cBhvr>
                                        <p:cTn id="335" dur="1" fill="hold">
                                          <p:stCondLst>
                                            <p:cond delay="0"/>
                                          </p:stCondLst>
                                        </p:cTn>
                                        <p:tgtEl>
                                          <p:spTgt spid="3">
                                            <p:txEl>
                                              <p:pRg st="47" end="47"/>
                                            </p:txEl>
                                          </p:spTgt>
                                        </p:tgtEl>
                                        <p:attrNameLst>
                                          <p:attrName>style.visibility</p:attrName>
                                        </p:attrNameLst>
                                      </p:cBhvr>
                                      <p:to>
                                        <p:strVal val="visible"/>
                                      </p:to>
                                    </p:set>
                                    <p:animEffect transition="in" filter="fade">
                                      <p:cBhvr>
                                        <p:cTn id="336" dur="1000"/>
                                        <p:tgtEl>
                                          <p:spTgt spid="3">
                                            <p:txEl>
                                              <p:pRg st="47" end="47"/>
                                            </p:txEl>
                                          </p:spTgt>
                                        </p:tgtEl>
                                      </p:cBhvr>
                                    </p:animEffect>
                                    <p:anim calcmode="lin" valueType="num">
                                      <p:cBhvr>
                                        <p:cTn id="337" dur="1000" fill="hold"/>
                                        <p:tgtEl>
                                          <p:spTgt spid="3">
                                            <p:txEl>
                                              <p:pRg st="47" end="47"/>
                                            </p:txEl>
                                          </p:spTgt>
                                        </p:tgtEl>
                                        <p:attrNameLst>
                                          <p:attrName>ppt_x</p:attrName>
                                        </p:attrNameLst>
                                      </p:cBhvr>
                                      <p:tavLst>
                                        <p:tav tm="0">
                                          <p:val>
                                            <p:strVal val="#ppt_x"/>
                                          </p:val>
                                        </p:tav>
                                        <p:tav tm="100000">
                                          <p:val>
                                            <p:strVal val="#ppt_x"/>
                                          </p:val>
                                        </p:tav>
                                      </p:tavLst>
                                    </p:anim>
                                    <p:anim calcmode="lin" valueType="num">
                                      <p:cBhvr>
                                        <p:cTn id="338" dur="1000" fill="hold"/>
                                        <p:tgtEl>
                                          <p:spTgt spid="3">
                                            <p:txEl>
                                              <p:pRg st="47" end="47"/>
                                            </p:txEl>
                                          </p:spTgt>
                                        </p:tgtEl>
                                        <p:attrNameLst>
                                          <p:attrName>ppt_y</p:attrName>
                                        </p:attrNameLst>
                                      </p:cBhvr>
                                      <p:tavLst>
                                        <p:tav tm="0">
                                          <p:val>
                                            <p:strVal val="#ppt_y+.1"/>
                                          </p:val>
                                        </p:tav>
                                        <p:tav tm="100000">
                                          <p:val>
                                            <p:strVal val="#ppt_y"/>
                                          </p:val>
                                        </p:tav>
                                      </p:tavLst>
                                    </p:anim>
                                  </p:childTnLst>
                                </p:cTn>
                              </p:par>
                            </p:childTnLst>
                          </p:cTn>
                        </p:par>
                      </p:childTnLst>
                    </p:cTn>
                  </p:par>
                  <p:par>
                    <p:cTn id="339" fill="hold">
                      <p:stCondLst>
                        <p:cond delay="indefinite"/>
                      </p:stCondLst>
                      <p:childTnLst>
                        <p:par>
                          <p:cTn id="340" fill="hold">
                            <p:stCondLst>
                              <p:cond delay="0"/>
                            </p:stCondLst>
                            <p:childTnLst>
                              <p:par>
                                <p:cTn id="341" presetID="42" presetClass="entr" presetSubtype="0" fill="hold" grpId="0" nodeType="clickEffect">
                                  <p:stCondLst>
                                    <p:cond delay="0"/>
                                  </p:stCondLst>
                                  <p:childTnLst>
                                    <p:set>
                                      <p:cBhvr>
                                        <p:cTn id="342" dur="1" fill="hold">
                                          <p:stCondLst>
                                            <p:cond delay="0"/>
                                          </p:stCondLst>
                                        </p:cTn>
                                        <p:tgtEl>
                                          <p:spTgt spid="3">
                                            <p:txEl>
                                              <p:pRg st="48" end="48"/>
                                            </p:txEl>
                                          </p:spTgt>
                                        </p:tgtEl>
                                        <p:attrNameLst>
                                          <p:attrName>style.visibility</p:attrName>
                                        </p:attrNameLst>
                                      </p:cBhvr>
                                      <p:to>
                                        <p:strVal val="visible"/>
                                      </p:to>
                                    </p:set>
                                    <p:animEffect transition="in" filter="fade">
                                      <p:cBhvr>
                                        <p:cTn id="343" dur="1000"/>
                                        <p:tgtEl>
                                          <p:spTgt spid="3">
                                            <p:txEl>
                                              <p:pRg st="48" end="48"/>
                                            </p:txEl>
                                          </p:spTgt>
                                        </p:tgtEl>
                                      </p:cBhvr>
                                    </p:animEffect>
                                    <p:anim calcmode="lin" valueType="num">
                                      <p:cBhvr>
                                        <p:cTn id="344" dur="1000" fill="hold"/>
                                        <p:tgtEl>
                                          <p:spTgt spid="3">
                                            <p:txEl>
                                              <p:pRg st="48" end="48"/>
                                            </p:txEl>
                                          </p:spTgt>
                                        </p:tgtEl>
                                        <p:attrNameLst>
                                          <p:attrName>ppt_x</p:attrName>
                                        </p:attrNameLst>
                                      </p:cBhvr>
                                      <p:tavLst>
                                        <p:tav tm="0">
                                          <p:val>
                                            <p:strVal val="#ppt_x"/>
                                          </p:val>
                                        </p:tav>
                                        <p:tav tm="100000">
                                          <p:val>
                                            <p:strVal val="#ppt_x"/>
                                          </p:val>
                                        </p:tav>
                                      </p:tavLst>
                                    </p:anim>
                                    <p:anim calcmode="lin" valueType="num">
                                      <p:cBhvr>
                                        <p:cTn id="345" dur="1000" fill="hold"/>
                                        <p:tgtEl>
                                          <p:spTgt spid="3">
                                            <p:txEl>
                                              <p:pRg st="48" end="48"/>
                                            </p:txEl>
                                          </p:spTgt>
                                        </p:tgtEl>
                                        <p:attrNameLst>
                                          <p:attrName>ppt_y</p:attrName>
                                        </p:attrNameLst>
                                      </p:cBhvr>
                                      <p:tavLst>
                                        <p:tav tm="0">
                                          <p:val>
                                            <p:strVal val="#ppt_y+.1"/>
                                          </p:val>
                                        </p:tav>
                                        <p:tav tm="100000">
                                          <p:val>
                                            <p:strVal val="#ppt_y"/>
                                          </p:val>
                                        </p:tav>
                                      </p:tavLst>
                                    </p:anim>
                                  </p:childTnLst>
                                </p:cTn>
                              </p:par>
                            </p:childTnLst>
                          </p:cTn>
                        </p:par>
                      </p:childTnLst>
                    </p:cTn>
                  </p:par>
                  <p:par>
                    <p:cTn id="346" fill="hold">
                      <p:stCondLst>
                        <p:cond delay="indefinite"/>
                      </p:stCondLst>
                      <p:childTnLst>
                        <p:par>
                          <p:cTn id="347" fill="hold">
                            <p:stCondLst>
                              <p:cond delay="0"/>
                            </p:stCondLst>
                            <p:childTnLst>
                              <p:par>
                                <p:cTn id="348" presetID="42" presetClass="entr" presetSubtype="0" fill="hold" grpId="0" nodeType="clickEffect">
                                  <p:stCondLst>
                                    <p:cond delay="0"/>
                                  </p:stCondLst>
                                  <p:childTnLst>
                                    <p:set>
                                      <p:cBhvr>
                                        <p:cTn id="349" dur="1" fill="hold">
                                          <p:stCondLst>
                                            <p:cond delay="0"/>
                                          </p:stCondLst>
                                        </p:cTn>
                                        <p:tgtEl>
                                          <p:spTgt spid="3">
                                            <p:txEl>
                                              <p:pRg st="49" end="49"/>
                                            </p:txEl>
                                          </p:spTgt>
                                        </p:tgtEl>
                                        <p:attrNameLst>
                                          <p:attrName>style.visibility</p:attrName>
                                        </p:attrNameLst>
                                      </p:cBhvr>
                                      <p:to>
                                        <p:strVal val="visible"/>
                                      </p:to>
                                    </p:set>
                                    <p:animEffect transition="in" filter="fade">
                                      <p:cBhvr>
                                        <p:cTn id="350" dur="1000"/>
                                        <p:tgtEl>
                                          <p:spTgt spid="3">
                                            <p:txEl>
                                              <p:pRg st="49" end="49"/>
                                            </p:txEl>
                                          </p:spTgt>
                                        </p:tgtEl>
                                      </p:cBhvr>
                                    </p:animEffect>
                                    <p:anim calcmode="lin" valueType="num">
                                      <p:cBhvr>
                                        <p:cTn id="351" dur="1000" fill="hold"/>
                                        <p:tgtEl>
                                          <p:spTgt spid="3">
                                            <p:txEl>
                                              <p:pRg st="49" end="49"/>
                                            </p:txEl>
                                          </p:spTgt>
                                        </p:tgtEl>
                                        <p:attrNameLst>
                                          <p:attrName>ppt_x</p:attrName>
                                        </p:attrNameLst>
                                      </p:cBhvr>
                                      <p:tavLst>
                                        <p:tav tm="0">
                                          <p:val>
                                            <p:strVal val="#ppt_x"/>
                                          </p:val>
                                        </p:tav>
                                        <p:tav tm="100000">
                                          <p:val>
                                            <p:strVal val="#ppt_x"/>
                                          </p:val>
                                        </p:tav>
                                      </p:tavLst>
                                    </p:anim>
                                    <p:anim calcmode="lin" valueType="num">
                                      <p:cBhvr>
                                        <p:cTn id="352" dur="1000" fill="hold"/>
                                        <p:tgtEl>
                                          <p:spTgt spid="3">
                                            <p:txEl>
                                              <p:pRg st="49" end="49"/>
                                            </p:txEl>
                                          </p:spTgt>
                                        </p:tgtEl>
                                        <p:attrNameLst>
                                          <p:attrName>ppt_y</p:attrName>
                                        </p:attrNameLst>
                                      </p:cBhvr>
                                      <p:tavLst>
                                        <p:tav tm="0">
                                          <p:val>
                                            <p:strVal val="#ppt_y+.1"/>
                                          </p:val>
                                        </p:tav>
                                        <p:tav tm="100000">
                                          <p:val>
                                            <p:strVal val="#ppt_y"/>
                                          </p:val>
                                        </p:tav>
                                      </p:tavLst>
                                    </p:anim>
                                  </p:childTnLst>
                                </p:cTn>
                              </p:par>
                            </p:childTnLst>
                          </p:cTn>
                        </p:par>
                      </p:childTnLst>
                    </p:cTn>
                  </p:par>
                  <p:par>
                    <p:cTn id="353" fill="hold">
                      <p:stCondLst>
                        <p:cond delay="indefinite"/>
                      </p:stCondLst>
                      <p:childTnLst>
                        <p:par>
                          <p:cTn id="354" fill="hold">
                            <p:stCondLst>
                              <p:cond delay="0"/>
                            </p:stCondLst>
                            <p:childTnLst>
                              <p:par>
                                <p:cTn id="355" presetID="42" presetClass="entr" presetSubtype="0" fill="hold" grpId="0" nodeType="clickEffect">
                                  <p:stCondLst>
                                    <p:cond delay="0"/>
                                  </p:stCondLst>
                                  <p:childTnLst>
                                    <p:set>
                                      <p:cBhvr>
                                        <p:cTn id="356" dur="1" fill="hold">
                                          <p:stCondLst>
                                            <p:cond delay="0"/>
                                          </p:stCondLst>
                                        </p:cTn>
                                        <p:tgtEl>
                                          <p:spTgt spid="3">
                                            <p:txEl>
                                              <p:pRg st="50" end="50"/>
                                            </p:txEl>
                                          </p:spTgt>
                                        </p:tgtEl>
                                        <p:attrNameLst>
                                          <p:attrName>style.visibility</p:attrName>
                                        </p:attrNameLst>
                                      </p:cBhvr>
                                      <p:to>
                                        <p:strVal val="visible"/>
                                      </p:to>
                                    </p:set>
                                    <p:animEffect transition="in" filter="fade">
                                      <p:cBhvr>
                                        <p:cTn id="357" dur="1000"/>
                                        <p:tgtEl>
                                          <p:spTgt spid="3">
                                            <p:txEl>
                                              <p:pRg st="50" end="50"/>
                                            </p:txEl>
                                          </p:spTgt>
                                        </p:tgtEl>
                                      </p:cBhvr>
                                    </p:animEffect>
                                    <p:anim calcmode="lin" valueType="num">
                                      <p:cBhvr>
                                        <p:cTn id="358" dur="1000" fill="hold"/>
                                        <p:tgtEl>
                                          <p:spTgt spid="3">
                                            <p:txEl>
                                              <p:pRg st="50" end="50"/>
                                            </p:txEl>
                                          </p:spTgt>
                                        </p:tgtEl>
                                        <p:attrNameLst>
                                          <p:attrName>ppt_x</p:attrName>
                                        </p:attrNameLst>
                                      </p:cBhvr>
                                      <p:tavLst>
                                        <p:tav tm="0">
                                          <p:val>
                                            <p:strVal val="#ppt_x"/>
                                          </p:val>
                                        </p:tav>
                                        <p:tav tm="100000">
                                          <p:val>
                                            <p:strVal val="#ppt_x"/>
                                          </p:val>
                                        </p:tav>
                                      </p:tavLst>
                                    </p:anim>
                                    <p:anim calcmode="lin" valueType="num">
                                      <p:cBhvr>
                                        <p:cTn id="359" dur="1000" fill="hold"/>
                                        <p:tgtEl>
                                          <p:spTgt spid="3">
                                            <p:txEl>
                                              <p:pRg st="50" end="50"/>
                                            </p:txEl>
                                          </p:spTgt>
                                        </p:tgtEl>
                                        <p:attrNameLst>
                                          <p:attrName>ppt_y</p:attrName>
                                        </p:attrNameLst>
                                      </p:cBhvr>
                                      <p:tavLst>
                                        <p:tav tm="0">
                                          <p:val>
                                            <p:strVal val="#ppt_y+.1"/>
                                          </p:val>
                                        </p:tav>
                                        <p:tav tm="100000">
                                          <p:val>
                                            <p:strVal val="#ppt_y"/>
                                          </p:val>
                                        </p:tav>
                                      </p:tavLst>
                                    </p:anim>
                                  </p:childTnLst>
                                </p:cTn>
                              </p:par>
                            </p:childTnLst>
                          </p:cTn>
                        </p:par>
                      </p:childTnLst>
                    </p:cTn>
                  </p:par>
                  <p:par>
                    <p:cTn id="360" fill="hold">
                      <p:stCondLst>
                        <p:cond delay="indefinite"/>
                      </p:stCondLst>
                      <p:childTnLst>
                        <p:par>
                          <p:cTn id="361" fill="hold">
                            <p:stCondLst>
                              <p:cond delay="0"/>
                            </p:stCondLst>
                            <p:childTnLst>
                              <p:par>
                                <p:cTn id="362" presetID="42" presetClass="entr" presetSubtype="0" fill="hold" grpId="0" nodeType="clickEffect">
                                  <p:stCondLst>
                                    <p:cond delay="0"/>
                                  </p:stCondLst>
                                  <p:childTnLst>
                                    <p:set>
                                      <p:cBhvr>
                                        <p:cTn id="363" dur="1" fill="hold">
                                          <p:stCondLst>
                                            <p:cond delay="0"/>
                                          </p:stCondLst>
                                        </p:cTn>
                                        <p:tgtEl>
                                          <p:spTgt spid="3">
                                            <p:txEl>
                                              <p:pRg st="51" end="51"/>
                                            </p:txEl>
                                          </p:spTgt>
                                        </p:tgtEl>
                                        <p:attrNameLst>
                                          <p:attrName>style.visibility</p:attrName>
                                        </p:attrNameLst>
                                      </p:cBhvr>
                                      <p:to>
                                        <p:strVal val="visible"/>
                                      </p:to>
                                    </p:set>
                                    <p:animEffect transition="in" filter="fade">
                                      <p:cBhvr>
                                        <p:cTn id="364" dur="1000"/>
                                        <p:tgtEl>
                                          <p:spTgt spid="3">
                                            <p:txEl>
                                              <p:pRg st="51" end="51"/>
                                            </p:txEl>
                                          </p:spTgt>
                                        </p:tgtEl>
                                      </p:cBhvr>
                                    </p:animEffect>
                                    <p:anim calcmode="lin" valueType="num">
                                      <p:cBhvr>
                                        <p:cTn id="365" dur="1000" fill="hold"/>
                                        <p:tgtEl>
                                          <p:spTgt spid="3">
                                            <p:txEl>
                                              <p:pRg st="51" end="51"/>
                                            </p:txEl>
                                          </p:spTgt>
                                        </p:tgtEl>
                                        <p:attrNameLst>
                                          <p:attrName>ppt_x</p:attrName>
                                        </p:attrNameLst>
                                      </p:cBhvr>
                                      <p:tavLst>
                                        <p:tav tm="0">
                                          <p:val>
                                            <p:strVal val="#ppt_x"/>
                                          </p:val>
                                        </p:tav>
                                        <p:tav tm="100000">
                                          <p:val>
                                            <p:strVal val="#ppt_x"/>
                                          </p:val>
                                        </p:tav>
                                      </p:tavLst>
                                    </p:anim>
                                    <p:anim calcmode="lin" valueType="num">
                                      <p:cBhvr>
                                        <p:cTn id="366" dur="1000" fill="hold"/>
                                        <p:tgtEl>
                                          <p:spTgt spid="3">
                                            <p:txEl>
                                              <p:pRg st="51" end="51"/>
                                            </p:txEl>
                                          </p:spTgt>
                                        </p:tgtEl>
                                        <p:attrNameLst>
                                          <p:attrName>ppt_y</p:attrName>
                                        </p:attrNameLst>
                                      </p:cBhvr>
                                      <p:tavLst>
                                        <p:tav tm="0">
                                          <p:val>
                                            <p:strVal val="#ppt_y+.1"/>
                                          </p:val>
                                        </p:tav>
                                        <p:tav tm="100000">
                                          <p:val>
                                            <p:strVal val="#ppt_y"/>
                                          </p:val>
                                        </p:tav>
                                      </p:tavLst>
                                    </p:anim>
                                  </p:childTnLst>
                                </p:cTn>
                              </p:par>
                            </p:childTnLst>
                          </p:cTn>
                        </p:par>
                      </p:childTnLst>
                    </p:cTn>
                  </p:par>
                  <p:par>
                    <p:cTn id="367" fill="hold">
                      <p:stCondLst>
                        <p:cond delay="indefinite"/>
                      </p:stCondLst>
                      <p:childTnLst>
                        <p:par>
                          <p:cTn id="368" fill="hold">
                            <p:stCondLst>
                              <p:cond delay="0"/>
                            </p:stCondLst>
                            <p:childTnLst>
                              <p:par>
                                <p:cTn id="369" presetID="42" presetClass="entr" presetSubtype="0" fill="hold" grpId="0" nodeType="clickEffect">
                                  <p:stCondLst>
                                    <p:cond delay="0"/>
                                  </p:stCondLst>
                                  <p:childTnLst>
                                    <p:set>
                                      <p:cBhvr>
                                        <p:cTn id="370" dur="1" fill="hold">
                                          <p:stCondLst>
                                            <p:cond delay="0"/>
                                          </p:stCondLst>
                                        </p:cTn>
                                        <p:tgtEl>
                                          <p:spTgt spid="3">
                                            <p:txEl>
                                              <p:pRg st="52" end="52"/>
                                            </p:txEl>
                                          </p:spTgt>
                                        </p:tgtEl>
                                        <p:attrNameLst>
                                          <p:attrName>style.visibility</p:attrName>
                                        </p:attrNameLst>
                                      </p:cBhvr>
                                      <p:to>
                                        <p:strVal val="visible"/>
                                      </p:to>
                                    </p:set>
                                    <p:animEffect transition="in" filter="fade">
                                      <p:cBhvr>
                                        <p:cTn id="371" dur="1000"/>
                                        <p:tgtEl>
                                          <p:spTgt spid="3">
                                            <p:txEl>
                                              <p:pRg st="52" end="52"/>
                                            </p:txEl>
                                          </p:spTgt>
                                        </p:tgtEl>
                                      </p:cBhvr>
                                    </p:animEffect>
                                    <p:anim calcmode="lin" valueType="num">
                                      <p:cBhvr>
                                        <p:cTn id="372" dur="1000" fill="hold"/>
                                        <p:tgtEl>
                                          <p:spTgt spid="3">
                                            <p:txEl>
                                              <p:pRg st="52" end="52"/>
                                            </p:txEl>
                                          </p:spTgt>
                                        </p:tgtEl>
                                        <p:attrNameLst>
                                          <p:attrName>ppt_x</p:attrName>
                                        </p:attrNameLst>
                                      </p:cBhvr>
                                      <p:tavLst>
                                        <p:tav tm="0">
                                          <p:val>
                                            <p:strVal val="#ppt_x"/>
                                          </p:val>
                                        </p:tav>
                                        <p:tav tm="100000">
                                          <p:val>
                                            <p:strVal val="#ppt_x"/>
                                          </p:val>
                                        </p:tav>
                                      </p:tavLst>
                                    </p:anim>
                                    <p:anim calcmode="lin" valueType="num">
                                      <p:cBhvr>
                                        <p:cTn id="373" dur="1000" fill="hold"/>
                                        <p:tgtEl>
                                          <p:spTgt spid="3">
                                            <p:txEl>
                                              <p:pRg st="52" end="52"/>
                                            </p:txEl>
                                          </p:spTgt>
                                        </p:tgtEl>
                                        <p:attrNameLst>
                                          <p:attrName>ppt_y</p:attrName>
                                        </p:attrNameLst>
                                      </p:cBhvr>
                                      <p:tavLst>
                                        <p:tav tm="0">
                                          <p:val>
                                            <p:strVal val="#ppt_y+.1"/>
                                          </p:val>
                                        </p:tav>
                                        <p:tav tm="100000">
                                          <p:val>
                                            <p:strVal val="#ppt_y"/>
                                          </p:val>
                                        </p:tav>
                                      </p:tavLst>
                                    </p:anim>
                                  </p:childTnLst>
                                </p:cTn>
                              </p:par>
                            </p:childTnLst>
                          </p:cTn>
                        </p:par>
                      </p:childTnLst>
                    </p:cTn>
                  </p:par>
                  <p:par>
                    <p:cTn id="374" fill="hold">
                      <p:stCondLst>
                        <p:cond delay="indefinite"/>
                      </p:stCondLst>
                      <p:childTnLst>
                        <p:par>
                          <p:cTn id="375" fill="hold">
                            <p:stCondLst>
                              <p:cond delay="0"/>
                            </p:stCondLst>
                            <p:childTnLst>
                              <p:par>
                                <p:cTn id="376" presetID="42" presetClass="entr" presetSubtype="0" fill="hold" grpId="0" nodeType="clickEffect">
                                  <p:stCondLst>
                                    <p:cond delay="0"/>
                                  </p:stCondLst>
                                  <p:childTnLst>
                                    <p:set>
                                      <p:cBhvr>
                                        <p:cTn id="377" dur="1" fill="hold">
                                          <p:stCondLst>
                                            <p:cond delay="0"/>
                                          </p:stCondLst>
                                        </p:cTn>
                                        <p:tgtEl>
                                          <p:spTgt spid="3">
                                            <p:txEl>
                                              <p:pRg st="53" end="53"/>
                                            </p:txEl>
                                          </p:spTgt>
                                        </p:tgtEl>
                                        <p:attrNameLst>
                                          <p:attrName>style.visibility</p:attrName>
                                        </p:attrNameLst>
                                      </p:cBhvr>
                                      <p:to>
                                        <p:strVal val="visible"/>
                                      </p:to>
                                    </p:set>
                                    <p:animEffect transition="in" filter="fade">
                                      <p:cBhvr>
                                        <p:cTn id="378" dur="1000"/>
                                        <p:tgtEl>
                                          <p:spTgt spid="3">
                                            <p:txEl>
                                              <p:pRg st="53" end="53"/>
                                            </p:txEl>
                                          </p:spTgt>
                                        </p:tgtEl>
                                      </p:cBhvr>
                                    </p:animEffect>
                                    <p:anim calcmode="lin" valueType="num">
                                      <p:cBhvr>
                                        <p:cTn id="379" dur="1000" fill="hold"/>
                                        <p:tgtEl>
                                          <p:spTgt spid="3">
                                            <p:txEl>
                                              <p:pRg st="53" end="53"/>
                                            </p:txEl>
                                          </p:spTgt>
                                        </p:tgtEl>
                                        <p:attrNameLst>
                                          <p:attrName>ppt_x</p:attrName>
                                        </p:attrNameLst>
                                      </p:cBhvr>
                                      <p:tavLst>
                                        <p:tav tm="0">
                                          <p:val>
                                            <p:strVal val="#ppt_x"/>
                                          </p:val>
                                        </p:tav>
                                        <p:tav tm="100000">
                                          <p:val>
                                            <p:strVal val="#ppt_x"/>
                                          </p:val>
                                        </p:tav>
                                      </p:tavLst>
                                    </p:anim>
                                    <p:anim calcmode="lin" valueType="num">
                                      <p:cBhvr>
                                        <p:cTn id="380" dur="1000" fill="hold"/>
                                        <p:tgtEl>
                                          <p:spTgt spid="3">
                                            <p:txEl>
                                              <p:pRg st="53" end="53"/>
                                            </p:txEl>
                                          </p:spTgt>
                                        </p:tgtEl>
                                        <p:attrNameLst>
                                          <p:attrName>ppt_y</p:attrName>
                                        </p:attrNameLst>
                                      </p:cBhvr>
                                      <p:tavLst>
                                        <p:tav tm="0">
                                          <p:val>
                                            <p:strVal val="#ppt_y+.1"/>
                                          </p:val>
                                        </p:tav>
                                        <p:tav tm="100000">
                                          <p:val>
                                            <p:strVal val="#ppt_y"/>
                                          </p:val>
                                        </p:tav>
                                      </p:tavLst>
                                    </p:anim>
                                  </p:childTnLst>
                                </p:cTn>
                              </p:par>
                            </p:childTnLst>
                          </p:cTn>
                        </p:par>
                      </p:childTnLst>
                    </p:cTn>
                  </p:par>
                  <p:par>
                    <p:cTn id="381" fill="hold">
                      <p:stCondLst>
                        <p:cond delay="indefinite"/>
                      </p:stCondLst>
                      <p:childTnLst>
                        <p:par>
                          <p:cTn id="382" fill="hold">
                            <p:stCondLst>
                              <p:cond delay="0"/>
                            </p:stCondLst>
                            <p:childTnLst>
                              <p:par>
                                <p:cTn id="383" presetID="42" presetClass="entr" presetSubtype="0" fill="hold" grpId="0" nodeType="clickEffect">
                                  <p:stCondLst>
                                    <p:cond delay="0"/>
                                  </p:stCondLst>
                                  <p:childTnLst>
                                    <p:set>
                                      <p:cBhvr>
                                        <p:cTn id="384" dur="1" fill="hold">
                                          <p:stCondLst>
                                            <p:cond delay="0"/>
                                          </p:stCondLst>
                                        </p:cTn>
                                        <p:tgtEl>
                                          <p:spTgt spid="3">
                                            <p:txEl>
                                              <p:pRg st="54" end="54"/>
                                            </p:txEl>
                                          </p:spTgt>
                                        </p:tgtEl>
                                        <p:attrNameLst>
                                          <p:attrName>style.visibility</p:attrName>
                                        </p:attrNameLst>
                                      </p:cBhvr>
                                      <p:to>
                                        <p:strVal val="visible"/>
                                      </p:to>
                                    </p:set>
                                    <p:animEffect transition="in" filter="fade">
                                      <p:cBhvr>
                                        <p:cTn id="385" dur="1000"/>
                                        <p:tgtEl>
                                          <p:spTgt spid="3">
                                            <p:txEl>
                                              <p:pRg st="54" end="54"/>
                                            </p:txEl>
                                          </p:spTgt>
                                        </p:tgtEl>
                                      </p:cBhvr>
                                    </p:animEffect>
                                    <p:anim calcmode="lin" valueType="num">
                                      <p:cBhvr>
                                        <p:cTn id="386" dur="1000" fill="hold"/>
                                        <p:tgtEl>
                                          <p:spTgt spid="3">
                                            <p:txEl>
                                              <p:pRg st="54" end="54"/>
                                            </p:txEl>
                                          </p:spTgt>
                                        </p:tgtEl>
                                        <p:attrNameLst>
                                          <p:attrName>ppt_x</p:attrName>
                                        </p:attrNameLst>
                                      </p:cBhvr>
                                      <p:tavLst>
                                        <p:tav tm="0">
                                          <p:val>
                                            <p:strVal val="#ppt_x"/>
                                          </p:val>
                                        </p:tav>
                                        <p:tav tm="100000">
                                          <p:val>
                                            <p:strVal val="#ppt_x"/>
                                          </p:val>
                                        </p:tav>
                                      </p:tavLst>
                                    </p:anim>
                                    <p:anim calcmode="lin" valueType="num">
                                      <p:cBhvr>
                                        <p:cTn id="387" dur="1000" fill="hold"/>
                                        <p:tgtEl>
                                          <p:spTgt spid="3">
                                            <p:txEl>
                                              <p:pRg st="54" end="54"/>
                                            </p:txEl>
                                          </p:spTgt>
                                        </p:tgtEl>
                                        <p:attrNameLst>
                                          <p:attrName>ppt_y</p:attrName>
                                        </p:attrNameLst>
                                      </p:cBhvr>
                                      <p:tavLst>
                                        <p:tav tm="0">
                                          <p:val>
                                            <p:strVal val="#ppt_y+.1"/>
                                          </p:val>
                                        </p:tav>
                                        <p:tav tm="100000">
                                          <p:val>
                                            <p:strVal val="#ppt_y"/>
                                          </p:val>
                                        </p:tav>
                                      </p:tavLst>
                                    </p:anim>
                                  </p:childTnLst>
                                </p:cTn>
                              </p:par>
                            </p:childTnLst>
                          </p:cTn>
                        </p:par>
                      </p:childTnLst>
                    </p:cTn>
                  </p:par>
                  <p:par>
                    <p:cTn id="388" fill="hold">
                      <p:stCondLst>
                        <p:cond delay="indefinite"/>
                      </p:stCondLst>
                      <p:childTnLst>
                        <p:par>
                          <p:cTn id="389" fill="hold">
                            <p:stCondLst>
                              <p:cond delay="0"/>
                            </p:stCondLst>
                            <p:childTnLst>
                              <p:par>
                                <p:cTn id="390" presetID="42" presetClass="entr" presetSubtype="0" fill="hold" grpId="0" nodeType="clickEffect">
                                  <p:stCondLst>
                                    <p:cond delay="0"/>
                                  </p:stCondLst>
                                  <p:childTnLst>
                                    <p:set>
                                      <p:cBhvr>
                                        <p:cTn id="391" dur="1" fill="hold">
                                          <p:stCondLst>
                                            <p:cond delay="0"/>
                                          </p:stCondLst>
                                        </p:cTn>
                                        <p:tgtEl>
                                          <p:spTgt spid="3">
                                            <p:txEl>
                                              <p:pRg st="55" end="55"/>
                                            </p:txEl>
                                          </p:spTgt>
                                        </p:tgtEl>
                                        <p:attrNameLst>
                                          <p:attrName>style.visibility</p:attrName>
                                        </p:attrNameLst>
                                      </p:cBhvr>
                                      <p:to>
                                        <p:strVal val="visible"/>
                                      </p:to>
                                    </p:set>
                                    <p:animEffect transition="in" filter="fade">
                                      <p:cBhvr>
                                        <p:cTn id="392" dur="1000"/>
                                        <p:tgtEl>
                                          <p:spTgt spid="3">
                                            <p:txEl>
                                              <p:pRg st="55" end="55"/>
                                            </p:txEl>
                                          </p:spTgt>
                                        </p:tgtEl>
                                      </p:cBhvr>
                                    </p:animEffect>
                                    <p:anim calcmode="lin" valueType="num">
                                      <p:cBhvr>
                                        <p:cTn id="393" dur="1000" fill="hold"/>
                                        <p:tgtEl>
                                          <p:spTgt spid="3">
                                            <p:txEl>
                                              <p:pRg st="55" end="55"/>
                                            </p:txEl>
                                          </p:spTgt>
                                        </p:tgtEl>
                                        <p:attrNameLst>
                                          <p:attrName>ppt_x</p:attrName>
                                        </p:attrNameLst>
                                      </p:cBhvr>
                                      <p:tavLst>
                                        <p:tav tm="0">
                                          <p:val>
                                            <p:strVal val="#ppt_x"/>
                                          </p:val>
                                        </p:tav>
                                        <p:tav tm="100000">
                                          <p:val>
                                            <p:strVal val="#ppt_x"/>
                                          </p:val>
                                        </p:tav>
                                      </p:tavLst>
                                    </p:anim>
                                    <p:anim calcmode="lin" valueType="num">
                                      <p:cBhvr>
                                        <p:cTn id="394" dur="1000" fill="hold"/>
                                        <p:tgtEl>
                                          <p:spTgt spid="3">
                                            <p:txEl>
                                              <p:pRg st="55" end="55"/>
                                            </p:txEl>
                                          </p:spTgt>
                                        </p:tgtEl>
                                        <p:attrNameLst>
                                          <p:attrName>ppt_y</p:attrName>
                                        </p:attrNameLst>
                                      </p:cBhvr>
                                      <p:tavLst>
                                        <p:tav tm="0">
                                          <p:val>
                                            <p:strVal val="#ppt_y+.1"/>
                                          </p:val>
                                        </p:tav>
                                        <p:tav tm="100000">
                                          <p:val>
                                            <p:strVal val="#ppt_y"/>
                                          </p:val>
                                        </p:tav>
                                      </p:tavLst>
                                    </p:anim>
                                  </p:childTnLst>
                                </p:cTn>
                              </p:par>
                            </p:childTnLst>
                          </p:cTn>
                        </p:par>
                      </p:childTnLst>
                    </p:cTn>
                  </p:par>
                  <p:par>
                    <p:cTn id="395" fill="hold">
                      <p:stCondLst>
                        <p:cond delay="indefinite"/>
                      </p:stCondLst>
                      <p:childTnLst>
                        <p:par>
                          <p:cTn id="396" fill="hold">
                            <p:stCondLst>
                              <p:cond delay="0"/>
                            </p:stCondLst>
                            <p:childTnLst>
                              <p:par>
                                <p:cTn id="397" presetID="42" presetClass="entr" presetSubtype="0" fill="hold" grpId="0" nodeType="clickEffect">
                                  <p:stCondLst>
                                    <p:cond delay="0"/>
                                  </p:stCondLst>
                                  <p:childTnLst>
                                    <p:set>
                                      <p:cBhvr>
                                        <p:cTn id="398" dur="1" fill="hold">
                                          <p:stCondLst>
                                            <p:cond delay="0"/>
                                          </p:stCondLst>
                                        </p:cTn>
                                        <p:tgtEl>
                                          <p:spTgt spid="3">
                                            <p:txEl>
                                              <p:pRg st="56" end="56"/>
                                            </p:txEl>
                                          </p:spTgt>
                                        </p:tgtEl>
                                        <p:attrNameLst>
                                          <p:attrName>style.visibility</p:attrName>
                                        </p:attrNameLst>
                                      </p:cBhvr>
                                      <p:to>
                                        <p:strVal val="visible"/>
                                      </p:to>
                                    </p:set>
                                    <p:animEffect transition="in" filter="fade">
                                      <p:cBhvr>
                                        <p:cTn id="399" dur="1000"/>
                                        <p:tgtEl>
                                          <p:spTgt spid="3">
                                            <p:txEl>
                                              <p:pRg st="56" end="56"/>
                                            </p:txEl>
                                          </p:spTgt>
                                        </p:tgtEl>
                                      </p:cBhvr>
                                    </p:animEffect>
                                    <p:anim calcmode="lin" valueType="num">
                                      <p:cBhvr>
                                        <p:cTn id="400" dur="1000" fill="hold"/>
                                        <p:tgtEl>
                                          <p:spTgt spid="3">
                                            <p:txEl>
                                              <p:pRg st="56" end="56"/>
                                            </p:txEl>
                                          </p:spTgt>
                                        </p:tgtEl>
                                        <p:attrNameLst>
                                          <p:attrName>ppt_x</p:attrName>
                                        </p:attrNameLst>
                                      </p:cBhvr>
                                      <p:tavLst>
                                        <p:tav tm="0">
                                          <p:val>
                                            <p:strVal val="#ppt_x"/>
                                          </p:val>
                                        </p:tav>
                                        <p:tav tm="100000">
                                          <p:val>
                                            <p:strVal val="#ppt_x"/>
                                          </p:val>
                                        </p:tav>
                                      </p:tavLst>
                                    </p:anim>
                                    <p:anim calcmode="lin" valueType="num">
                                      <p:cBhvr>
                                        <p:cTn id="401" dur="1000" fill="hold"/>
                                        <p:tgtEl>
                                          <p:spTgt spid="3">
                                            <p:txEl>
                                              <p:pRg st="56" end="56"/>
                                            </p:txEl>
                                          </p:spTgt>
                                        </p:tgtEl>
                                        <p:attrNameLst>
                                          <p:attrName>ppt_y</p:attrName>
                                        </p:attrNameLst>
                                      </p:cBhvr>
                                      <p:tavLst>
                                        <p:tav tm="0">
                                          <p:val>
                                            <p:strVal val="#ppt_y+.1"/>
                                          </p:val>
                                        </p:tav>
                                        <p:tav tm="100000">
                                          <p:val>
                                            <p:strVal val="#ppt_y"/>
                                          </p:val>
                                        </p:tav>
                                      </p:tavLst>
                                    </p:anim>
                                  </p:childTnLst>
                                </p:cTn>
                              </p:par>
                            </p:childTnLst>
                          </p:cTn>
                        </p:par>
                      </p:childTnLst>
                    </p:cTn>
                  </p:par>
                  <p:par>
                    <p:cTn id="402" fill="hold">
                      <p:stCondLst>
                        <p:cond delay="indefinite"/>
                      </p:stCondLst>
                      <p:childTnLst>
                        <p:par>
                          <p:cTn id="403" fill="hold">
                            <p:stCondLst>
                              <p:cond delay="0"/>
                            </p:stCondLst>
                            <p:childTnLst>
                              <p:par>
                                <p:cTn id="404" presetID="42" presetClass="entr" presetSubtype="0" fill="hold" grpId="0" nodeType="clickEffect">
                                  <p:stCondLst>
                                    <p:cond delay="0"/>
                                  </p:stCondLst>
                                  <p:childTnLst>
                                    <p:set>
                                      <p:cBhvr>
                                        <p:cTn id="405" dur="1" fill="hold">
                                          <p:stCondLst>
                                            <p:cond delay="0"/>
                                          </p:stCondLst>
                                        </p:cTn>
                                        <p:tgtEl>
                                          <p:spTgt spid="3">
                                            <p:txEl>
                                              <p:pRg st="57" end="57"/>
                                            </p:txEl>
                                          </p:spTgt>
                                        </p:tgtEl>
                                        <p:attrNameLst>
                                          <p:attrName>style.visibility</p:attrName>
                                        </p:attrNameLst>
                                      </p:cBhvr>
                                      <p:to>
                                        <p:strVal val="visible"/>
                                      </p:to>
                                    </p:set>
                                    <p:animEffect transition="in" filter="fade">
                                      <p:cBhvr>
                                        <p:cTn id="406" dur="1000"/>
                                        <p:tgtEl>
                                          <p:spTgt spid="3">
                                            <p:txEl>
                                              <p:pRg st="57" end="57"/>
                                            </p:txEl>
                                          </p:spTgt>
                                        </p:tgtEl>
                                      </p:cBhvr>
                                    </p:animEffect>
                                    <p:anim calcmode="lin" valueType="num">
                                      <p:cBhvr>
                                        <p:cTn id="407" dur="1000" fill="hold"/>
                                        <p:tgtEl>
                                          <p:spTgt spid="3">
                                            <p:txEl>
                                              <p:pRg st="57" end="57"/>
                                            </p:txEl>
                                          </p:spTgt>
                                        </p:tgtEl>
                                        <p:attrNameLst>
                                          <p:attrName>ppt_x</p:attrName>
                                        </p:attrNameLst>
                                      </p:cBhvr>
                                      <p:tavLst>
                                        <p:tav tm="0">
                                          <p:val>
                                            <p:strVal val="#ppt_x"/>
                                          </p:val>
                                        </p:tav>
                                        <p:tav tm="100000">
                                          <p:val>
                                            <p:strVal val="#ppt_x"/>
                                          </p:val>
                                        </p:tav>
                                      </p:tavLst>
                                    </p:anim>
                                    <p:anim calcmode="lin" valueType="num">
                                      <p:cBhvr>
                                        <p:cTn id="408" dur="1000" fill="hold"/>
                                        <p:tgtEl>
                                          <p:spTgt spid="3">
                                            <p:txEl>
                                              <p:pRg st="57" end="57"/>
                                            </p:txEl>
                                          </p:spTgt>
                                        </p:tgtEl>
                                        <p:attrNameLst>
                                          <p:attrName>ppt_y</p:attrName>
                                        </p:attrNameLst>
                                      </p:cBhvr>
                                      <p:tavLst>
                                        <p:tav tm="0">
                                          <p:val>
                                            <p:strVal val="#ppt_y+.1"/>
                                          </p:val>
                                        </p:tav>
                                        <p:tav tm="100000">
                                          <p:val>
                                            <p:strVal val="#ppt_y"/>
                                          </p:val>
                                        </p:tav>
                                      </p:tavLst>
                                    </p:anim>
                                  </p:childTnLst>
                                </p:cTn>
                              </p:par>
                            </p:childTnLst>
                          </p:cTn>
                        </p:par>
                      </p:childTnLst>
                    </p:cTn>
                  </p:par>
                  <p:par>
                    <p:cTn id="409" fill="hold">
                      <p:stCondLst>
                        <p:cond delay="indefinite"/>
                      </p:stCondLst>
                      <p:childTnLst>
                        <p:par>
                          <p:cTn id="410" fill="hold">
                            <p:stCondLst>
                              <p:cond delay="0"/>
                            </p:stCondLst>
                            <p:childTnLst>
                              <p:par>
                                <p:cTn id="411" presetID="42" presetClass="entr" presetSubtype="0" fill="hold" grpId="0" nodeType="clickEffect">
                                  <p:stCondLst>
                                    <p:cond delay="0"/>
                                  </p:stCondLst>
                                  <p:childTnLst>
                                    <p:set>
                                      <p:cBhvr>
                                        <p:cTn id="412" dur="1" fill="hold">
                                          <p:stCondLst>
                                            <p:cond delay="0"/>
                                          </p:stCondLst>
                                        </p:cTn>
                                        <p:tgtEl>
                                          <p:spTgt spid="3">
                                            <p:txEl>
                                              <p:pRg st="58" end="58"/>
                                            </p:txEl>
                                          </p:spTgt>
                                        </p:tgtEl>
                                        <p:attrNameLst>
                                          <p:attrName>style.visibility</p:attrName>
                                        </p:attrNameLst>
                                      </p:cBhvr>
                                      <p:to>
                                        <p:strVal val="visible"/>
                                      </p:to>
                                    </p:set>
                                    <p:animEffect transition="in" filter="fade">
                                      <p:cBhvr>
                                        <p:cTn id="413" dur="1000"/>
                                        <p:tgtEl>
                                          <p:spTgt spid="3">
                                            <p:txEl>
                                              <p:pRg st="58" end="58"/>
                                            </p:txEl>
                                          </p:spTgt>
                                        </p:tgtEl>
                                      </p:cBhvr>
                                    </p:animEffect>
                                    <p:anim calcmode="lin" valueType="num">
                                      <p:cBhvr>
                                        <p:cTn id="414" dur="1000" fill="hold"/>
                                        <p:tgtEl>
                                          <p:spTgt spid="3">
                                            <p:txEl>
                                              <p:pRg st="58" end="58"/>
                                            </p:txEl>
                                          </p:spTgt>
                                        </p:tgtEl>
                                        <p:attrNameLst>
                                          <p:attrName>ppt_x</p:attrName>
                                        </p:attrNameLst>
                                      </p:cBhvr>
                                      <p:tavLst>
                                        <p:tav tm="0">
                                          <p:val>
                                            <p:strVal val="#ppt_x"/>
                                          </p:val>
                                        </p:tav>
                                        <p:tav tm="100000">
                                          <p:val>
                                            <p:strVal val="#ppt_x"/>
                                          </p:val>
                                        </p:tav>
                                      </p:tavLst>
                                    </p:anim>
                                    <p:anim calcmode="lin" valueType="num">
                                      <p:cBhvr>
                                        <p:cTn id="415" dur="1000" fill="hold"/>
                                        <p:tgtEl>
                                          <p:spTgt spid="3">
                                            <p:txEl>
                                              <p:pRg st="58" end="58"/>
                                            </p:txEl>
                                          </p:spTgt>
                                        </p:tgtEl>
                                        <p:attrNameLst>
                                          <p:attrName>ppt_y</p:attrName>
                                        </p:attrNameLst>
                                      </p:cBhvr>
                                      <p:tavLst>
                                        <p:tav tm="0">
                                          <p:val>
                                            <p:strVal val="#ppt_y+.1"/>
                                          </p:val>
                                        </p:tav>
                                        <p:tav tm="100000">
                                          <p:val>
                                            <p:strVal val="#ppt_y"/>
                                          </p:val>
                                        </p:tav>
                                      </p:tavLst>
                                    </p:anim>
                                  </p:childTnLst>
                                </p:cTn>
                              </p:par>
                            </p:childTnLst>
                          </p:cTn>
                        </p:par>
                      </p:childTnLst>
                    </p:cTn>
                  </p:par>
                  <p:par>
                    <p:cTn id="416" fill="hold">
                      <p:stCondLst>
                        <p:cond delay="indefinite"/>
                      </p:stCondLst>
                      <p:childTnLst>
                        <p:par>
                          <p:cTn id="417" fill="hold">
                            <p:stCondLst>
                              <p:cond delay="0"/>
                            </p:stCondLst>
                            <p:childTnLst>
                              <p:par>
                                <p:cTn id="418" presetID="42" presetClass="entr" presetSubtype="0" fill="hold" grpId="0" nodeType="clickEffect">
                                  <p:stCondLst>
                                    <p:cond delay="0"/>
                                  </p:stCondLst>
                                  <p:childTnLst>
                                    <p:set>
                                      <p:cBhvr>
                                        <p:cTn id="419" dur="1" fill="hold">
                                          <p:stCondLst>
                                            <p:cond delay="0"/>
                                          </p:stCondLst>
                                        </p:cTn>
                                        <p:tgtEl>
                                          <p:spTgt spid="3">
                                            <p:txEl>
                                              <p:pRg st="59" end="59"/>
                                            </p:txEl>
                                          </p:spTgt>
                                        </p:tgtEl>
                                        <p:attrNameLst>
                                          <p:attrName>style.visibility</p:attrName>
                                        </p:attrNameLst>
                                      </p:cBhvr>
                                      <p:to>
                                        <p:strVal val="visible"/>
                                      </p:to>
                                    </p:set>
                                    <p:animEffect transition="in" filter="fade">
                                      <p:cBhvr>
                                        <p:cTn id="420" dur="1000"/>
                                        <p:tgtEl>
                                          <p:spTgt spid="3">
                                            <p:txEl>
                                              <p:pRg st="59" end="59"/>
                                            </p:txEl>
                                          </p:spTgt>
                                        </p:tgtEl>
                                      </p:cBhvr>
                                    </p:animEffect>
                                    <p:anim calcmode="lin" valueType="num">
                                      <p:cBhvr>
                                        <p:cTn id="421" dur="1000" fill="hold"/>
                                        <p:tgtEl>
                                          <p:spTgt spid="3">
                                            <p:txEl>
                                              <p:pRg st="59" end="59"/>
                                            </p:txEl>
                                          </p:spTgt>
                                        </p:tgtEl>
                                        <p:attrNameLst>
                                          <p:attrName>ppt_x</p:attrName>
                                        </p:attrNameLst>
                                      </p:cBhvr>
                                      <p:tavLst>
                                        <p:tav tm="0">
                                          <p:val>
                                            <p:strVal val="#ppt_x"/>
                                          </p:val>
                                        </p:tav>
                                        <p:tav tm="100000">
                                          <p:val>
                                            <p:strVal val="#ppt_x"/>
                                          </p:val>
                                        </p:tav>
                                      </p:tavLst>
                                    </p:anim>
                                    <p:anim calcmode="lin" valueType="num">
                                      <p:cBhvr>
                                        <p:cTn id="422" dur="1000" fill="hold"/>
                                        <p:tgtEl>
                                          <p:spTgt spid="3">
                                            <p:txEl>
                                              <p:pRg st="59" end="59"/>
                                            </p:txEl>
                                          </p:spTgt>
                                        </p:tgtEl>
                                        <p:attrNameLst>
                                          <p:attrName>ppt_y</p:attrName>
                                        </p:attrNameLst>
                                      </p:cBhvr>
                                      <p:tavLst>
                                        <p:tav tm="0">
                                          <p:val>
                                            <p:strVal val="#ppt_y+.1"/>
                                          </p:val>
                                        </p:tav>
                                        <p:tav tm="100000">
                                          <p:val>
                                            <p:strVal val="#ppt_y"/>
                                          </p:val>
                                        </p:tav>
                                      </p:tavLst>
                                    </p:anim>
                                  </p:childTnLst>
                                </p:cTn>
                              </p:par>
                            </p:childTnLst>
                          </p:cTn>
                        </p:par>
                      </p:childTnLst>
                    </p:cTn>
                  </p:par>
                  <p:par>
                    <p:cTn id="423" fill="hold">
                      <p:stCondLst>
                        <p:cond delay="indefinite"/>
                      </p:stCondLst>
                      <p:childTnLst>
                        <p:par>
                          <p:cTn id="424" fill="hold">
                            <p:stCondLst>
                              <p:cond delay="0"/>
                            </p:stCondLst>
                            <p:childTnLst>
                              <p:par>
                                <p:cTn id="425" presetID="42" presetClass="entr" presetSubtype="0" fill="hold" grpId="0" nodeType="clickEffect">
                                  <p:stCondLst>
                                    <p:cond delay="0"/>
                                  </p:stCondLst>
                                  <p:childTnLst>
                                    <p:set>
                                      <p:cBhvr>
                                        <p:cTn id="426" dur="1" fill="hold">
                                          <p:stCondLst>
                                            <p:cond delay="0"/>
                                          </p:stCondLst>
                                        </p:cTn>
                                        <p:tgtEl>
                                          <p:spTgt spid="3">
                                            <p:txEl>
                                              <p:pRg st="60" end="60"/>
                                            </p:txEl>
                                          </p:spTgt>
                                        </p:tgtEl>
                                        <p:attrNameLst>
                                          <p:attrName>style.visibility</p:attrName>
                                        </p:attrNameLst>
                                      </p:cBhvr>
                                      <p:to>
                                        <p:strVal val="visible"/>
                                      </p:to>
                                    </p:set>
                                    <p:animEffect transition="in" filter="fade">
                                      <p:cBhvr>
                                        <p:cTn id="427" dur="1000"/>
                                        <p:tgtEl>
                                          <p:spTgt spid="3">
                                            <p:txEl>
                                              <p:pRg st="60" end="60"/>
                                            </p:txEl>
                                          </p:spTgt>
                                        </p:tgtEl>
                                      </p:cBhvr>
                                    </p:animEffect>
                                    <p:anim calcmode="lin" valueType="num">
                                      <p:cBhvr>
                                        <p:cTn id="428" dur="1000" fill="hold"/>
                                        <p:tgtEl>
                                          <p:spTgt spid="3">
                                            <p:txEl>
                                              <p:pRg st="60" end="60"/>
                                            </p:txEl>
                                          </p:spTgt>
                                        </p:tgtEl>
                                        <p:attrNameLst>
                                          <p:attrName>ppt_x</p:attrName>
                                        </p:attrNameLst>
                                      </p:cBhvr>
                                      <p:tavLst>
                                        <p:tav tm="0">
                                          <p:val>
                                            <p:strVal val="#ppt_x"/>
                                          </p:val>
                                        </p:tav>
                                        <p:tav tm="100000">
                                          <p:val>
                                            <p:strVal val="#ppt_x"/>
                                          </p:val>
                                        </p:tav>
                                      </p:tavLst>
                                    </p:anim>
                                    <p:anim calcmode="lin" valueType="num">
                                      <p:cBhvr>
                                        <p:cTn id="429" dur="1000" fill="hold"/>
                                        <p:tgtEl>
                                          <p:spTgt spid="3">
                                            <p:txEl>
                                              <p:pRg st="60" end="6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2396</TotalTime>
  <Words>3813</Words>
  <Application>Microsoft Office PowerPoint</Application>
  <PresentationFormat>Widescreen</PresentationFormat>
  <Paragraphs>129</Paragraphs>
  <Slides>7</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Aptos Display</vt:lpstr>
      <vt:lpstr>Arial</vt:lpstr>
      <vt:lpstr>Office Theme</vt:lpstr>
      <vt:lpstr>PowerPoint Presentation</vt:lpstr>
      <vt:lpstr>Introduction</vt:lpstr>
      <vt:lpstr>Aims and Method</vt:lpstr>
      <vt:lpstr>Results</vt:lpstr>
      <vt:lpstr>Discussion</vt:lpstr>
      <vt:lpstr>Reflection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ADVANTAGES AND LIMITATIONS TO GREEN SOCIAL PRESCRIBING.</dc:title>
  <dc:creator>Rhein Mikaelson</dc:creator>
  <cp:lastModifiedBy>Rhein Mikaelson</cp:lastModifiedBy>
  <cp:revision>25</cp:revision>
  <dcterms:created xsi:type="dcterms:W3CDTF">2024-05-07T12:40:30Z</dcterms:created>
  <dcterms:modified xsi:type="dcterms:W3CDTF">2024-05-10T08:22:39Z</dcterms:modified>
</cp:coreProperties>
</file>