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18" r:id="rId1"/>
  </p:sldMasterIdLst>
  <p:notesMasterIdLst>
    <p:notesMasterId r:id="rId10"/>
  </p:notesMasterIdLst>
  <p:sldIdLst>
    <p:sldId id="256" r:id="rId2"/>
    <p:sldId id="257" r:id="rId3"/>
    <p:sldId id="258" r:id="rId4"/>
    <p:sldId id="260" r:id="rId5"/>
    <p:sldId id="259"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748022-CD05-4559-A564-2BCF2E20E19E}" v="31" dt="2026-03-14T13:34:47.669"/>
    <p1510:client id="{FCB6F7FC-EC2F-438C-86EA-8783B66ABE82}" v="2" dt="2026-03-14T12:57:40.66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56" d="100"/>
          <a:sy n="56" d="100"/>
        </p:scale>
        <p:origin x="1272" y="27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_rels/data4.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 Id="rId5" Type="http://schemas.openxmlformats.org/officeDocument/2006/relationships/image" Target="../media/image11.svg"/><Relationship Id="rId4" Type="http://schemas.openxmlformats.org/officeDocument/2006/relationships/image" Target="../media/image10.svg"/></Relationships>
</file>

<file path=ppt/diagrams/_rels/drawing4.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svg"/><Relationship Id="rId1" Type="http://schemas.openxmlformats.org/officeDocument/2006/relationships/image" Target="../media/image7.svg"/><Relationship Id="rId5" Type="http://schemas.openxmlformats.org/officeDocument/2006/relationships/image" Target="../media/image11.svg"/><Relationship Id="rId4" Type="http://schemas.openxmlformats.org/officeDocument/2006/relationships/image" Target="../media/image10.sv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90D571D2-776A-4450-BAB5-38F490E35943}" type="doc">
      <dgm:prSet loTypeId="urn:microsoft.com/office/officeart/2005/8/layout/process1" loCatId="process" qsTypeId="urn:microsoft.com/office/officeart/2005/8/quickstyle/simple4" qsCatId="simple" csTypeId="urn:microsoft.com/office/officeart/2005/8/colors/colorful2" csCatId="colorful" phldr="1"/>
      <dgm:spPr/>
      <dgm:t>
        <a:bodyPr/>
        <a:lstStyle/>
        <a:p>
          <a:endParaRPr lang="en-US"/>
        </a:p>
      </dgm:t>
    </dgm:pt>
    <dgm:pt modelId="{3E3FC4AA-A284-4212-A2E8-A1B1FD8E81DE}">
      <dgm:prSet/>
      <dgm:spPr/>
      <dgm:t>
        <a:bodyPr/>
        <a:lstStyle/>
        <a:p>
          <a:r>
            <a:rPr lang="en-GB"/>
            <a:t>BERLO’S MODEL</a:t>
          </a:r>
          <a:endParaRPr lang="en-US"/>
        </a:p>
      </dgm:t>
    </dgm:pt>
    <dgm:pt modelId="{33B95BE6-7CC7-40CB-BBDC-E2A7773DCD74}" type="parTrans" cxnId="{2F7FDEBE-B578-40BE-8EDE-8E1DD3E4A021}">
      <dgm:prSet/>
      <dgm:spPr/>
      <dgm:t>
        <a:bodyPr/>
        <a:lstStyle/>
        <a:p>
          <a:endParaRPr lang="en-US"/>
        </a:p>
      </dgm:t>
    </dgm:pt>
    <dgm:pt modelId="{7560F2FC-2AF9-4A44-8526-3C7F87B6740C}" type="sibTrans" cxnId="{2F7FDEBE-B578-40BE-8EDE-8E1DD3E4A021}">
      <dgm:prSet/>
      <dgm:spPr/>
      <dgm:t>
        <a:bodyPr/>
        <a:lstStyle/>
        <a:p>
          <a:endParaRPr lang="en-US"/>
        </a:p>
      </dgm:t>
    </dgm:pt>
    <dgm:pt modelId="{502AF4C1-7CEF-41CC-9450-6287F355D882}">
      <dgm:prSet/>
      <dgm:spPr/>
      <dgm:t>
        <a:bodyPr/>
        <a:lstStyle/>
        <a:p>
          <a:r>
            <a:rPr lang="en-GB"/>
            <a:t>The berlo’s model is a communication transferor into four different components, the sender, the message, channel, and the receiver. The sender transforms a thought into a message or encodes the message</a:t>
          </a:r>
          <a:endParaRPr lang="en-US"/>
        </a:p>
      </dgm:t>
    </dgm:pt>
    <dgm:pt modelId="{7972535B-E086-4059-9496-5B69B0A91917}" type="parTrans" cxnId="{04596898-1AD2-44B3-9ABA-64C6FD91D116}">
      <dgm:prSet/>
      <dgm:spPr/>
      <dgm:t>
        <a:bodyPr/>
        <a:lstStyle/>
        <a:p>
          <a:endParaRPr lang="en-US"/>
        </a:p>
      </dgm:t>
    </dgm:pt>
    <dgm:pt modelId="{C16FACFB-17CC-47E7-A3F6-ABBCB681FF2B}" type="sibTrans" cxnId="{04596898-1AD2-44B3-9ABA-64C6FD91D116}">
      <dgm:prSet/>
      <dgm:spPr/>
      <dgm:t>
        <a:bodyPr/>
        <a:lstStyle/>
        <a:p>
          <a:endParaRPr lang="en-US"/>
        </a:p>
      </dgm:t>
    </dgm:pt>
    <dgm:pt modelId="{A07C6769-7232-4895-9F43-967BD5CFF929}" type="pres">
      <dgm:prSet presAssocID="{90D571D2-776A-4450-BAB5-38F490E35943}" presName="Name0" presStyleCnt="0">
        <dgm:presLayoutVars>
          <dgm:dir/>
          <dgm:resizeHandles val="exact"/>
        </dgm:presLayoutVars>
      </dgm:prSet>
      <dgm:spPr/>
    </dgm:pt>
    <dgm:pt modelId="{04BABB54-086E-4B39-B6DA-902B05470ADC}" type="pres">
      <dgm:prSet presAssocID="{3E3FC4AA-A284-4212-A2E8-A1B1FD8E81DE}" presName="node" presStyleLbl="node1" presStyleIdx="0" presStyleCnt="2">
        <dgm:presLayoutVars>
          <dgm:bulletEnabled val="1"/>
        </dgm:presLayoutVars>
      </dgm:prSet>
      <dgm:spPr/>
    </dgm:pt>
    <dgm:pt modelId="{F035B40E-1A3C-42AB-99D0-97F1AA1FF817}" type="pres">
      <dgm:prSet presAssocID="{7560F2FC-2AF9-4A44-8526-3C7F87B6740C}" presName="sibTrans" presStyleLbl="sibTrans2D1" presStyleIdx="0" presStyleCnt="1"/>
      <dgm:spPr/>
    </dgm:pt>
    <dgm:pt modelId="{0DCD8C62-5BD0-44B9-B27F-5254EE8E1838}" type="pres">
      <dgm:prSet presAssocID="{7560F2FC-2AF9-4A44-8526-3C7F87B6740C}" presName="connectorText" presStyleLbl="sibTrans2D1" presStyleIdx="0" presStyleCnt="1"/>
      <dgm:spPr/>
    </dgm:pt>
    <dgm:pt modelId="{9371F395-4E7C-4DB0-92BC-C837639DE19E}" type="pres">
      <dgm:prSet presAssocID="{502AF4C1-7CEF-41CC-9450-6287F355D882}" presName="node" presStyleLbl="node1" presStyleIdx="1" presStyleCnt="2">
        <dgm:presLayoutVars>
          <dgm:bulletEnabled val="1"/>
        </dgm:presLayoutVars>
      </dgm:prSet>
      <dgm:spPr/>
    </dgm:pt>
  </dgm:ptLst>
  <dgm:cxnLst>
    <dgm:cxn modelId="{4225243E-F2A5-4EFC-B5AB-BDFFC5CB4492}" type="presOf" srcId="{90D571D2-776A-4450-BAB5-38F490E35943}" destId="{A07C6769-7232-4895-9F43-967BD5CFF929}" srcOrd="0" destOrd="0" presId="urn:microsoft.com/office/officeart/2005/8/layout/process1"/>
    <dgm:cxn modelId="{2100153F-B351-43A4-B810-6F6FEBA51104}" type="presOf" srcId="{7560F2FC-2AF9-4A44-8526-3C7F87B6740C}" destId="{F035B40E-1A3C-42AB-99D0-97F1AA1FF817}" srcOrd="0" destOrd="0" presId="urn:microsoft.com/office/officeart/2005/8/layout/process1"/>
    <dgm:cxn modelId="{68F39866-BC23-4575-A798-A1F03B12804E}" type="presOf" srcId="{7560F2FC-2AF9-4A44-8526-3C7F87B6740C}" destId="{0DCD8C62-5BD0-44B9-B27F-5254EE8E1838}" srcOrd="1" destOrd="0" presId="urn:microsoft.com/office/officeart/2005/8/layout/process1"/>
    <dgm:cxn modelId="{68CF7B7E-0613-4F1D-8303-EE27D68335CD}" type="presOf" srcId="{502AF4C1-7CEF-41CC-9450-6287F355D882}" destId="{9371F395-4E7C-4DB0-92BC-C837639DE19E}" srcOrd="0" destOrd="0" presId="urn:microsoft.com/office/officeart/2005/8/layout/process1"/>
    <dgm:cxn modelId="{04596898-1AD2-44B3-9ABA-64C6FD91D116}" srcId="{90D571D2-776A-4450-BAB5-38F490E35943}" destId="{502AF4C1-7CEF-41CC-9450-6287F355D882}" srcOrd="1" destOrd="0" parTransId="{7972535B-E086-4059-9496-5B69B0A91917}" sibTransId="{C16FACFB-17CC-47E7-A3F6-ABBCB681FF2B}"/>
    <dgm:cxn modelId="{2F7FDEBE-B578-40BE-8EDE-8E1DD3E4A021}" srcId="{90D571D2-776A-4450-BAB5-38F490E35943}" destId="{3E3FC4AA-A284-4212-A2E8-A1B1FD8E81DE}" srcOrd="0" destOrd="0" parTransId="{33B95BE6-7CC7-40CB-BBDC-E2A7773DCD74}" sibTransId="{7560F2FC-2AF9-4A44-8526-3C7F87B6740C}"/>
    <dgm:cxn modelId="{5F7B93EE-CB70-49E4-B685-8EB3AE3CD7BA}" type="presOf" srcId="{3E3FC4AA-A284-4212-A2E8-A1B1FD8E81DE}" destId="{04BABB54-086E-4B39-B6DA-902B05470ADC}" srcOrd="0" destOrd="0" presId="urn:microsoft.com/office/officeart/2005/8/layout/process1"/>
    <dgm:cxn modelId="{97018AE4-3925-47B4-89F9-B918E06A0C82}" type="presParOf" srcId="{A07C6769-7232-4895-9F43-967BD5CFF929}" destId="{04BABB54-086E-4B39-B6DA-902B05470ADC}" srcOrd="0" destOrd="0" presId="urn:microsoft.com/office/officeart/2005/8/layout/process1"/>
    <dgm:cxn modelId="{79BE67D6-6728-427F-9A6D-6B426B358BCA}" type="presParOf" srcId="{A07C6769-7232-4895-9F43-967BD5CFF929}" destId="{F035B40E-1A3C-42AB-99D0-97F1AA1FF817}" srcOrd="1" destOrd="0" presId="urn:microsoft.com/office/officeart/2005/8/layout/process1"/>
    <dgm:cxn modelId="{A9BC8842-DDB8-49D6-8A03-410A3883F745}" type="presParOf" srcId="{F035B40E-1A3C-42AB-99D0-97F1AA1FF817}" destId="{0DCD8C62-5BD0-44B9-B27F-5254EE8E1838}" srcOrd="0" destOrd="0" presId="urn:microsoft.com/office/officeart/2005/8/layout/process1"/>
    <dgm:cxn modelId="{892142E1-F97A-41F4-8CBF-79BC83F25381}" type="presParOf" srcId="{A07C6769-7232-4895-9F43-967BD5CFF929}" destId="{9371F395-4E7C-4DB0-92BC-C837639DE19E}" srcOrd="2"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4D4DAFC-17A0-4CFC-BCFA-885903C2F148}" type="doc">
      <dgm:prSet loTypeId="urn:microsoft.com/office/officeart/2016/7/layout/VerticalDownArrowProcess" loCatId="process" qsTypeId="urn:microsoft.com/office/officeart/2005/8/quickstyle/simple4" qsCatId="simple" csTypeId="urn:microsoft.com/office/officeart/2005/8/colors/colorful1" csCatId="colorful" phldr="1"/>
      <dgm:spPr/>
      <dgm:t>
        <a:bodyPr/>
        <a:lstStyle/>
        <a:p>
          <a:endParaRPr lang="en-GB"/>
        </a:p>
      </dgm:t>
    </dgm:pt>
    <dgm:pt modelId="{0873DDE5-9CFC-4550-949B-8D022FCB75B8}">
      <dgm:prSet phldrT="[Text]" custT="0"/>
      <dgm:spPr/>
      <dgm:t>
        <a:bodyPr/>
        <a:lstStyle/>
        <a:p>
          <a:pPr rtl="0"/>
          <a:r>
            <a:rPr lang="en-GB" dirty="0">
              <a:solidFill>
                <a:schemeClr val="tx1"/>
              </a:solidFill>
              <a:latin typeface="Impact" panose="020B0806030902050204"/>
            </a:rPr>
            <a:t>SOURCE (airline &amp; Catering Team</a:t>
          </a:r>
          <a:endParaRPr lang="en-GB" dirty="0">
            <a:solidFill>
              <a:schemeClr val="tx1"/>
            </a:solidFill>
          </a:endParaRPr>
        </a:p>
      </dgm:t>
    </dgm:pt>
    <dgm:pt modelId="{D3F7BB81-355A-4211-A5B0-92BEFCF31501}" type="parTrans" cxnId="{77C41EBE-EAB4-4A9A-B47C-0A79366A9D60}">
      <dgm:prSet/>
      <dgm:spPr/>
      <dgm:t>
        <a:bodyPr/>
        <a:lstStyle/>
        <a:p>
          <a:endParaRPr lang="en-GB"/>
        </a:p>
      </dgm:t>
    </dgm:pt>
    <dgm:pt modelId="{608484EB-1FC8-4E9D-90A8-28F17FEBD9CB}" type="sibTrans" cxnId="{77C41EBE-EAB4-4A9A-B47C-0A79366A9D60}">
      <dgm:prSet/>
      <dgm:spPr/>
      <dgm:t>
        <a:bodyPr/>
        <a:lstStyle/>
        <a:p>
          <a:endParaRPr lang="en-GB"/>
        </a:p>
      </dgm:t>
    </dgm:pt>
    <dgm:pt modelId="{181CBF9D-C220-420F-AEEE-1DF44B8669B5}">
      <dgm:prSet phldrT="[Text]" custT="1"/>
      <dgm:spPr/>
      <dgm:t>
        <a:bodyPr/>
        <a:lstStyle/>
        <a:p>
          <a:pPr rtl="0"/>
          <a:r>
            <a:rPr lang="en-GB" sz="1400" dirty="0">
              <a:latin typeface="Aptos"/>
            </a:rPr>
            <a:t>Airlines brand identity</a:t>
          </a:r>
        </a:p>
      </dgm:t>
    </dgm:pt>
    <dgm:pt modelId="{D63F0AC7-FAFA-40D8-B9D1-9AED6FFDEF3E}" type="parTrans" cxnId="{C59F997B-038F-4E24-B96E-D5C4A5B5E49F}">
      <dgm:prSet/>
      <dgm:spPr/>
      <dgm:t>
        <a:bodyPr/>
        <a:lstStyle/>
        <a:p>
          <a:endParaRPr lang="en-GB"/>
        </a:p>
      </dgm:t>
    </dgm:pt>
    <dgm:pt modelId="{098D9C38-C43C-4713-81BB-B4850648AF61}" type="sibTrans" cxnId="{C59F997B-038F-4E24-B96E-D5C4A5B5E49F}">
      <dgm:prSet/>
      <dgm:spPr/>
      <dgm:t>
        <a:bodyPr/>
        <a:lstStyle/>
        <a:p>
          <a:endParaRPr lang="en-GB"/>
        </a:p>
      </dgm:t>
    </dgm:pt>
    <dgm:pt modelId="{2CD383EE-14C1-4307-BD6A-53EC09876C1F}">
      <dgm:prSet phldrT="[Text]" custT="1"/>
      <dgm:spPr/>
      <dgm:t>
        <a:bodyPr/>
        <a:lstStyle/>
        <a:p>
          <a:pPr rtl="0"/>
          <a:r>
            <a:rPr lang="en-GB" sz="1400" dirty="0">
              <a:latin typeface="Aptos"/>
            </a:rPr>
            <a:t>Then executive chefs and the catering company</a:t>
          </a:r>
        </a:p>
      </dgm:t>
    </dgm:pt>
    <dgm:pt modelId="{F2344ABF-246A-467E-A2D0-2E4274052546}" type="parTrans" cxnId="{58F24259-5290-48E1-BFB9-6C43A6D33735}">
      <dgm:prSet/>
      <dgm:spPr/>
      <dgm:t>
        <a:bodyPr/>
        <a:lstStyle/>
        <a:p>
          <a:endParaRPr lang="en-GB"/>
        </a:p>
      </dgm:t>
    </dgm:pt>
    <dgm:pt modelId="{3C382C25-72D1-4794-8187-81507E361B18}" type="sibTrans" cxnId="{58F24259-5290-48E1-BFB9-6C43A6D33735}">
      <dgm:prSet/>
      <dgm:spPr/>
      <dgm:t>
        <a:bodyPr/>
        <a:lstStyle/>
        <a:p>
          <a:endParaRPr lang="en-GB"/>
        </a:p>
      </dgm:t>
    </dgm:pt>
    <dgm:pt modelId="{A83B72C4-7DB6-4042-8260-0B06F1044A28}">
      <dgm:prSet phldrT="[Text]"/>
      <dgm:spPr/>
      <dgm:t>
        <a:bodyPr/>
        <a:lstStyle/>
        <a:p>
          <a:pPr rtl="0"/>
          <a:r>
            <a:rPr lang="en-GB" dirty="0">
              <a:solidFill>
                <a:schemeClr val="tx1"/>
              </a:solidFill>
              <a:latin typeface="Impact" panose="020B0806030902050204"/>
            </a:rPr>
            <a:t>Message (The Meal )</a:t>
          </a:r>
          <a:endParaRPr lang="en-GB" dirty="0">
            <a:solidFill>
              <a:schemeClr val="tx1"/>
            </a:solidFill>
          </a:endParaRPr>
        </a:p>
      </dgm:t>
    </dgm:pt>
    <dgm:pt modelId="{BBF778B6-0A8F-4FC2-8A6A-72DECAA0A59F}" type="parTrans" cxnId="{DC976417-48D3-4CA0-8880-5E536D817612}">
      <dgm:prSet/>
      <dgm:spPr/>
      <dgm:t>
        <a:bodyPr/>
        <a:lstStyle/>
        <a:p>
          <a:endParaRPr lang="en-GB"/>
        </a:p>
      </dgm:t>
    </dgm:pt>
    <dgm:pt modelId="{B9CFD528-5CE9-4966-9836-A39BAA6F8F0A}" type="sibTrans" cxnId="{DC976417-48D3-4CA0-8880-5E536D817612}">
      <dgm:prSet/>
      <dgm:spPr/>
      <dgm:t>
        <a:bodyPr/>
        <a:lstStyle/>
        <a:p>
          <a:endParaRPr lang="en-GB"/>
        </a:p>
      </dgm:t>
    </dgm:pt>
    <dgm:pt modelId="{FAF1DBE0-2E04-419F-8EFE-43758CB04249}">
      <dgm:prSet phldrT="[Text]" custT="1"/>
      <dgm:spPr/>
      <dgm:t>
        <a:bodyPr/>
        <a:lstStyle/>
        <a:p>
          <a:pPr rtl="0"/>
          <a:r>
            <a:rPr lang="en-GB" sz="1400" dirty="0">
              <a:latin typeface="Aptos"/>
            </a:rPr>
            <a:t>Structure of the meal e.g. starter ,mains, desserts</a:t>
          </a:r>
        </a:p>
      </dgm:t>
    </dgm:pt>
    <dgm:pt modelId="{8C346187-788D-4710-91A8-8FA1BF63AD50}" type="parTrans" cxnId="{41E8940E-F286-41A4-8FC7-F2D50AC79265}">
      <dgm:prSet/>
      <dgm:spPr/>
      <dgm:t>
        <a:bodyPr/>
        <a:lstStyle/>
        <a:p>
          <a:endParaRPr lang="en-GB"/>
        </a:p>
      </dgm:t>
    </dgm:pt>
    <dgm:pt modelId="{592AD70B-D0B2-4A8E-9F21-71AD04158065}" type="sibTrans" cxnId="{41E8940E-F286-41A4-8FC7-F2D50AC79265}">
      <dgm:prSet/>
      <dgm:spPr/>
      <dgm:t>
        <a:bodyPr/>
        <a:lstStyle/>
        <a:p>
          <a:endParaRPr lang="en-GB"/>
        </a:p>
      </dgm:t>
    </dgm:pt>
    <dgm:pt modelId="{7FE78326-75DF-46F3-ABEA-C554B59F9434}">
      <dgm:prSet phldrT="[Text]" phldr="0" custT="1"/>
      <dgm:spPr/>
      <dgm:t>
        <a:bodyPr/>
        <a:lstStyle/>
        <a:p>
          <a:r>
            <a:rPr lang="en-GB" sz="1400" b="0" dirty="0">
              <a:latin typeface="Aptos"/>
            </a:rPr>
            <a:t>How the food is prepared to survive reheating</a:t>
          </a:r>
        </a:p>
        <a:p>
          <a:endParaRPr lang="en-GB" sz="1100" dirty="0"/>
        </a:p>
      </dgm:t>
    </dgm:pt>
    <dgm:pt modelId="{6F852AC8-07BF-4ADC-96B9-D0CB659C749F}" type="parTrans" cxnId="{872EB9F7-D095-4D4D-8800-88AAD9563057}">
      <dgm:prSet/>
      <dgm:spPr/>
      <dgm:t>
        <a:bodyPr/>
        <a:lstStyle/>
        <a:p>
          <a:endParaRPr lang="en-GB"/>
        </a:p>
      </dgm:t>
    </dgm:pt>
    <dgm:pt modelId="{8FA82F5B-16BC-46BA-9114-F311BB75E363}" type="sibTrans" cxnId="{872EB9F7-D095-4D4D-8800-88AAD9563057}">
      <dgm:prSet/>
      <dgm:spPr/>
      <dgm:t>
        <a:bodyPr/>
        <a:lstStyle/>
        <a:p>
          <a:endParaRPr lang="en-GB"/>
        </a:p>
      </dgm:t>
    </dgm:pt>
    <dgm:pt modelId="{14C9C0D1-1A9B-4EF5-B45E-191CC5F92196}">
      <dgm:prSet phldrT="[Text]" custT="1"/>
      <dgm:spPr/>
      <dgm:t>
        <a:bodyPr/>
        <a:lstStyle/>
        <a:p>
          <a:r>
            <a:rPr lang="en-GB" sz="2000" dirty="0">
              <a:solidFill>
                <a:schemeClr val="tx1"/>
              </a:solidFill>
              <a:latin typeface="Impact" panose="020B0806030902050204"/>
            </a:rPr>
            <a:t>Channel</a:t>
          </a:r>
        </a:p>
        <a:p>
          <a:r>
            <a:rPr lang="en-GB" sz="1400" b="0" dirty="0">
              <a:solidFill>
                <a:schemeClr val="tx1"/>
              </a:solidFill>
              <a:latin typeface="Impact" panose="020B0806030902050204" pitchFamily="34" charset="0"/>
            </a:rPr>
            <a:t>(</a:t>
          </a:r>
          <a:r>
            <a:rPr lang="en-GB" sz="1800" b="0" dirty="0">
              <a:solidFill>
                <a:schemeClr val="tx1"/>
              </a:solidFill>
              <a:latin typeface="Impact" panose="020B0806030902050204" pitchFamily="34" charset="0"/>
            </a:rPr>
            <a:t>the cabin crew&amp; environment</a:t>
          </a:r>
          <a:r>
            <a:rPr lang="en-GB" sz="1100" b="0" dirty="0">
              <a:solidFill>
                <a:schemeClr val="tx1"/>
              </a:solidFill>
              <a:latin typeface="Impact" panose="020B0806030902050204" pitchFamily="34" charset="0"/>
            </a:rPr>
            <a:t>)</a:t>
          </a:r>
        </a:p>
      </dgm:t>
    </dgm:pt>
    <dgm:pt modelId="{3203F768-218B-4E33-99A1-67E72672299D}" type="parTrans" cxnId="{865C0C68-4A16-4603-AAC8-0C367E903F64}">
      <dgm:prSet/>
      <dgm:spPr/>
      <dgm:t>
        <a:bodyPr/>
        <a:lstStyle/>
        <a:p>
          <a:endParaRPr lang="en-GB"/>
        </a:p>
      </dgm:t>
    </dgm:pt>
    <dgm:pt modelId="{ACB73B04-C208-4185-B606-EEC7E854FD4E}" type="sibTrans" cxnId="{865C0C68-4A16-4603-AAC8-0C367E903F64}">
      <dgm:prSet/>
      <dgm:spPr/>
      <dgm:t>
        <a:bodyPr/>
        <a:lstStyle/>
        <a:p>
          <a:endParaRPr lang="en-GB"/>
        </a:p>
      </dgm:t>
    </dgm:pt>
    <dgm:pt modelId="{7D22A5EF-436C-4529-A047-1919687EBC96}">
      <dgm:prSet custT="1"/>
      <dgm:spPr/>
      <dgm:t>
        <a:bodyPr/>
        <a:lstStyle/>
        <a:p>
          <a:r>
            <a:rPr lang="en-GB" sz="2000" dirty="0">
              <a:solidFill>
                <a:schemeClr val="tx1"/>
              </a:solidFill>
              <a:latin typeface="Impact" panose="020B0806030902050204"/>
            </a:rPr>
            <a:t>Receiver (is you the traveller)</a:t>
          </a:r>
        </a:p>
      </dgm:t>
    </dgm:pt>
    <dgm:pt modelId="{E46779E9-E6B6-4D4A-B81F-BBCB4362A75F}" type="sibTrans" cxnId="{626210B5-E942-4185-8806-ED02902D01F4}">
      <dgm:prSet/>
      <dgm:spPr/>
      <dgm:t>
        <a:bodyPr/>
        <a:lstStyle/>
        <a:p>
          <a:endParaRPr lang="en-GB"/>
        </a:p>
      </dgm:t>
    </dgm:pt>
    <dgm:pt modelId="{8354B1AC-0C42-4C06-B26F-FA87CD5AB296}" type="parTrans" cxnId="{626210B5-E942-4185-8806-ED02902D01F4}">
      <dgm:prSet/>
      <dgm:spPr/>
      <dgm:t>
        <a:bodyPr/>
        <a:lstStyle/>
        <a:p>
          <a:endParaRPr lang="en-GB"/>
        </a:p>
      </dgm:t>
    </dgm:pt>
    <dgm:pt modelId="{8843DC96-AD89-400E-AC44-01D2A1AE2E3E}">
      <dgm:prSet custT="1"/>
      <dgm:spPr/>
      <dgm:t>
        <a:bodyPr/>
        <a:lstStyle/>
        <a:p>
          <a:r>
            <a:rPr lang="en-GB" sz="1300" dirty="0">
              <a:latin typeface="Aptos"/>
            </a:rPr>
            <a:t>Touching or smelling the food could you smell the aromas through the cabin and could you feel the </a:t>
          </a:r>
          <a:r>
            <a:rPr lang="en-GB" sz="1300" dirty="0" err="1">
              <a:latin typeface="Aptos"/>
            </a:rPr>
            <a:t>temrature</a:t>
          </a:r>
          <a:r>
            <a:rPr lang="en-GB" sz="1300" dirty="0">
              <a:latin typeface="Aptos"/>
            </a:rPr>
            <a:t> of the food </a:t>
          </a:r>
        </a:p>
        <a:p>
          <a:r>
            <a:rPr lang="en-GB" sz="1300" dirty="0">
              <a:latin typeface="Aptos"/>
            </a:rPr>
            <a:t>Hearing the food /meal cart coming along the cabin aisle and the flight staff asking “chicken or a sandwich”</a:t>
          </a:r>
        </a:p>
        <a:p>
          <a:endParaRPr lang="en-GB" sz="1100" dirty="0"/>
        </a:p>
      </dgm:t>
    </dgm:pt>
    <dgm:pt modelId="{693BE2F5-D73A-459C-88D4-A77D33A200BF}" type="parTrans" cxnId="{5287224D-F4C9-4F14-97A8-3E7469FAF24A}">
      <dgm:prSet/>
      <dgm:spPr/>
      <dgm:t>
        <a:bodyPr/>
        <a:lstStyle/>
        <a:p>
          <a:endParaRPr lang="en-GB"/>
        </a:p>
      </dgm:t>
    </dgm:pt>
    <dgm:pt modelId="{A361EE96-52BE-45EC-AD4D-0A3FC86A18F7}" type="sibTrans" cxnId="{5287224D-F4C9-4F14-97A8-3E7469FAF24A}">
      <dgm:prSet/>
      <dgm:spPr/>
      <dgm:t>
        <a:bodyPr/>
        <a:lstStyle/>
        <a:p>
          <a:endParaRPr lang="en-GB"/>
        </a:p>
      </dgm:t>
    </dgm:pt>
    <dgm:pt modelId="{674A24CC-D8DD-4CD7-97B7-D535CDCA5438}">
      <dgm:prSet custT="1"/>
      <dgm:spPr/>
      <dgm:t>
        <a:bodyPr/>
        <a:lstStyle/>
        <a:p>
          <a:r>
            <a:rPr lang="en-GB" sz="1600" dirty="0">
              <a:latin typeface="Aptos Display"/>
            </a:rPr>
            <a:t>Culture for e.g. a passenger from India would like a different level of spice or  salt in their meal then a passenger from the UK</a:t>
          </a:r>
        </a:p>
        <a:p>
          <a:r>
            <a:rPr lang="en-GB" sz="1600" dirty="0">
              <a:latin typeface="Aptos"/>
            </a:rPr>
            <a:t>Communication skills your ability to communicate dietary options and restrictions </a:t>
          </a:r>
        </a:p>
      </dgm:t>
    </dgm:pt>
    <dgm:pt modelId="{C184FA3B-2AA2-43C9-A979-992BF3FB0116}" type="parTrans" cxnId="{EEA2F92B-F298-4924-A992-2FEC7D4452D0}">
      <dgm:prSet/>
      <dgm:spPr/>
      <dgm:t>
        <a:bodyPr/>
        <a:lstStyle/>
        <a:p>
          <a:endParaRPr lang="en-GB"/>
        </a:p>
      </dgm:t>
    </dgm:pt>
    <dgm:pt modelId="{564B6FF6-BEBB-42A6-A065-6F7D997CF2E2}" type="sibTrans" cxnId="{EEA2F92B-F298-4924-A992-2FEC7D4452D0}">
      <dgm:prSet/>
      <dgm:spPr/>
      <dgm:t>
        <a:bodyPr/>
        <a:lstStyle/>
        <a:p>
          <a:endParaRPr lang="en-GB"/>
        </a:p>
      </dgm:t>
    </dgm:pt>
    <dgm:pt modelId="{3D505770-2600-4967-B2F4-AF3791930A7B}" type="pres">
      <dgm:prSet presAssocID="{A4D4DAFC-17A0-4CFC-BCFA-885903C2F148}" presName="Name0" presStyleCnt="0">
        <dgm:presLayoutVars>
          <dgm:dir/>
          <dgm:animLvl val="lvl"/>
          <dgm:resizeHandles val="exact"/>
        </dgm:presLayoutVars>
      </dgm:prSet>
      <dgm:spPr/>
    </dgm:pt>
    <dgm:pt modelId="{F5CEAC9F-AD24-453E-AA15-C9D3C62D1789}" type="pres">
      <dgm:prSet presAssocID="{7D22A5EF-436C-4529-A047-1919687EBC96}" presName="boxAndChildren" presStyleCnt="0"/>
      <dgm:spPr/>
    </dgm:pt>
    <dgm:pt modelId="{01FB2BF0-A9F0-49DF-920B-8BEFB5A8890F}" type="pres">
      <dgm:prSet presAssocID="{7D22A5EF-436C-4529-A047-1919687EBC96}" presName="parentTextBox" presStyleLbl="alignNode1" presStyleIdx="0" presStyleCnt="4"/>
      <dgm:spPr/>
    </dgm:pt>
    <dgm:pt modelId="{0623FA99-EFC5-49D9-8536-C81C828F03BC}" type="pres">
      <dgm:prSet presAssocID="{7D22A5EF-436C-4529-A047-1919687EBC96}" presName="descendantBox" presStyleLbl="bgAccFollowNode1" presStyleIdx="0" presStyleCnt="4"/>
      <dgm:spPr/>
    </dgm:pt>
    <dgm:pt modelId="{A0ECA280-A21E-4636-A396-CAC51AD567F9}" type="pres">
      <dgm:prSet presAssocID="{ACB73B04-C208-4185-B606-EEC7E854FD4E}" presName="sp" presStyleCnt="0"/>
      <dgm:spPr/>
    </dgm:pt>
    <dgm:pt modelId="{1FF1B8B5-3F2A-4B10-96E0-24112668BA0C}" type="pres">
      <dgm:prSet presAssocID="{14C9C0D1-1A9B-4EF5-B45E-191CC5F92196}" presName="arrowAndChildren" presStyleCnt="0"/>
      <dgm:spPr/>
    </dgm:pt>
    <dgm:pt modelId="{791A8742-21C3-4C8D-915F-5DAB9F2B8A55}" type="pres">
      <dgm:prSet presAssocID="{14C9C0D1-1A9B-4EF5-B45E-191CC5F92196}" presName="parentTextArrow" presStyleLbl="node1" presStyleIdx="0" presStyleCnt="0"/>
      <dgm:spPr/>
    </dgm:pt>
    <dgm:pt modelId="{6D2FE2C6-B5B0-43C5-8909-324094C8112B}" type="pres">
      <dgm:prSet presAssocID="{14C9C0D1-1A9B-4EF5-B45E-191CC5F92196}" presName="arrow" presStyleLbl="alignNode1" presStyleIdx="1" presStyleCnt="4" custLinFactNeighborX="619" custLinFactNeighborY="-1272"/>
      <dgm:spPr/>
    </dgm:pt>
    <dgm:pt modelId="{E9E2A06F-5FCD-431A-8D79-385BF65BDFD7}" type="pres">
      <dgm:prSet presAssocID="{14C9C0D1-1A9B-4EF5-B45E-191CC5F92196}" presName="descendantArrow" presStyleLbl="bgAccFollowNode1" presStyleIdx="1" presStyleCnt="4"/>
      <dgm:spPr/>
    </dgm:pt>
    <dgm:pt modelId="{6A1DB668-E3F8-41C8-BD30-86617B84EF7E}" type="pres">
      <dgm:prSet presAssocID="{B9CFD528-5CE9-4966-9836-A39BAA6F8F0A}" presName="sp" presStyleCnt="0"/>
      <dgm:spPr/>
    </dgm:pt>
    <dgm:pt modelId="{A72E9D2C-32DE-47E4-B18F-CBF7FCD63BA7}" type="pres">
      <dgm:prSet presAssocID="{A83B72C4-7DB6-4042-8260-0B06F1044A28}" presName="arrowAndChildren" presStyleCnt="0"/>
      <dgm:spPr/>
    </dgm:pt>
    <dgm:pt modelId="{5E4DA2C1-46B5-42E8-A343-8C312006844F}" type="pres">
      <dgm:prSet presAssocID="{A83B72C4-7DB6-4042-8260-0B06F1044A28}" presName="parentTextArrow" presStyleLbl="node1" presStyleIdx="0" presStyleCnt="0"/>
      <dgm:spPr/>
    </dgm:pt>
    <dgm:pt modelId="{CF3AAAB7-F527-4C6A-BB6C-7B8DE3BAC6B1}" type="pres">
      <dgm:prSet presAssocID="{A83B72C4-7DB6-4042-8260-0B06F1044A28}" presName="arrow" presStyleLbl="alignNode1" presStyleIdx="2" presStyleCnt="4" custLinFactNeighborX="-1238"/>
      <dgm:spPr/>
    </dgm:pt>
    <dgm:pt modelId="{D21D1DB1-023B-4AE9-8C2D-CFCE7B36C040}" type="pres">
      <dgm:prSet presAssocID="{A83B72C4-7DB6-4042-8260-0B06F1044A28}" presName="descendantArrow" presStyleLbl="bgAccFollowNode1" presStyleIdx="2" presStyleCnt="4" custLinFactNeighborX="-619"/>
      <dgm:spPr/>
    </dgm:pt>
    <dgm:pt modelId="{4AD692F6-E66E-432B-8587-560B7F31F48B}" type="pres">
      <dgm:prSet presAssocID="{608484EB-1FC8-4E9D-90A8-28F17FEBD9CB}" presName="sp" presStyleCnt="0"/>
      <dgm:spPr/>
    </dgm:pt>
    <dgm:pt modelId="{5C2C2FB5-C5D3-4121-A072-3EDB292FE347}" type="pres">
      <dgm:prSet presAssocID="{0873DDE5-9CFC-4550-949B-8D022FCB75B8}" presName="arrowAndChildren" presStyleCnt="0"/>
      <dgm:spPr/>
    </dgm:pt>
    <dgm:pt modelId="{4973C201-D189-4627-A82F-E8ADC042FF0C}" type="pres">
      <dgm:prSet presAssocID="{0873DDE5-9CFC-4550-949B-8D022FCB75B8}" presName="parentTextArrow" presStyleLbl="node1" presStyleIdx="0" presStyleCnt="0"/>
      <dgm:spPr/>
    </dgm:pt>
    <dgm:pt modelId="{602E5403-32EC-45B8-B284-74D330E98C7A}" type="pres">
      <dgm:prSet presAssocID="{0873DDE5-9CFC-4550-949B-8D022FCB75B8}" presName="arrow" presStyleLbl="alignNode1" presStyleIdx="3" presStyleCnt="4"/>
      <dgm:spPr/>
    </dgm:pt>
    <dgm:pt modelId="{B4BEBA05-F0ED-4FED-9FC0-E05E4B444A88}" type="pres">
      <dgm:prSet presAssocID="{0873DDE5-9CFC-4550-949B-8D022FCB75B8}" presName="descendantArrow" presStyleLbl="bgAccFollowNode1" presStyleIdx="3" presStyleCnt="4" custLinFactNeighborX="0" custLinFactNeighborY="1957"/>
      <dgm:spPr/>
    </dgm:pt>
  </dgm:ptLst>
  <dgm:cxnLst>
    <dgm:cxn modelId="{779E3D03-D4BF-45D9-A812-70B2ADA16410}" type="presOf" srcId="{14C9C0D1-1A9B-4EF5-B45E-191CC5F92196}" destId="{791A8742-21C3-4C8D-915F-5DAB9F2B8A55}" srcOrd="0" destOrd="0" presId="urn:microsoft.com/office/officeart/2016/7/layout/VerticalDownArrowProcess"/>
    <dgm:cxn modelId="{9CF1F304-F013-40F2-9165-A2CFC21CC4DD}" type="presOf" srcId="{2CD383EE-14C1-4307-BD6A-53EC09876C1F}" destId="{B4BEBA05-F0ED-4FED-9FC0-E05E4B444A88}" srcOrd="0" destOrd="1" presId="urn:microsoft.com/office/officeart/2016/7/layout/VerticalDownArrowProcess"/>
    <dgm:cxn modelId="{41F81008-E02C-48D7-AA7C-FAFBE5BD4DF2}" type="presOf" srcId="{7FE78326-75DF-46F3-ABEA-C554B59F9434}" destId="{D21D1DB1-023B-4AE9-8C2D-CFCE7B36C040}" srcOrd="0" destOrd="1" presId="urn:microsoft.com/office/officeart/2016/7/layout/VerticalDownArrowProcess"/>
    <dgm:cxn modelId="{41E8940E-F286-41A4-8FC7-F2D50AC79265}" srcId="{A83B72C4-7DB6-4042-8260-0B06F1044A28}" destId="{FAF1DBE0-2E04-419F-8EFE-43758CB04249}" srcOrd="0" destOrd="0" parTransId="{8C346187-788D-4710-91A8-8FA1BF63AD50}" sibTransId="{592AD70B-D0B2-4A8E-9F21-71AD04158065}"/>
    <dgm:cxn modelId="{DC976417-48D3-4CA0-8880-5E536D817612}" srcId="{A4D4DAFC-17A0-4CFC-BCFA-885903C2F148}" destId="{A83B72C4-7DB6-4042-8260-0B06F1044A28}" srcOrd="1" destOrd="0" parTransId="{BBF778B6-0A8F-4FC2-8A6A-72DECAA0A59F}" sibTransId="{B9CFD528-5CE9-4966-9836-A39BAA6F8F0A}"/>
    <dgm:cxn modelId="{27839324-51E4-479E-A8E6-535F2EC4BBEA}" type="presOf" srcId="{A83B72C4-7DB6-4042-8260-0B06F1044A28}" destId="{5E4DA2C1-46B5-42E8-A343-8C312006844F}" srcOrd="0" destOrd="0" presId="urn:microsoft.com/office/officeart/2016/7/layout/VerticalDownArrowProcess"/>
    <dgm:cxn modelId="{EEA2F92B-F298-4924-A992-2FEC7D4452D0}" srcId="{7D22A5EF-436C-4529-A047-1919687EBC96}" destId="{674A24CC-D8DD-4CD7-97B7-D535CDCA5438}" srcOrd="0" destOrd="0" parTransId="{C184FA3B-2AA2-43C9-A979-992BF3FB0116}" sibTransId="{564B6FF6-BEBB-42A6-A065-6F7D997CF2E2}"/>
    <dgm:cxn modelId="{00810F3C-AE65-4E44-A13F-C125BC06D672}" type="presOf" srcId="{674A24CC-D8DD-4CD7-97B7-D535CDCA5438}" destId="{0623FA99-EFC5-49D9-8536-C81C828F03BC}" srcOrd="0" destOrd="0" presId="urn:microsoft.com/office/officeart/2016/7/layout/VerticalDownArrowProcess"/>
    <dgm:cxn modelId="{7C84CF5C-00EE-421D-9CCA-358C93E8774D}" type="presOf" srcId="{181CBF9D-C220-420F-AEEE-1DF44B8669B5}" destId="{B4BEBA05-F0ED-4FED-9FC0-E05E4B444A88}" srcOrd="0" destOrd="0" presId="urn:microsoft.com/office/officeart/2016/7/layout/VerticalDownArrowProcess"/>
    <dgm:cxn modelId="{453F4D64-DD59-4461-8939-6E9D5A8C3166}" type="presOf" srcId="{0873DDE5-9CFC-4550-949B-8D022FCB75B8}" destId="{4973C201-D189-4627-A82F-E8ADC042FF0C}" srcOrd="0" destOrd="0" presId="urn:microsoft.com/office/officeart/2016/7/layout/VerticalDownArrowProcess"/>
    <dgm:cxn modelId="{865C0C68-4A16-4603-AAC8-0C367E903F64}" srcId="{A4D4DAFC-17A0-4CFC-BCFA-885903C2F148}" destId="{14C9C0D1-1A9B-4EF5-B45E-191CC5F92196}" srcOrd="2" destOrd="0" parTransId="{3203F768-218B-4E33-99A1-67E72672299D}" sibTransId="{ACB73B04-C208-4185-B606-EEC7E854FD4E}"/>
    <dgm:cxn modelId="{5287224D-F4C9-4F14-97A8-3E7469FAF24A}" srcId="{14C9C0D1-1A9B-4EF5-B45E-191CC5F92196}" destId="{8843DC96-AD89-400E-AC44-01D2A1AE2E3E}" srcOrd="0" destOrd="0" parTransId="{693BE2F5-D73A-459C-88D4-A77D33A200BF}" sibTransId="{A361EE96-52BE-45EC-AD4D-0A3FC86A18F7}"/>
    <dgm:cxn modelId="{92B7AF70-E7B5-4804-A692-324AEAD72583}" type="presOf" srcId="{8843DC96-AD89-400E-AC44-01D2A1AE2E3E}" destId="{E9E2A06F-5FCD-431A-8D79-385BF65BDFD7}" srcOrd="0" destOrd="0" presId="urn:microsoft.com/office/officeart/2016/7/layout/VerticalDownArrowProcess"/>
    <dgm:cxn modelId="{06853E78-3FD2-4551-86E9-053582951281}" type="presOf" srcId="{A4D4DAFC-17A0-4CFC-BCFA-885903C2F148}" destId="{3D505770-2600-4967-B2F4-AF3791930A7B}" srcOrd="0" destOrd="0" presId="urn:microsoft.com/office/officeart/2016/7/layout/VerticalDownArrowProcess"/>
    <dgm:cxn modelId="{58F24259-5290-48E1-BFB9-6C43A6D33735}" srcId="{0873DDE5-9CFC-4550-949B-8D022FCB75B8}" destId="{2CD383EE-14C1-4307-BD6A-53EC09876C1F}" srcOrd="1" destOrd="0" parTransId="{F2344ABF-246A-467E-A2D0-2E4274052546}" sibTransId="{3C382C25-72D1-4794-8187-81507E361B18}"/>
    <dgm:cxn modelId="{C59F997B-038F-4E24-B96E-D5C4A5B5E49F}" srcId="{0873DDE5-9CFC-4550-949B-8D022FCB75B8}" destId="{181CBF9D-C220-420F-AEEE-1DF44B8669B5}" srcOrd="0" destOrd="0" parTransId="{D63F0AC7-FAFA-40D8-B9D1-9AED6FFDEF3E}" sibTransId="{098D9C38-C43C-4713-81BB-B4850648AF61}"/>
    <dgm:cxn modelId="{4F2EE784-1483-48AA-99DD-A7FA50D0A726}" type="presOf" srcId="{14C9C0D1-1A9B-4EF5-B45E-191CC5F92196}" destId="{6D2FE2C6-B5B0-43C5-8909-324094C8112B}" srcOrd="1" destOrd="0" presId="urn:microsoft.com/office/officeart/2016/7/layout/VerticalDownArrowProcess"/>
    <dgm:cxn modelId="{7DF205A6-4C62-43B2-9B89-9F4D074E076A}" type="presOf" srcId="{A83B72C4-7DB6-4042-8260-0B06F1044A28}" destId="{CF3AAAB7-F527-4C6A-BB6C-7B8DE3BAC6B1}" srcOrd="1" destOrd="0" presId="urn:microsoft.com/office/officeart/2016/7/layout/VerticalDownArrowProcess"/>
    <dgm:cxn modelId="{626210B5-E942-4185-8806-ED02902D01F4}" srcId="{A4D4DAFC-17A0-4CFC-BCFA-885903C2F148}" destId="{7D22A5EF-436C-4529-A047-1919687EBC96}" srcOrd="3" destOrd="0" parTransId="{8354B1AC-0C42-4C06-B26F-FA87CD5AB296}" sibTransId="{E46779E9-E6B6-4D4A-B81F-BBCB4362A75F}"/>
    <dgm:cxn modelId="{580410B7-AB11-40C8-BA36-EBC33EA9082A}" type="presOf" srcId="{7D22A5EF-436C-4529-A047-1919687EBC96}" destId="{01FB2BF0-A9F0-49DF-920B-8BEFB5A8890F}" srcOrd="0" destOrd="0" presId="urn:microsoft.com/office/officeart/2016/7/layout/VerticalDownArrowProcess"/>
    <dgm:cxn modelId="{77C41EBE-EAB4-4A9A-B47C-0A79366A9D60}" srcId="{A4D4DAFC-17A0-4CFC-BCFA-885903C2F148}" destId="{0873DDE5-9CFC-4550-949B-8D022FCB75B8}" srcOrd="0" destOrd="0" parTransId="{D3F7BB81-355A-4211-A5B0-92BEFCF31501}" sibTransId="{608484EB-1FC8-4E9D-90A8-28F17FEBD9CB}"/>
    <dgm:cxn modelId="{BC6790D7-DE6E-4497-AAC8-AD92F406293A}" type="presOf" srcId="{FAF1DBE0-2E04-419F-8EFE-43758CB04249}" destId="{D21D1DB1-023B-4AE9-8C2D-CFCE7B36C040}" srcOrd="0" destOrd="0" presId="urn:microsoft.com/office/officeart/2016/7/layout/VerticalDownArrowProcess"/>
    <dgm:cxn modelId="{3842C7F1-4DB0-473D-A2F3-31D5CB17AE04}" type="presOf" srcId="{0873DDE5-9CFC-4550-949B-8D022FCB75B8}" destId="{602E5403-32EC-45B8-B284-74D330E98C7A}" srcOrd="1" destOrd="0" presId="urn:microsoft.com/office/officeart/2016/7/layout/VerticalDownArrowProcess"/>
    <dgm:cxn modelId="{872EB9F7-D095-4D4D-8800-88AAD9563057}" srcId="{A83B72C4-7DB6-4042-8260-0B06F1044A28}" destId="{7FE78326-75DF-46F3-ABEA-C554B59F9434}" srcOrd="1" destOrd="0" parTransId="{6F852AC8-07BF-4ADC-96B9-D0CB659C749F}" sibTransId="{8FA82F5B-16BC-46BA-9114-F311BB75E363}"/>
    <dgm:cxn modelId="{E93759B1-9A38-4363-9F62-ADC9B30F314F}" type="presParOf" srcId="{3D505770-2600-4967-B2F4-AF3791930A7B}" destId="{F5CEAC9F-AD24-453E-AA15-C9D3C62D1789}" srcOrd="0" destOrd="0" presId="urn:microsoft.com/office/officeart/2016/7/layout/VerticalDownArrowProcess"/>
    <dgm:cxn modelId="{3B5E58E2-1C4F-4467-B6FF-7C88A5D77593}" type="presParOf" srcId="{F5CEAC9F-AD24-453E-AA15-C9D3C62D1789}" destId="{01FB2BF0-A9F0-49DF-920B-8BEFB5A8890F}" srcOrd="0" destOrd="0" presId="urn:microsoft.com/office/officeart/2016/7/layout/VerticalDownArrowProcess"/>
    <dgm:cxn modelId="{B26339E0-D4FE-4804-A9CD-0400D37760D2}" type="presParOf" srcId="{F5CEAC9F-AD24-453E-AA15-C9D3C62D1789}" destId="{0623FA99-EFC5-49D9-8536-C81C828F03BC}" srcOrd="1" destOrd="0" presId="urn:microsoft.com/office/officeart/2016/7/layout/VerticalDownArrowProcess"/>
    <dgm:cxn modelId="{B3B85E9B-B9EB-4F3A-A4EE-5596C46334FD}" type="presParOf" srcId="{3D505770-2600-4967-B2F4-AF3791930A7B}" destId="{A0ECA280-A21E-4636-A396-CAC51AD567F9}" srcOrd="1" destOrd="0" presId="urn:microsoft.com/office/officeart/2016/7/layout/VerticalDownArrowProcess"/>
    <dgm:cxn modelId="{0A5D586E-6F59-4B74-85F0-8AEED60D3B45}" type="presParOf" srcId="{3D505770-2600-4967-B2F4-AF3791930A7B}" destId="{1FF1B8B5-3F2A-4B10-96E0-24112668BA0C}" srcOrd="2" destOrd="0" presId="urn:microsoft.com/office/officeart/2016/7/layout/VerticalDownArrowProcess"/>
    <dgm:cxn modelId="{35B4D0AB-5183-476A-86DE-32C4A8069704}" type="presParOf" srcId="{1FF1B8B5-3F2A-4B10-96E0-24112668BA0C}" destId="{791A8742-21C3-4C8D-915F-5DAB9F2B8A55}" srcOrd="0" destOrd="0" presId="urn:microsoft.com/office/officeart/2016/7/layout/VerticalDownArrowProcess"/>
    <dgm:cxn modelId="{23B704C7-3CA6-4A0F-9B13-9F4BF10C2F04}" type="presParOf" srcId="{1FF1B8B5-3F2A-4B10-96E0-24112668BA0C}" destId="{6D2FE2C6-B5B0-43C5-8909-324094C8112B}" srcOrd="1" destOrd="0" presId="urn:microsoft.com/office/officeart/2016/7/layout/VerticalDownArrowProcess"/>
    <dgm:cxn modelId="{DD8B2665-FEC6-458D-9242-3CC13DC7DCE2}" type="presParOf" srcId="{1FF1B8B5-3F2A-4B10-96E0-24112668BA0C}" destId="{E9E2A06F-5FCD-431A-8D79-385BF65BDFD7}" srcOrd="2" destOrd="0" presId="urn:microsoft.com/office/officeart/2016/7/layout/VerticalDownArrowProcess"/>
    <dgm:cxn modelId="{441B3973-4E01-4847-B0E2-80AC545FB261}" type="presParOf" srcId="{3D505770-2600-4967-B2F4-AF3791930A7B}" destId="{6A1DB668-E3F8-41C8-BD30-86617B84EF7E}" srcOrd="3" destOrd="0" presId="urn:microsoft.com/office/officeart/2016/7/layout/VerticalDownArrowProcess"/>
    <dgm:cxn modelId="{988B2562-7ABB-41A4-9C0C-F9759B1BDC2B}" type="presParOf" srcId="{3D505770-2600-4967-B2F4-AF3791930A7B}" destId="{A72E9D2C-32DE-47E4-B18F-CBF7FCD63BA7}" srcOrd="4" destOrd="0" presId="urn:microsoft.com/office/officeart/2016/7/layout/VerticalDownArrowProcess"/>
    <dgm:cxn modelId="{58323720-F53A-4504-B256-BD432AB9F03C}" type="presParOf" srcId="{A72E9D2C-32DE-47E4-B18F-CBF7FCD63BA7}" destId="{5E4DA2C1-46B5-42E8-A343-8C312006844F}" srcOrd="0" destOrd="0" presId="urn:microsoft.com/office/officeart/2016/7/layout/VerticalDownArrowProcess"/>
    <dgm:cxn modelId="{5135B8B1-ED43-4FB7-BBD8-716DB861628B}" type="presParOf" srcId="{A72E9D2C-32DE-47E4-B18F-CBF7FCD63BA7}" destId="{CF3AAAB7-F527-4C6A-BB6C-7B8DE3BAC6B1}" srcOrd="1" destOrd="0" presId="urn:microsoft.com/office/officeart/2016/7/layout/VerticalDownArrowProcess"/>
    <dgm:cxn modelId="{0AD1B8C6-11D3-4C16-A1B6-7E9982D8E9FF}" type="presParOf" srcId="{A72E9D2C-32DE-47E4-B18F-CBF7FCD63BA7}" destId="{D21D1DB1-023B-4AE9-8C2D-CFCE7B36C040}" srcOrd="2" destOrd="0" presId="urn:microsoft.com/office/officeart/2016/7/layout/VerticalDownArrowProcess"/>
    <dgm:cxn modelId="{F31F266C-7427-42B3-B162-5127186F8184}" type="presParOf" srcId="{3D505770-2600-4967-B2F4-AF3791930A7B}" destId="{4AD692F6-E66E-432B-8587-560B7F31F48B}" srcOrd="5" destOrd="0" presId="urn:microsoft.com/office/officeart/2016/7/layout/VerticalDownArrowProcess"/>
    <dgm:cxn modelId="{B1A7C7A2-55DF-490C-A90B-7F5A6658945E}" type="presParOf" srcId="{3D505770-2600-4967-B2F4-AF3791930A7B}" destId="{5C2C2FB5-C5D3-4121-A072-3EDB292FE347}" srcOrd="6" destOrd="0" presId="urn:microsoft.com/office/officeart/2016/7/layout/VerticalDownArrowProcess"/>
    <dgm:cxn modelId="{198F525B-C70B-470F-A6D2-DB4F5EC0190D}" type="presParOf" srcId="{5C2C2FB5-C5D3-4121-A072-3EDB292FE347}" destId="{4973C201-D189-4627-A82F-E8ADC042FF0C}" srcOrd="0" destOrd="0" presId="urn:microsoft.com/office/officeart/2016/7/layout/VerticalDownArrowProcess"/>
    <dgm:cxn modelId="{B4D25E7C-5D58-4B40-816E-1FA1BAD55A13}" type="presParOf" srcId="{5C2C2FB5-C5D3-4121-A072-3EDB292FE347}" destId="{602E5403-32EC-45B8-B284-74D330E98C7A}" srcOrd="1" destOrd="0" presId="urn:microsoft.com/office/officeart/2016/7/layout/VerticalDownArrowProcess"/>
    <dgm:cxn modelId="{E36A6543-3452-4019-9C85-5FC78EA44AF4}" type="presParOf" srcId="{5C2C2FB5-C5D3-4121-A072-3EDB292FE347}" destId="{B4BEBA05-F0ED-4FED-9FC0-E05E4B444A88}" srcOrd="2" destOrd="0" presId="urn:microsoft.com/office/officeart/2016/7/layout/VerticalDownArrowProcess"/>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A9277252-35F9-48AC-8D4E-45F5FC1824BD}" type="doc">
      <dgm:prSet loTypeId="urn:microsoft.com/office/officeart/2005/8/layout/vProcess5" loCatId="process" qsTypeId="urn:microsoft.com/office/officeart/2005/8/quickstyle/simple1" qsCatId="simple" csTypeId="urn:microsoft.com/office/officeart/2005/8/colors/colorful1" csCatId="colorful" phldr="1"/>
      <dgm:spPr/>
      <dgm:t>
        <a:bodyPr/>
        <a:lstStyle/>
        <a:p>
          <a:endParaRPr lang="en-US"/>
        </a:p>
      </dgm:t>
    </dgm:pt>
    <dgm:pt modelId="{F1533A3E-91AB-4D33-A83E-8C2F32444D1D}">
      <dgm:prSet custT="1"/>
      <dgm:spPr/>
      <dgm:t>
        <a:bodyPr/>
        <a:lstStyle/>
        <a:p>
          <a:pPr>
            <a:defRPr cap="all"/>
          </a:pPr>
          <a:r>
            <a:rPr lang="en-US" sz="1400" dirty="0">
              <a:solidFill>
                <a:schemeClr val="tx1"/>
              </a:solidFill>
            </a:rPr>
            <a:t>Training improvements and hygiene induction</a:t>
          </a:r>
        </a:p>
      </dgm:t>
    </dgm:pt>
    <dgm:pt modelId="{46FEE7B3-C6EA-4520-98A1-55A951667B66}" type="parTrans" cxnId="{FE1527FF-B979-45BB-8D63-5F7E7C65597A}">
      <dgm:prSet/>
      <dgm:spPr/>
      <dgm:t>
        <a:bodyPr/>
        <a:lstStyle/>
        <a:p>
          <a:endParaRPr lang="en-US"/>
        </a:p>
      </dgm:t>
    </dgm:pt>
    <dgm:pt modelId="{AADC4552-FB6F-400C-AD8B-E40075BC08A7}" type="sibTrans" cxnId="{FE1527FF-B979-45BB-8D63-5F7E7C65597A}">
      <dgm:prSet/>
      <dgm:spPr/>
      <dgm:t>
        <a:bodyPr/>
        <a:lstStyle/>
        <a:p>
          <a:endParaRPr lang="en-US"/>
        </a:p>
      </dgm:t>
    </dgm:pt>
    <dgm:pt modelId="{B8A55620-8FD6-46DB-85D1-80000E17DB11}">
      <dgm:prSet custT="1"/>
      <dgm:spPr/>
      <dgm:t>
        <a:bodyPr/>
        <a:lstStyle/>
        <a:p>
          <a:pPr>
            <a:defRPr cap="all"/>
          </a:pPr>
          <a:r>
            <a:rPr lang="en-US" sz="1400" dirty="0">
              <a:solidFill>
                <a:schemeClr val="tx1"/>
              </a:solidFill>
            </a:rPr>
            <a:t>Pair younger workers with an older one as they understand better</a:t>
          </a:r>
        </a:p>
      </dgm:t>
    </dgm:pt>
    <dgm:pt modelId="{73C74123-52A2-4094-BA44-3E6F2CC18D45}" type="parTrans" cxnId="{1C59EE3A-5850-4EE0-8D35-1B6FDA76AD63}">
      <dgm:prSet/>
      <dgm:spPr/>
      <dgm:t>
        <a:bodyPr/>
        <a:lstStyle/>
        <a:p>
          <a:endParaRPr lang="en-US"/>
        </a:p>
      </dgm:t>
    </dgm:pt>
    <dgm:pt modelId="{FEB34B02-7A4D-4532-8E04-4992FBEF8104}" type="sibTrans" cxnId="{1C59EE3A-5850-4EE0-8D35-1B6FDA76AD63}">
      <dgm:prSet/>
      <dgm:spPr/>
      <dgm:t>
        <a:bodyPr/>
        <a:lstStyle/>
        <a:p>
          <a:endParaRPr lang="en-US"/>
        </a:p>
      </dgm:t>
    </dgm:pt>
    <dgm:pt modelId="{5766EF7B-9CFA-41AA-B00F-877C3CCCFF53}">
      <dgm:prSet custT="1"/>
      <dgm:spPr/>
      <dgm:t>
        <a:bodyPr/>
        <a:lstStyle/>
        <a:p>
          <a:pPr>
            <a:defRPr cap="all"/>
          </a:pPr>
          <a:r>
            <a:rPr lang="en-US" sz="1400" dirty="0">
              <a:solidFill>
                <a:schemeClr val="tx1"/>
              </a:solidFill>
            </a:rPr>
            <a:t>Demonstration of using machinery as the Machines are very noisy</a:t>
          </a:r>
        </a:p>
      </dgm:t>
    </dgm:pt>
    <dgm:pt modelId="{7EE0DB98-E0BF-45C6-9F39-69053D8C7506}" type="parTrans" cxnId="{C221DCDA-AFA9-41AF-817F-179EBA78BFAA}">
      <dgm:prSet/>
      <dgm:spPr/>
      <dgm:t>
        <a:bodyPr/>
        <a:lstStyle/>
        <a:p>
          <a:endParaRPr lang="en-US"/>
        </a:p>
      </dgm:t>
    </dgm:pt>
    <dgm:pt modelId="{4042262F-1F22-4FBB-9644-39AE095E933B}" type="sibTrans" cxnId="{C221DCDA-AFA9-41AF-817F-179EBA78BFAA}">
      <dgm:prSet/>
      <dgm:spPr/>
      <dgm:t>
        <a:bodyPr/>
        <a:lstStyle/>
        <a:p>
          <a:endParaRPr lang="en-US"/>
        </a:p>
      </dgm:t>
    </dgm:pt>
    <dgm:pt modelId="{99455971-9B85-4927-A362-901311F25357}">
      <dgm:prSet custT="1"/>
      <dgm:spPr/>
      <dgm:t>
        <a:bodyPr/>
        <a:lstStyle/>
        <a:p>
          <a:pPr>
            <a:defRPr cap="all"/>
          </a:pPr>
          <a:r>
            <a:rPr lang="en-US" sz="1400" dirty="0">
              <a:solidFill>
                <a:schemeClr val="tx1"/>
              </a:solidFill>
            </a:rPr>
            <a:t>Improving the environment by noise reduction and putting more signs up</a:t>
          </a:r>
        </a:p>
      </dgm:t>
    </dgm:pt>
    <dgm:pt modelId="{B998E145-0610-4DCA-8C3F-AEAD1E729491}" type="parTrans" cxnId="{D9D6C61F-3843-4F51-84E7-5392D7B8C69E}">
      <dgm:prSet/>
      <dgm:spPr/>
      <dgm:t>
        <a:bodyPr/>
        <a:lstStyle/>
        <a:p>
          <a:endParaRPr lang="en-US"/>
        </a:p>
      </dgm:t>
    </dgm:pt>
    <dgm:pt modelId="{AC7680E5-FE2D-4C6D-8E74-ECC29F760347}" type="sibTrans" cxnId="{D9D6C61F-3843-4F51-84E7-5392D7B8C69E}">
      <dgm:prSet/>
      <dgm:spPr/>
      <dgm:t>
        <a:bodyPr/>
        <a:lstStyle/>
        <a:p>
          <a:endParaRPr lang="en-US"/>
        </a:p>
      </dgm:t>
    </dgm:pt>
    <dgm:pt modelId="{DE3F88DD-BD6B-425C-801B-92B1E9455E06}">
      <dgm:prSet custT="1"/>
      <dgm:spPr/>
      <dgm:t>
        <a:bodyPr/>
        <a:lstStyle/>
        <a:p>
          <a:pPr>
            <a:defRPr cap="all"/>
          </a:pPr>
          <a:r>
            <a:rPr lang="en-US" sz="1400" dirty="0">
              <a:solidFill>
                <a:schemeClr val="tx1"/>
              </a:solidFill>
            </a:rPr>
            <a:t>Creating a area/space where you can go and talk about situations on the premises</a:t>
          </a:r>
        </a:p>
      </dgm:t>
    </dgm:pt>
    <dgm:pt modelId="{F03A46A2-8195-4672-9AFA-2D5DE95764A5}" type="parTrans" cxnId="{7DFE5C76-1F71-4EC3-A3B3-4A9777E928CE}">
      <dgm:prSet/>
      <dgm:spPr/>
      <dgm:t>
        <a:bodyPr/>
        <a:lstStyle/>
        <a:p>
          <a:endParaRPr lang="en-US"/>
        </a:p>
      </dgm:t>
    </dgm:pt>
    <dgm:pt modelId="{5D17E9E4-CE4D-4184-9AB0-C1B435007627}" type="sibTrans" cxnId="{7DFE5C76-1F71-4EC3-A3B3-4A9777E928CE}">
      <dgm:prSet/>
      <dgm:spPr/>
      <dgm:t>
        <a:bodyPr/>
        <a:lstStyle/>
        <a:p>
          <a:endParaRPr lang="en-US"/>
        </a:p>
      </dgm:t>
    </dgm:pt>
    <dgm:pt modelId="{8F24B451-F233-4911-AED9-103BCCB54D9F}" type="pres">
      <dgm:prSet presAssocID="{A9277252-35F9-48AC-8D4E-45F5FC1824BD}" presName="outerComposite" presStyleCnt="0">
        <dgm:presLayoutVars>
          <dgm:chMax val="5"/>
          <dgm:dir/>
          <dgm:resizeHandles val="exact"/>
        </dgm:presLayoutVars>
      </dgm:prSet>
      <dgm:spPr/>
    </dgm:pt>
    <dgm:pt modelId="{E4A73B83-2B5D-4F4B-A11A-BA71D4FAD38E}" type="pres">
      <dgm:prSet presAssocID="{A9277252-35F9-48AC-8D4E-45F5FC1824BD}" presName="dummyMaxCanvas" presStyleCnt="0">
        <dgm:presLayoutVars/>
      </dgm:prSet>
      <dgm:spPr/>
    </dgm:pt>
    <dgm:pt modelId="{55708714-EC1B-48EB-A438-685DD4237534}" type="pres">
      <dgm:prSet presAssocID="{A9277252-35F9-48AC-8D4E-45F5FC1824BD}" presName="FiveNodes_1" presStyleLbl="node1" presStyleIdx="0" presStyleCnt="5">
        <dgm:presLayoutVars>
          <dgm:bulletEnabled val="1"/>
        </dgm:presLayoutVars>
      </dgm:prSet>
      <dgm:spPr/>
    </dgm:pt>
    <dgm:pt modelId="{BB3542D8-FB2F-4186-9F04-FA480A36C169}" type="pres">
      <dgm:prSet presAssocID="{A9277252-35F9-48AC-8D4E-45F5FC1824BD}" presName="FiveNodes_2" presStyleLbl="node1" presStyleIdx="1" presStyleCnt="5">
        <dgm:presLayoutVars>
          <dgm:bulletEnabled val="1"/>
        </dgm:presLayoutVars>
      </dgm:prSet>
      <dgm:spPr/>
    </dgm:pt>
    <dgm:pt modelId="{237E8581-5A9F-44D0-A534-1AB8C1422B6D}" type="pres">
      <dgm:prSet presAssocID="{A9277252-35F9-48AC-8D4E-45F5FC1824BD}" presName="FiveNodes_3" presStyleLbl="node1" presStyleIdx="2" presStyleCnt="5">
        <dgm:presLayoutVars>
          <dgm:bulletEnabled val="1"/>
        </dgm:presLayoutVars>
      </dgm:prSet>
      <dgm:spPr/>
    </dgm:pt>
    <dgm:pt modelId="{9983E624-3270-4353-98CE-2A43C2A16B24}" type="pres">
      <dgm:prSet presAssocID="{A9277252-35F9-48AC-8D4E-45F5FC1824BD}" presName="FiveNodes_4" presStyleLbl="node1" presStyleIdx="3" presStyleCnt="5">
        <dgm:presLayoutVars>
          <dgm:bulletEnabled val="1"/>
        </dgm:presLayoutVars>
      </dgm:prSet>
      <dgm:spPr/>
    </dgm:pt>
    <dgm:pt modelId="{A536A1E7-A0D5-4D7E-B8E9-7D7A71C61AB6}" type="pres">
      <dgm:prSet presAssocID="{A9277252-35F9-48AC-8D4E-45F5FC1824BD}" presName="FiveNodes_5" presStyleLbl="node1" presStyleIdx="4" presStyleCnt="5">
        <dgm:presLayoutVars>
          <dgm:bulletEnabled val="1"/>
        </dgm:presLayoutVars>
      </dgm:prSet>
      <dgm:spPr/>
    </dgm:pt>
    <dgm:pt modelId="{162629F6-AE2D-4302-AC37-C135EB5C7556}" type="pres">
      <dgm:prSet presAssocID="{A9277252-35F9-48AC-8D4E-45F5FC1824BD}" presName="FiveConn_1-2" presStyleLbl="fgAccFollowNode1" presStyleIdx="0" presStyleCnt="4">
        <dgm:presLayoutVars>
          <dgm:bulletEnabled val="1"/>
        </dgm:presLayoutVars>
      </dgm:prSet>
      <dgm:spPr/>
    </dgm:pt>
    <dgm:pt modelId="{D35AF7F7-2C70-4129-B86F-401CCA4B9976}" type="pres">
      <dgm:prSet presAssocID="{A9277252-35F9-48AC-8D4E-45F5FC1824BD}" presName="FiveConn_2-3" presStyleLbl="fgAccFollowNode1" presStyleIdx="1" presStyleCnt="4">
        <dgm:presLayoutVars>
          <dgm:bulletEnabled val="1"/>
        </dgm:presLayoutVars>
      </dgm:prSet>
      <dgm:spPr/>
    </dgm:pt>
    <dgm:pt modelId="{D04F6A30-7C07-4DD3-A399-E56A5CE9ED0D}" type="pres">
      <dgm:prSet presAssocID="{A9277252-35F9-48AC-8D4E-45F5FC1824BD}" presName="FiveConn_3-4" presStyleLbl="fgAccFollowNode1" presStyleIdx="2" presStyleCnt="4">
        <dgm:presLayoutVars>
          <dgm:bulletEnabled val="1"/>
        </dgm:presLayoutVars>
      </dgm:prSet>
      <dgm:spPr/>
    </dgm:pt>
    <dgm:pt modelId="{41419C20-4CB6-4610-B6DE-C285DAE35882}" type="pres">
      <dgm:prSet presAssocID="{A9277252-35F9-48AC-8D4E-45F5FC1824BD}" presName="FiveConn_4-5" presStyleLbl="fgAccFollowNode1" presStyleIdx="3" presStyleCnt="4">
        <dgm:presLayoutVars>
          <dgm:bulletEnabled val="1"/>
        </dgm:presLayoutVars>
      </dgm:prSet>
      <dgm:spPr/>
    </dgm:pt>
    <dgm:pt modelId="{54BF5241-33B3-48E8-AD12-A335826FCBDA}" type="pres">
      <dgm:prSet presAssocID="{A9277252-35F9-48AC-8D4E-45F5FC1824BD}" presName="FiveNodes_1_text" presStyleLbl="node1" presStyleIdx="4" presStyleCnt="5">
        <dgm:presLayoutVars>
          <dgm:bulletEnabled val="1"/>
        </dgm:presLayoutVars>
      </dgm:prSet>
      <dgm:spPr/>
    </dgm:pt>
    <dgm:pt modelId="{71F308D3-7BF8-4E3C-9303-E5C559EE6DFD}" type="pres">
      <dgm:prSet presAssocID="{A9277252-35F9-48AC-8D4E-45F5FC1824BD}" presName="FiveNodes_2_text" presStyleLbl="node1" presStyleIdx="4" presStyleCnt="5">
        <dgm:presLayoutVars>
          <dgm:bulletEnabled val="1"/>
        </dgm:presLayoutVars>
      </dgm:prSet>
      <dgm:spPr/>
    </dgm:pt>
    <dgm:pt modelId="{675E90A6-C506-424F-BCCF-8CD58DA08A87}" type="pres">
      <dgm:prSet presAssocID="{A9277252-35F9-48AC-8D4E-45F5FC1824BD}" presName="FiveNodes_3_text" presStyleLbl="node1" presStyleIdx="4" presStyleCnt="5">
        <dgm:presLayoutVars>
          <dgm:bulletEnabled val="1"/>
        </dgm:presLayoutVars>
      </dgm:prSet>
      <dgm:spPr/>
    </dgm:pt>
    <dgm:pt modelId="{1336474A-54C5-4761-921F-8ED9E84BE6C4}" type="pres">
      <dgm:prSet presAssocID="{A9277252-35F9-48AC-8D4E-45F5FC1824BD}" presName="FiveNodes_4_text" presStyleLbl="node1" presStyleIdx="4" presStyleCnt="5">
        <dgm:presLayoutVars>
          <dgm:bulletEnabled val="1"/>
        </dgm:presLayoutVars>
      </dgm:prSet>
      <dgm:spPr/>
    </dgm:pt>
    <dgm:pt modelId="{3FEC6E8E-7949-4A8F-8E64-1BC1A96F87E9}" type="pres">
      <dgm:prSet presAssocID="{A9277252-35F9-48AC-8D4E-45F5FC1824BD}" presName="FiveNodes_5_text" presStyleLbl="node1" presStyleIdx="4" presStyleCnt="5">
        <dgm:presLayoutVars>
          <dgm:bulletEnabled val="1"/>
        </dgm:presLayoutVars>
      </dgm:prSet>
      <dgm:spPr/>
    </dgm:pt>
  </dgm:ptLst>
  <dgm:cxnLst>
    <dgm:cxn modelId="{D9D6C61F-3843-4F51-84E7-5392D7B8C69E}" srcId="{A9277252-35F9-48AC-8D4E-45F5FC1824BD}" destId="{99455971-9B85-4927-A362-901311F25357}" srcOrd="3" destOrd="0" parTransId="{B998E145-0610-4DCA-8C3F-AEAD1E729491}" sibTransId="{AC7680E5-FE2D-4C6D-8E74-ECC29F760347}"/>
    <dgm:cxn modelId="{848C9522-1DAB-417F-A9FC-68DDB800F283}" type="presOf" srcId="{A9277252-35F9-48AC-8D4E-45F5FC1824BD}" destId="{8F24B451-F233-4911-AED9-103BCCB54D9F}" srcOrd="0" destOrd="0" presId="urn:microsoft.com/office/officeart/2005/8/layout/vProcess5"/>
    <dgm:cxn modelId="{BA249D34-C7F0-4494-AD39-65939C3641EE}" type="presOf" srcId="{B8A55620-8FD6-46DB-85D1-80000E17DB11}" destId="{71F308D3-7BF8-4E3C-9303-E5C559EE6DFD}" srcOrd="1" destOrd="0" presId="urn:microsoft.com/office/officeart/2005/8/layout/vProcess5"/>
    <dgm:cxn modelId="{1C59EE3A-5850-4EE0-8D35-1B6FDA76AD63}" srcId="{A9277252-35F9-48AC-8D4E-45F5FC1824BD}" destId="{B8A55620-8FD6-46DB-85D1-80000E17DB11}" srcOrd="1" destOrd="0" parTransId="{73C74123-52A2-4094-BA44-3E6F2CC18D45}" sibTransId="{FEB34B02-7A4D-4532-8E04-4992FBEF8104}"/>
    <dgm:cxn modelId="{5157CD44-4676-43E1-8E30-5DC5A3F82E5B}" type="presOf" srcId="{4042262F-1F22-4FBB-9644-39AE095E933B}" destId="{D04F6A30-7C07-4DD3-A399-E56A5CE9ED0D}" srcOrd="0" destOrd="0" presId="urn:microsoft.com/office/officeart/2005/8/layout/vProcess5"/>
    <dgm:cxn modelId="{32A0C972-B261-4ADD-9213-77E717997849}" type="presOf" srcId="{AC7680E5-FE2D-4C6D-8E74-ECC29F760347}" destId="{41419C20-4CB6-4610-B6DE-C285DAE35882}" srcOrd="0" destOrd="0" presId="urn:microsoft.com/office/officeart/2005/8/layout/vProcess5"/>
    <dgm:cxn modelId="{0A90FE75-92B5-4785-8045-919F434AAC37}" type="presOf" srcId="{F1533A3E-91AB-4D33-A83E-8C2F32444D1D}" destId="{55708714-EC1B-48EB-A438-685DD4237534}" srcOrd="0" destOrd="0" presId="urn:microsoft.com/office/officeart/2005/8/layout/vProcess5"/>
    <dgm:cxn modelId="{7DFE5C76-1F71-4EC3-A3B3-4A9777E928CE}" srcId="{A9277252-35F9-48AC-8D4E-45F5FC1824BD}" destId="{DE3F88DD-BD6B-425C-801B-92B1E9455E06}" srcOrd="4" destOrd="0" parTransId="{F03A46A2-8195-4672-9AFA-2D5DE95764A5}" sibTransId="{5D17E9E4-CE4D-4184-9AB0-C1B435007627}"/>
    <dgm:cxn modelId="{41EB7777-403E-47E8-BDC6-3AA05B17048C}" type="presOf" srcId="{99455971-9B85-4927-A362-901311F25357}" destId="{9983E624-3270-4353-98CE-2A43C2A16B24}" srcOrd="0" destOrd="0" presId="urn:microsoft.com/office/officeart/2005/8/layout/vProcess5"/>
    <dgm:cxn modelId="{F698209B-10E7-42E2-B3B7-633E9BFDC45A}" type="presOf" srcId="{FEB34B02-7A4D-4532-8E04-4992FBEF8104}" destId="{D35AF7F7-2C70-4129-B86F-401CCA4B9976}" srcOrd="0" destOrd="0" presId="urn:microsoft.com/office/officeart/2005/8/layout/vProcess5"/>
    <dgm:cxn modelId="{49EF089F-061F-46F4-851E-03735540E836}" type="presOf" srcId="{B8A55620-8FD6-46DB-85D1-80000E17DB11}" destId="{BB3542D8-FB2F-4186-9F04-FA480A36C169}" srcOrd="0" destOrd="0" presId="urn:microsoft.com/office/officeart/2005/8/layout/vProcess5"/>
    <dgm:cxn modelId="{3BE03CA2-C1F8-48B0-95F2-771D621A2669}" type="presOf" srcId="{AADC4552-FB6F-400C-AD8B-E40075BC08A7}" destId="{162629F6-AE2D-4302-AC37-C135EB5C7556}" srcOrd="0" destOrd="0" presId="urn:microsoft.com/office/officeart/2005/8/layout/vProcess5"/>
    <dgm:cxn modelId="{4517D8A6-6F06-48FA-9D4C-02F6D67BE8DB}" type="presOf" srcId="{DE3F88DD-BD6B-425C-801B-92B1E9455E06}" destId="{3FEC6E8E-7949-4A8F-8E64-1BC1A96F87E9}" srcOrd="1" destOrd="0" presId="urn:microsoft.com/office/officeart/2005/8/layout/vProcess5"/>
    <dgm:cxn modelId="{F490E9AD-0595-4292-9F98-24F34F3534A2}" type="presOf" srcId="{99455971-9B85-4927-A362-901311F25357}" destId="{1336474A-54C5-4761-921F-8ED9E84BE6C4}" srcOrd="1" destOrd="0" presId="urn:microsoft.com/office/officeart/2005/8/layout/vProcess5"/>
    <dgm:cxn modelId="{B88E32B0-32E5-4546-AC62-51B5A6472948}" type="presOf" srcId="{5766EF7B-9CFA-41AA-B00F-877C3CCCFF53}" destId="{675E90A6-C506-424F-BCCF-8CD58DA08A87}" srcOrd="1" destOrd="0" presId="urn:microsoft.com/office/officeart/2005/8/layout/vProcess5"/>
    <dgm:cxn modelId="{F9500ABC-1D5E-4369-8EED-A14C300D84FC}" type="presOf" srcId="{5766EF7B-9CFA-41AA-B00F-877C3CCCFF53}" destId="{237E8581-5A9F-44D0-A534-1AB8C1422B6D}" srcOrd="0" destOrd="0" presId="urn:microsoft.com/office/officeart/2005/8/layout/vProcess5"/>
    <dgm:cxn modelId="{24105DC9-F24F-4081-AC1D-085B8C4FFFE9}" type="presOf" srcId="{F1533A3E-91AB-4D33-A83E-8C2F32444D1D}" destId="{54BF5241-33B3-48E8-AD12-A335826FCBDA}" srcOrd="1" destOrd="0" presId="urn:microsoft.com/office/officeart/2005/8/layout/vProcess5"/>
    <dgm:cxn modelId="{C221DCDA-AFA9-41AF-817F-179EBA78BFAA}" srcId="{A9277252-35F9-48AC-8D4E-45F5FC1824BD}" destId="{5766EF7B-9CFA-41AA-B00F-877C3CCCFF53}" srcOrd="2" destOrd="0" parTransId="{7EE0DB98-E0BF-45C6-9F39-69053D8C7506}" sibTransId="{4042262F-1F22-4FBB-9644-39AE095E933B}"/>
    <dgm:cxn modelId="{986142F9-4120-4E51-B56F-6C59BD14156D}" type="presOf" srcId="{DE3F88DD-BD6B-425C-801B-92B1E9455E06}" destId="{A536A1E7-A0D5-4D7E-B8E9-7D7A71C61AB6}" srcOrd="0" destOrd="0" presId="urn:microsoft.com/office/officeart/2005/8/layout/vProcess5"/>
    <dgm:cxn modelId="{FE1527FF-B979-45BB-8D63-5F7E7C65597A}" srcId="{A9277252-35F9-48AC-8D4E-45F5FC1824BD}" destId="{F1533A3E-91AB-4D33-A83E-8C2F32444D1D}" srcOrd="0" destOrd="0" parTransId="{46FEE7B3-C6EA-4520-98A1-55A951667B66}" sibTransId="{AADC4552-FB6F-400C-AD8B-E40075BC08A7}"/>
    <dgm:cxn modelId="{25CABE15-C157-4D3C-8B52-A452C74C641C}" type="presParOf" srcId="{8F24B451-F233-4911-AED9-103BCCB54D9F}" destId="{E4A73B83-2B5D-4F4B-A11A-BA71D4FAD38E}" srcOrd="0" destOrd="0" presId="urn:microsoft.com/office/officeart/2005/8/layout/vProcess5"/>
    <dgm:cxn modelId="{94C8C2F7-0FEA-421C-B348-F136223E8883}" type="presParOf" srcId="{8F24B451-F233-4911-AED9-103BCCB54D9F}" destId="{55708714-EC1B-48EB-A438-685DD4237534}" srcOrd="1" destOrd="0" presId="urn:microsoft.com/office/officeart/2005/8/layout/vProcess5"/>
    <dgm:cxn modelId="{3F95D2BF-864C-429B-B30F-EC0D2361D580}" type="presParOf" srcId="{8F24B451-F233-4911-AED9-103BCCB54D9F}" destId="{BB3542D8-FB2F-4186-9F04-FA480A36C169}" srcOrd="2" destOrd="0" presId="urn:microsoft.com/office/officeart/2005/8/layout/vProcess5"/>
    <dgm:cxn modelId="{A1829756-EB9E-4B77-9486-76654B8E2006}" type="presParOf" srcId="{8F24B451-F233-4911-AED9-103BCCB54D9F}" destId="{237E8581-5A9F-44D0-A534-1AB8C1422B6D}" srcOrd="3" destOrd="0" presId="urn:microsoft.com/office/officeart/2005/8/layout/vProcess5"/>
    <dgm:cxn modelId="{71C3AF2D-3C71-4F90-AFAF-2D60D4C114E7}" type="presParOf" srcId="{8F24B451-F233-4911-AED9-103BCCB54D9F}" destId="{9983E624-3270-4353-98CE-2A43C2A16B24}" srcOrd="4" destOrd="0" presId="urn:microsoft.com/office/officeart/2005/8/layout/vProcess5"/>
    <dgm:cxn modelId="{3A933F5E-C30C-40A9-AC15-5DE7DDEB8277}" type="presParOf" srcId="{8F24B451-F233-4911-AED9-103BCCB54D9F}" destId="{A536A1E7-A0D5-4D7E-B8E9-7D7A71C61AB6}" srcOrd="5" destOrd="0" presId="urn:microsoft.com/office/officeart/2005/8/layout/vProcess5"/>
    <dgm:cxn modelId="{A589D126-CBE3-4132-88E0-3326C7C06F2C}" type="presParOf" srcId="{8F24B451-F233-4911-AED9-103BCCB54D9F}" destId="{162629F6-AE2D-4302-AC37-C135EB5C7556}" srcOrd="6" destOrd="0" presId="urn:microsoft.com/office/officeart/2005/8/layout/vProcess5"/>
    <dgm:cxn modelId="{53B6A137-7DD7-4EE5-91DC-B9913F9901C0}" type="presParOf" srcId="{8F24B451-F233-4911-AED9-103BCCB54D9F}" destId="{D35AF7F7-2C70-4129-B86F-401CCA4B9976}" srcOrd="7" destOrd="0" presId="urn:microsoft.com/office/officeart/2005/8/layout/vProcess5"/>
    <dgm:cxn modelId="{A74E4345-9C92-4439-B7DF-D4B060E9A0E1}" type="presParOf" srcId="{8F24B451-F233-4911-AED9-103BCCB54D9F}" destId="{D04F6A30-7C07-4DD3-A399-E56A5CE9ED0D}" srcOrd="8" destOrd="0" presId="urn:microsoft.com/office/officeart/2005/8/layout/vProcess5"/>
    <dgm:cxn modelId="{A2AB3936-8728-4188-B392-699465726DA9}" type="presParOf" srcId="{8F24B451-F233-4911-AED9-103BCCB54D9F}" destId="{41419C20-4CB6-4610-B6DE-C285DAE35882}" srcOrd="9" destOrd="0" presId="urn:microsoft.com/office/officeart/2005/8/layout/vProcess5"/>
    <dgm:cxn modelId="{36395795-9493-4063-93C9-5A9A43F8077B}" type="presParOf" srcId="{8F24B451-F233-4911-AED9-103BCCB54D9F}" destId="{54BF5241-33B3-48E8-AD12-A335826FCBDA}" srcOrd="10" destOrd="0" presId="urn:microsoft.com/office/officeart/2005/8/layout/vProcess5"/>
    <dgm:cxn modelId="{63655227-D2FC-4F7B-AE13-3FD22797A6A2}" type="presParOf" srcId="{8F24B451-F233-4911-AED9-103BCCB54D9F}" destId="{71F308D3-7BF8-4E3C-9303-E5C559EE6DFD}" srcOrd="11" destOrd="0" presId="urn:microsoft.com/office/officeart/2005/8/layout/vProcess5"/>
    <dgm:cxn modelId="{665DAEAE-72E0-4FD9-B45C-BCFC6BA93E43}" type="presParOf" srcId="{8F24B451-F233-4911-AED9-103BCCB54D9F}" destId="{675E90A6-C506-424F-BCCF-8CD58DA08A87}" srcOrd="12" destOrd="0" presId="urn:microsoft.com/office/officeart/2005/8/layout/vProcess5"/>
    <dgm:cxn modelId="{030D07FD-5B0D-49BA-9F62-10F53EA999C3}" type="presParOf" srcId="{8F24B451-F233-4911-AED9-103BCCB54D9F}" destId="{1336474A-54C5-4761-921F-8ED9E84BE6C4}" srcOrd="13" destOrd="0" presId="urn:microsoft.com/office/officeart/2005/8/layout/vProcess5"/>
    <dgm:cxn modelId="{15F3AE8D-848E-4EDD-A0EB-3DB036E09A9C}" type="presParOf" srcId="{8F24B451-F233-4911-AED9-103BCCB54D9F}" destId="{3FEC6E8E-7949-4A8F-8E64-1BC1A96F87E9}" srcOrd="14"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01669DEF-63C0-4CA7-BC4E-3F34B78AF0E0}"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C2A51EB6-14D7-47CE-B2CC-B314B45434F4}">
      <dgm:prSet custT="1"/>
      <dgm:spPr/>
      <dgm:t>
        <a:bodyPr/>
        <a:lstStyle/>
        <a:p>
          <a:pPr>
            <a:lnSpc>
              <a:spcPct val="100000"/>
            </a:lnSpc>
          </a:pPr>
          <a:r>
            <a:rPr lang="en-GB" sz="2000" dirty="0">
              <a:solidFill>
                <a:schemeClr val="tx1"/>
              </a:solidFill>
            </a:rPr>
            <a:t>Flight foods Ltd needs to create a action plan to address the technical and cultural issues in order for flight foods to continue with their business such as</a:t>
          </a:r>
          <a:endParaRPr lang="en-US" sz="2000" dirty="0">
            <a:solidFill>
              <a:schemeClr val="tx1"/>
            </a:solidFill>
          </a:endParaRPr>
        </a:p>
      </dgm:t>
    </dgm:pt>
    <dgm:pt modelId="{D8A9317C-6CFC-4B9B-9872-FFA32502C369}" type="parTrans" cxnId="{EE0E1F45-269C-4B39-9868-B329CF0BF832}">
      <dgm:prSet/>
      <dgm:spPr/>
      <dgm:t>
        <a:bodyPr/>
        <a:lstStyle/>
        <a:p>
          <a:endParaRPr lang="en-US"/>
        </a:p>
      </dgm:t>
    </dgm:pt>
    <dgm:pt modelId="{59B08F85-E724-4464-97DF-50FCC67427BD}" type="sibTrans" cxnId="{EE0E1F45-269C-4B39-9868-B329CF0BF832}">
      <dgm:prSet/>
      <dgm:spPr/>
      <dgm:t>
        <a:bodyPr/>
        <a:lstStyle/>
        <a:p>
          <a:endParaRPr lang="en-US"/>
        </a:p>
      </dgm:t>
    </dgm:pt>
    <dgm:pt modelId="{DB9141F5-6516-4C7A-9276-A7BB9BCB6E69}">
      <dgm:prSet custT="1"/>
      <dgm:spPr/>
      <dgm:t>
        <a:bodyPr/>
        <a:lstStyle/>
        <a:p>
          <a:pPr>
            <a:lnSpc>
              <a:spcPct val="100000"/>
            </a:lnSpc>
          </a:pPr>
          <a:r>
            <a:rPr lang="en-GB" sz="2000" dirty="0">
              <a:solidFill>
                <a:schemeClr val="tx1"/>
              </a:solidFill>
            </a:rPr>
            <a:t>Improved training procedures so the staff are clear with what they are doing and how</a:t>
          </a:r>
          <a:endParaRPr lang="en-US" sz="2000" dirty="0">
            <a:solidFill>
              <a:schemeClr val="tx1"/>
            </a:solidFill>
          </a:endParaRPr>
        </a:p>
      </dgm:t>
    </dgm:pt>
    <dgm:pt modelId="{0337DDFF-D2D5-49B5-A517-56CACF873DFB}" type="parTrans" cxnId="{5016E286-465A-426D-AE8D-FB35588F9178}">
      <dgm:prSet/>
      <dgm:spPr/>
      <dgm:t>
        <a:bodyPr/>
        <a:lstStyle/>
        <a:p>
          <a:endParaRPr lang="en-US"/>
        </a:p>
      </dgm:t>
    </dgm:pt>
    <dgm:pt modelId="{472388C0-A6C4-4358-9B5A-8D2EFB30B011}" type="sibTrans" cxnId="{5016E286-465A-426D-AE8D-FB35588F9178}">
      <dgm:prSet/>
      <dgm:spPr/>
      <dgm:t>
        <a:bodyPr/>
        <a:lstStyle/>
        <a:p>
          <a:endParaRPr lang="en-US"/>
        </a:p>
      </dgm:t>
    </dgm:pt>
    <dgm:pt modelId="{A752A09C-1AF9-47DB-9CC3-D6802F5DA176}">
      <dgm:prSet custT="1"/>
      <dgm:spPr/>
      <dgm:t>
        <a:bodyPr/>
        <a:lstStyle/>
        <a:p>
          <a:pPr>
            <a:lnSpc>
              <a:spcPct val="100000"/>
            </a:lnSpc>
          </a:pPr>
          <a:r>
            <a:rPr lang="en-GB" sz="2000" dirty="0">
              <a:solidFill>
                <a:schemeClr val="tx1"/>
              </a:solidFill>
            </a:rPr>
            <a:t>Colour coded zoning since the staff speak 5 different languages, stop relying on English signs and create a colour coded system e.g. red for meat green for veg.</a:t>
          </a:r>
          <a:endParaRPr lang="en-US" sz="2000" dirty="0">
            <a:solidFill>
              <a:schemeClr val="tx1"/>
            </a:solidFill>
          </a:endParaRPr>
        </a:p>
      </dgm:t>
    </dgm:pt>
    <dgm:pt modelId="{AF36076B-1650-4A27-832F-61D020242FF4}" type="parTrans" cxnId="{1371054B-AD60-45CB-9CB0-0CE49292D5C1}">
      <dgm:prSet/>
      <dgm:spPr/>
      <dgm:t>
        <a:bodyPr/>
        <a:lstStyle/>
        <a:p>
          <a:endParaRPr lang="en-US"/>
        </a:p>
      </dgm:t>
    </dgm:pt>
    <dgm:pt modelId="{96886897-4DE5-4424-98D2-8861AA03B92A}" type="sibTrans" cxnId="{1371054B-AD60-45CB-9CB0-0CE49292D5C1}">
      <dgm:prSet/>
      <dgm:spPr/>
      <dgm:t>
        <a:bodyPr/>
        <a:lstStyle/>
        <a:p>
          <a:endParaRPr lang="en-US"/>
        </a:p>
      </dgm:t>
    </dgm:pt>
    <dgm:pt modelId="{C8518F0B-8696-464E-B049-8371EC4B8222}">
      <dgm:prSet custT="1"/>
      <dgm:spPr/>
      <dgm:t>
        <a:bodyPr/>
        <a:lstStyle/>
        <a:p>
          <a:pPr>
            <a:lnSpc>
              <a:spcPct val="100000"/>
            </a:lnSpc>
          </a:pPr>
          <a:r>
            <a:rPr lang="en-GB" sz="2000" dirty="0">
              <a:solidFill>
                <a:schemeClr val="tx1"/>
              </a:solidFill>
            </a:rPr>
            <a:t>Cultural lead roles/heads choose one person from each of the 5 backgrounds to act as head these individuals could have intense training from Gary and then refer back to team </a:t>
          </a:r>
          <a:r>
            <a:rPr lang="en-GB" sz="2000" dirty="0"/>
            <a:t>groups</a:t>
          </a:r>
          <a:endParaRPr lang="en-US" sz="2000" dirty="0"/>
        </a:p>
      </dgm:t>
    </dgm:pt>
    <dgm:pt modelId="{2CD48D45-4D32-4769-ACF6-6F3CB70499E2}" type="parTrans" cxnId="{AECD9A85-F61A-4043-B14A-364CAB8C3EF6}">
      <dgm:prSet/>
      <dgm:spPr/>
      <dgm:t>
        <a:bodyPr/>
        <a:lstStyle/>
        <a:p>
          <a:endParaRPr lang="en-US"/>
        </a:p>
      </dgm:t>
    </dgm:pt>
    <dgm:pt modelId="{02547660-86D3-480F-BC22-26EDDD47D87A}" type="sibTrans" cxnId="{AECD9A85-F61A-4043-B14A-364CAB8C3EF6}">
      <dgm:prSet/>
      <dgm:spPr/>
      <dgm:t>
        <a:bodyPr/>
        <a:lstStyle/>
        <a:p>
          <a:endParaRPr lang="en-US"/>
        </a:p>
      </dgm:t>
    </dgm:pt>
    <dgm:pt modelId="{7BB39163-A133-4728-BADA-F9A206E6A0ED}">
      <dgm:prSet custT="1"/>
      <dgm:spPr/>
      <dgm:t>
        <a:bodyPr/>
        <a:lstStyle/>
        <a:p>
          <a:pPr>
            <a:lnSpc>
              <a:spcPct val="100000"/>
            </a:lnSpc>
          </a:pPr>
          <a:r>
            <a:rPr lang="en-GB" sz="2000" dirty="0"/>
            <a:t>A more detailed demonstration on  machine use for staff so they can control the noise in the environment</a:t>
          </a:r>
          <a:endParaRPr lang="en-US" sz="2000" dirty="0"/>
        </a:p>
      </dgm:t>
    </dgm:pt>
    <dgm:pt modelId="{A1303F54-1CA4-4959-B302-E3B3FE87DA4D}" type="parTrans" cxnId="{010D4EB9-00F7-4419-9C32-30DE559CB1B7}">
      <dgm:prSet/>
      <dgm:spPr/>
      <dgm:t>
        <a:bodyPr/>
        <a:lstStyle/>
        <a:p>
          <a:endParaRPr lang="en-US"/>
        </a:p>
      </dgm:t>
    </dgm:pt>
    <dgm:pt modelId="{4B4D0E41-43C4-4033-AD92-BD613EFBCB5B}" type="sibTrans" cxnId="{010D4EB9-00F7-4419-9C32-30DE559CB1B7}">
      <dgm:prSet/>
      <dgm:spPr/>
      <dgm:t>
        <a:bodyPr/>
        <a:lstStyle/>
        <a:p>
          <a:endParaRPr lang="en-US"/>
        </a:p>
      </dgm:t>
    </dgm:pt>
    <dgm:pt modelId="{3D377122-52D5-4A39-A0DC-3F035AC730CD}" type="pres">
      <dgm:prSet presAssocID="{01669DEF-63C0-4CA7-BC4E-3F34B78AF0E0}" presName="root" presStyleCnt="0">
        <dgm:presLayoutVars>
          <dgm:dir/>
          <dgm:resizeHandles val="exact"/>
        </dgm:presLayoutVars>
      </dgm:prSet>
      <dgm:spPr/>
    </dgm:pt>
    <dgm:pt modelId="{35639079-0CC4-4C32-A48E-642559485994}" type="pres">
      <dgm:prSet presAssocID="{C2A51EB6-14D7-47CE-B2CC-B314B45434F4}" presName="compNode" presStyleCnt="0"/>
      <dgm:spPr/>
    </dgm:pt>
    <dgm:pt modelId="{0740458D-8401-4A4F-8B63-B4C3AC827F3E}" type="pres">
      <dgm:prSet presAssocID="{C2A51EB6-14D7-47CE-B2CC-B314B45434F4}" presName="bgRect" presStyleLbl="bgShp" presStyleIdx="0" presStyleCnt="5"/>
      <dgm:spPr/>
    </dgm:pt>
    <dgm:pt modelId="{86BDB136-7344-4CE2-8024-CF69975811A5}" type="pres">
      <dgm:prSet presAssocID="{C2A51EB6-14D7-47CE-B2CC-B314B45434F4}" presName="iconRect" presStyleLbl="node1" presStyleIdx="0"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Aeroplane"/>
        </a:ext>
      </dgm:extLst>
    </dgm:pt>
    <dgm:pt modelId="{8DC8A866-B5F4-4A77-853D-2296F6F75197}" type="pres">
      <dgm:prSet presAssocID="{C2A51EB6-14D7-47CE-B2CC-B314B45434F4}" presName="spaceRect" presStyleCnt="0"/>
      <dgm:spPr/>
    </dgm:pt>
    <dgm:pt modelId="{C663F9A7-FDE9-4AC5-B6F6-20C5D96E102F}" type="pres">
      <dgm:prSet presAssocID="{C2A51EB6-14D7-47CE-B2CC-B314B45434F4}" presName="parTx" presStyleLbl="revTx" presStyleIdx="0" presStyleCnt="5">
        <dgm:presLayoutVars>
          <dgm:chMax val="0"/>
          <dgm:chPref val="0"/>
        </dgm:presLayoutVars>
      </dgm:prSet>
      <dgm:spPr/>
    </dgm:pt>
    <dgm:pt modelId="{40D636F6-1313-4068-84D3-CA827FA191E1}" type="pres">
      <dgm:prSet presAssocID="{59B08F85-E724-4464-97DF-50FCC67427BD}" presName="sibTrans" presStyleCnt="0"/>
      <dgm:spPr/>
    </dgm:pt>
    <dgm:pt modelId="{D56705A2-D2DB-4EE8-BCF7-191461145A0A}" type="pres">
      <dgm:prSet presAssocID="{DB9141F5-6516-4C7A-9276-A7BB9BCB6E69}" presName="compNode" presStyleCnt="0"/>
      <dgm:spPr/>
    </dgm:pt>
    <dgm:pt modelId="{4AAC85D6-D0A4-4F8B-B562-AB789373773D}" type="pres">
      <dgm:prSet presAssocID="{DB9141F5-6516-4C7A-9276-A7BB9BCB6E69}" presName="bgRect" presStyleLbl="bgShp" presStyleIdx="1" presStyleCnt="5"/>
      <dgm:spPr/>
    </dgm:pt>
    <dgm:pt modelId="{079E6A65-973E-4B1D-8861-C8FFEDA3D8A2}" type="pres">
      <dgm:prSet presAssocID="{DB9141F5-6516-4C7A-9276-A7BB9BCB6E69}" presName="iconRect" presStyleLbl="node1" presStyleIdx="1"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143D01EA-D7E3-45AC-9BC9-F837ADC42758}" type="pres">
      <dgm:prSet presAssocID="{DB9141F5-6516-4C7A-9276-A7BB9BCB6E69}" presName="spaceRect" presStyleCnt="0"/>
      <dgm:spPr/>
    </dgm:pt>
    <dgm:pt modelId="{B70CC430-C817-4F75-96EE-02F34BC07603}" type="pres">
      <dgm:prSet presAssocID="{DB9141F5-6516-4C7A-9276-A7BB9BCB6E69}" presName="parTx" presStyleLbl="revTx" presStyleIdx="1" presStyleCnt="5">
        <dgm:presLayoutVars>
          <dgm:chMax val="0"/>
          <dgm:chPref val="0"/>
        </dgm:presLayoutVars>
      </dgm:prSet>
      <dgm:spPr/>
    </dgm:pt>
    <dgm:pt modelId="{395771B7-CB81-43DE-9F13-50FE3C5BF75C}" type="pres">
      <dgm:prSet presAssocID="{472388C0-A6C4-4358-9B5A-8D2EFB30B011}" presName="sibTrans" presStyleCnt="0"/>
      <dgm:spPr/>
    </dgm:pt>
    <dgm:pt modelId="{1FC61050-B970-47A6-8EEF-520B03FDA247}" type="pres">
      <dgm:prSet presAssocID="{A752A09C-1AF9-47DB-9CC3-D6802F5DA176}" presName="compNode" presStyleCnt="0"/>
      <dgm:spPr/>
    </dgm:pt>
    <dgm:pt modelId="{96E37332-893D-410A-8C1B-35489C4FEF61}" type="pres">
      <dgm:prSet presAssocID="{A752A09C-1AF9-47DB-9CC3-D6802F5DA176}" presName="bgRect" presStyleLbl="bgShp" presStyleIdx="2" presStyleCnt="5"/>
      <dgm:spPr/>
    </dgm:pt>
    <dgm:pt modelId="{37CABA40-9536-4CD7-BB0C-3327619AFB8D}" type="pres">
      <dgm:prSet presAssocID="{A752A09C-1AF9-47DB-9CC3-D6802F5DA176}" presName="iconRect" presStyleLbl="node1" presStyleIdx="2"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Chat"/>
        </a:ext>
      </dgm:extLst>
    </dgm:pt>
    <dgm:pt modelId="{D902D5E4-D556-47D7-9DFF-2A8BA04AADAD}" type="pres">
      <dgm:prSet presAssocID="{A752A09C-1AF9-47DB-9CC3-D6802F5DA176}" presName="spaceRect" presStyleCnt="0"/>
      <dgm:spPr/>
    </dgm:pt>
    <dgm:pt modelId="{30D510C9-8E72-4552-BC56-156653B0BA17}" type="pres">
      <dgm:prSet presAssocID="{A752A09C-1AF9-47DB-9CC3-D6802F5DA176}" presName="parTx" presStyleLbl="revTx" presStyleIdx="2" presStyleCnt="5">
        <dgm:presLayoutVars>
          <dgm:chMax val="0"/>
          <dgm:chPref val="0"/>
        </dgm:presLayoutVars>
      </dgm:prSet>
      <dgm:spPr/>
    </dgm:pt>
    <dgm:pt modelId="{E8F91F6A-DC52-43F2-8C9F-C3E09E5EA57F}" type="pres">
      <dgm:prSet presAssocID="{96886897-4DE5-4424-98D2-8861AA03B92A}" presName="sibTrans" presStyleCnt="0"/>
      <dgm:spPr/>
    </dgm:pt>
    <dgm:pt modelId="{7AFE5140-3253-4A81-AC85-401F4779019C}" type="pres">
      <dgm:prSet presAssocID="{C8518F0B-8696-464E-B049-8371EC4B8222}" presName="compNode" presStyleCnt="0"/>
      <dgm:spPr/>
    </dgm:pt>
    <dgm:pt modelId="{FE1593E2-DFC3-4556-9D4A-23339B66FBFD}" type="pres">
      <dgm:prSet presAssocID="{C8518F0B-8696-464E-B049-8371EC4B8222}" presName="bgRect" presStyleLbl="bgShp" presStyleIdx="3" presStyleCnt="5" custLinFactNeighborY="-13608"/>
      <dgm:spPr/>
    </dgm:pt>
    <dgm:pt modelId="{B725E0C4-F932-4561-A7F3-26BFE7F960C3}" type="pres">
      <dgm:prSet presAssocID="{C8518F0B-8696-464E-B049-8371EC4B8222}" presName="iconRect" presStyleLbl="node1" presStyleIdx="3"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a:ext>
      </dgm:extLst>
    </dgm:pt>
    <dgm:pt modelId="{CFFD14C3-0826-44AB-8949-91AC67199A55}" type="pres">
      <dgm:prSet presAssocID="{C8518F0B-8696-464E-B049-8371EC4B8222}" presName="spaceRect" presStyleCnt="0"/>
      <dgm:spPr/>
    </dgm:pt>
    <dgm:pt modelId="{745D4846-8E6D-451C-9658-36C84F3DB3AE}" type="pres">
      <dgm:prSet presAssocID="{C8518F0B-8696-464E-B049-8371EC4B8222}" presName="parTx" presStyleLbl="revTx" presStyleIdx="3" presStyleCnt="5">
        <dgm:presLayoutVars>
          <dgm:chMax val="0"/>
          <dgm:chPref val="0"/>
        </dgm:presLayoutVars>
      </dgm:prSet>
      <dgm:spPr/>
    </dgm:pt>
    <dgm:pt modelId="{7A83F026-8D15-4E72-ACD3-11515B3D07A4}" type="pres">
      <dgm:prSet presAssocID="{02547660-86D3-480F-BC22-26EDDD47D87A}" presName="sibTrans" presStyleCnt="0"/>
      <dgm:spPr/>
    </dgm:pt>
    <dgm:pt modelId="{A1B0828E-B106-487D-866E-666E6599958E}" type="pres">
      <dgm:prSet presAssocID="{7BB39163-A133-4728-BADA-F9A206E6A0ED}" presName="compNode" presStyleCnt="0"/>
      <dgm:spPr/>
    </dgm:pt>
    <dgm:pt modelId="{9C944040-9AF3-4AEB-BA6B-EEECE8A8E453}" type="pres">
      <dgm:prSet presAssocID="{7BB39163-A133-4728-BADA-F9A206E6A0ED}" presName="bgRect" presStyleLbl="bgShp" presStyleIdx="4" presStyleCnt="5"/>
      <dgm:spPr/>
    </dgm:pt>
    <dgm:pt modelId="{C0EE05A1-F5D8-47FF-9439-C923D2E65356}" type="pres">
      <dgm:prSet presAssocID="{7BB39163-A133-4728-BADA-F9A206E6A0ED}" presName="iconRect" presStyleLbl="node1" presStyleIdx="4" presStyleCnt="5"/>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a:noFill/>
        </a:ln>
      </dgm:spPr>
      <dgm:extLst>
        <a:ext uri="{E40237B7-FDA0-4F09-8148-C483321AD2D9}">
          <dgm14:cNvPr xmlns:dgm14="http://schemas.microsoft.com/office/drawing/2010/diagram" id="0" name="" descr="Slot Machine"/>
        </a:ext>
      </dgm:extLst>
    </dgm:pt>
    <dgm:pt modelId="{D552F3A7-5849-4CF5-8160-DE82CB1B1C9E}" type="pres">
      <dgm:prSet presAssocID="{7BB39163-A133-4728-BADA-F9A206E6A0ED}" presName="spaceRect" presStyleCnt="0"/>
      <dgm:spPr/>
    </dgm:pt>
    <dgm:pt modelId="{0D257ADE-344C-44BD-992D-8BD7D8492E9F}" type="pres">
      <dgm:prSet presAssocID="{7BB39163-A133-4728-BADA-F9A206E6A0ED}" presName="parTx" presStyleLbl="revTx" presStyleIdx="4" presStyleCnt="5">
        <dgm:presLayoutVars>
          <dgm:chMax val="0"/>
          <dgm:chPref val="0"/>
        </dgm:presLayoutVars>
      </dgm:prSet>
      <dgm:spPr/>
    </dgm:pt>
  </dgm:ptLst>
  <dgm:cxnLst>
    <dgm:cxn modelId="{622C7D25-B42F-40FF-87F7-0120BEEDF796}" type="presOf" srcId="{7BB39163-A133-4728-BADA-F9A206E6A0ED}" destId="{0D257ADE-344C-44BD-992D-8BD7D8492E9F}" srcOrd="0" destOrd="0" presId="urn:microsoft.com/office/officeart/2018/2/layout/IconVerticalSolidList"/>
    <dgm:cxn modelId="{E5D52440-7213-42AF-A30E-4820C375952D}" type="presOf" srcId="{DB9141F5-6516-4C7A-9276-A7BB9BCB6E69}" destId="{B70CC430-C817-4F75-96EE-02F34BC07603}" srcOrd="0" destOrd="0" presId="urn:microsoft.com/office/officeart/2018/2/layout/IconVerticalSolidList"/>
    <dgm:cxn modelId="{EE0E1F45-269C-4B39-9868-B329CF0BF832}" srcId="{01669DEF-63C0-4CA7-BC4E-3F34B78AF0E0}" destId="{C2A51EB6-14D7-47CE-B2CC-B314B45434F4}" srcOrd="0" destOrd="0" parTransId="{D8A9317C-6CFC-4B9B-9872-FFA32502C369}" sibTransId="{59B08F85-E724-4464-97DF-50FCC67427BD}"/>
    <dgm:cxn modelId="{43676847-2586-4C8B-8B8A-DBEF28300D6D}" type="presOf" srcId="{C8518F0B-8696-464E-B049-8371EC4B8222}" destId="{745D4846-8E6D-451C-9658-36C84F3DB3AE}" srcOrd="0" destOrd="0" presId="urn:microsoft.com/office/officeart/2018/2/layout/IconVerticalSolidList"/>
    <dgm:cxn modelId="{1371054B-AD60-45CB-9CB0-0CE49292D5C1}" srcId="{01669DEF-63C0-4CA7-BC4E-3F34B78AF0E0}" destId="{A752A09C-1AF9-47DB-9CC3-D6802F5DA176}" srcOrd="2" destOrd="0" parTransId="{AF36076B-1650-4A27-832F-61D020242FF4}" sibTransId="{96886897-4DE5-4424-98D2-8861AA03B92A}"/>
    <dgm:cxn modelId="{AECD9A85-F61A-4043-B14A-364CAB8C3EF6}" srcId="{01669DEF-63C0-4CA7-BC4E-3F34B78AF0E0}" destId="{C8518F0B-8696-464E-B049-8371EC4B8222}" srcOrd="3" destOrd="0" parTransId="{2CD48D45-4D32-4769-ACF6-6F3CB70499E2}" sibTransId="{02547660-86D3-480F-BC22-26EDDD47D87A}"/>
    <dgm:cxn modelId="{5016E286-465A-426D-AE8D-FB35588F9178}" srcId="{01669DEF-63C0-4CA7-BC4E-3F34B78AF0E0}" destId="{DB9141F5-6516-4C7A-9276-A7BB9BCB6E69}" srcOrd="1" destOrd="0" parTransId="{0337DDFF-D2D5-49B5-A517-56CACF873DFB}" sibTransId="{472388C0-A6C4-4358-9B5A-8D2EFB30B011}"/>
    <dgm:cxn modelId="{835128AB-D978-428B-BDEC-798F6DAE92FA}" type="presOf" srcId="{C2A51EB6-14D7-47CE-B2CC-B314B45434F4}" destId="{C663F9A7-FDE9-4AC5-B6F6-20C5D96E102F}" srcOrd="0" destOrd="0" presId="urn:microsoft.com/office/officeart/2018/2/layout/IconVerticalSolidList"/>
    <dgm:cxn modelId="{010D4EB9-00F7-4419-9C32-30DE559CB1B7}" srcId="{01669DEF-63C0-4CA7-BC4E-3F34B78AF0E0}" destId="{7BB39163-A133-4728-BADA-F9A206E6A0ED}" srcOrd="4" destOrd="0" parTransId="{A1303F54-1CA4-4959-B302-E3B3FE87DA4D}" sibTransId="{4B4D0E41-43C4-4033-AD92-BD613EFBCB5B}"/>
    <dgm:cxn modelId="{ADFDD1DE-D557-4B33-AB5D-E11D66256925}" type="presOf" srcId="{01669DEF-63C0-4CA7-BC4E-3F34B78AF0E0}" destId="{3D377122-52D5-4A39-A0DC-3F035AC730CD}" srcOrd="0" destOrd="0" presId="urn:microsoft.com/office/officeart/2018/2/layout/IconVerticalSolidList"/>
    <dgm:cxn modelId="{7DC78CE8-047B-4F1E-8CF9-1ABB918782AE}" type="presOf" srcId="{A752A09C-1AF9-47DB-9CC3-D6802F5DA176}" destId="{30D510C9-8E72-4552-BC56-156653B0BA17}" srcOrd="0" destOrd="0" presId="urn:microsoft.com/office/officeart/2018/2/layout/IconVerticalSolidList"/>
    <dgm:cxn modelId="{78F199B2-DBD6-47FC-B038-BDFCCA7E7E85}" type="presParOf" srcId="{3D377122-52D5-4A39-A0DC-3F035AC730CD}" destId="{35639079-0CC4-4C32-A48E-642559485994}" srcOrd="0" destOrd="0" presId="urn:microsoft.com/office/officeart/2018/2/layout/IconVerticalSolidList"/>
    <dgm:cxn modelId="{0182C1C9-5999-428F-9F98-C09FBE03364E}" type="presParOf" srcId="{35639079-0CC4-4C32-A48E-642559485994}" destId="{0740458D-8401-4A4F-8B63-B4C3AC827F3E}" srcOrd="0" destOrd="0" presId="urn:microsoft.com/office/officeart/2018/2/layout/IconVerticalSolidList"/>
    <dgm:cxn modelId="{865AA1F9-6AFB-4735-BEBC-C671F5EDC548}" type="presParOf" srcId="{35639079-0CC4-4C32-A48E-642559485994}" destId="{86BDB136-7344-4CE2-8024-CF69975811A5}" srcOrd="1" destOrd="0" presId="urn:microsoft.com/office/officeart/2018/2/layout/IconVerticalSolidList"/>
    <dgm:cxn modelId="{3F117E84-71D8-4771-A432-106E0D41BE7D}" type="presParOf" srcId="{35639079-0CC4-4C32-A48E-642559485994}" destId="{8DC8A866-B5F4-4A77-853D-2296F6F75197}" srcOrd="2" destOrd="0" presId="urn:microsoft.com/office/officeart/2018/2/layout/IconVerticalSolidList"/>
    <dgm:cxn modelId="{BBDE4305-83CD-4D91-A9D5-A9BED1D838E8}" type="presParOf" srcId="{35639079-0CC4-4C32-A48E-642559485994}" destId="{C663F9A7-FDE9-4AC5-B6F6-20C5D96E102F}" srcOrd="3" destOrd="0" presId="urn:microsoft.com/office/officeart/2018/2/layout/IconVerticalSolidList"/>
    <dgm:cxn modelId="{DFEF990F-DC53-48D4-9799-84C84E963CDA}" type="presParOf" srcId="{3D377122-52D5-4A39-A0DC-3F035AC730CD}" destId="{40D636F6-1313-4068-84D3-CA827FA191E1}" srcOrd="1" destOrd="0" presId="urn:microsoft.com/office/officeart/2018/2/layout/IconVerticalSolidList"/>
    <dgm:cxn modelId="{46F40DA3-4778-4A39-8A85-882C12CE64EE}" type="presParOf" srcId="{3D377122-52D5-4A39-A0DC-3F035AC730CD}" destId="{D56705A2-D2DB-4EE8-BCF7-191461145A0A}" srcOrd="2" destOrd="0" presId="urn:microsoft.com/office/officeart/2018/2/layout/IconVerticalSolidList"/>
    <dgm:cxn modelId="{DD0346ED-8EA6-402B-BCF7-B8BF51AAB64A}" type="presParOf" srcId="{D56705A2-D2DB-4EE8-BCF7-191461145A0A}" destId="{4AAC85D6-D0A4-4F8B-B562-AB789373773D}" srcOrd="0" destOrd="0" presId="urn:microsoft.com/office/officeart/2018/2/layout/IconVerticalSolidList"/>
    <dgm:cxn modelId="{07DD71B1-FF00-4525-B7AC-34742B243AB3}" type="presParOf" srcId="{D56705A2-D2DB-4EE8-BCF7-191461145A0A}" destId="{079E6A65-973E-4B1D-8861-C8FFEDA3D8A2}" srcOrd="1" destOrd="0" presId="urn:microsoft.com/office/officeart/2018/2/layout/IconVerticalSolidList"/>
    <dgm:cxn modelId="{BE5855AF-6FBC-439E-9350-86B3F1E938B0}" type="presParOf" srcId="{D56705A2-D2DB-4EE8-BCF7-191461145A0A}" destId="{143D01EA-D7E3-45AC-9BC9-F837ADC42758}" srcOrd="2" destOrd="0" presId="urn:microsoft.com/office/officeart/2018/2/layout/IconVerticalSolidList"/>
    <dgm:cxn modelId="{3B83CCB6-F16D-40F2-B66E-BC4AE517882A}" type="presParOf" srcId="{D56705A2-D2DB-4EE8-BCF7-191461145A0A}" destId="{B70CC430-C817-4F75-96EE-02F34BC07603}" srcOrd="3" destOrd="0" presId="urn:microsoft.com/office/officeart/2018/2/layout/IconVerticalSolidList"/>
    <dgm:cxn modelId="{7BDF23EB-1527-4C60-BE92-3860D445C8A1}" type="presParOf" srcId="{3D377122-52D5-4A39-A0DC-3F035AC730CD}" destId="{395771B7-CB81-43DE-9F13-50FE3C5BF75C}" srcOrd="3" destOrd="0" presId="urn:microsoft.com/office/officeart/2018/2/layout/IconVerticalSolidList"/>
    <dgm:cxn modelId="{58C211D4-ACDB-4AAB-9C0A-0F71BB102D84}" type="presParOf" srcId="{3D377122-52D5-4A39-A0DC-3F035AC730CD}" destId="{1FC61050-B970-47A6-8EEF-520B03FDA247}" srcOrd="4" destOrd="0" presId="urn:microsoft.com/office/officeart/2018/2/layout/IconVerticalSolidList"/>
    <dgm:cxn modelId="{03813C87-6269-4810-8284-D627BC532A2A}" type="presParOf" srcId="{1FC61050-B970-47A6-8EEF-520B03FDA247}" destId="{96E37332-893D-410A-8C1B-35489C4FEF61}" srcOrd="0" destOrd="0" presId="urn:microsoft.com/office/officeart/2018/2/layout/IconVerticalSolidList"/>
    <dgm:cxn modelId="{29C6482F-0EE3-4B8B-992F-8C08E9D96A84}" type="presParOf" srcId="{1FC61050-B970-47A6-8EEF-520B03FDA247}" destId="{37CABA40-9536-4CD7-BB0C-3327619AFB8D}" srcOrd="1" destOrd="0" presId="urn:microsoft.com/office/officeart/2018/2/layout/IconVerticalSolidList"/>
    <dgm:cxn modelId="{25B549C1-02E4-4345-9D13-347F61A84C9E}" type="presParOf" srcId="{1FC61050-B970-47A6-8EEF-520B03FDA247}" destId="{D902D5E4-D556-47D7-9DFF-2A8BA04AADAD}" srcOrd="2" destOrd="0" presId="urn:microsoft.com/office/officeart/2018/2/layout/IconVerticalSolidList"/>
    <dgm:cxn modelId="{FAEEF9E1-FC37-4CCD-80B4-8CF260A07381}" type="presParOf" srcId="{1FC61050-B970-47A6-8EEF-520B03FDA247}" destId="{30D510C9-8E72-4552-BC56-156653B0BA17}" srcOrd="3" destOrd="0" presId="urn:microsoft.com/office/officeart/2018/2/layout/IconVerticalSolidList"/>
    <dgm:cxn modelId="{295403F2-3DF7-4E00-94BB-E807EA7D3301}" type="presParOf" srcId="{3D377122-52D5-4A39-A0DC-3F035AC730CD}" destId="{E8F91F6A-DC52-43F2-8C9F-C3E09E5EA57F}" srcOrd="5" destOrd="0" presId="urn:microsoft.com/office/officeart/2018/2/layout/IconVerticalSolidList"/>
    <dgm:cxn modelId="{C1D1DBE0-D047-455D-9BB3-59A76D0B2481}" type="presParOf" srcId="{3D377122-52D5-4A39-A0DC-3F035AC730CD}" destId="{7AFE5140-3253-4A81-AC85-401F4779019C}" srcOrd="6" destOrd="0" presId="urn:microsoft.com/office/officeart/2018/2/layout/IconVerticalSolidList"/>
    <dgm:cxn modelId="{A4E2FE20-F2AA-422D-A646-DC1C39FFEF93}" type="presParOf" srcId="{7AFE5140-3253-4A81-AC85-401F4779019C}" destId="{FE1593E2-DFC3-4556-9D4A-23339B66FBFD}" srcOrd="0" destOrd="0" presId="urn:microsoft.com/office/officeart/2018/2/layout/IconVerticalSolidList"/>
    <dgm:cxn modelId="{8ED82B3C-D186-405E-8BD0-38C569CEDDCE}" type="presParOf" srcId="{7AFE5140-3253-4A81-AC85-401F4779019C}" destId="{B725E0C4-F932-4561-A7F3-26BFE7F960C3}" srcOrd="1" destOrd="0" presId="urn:microsoft.com/office/officeart/2018/2/layout/IconVerticalSolidList"/>
    <dgm:cxn modelId="{84A1FE71-D67D-4D62-84F7-A128EBD59FC0}" type="presParOf" srcId="{7AFE5140-3253-4A81-AC85-401F4779019C}" destId="{CFFD14C3-0826-44AB-8949-91AC67199A55}" srcOrd="2" destOrd="0" presId="urn:microsoft.com/office/officeart/2018/2/layout/IconVerticalSolidList"/>
    <dgm:cxn modelId="{3C267445-D0B1-4286-9D12-D8BDEBBD63CF}" type="presParOf" srcId="{7AFE5140-3253-4A81-AC85-401F4779019C}" destId="{745D4846-8E6D-451C-9658-36C84F3DB3AE}" srcOrd="3" destOrd="0" presId="urn:microsoft.com/office/officeart/2018/2/layout/IconVerticalSolidList"/>
    <dgm:cxn modelId="{4B5885C3-CC64-4553-B56C-B4E4F02FD1C8}" type="presParOf" srcId="{3D377122-52D5-4A39-A0DC-3F035AC730CD}" destId="{7A83F026-8D15-4E72-ACD3-11515B3D07A4}" srcOrd="7" destOrd="0" presId="urn:microsoft.com/office/officeart/2018/2/layout/IconVerticalSolidList"/>
    <dgm:cxn modelId="{4B51845E-2989-4026-BCBD-3987FFCD8363}" type="presParOf" srcId="{3D377122-52D5-4A39-A0DC-3F035AC730CD}" destId="{A1B0828E-B106-487D-866E-666E6599958E}" srcOrd="8" destOrd="0" presId="urn:microsoft.com/office/officeart/2018/2/layout/IconVerticalSolidList"/>
    <dgm:cxn modelId="{1D0A7043-2F25-4801-9F66-F3C6D96AB3EB}" type="presParOf" srcId="{A1B0828E-B106-487D-866E-666E6599958E}" destId="{9C944040-9AF3-4AEB-BA6B-EEECE8A8E453}" srcOrd="0" destOrd="0" presId="urn:microsoft.com/office/officeart/2018/2/layout/IconVerticalSolidList"/>
    <dgm:cxn modelId="{B828C080-E018-4989-B08E-E41A5870406D}" type="presParOf" srcId="{A1B0828E-B106-487D-866E-666E6599958E}" destId="{C0EE05A1-F5D8-47FF-9439-C923D2E65356}" srcOrd="1" destOrd="0" presId="urn:microsoft.com/office/officeart/2018/2/layout/IconVerticalSolidList"/>
    <dgm:cxn modelId="{59C4437D-99E0-489B-BAC1-D18662EF1E85}" type="presParOf" srcId="{A1B0828E-B106-487D-866E-666E6599958E}" destId="{D552F3A7-5849-4CF5-8160-DE82CB1B1C9E}" srcOrd="2" destOrd="0" presId="urn:microsoft.com/office/officeart/2018/2/layout/IconVerticalSolidList"/>
    <dgm:cxn modelId="{D88B9243-2BEB-46F9-AA81-A096E1E6D2E4}" type="presParOf" srcId="{A1B0828E-B106-487D-866E-666E6599958E}" destId="{0D257ADE-344C-44BD-992D-8BD7D8492E9F}"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4BABB54-086E-4B39-B6DA-902B05470ADC}">
      <dsp:nvSpPr>
        <dsp:cNvPr id="0" name=""/>
        <dsp:cNvSpPr/>
      </dsp:nvSpPr>
      <dsp:spPr>
        <a:xfrm>
          <a:off x="2108" y="605562"/>
          <a:ext cx="4495498" cy="2697299"/>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BERLO’S MODEL</a:t>
          </a:r>
          <a:endParaRPr lang="en-US" sz="2200" kern="1200"/>
        </a:p>
      </dsp:txBody>
      <dsp:txXfrm>
        <a:off x="81109" y="684563"/>
        <a:ext cx="4337496" cy="2539297"/>
      </dsp:txXfrm>
    </dsp:sp>
    <dsp:sp modelId="{F035B40E-1A3C-42AB-99D0-97F1AA1FF817}">
      <dsp:nvSpPr>
        <dsp:cNvPr id="0" name=""/>
        <dsp:cNvSpPr/>
      </dsp:nvSpPr>
      <dsp:spPr>
        <a:xfrm>
          <a:off x="4947156" y="1396770"/>
          <a:ext cx="953045" cy="1114883"/>
        </a:xfrm>
        <a:prstGeom prst="rightArrow">
          <a:avLst>
            <a:gd name="adj1" fmla="val 60000"/>
            <a:gd name="adj2" fmla="val 5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800100">
            <a:lnSpc>
              <a:spcPct val="90000"/>
            </a:lnSpc>
            <a:spcBef>
              <a:spcPct val="0"/>
            </a:spcBef>
            <a:spcAft>
              <a:spcPct val="35000"/>
            </a:spcAft>
            <a:buNone/>
          </a:pPr>
          <a:endParaRPr lang="en-US" sz="1800" kern="1200"/>
        </a:p>
      </dsp:txBody>
      <dsp:txXfrm>
        <a:off x="4947156" y="1619747"/>
        <a:ext cx="667132" cy="668929"/>
      </dsp:txXfrm>
    </dsp:sp>
    <dsp:sp modelId="{9371F395-4E7C-4DB0-92BC-C837639DE19E}">
      <dsp:nvSpPr>
        <dsp:cNvPr id="0" name=""/>
        <dsp:cNvSpPr/>
      </dsp:nvSpPr>
      <dsp:spPr>
        <a:xfrm>
          <a:off x="6295806" y="605562"/>
          <a:ext cx="4495498" cy="2697299"/>
        </a:xfrm>
        <a:prstGeom prst="roundRect">
          <a:avLst>
            <a:gd name="adj" fmla="val 10000"/>
          </a:avLst>
        </a:prstGeom>
        <a:gradFill rotWithShape="0">
          <a:gsLst>
            <a:gs pos="0">
              <a:schemeClr val="accent2">
                <a:hueOff val="6443614"/>
                <a:satOff val="-18493"/>
                <a:lumOff val="-29609"/>
                <a:alphaOff val="0"/>
                <a:satMod val="103000"/>
                <a:lumMod val="102000"/>
                <a:tint val="94000"/>
              </a:schemeClr>
            </a:gs>
            <a:gs pos="50000">
              <a:schemeClr val="accent2">
                <a:hueOff val="6443614"/>
                <a:satOff val="-18493"/>
                <a:lumOff val="-29609"/>
                <a:alphaOff val="0"/>
                <a:satMod val="110000"/>
                <a:lumMod val="100000"/>
                <a:shade val="100000"/>
              </a:schemeClr>
            </a:gs>
            <a:gs pos="100000">
              <a:schemeClr val="accent2">
                <a:hueOff val="6443614"/>
                <a:satOff val="-18493"/>
                <a:lumOff val="-29609"/>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GB" sz="2200" kern="1200"/>
            <a:t>The berlo’s model is a communication transferor into four different components, the sender, the message, channel, and the receiver. The sender transforms a thought into a message or encodes the message</a:t>
          </a:r>
          <a:endParaRPr lang="en-US" sz="2200" kern="1200"/>
        </a:p>
      </dsp:txBody>
      <dsp:txXfrm>
        <a:off x="6374807" y="684563"/>
        <a:ext cx="4337496" cy="2539297"/>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1FB2BF0-A9F0-49DF-920B-8BEFB5A8890F}">
      <dsp:nvSpPr>
        <dsp:cNvPr id="0" name=""/>
        <dsp:cNvSpPr/>
      </dsp:nvSpPr>
      <dsp:spPr>
        <a:xfrm>
          <a:off x="0" y="4031233"/>
          <a:ext cx="2788211" cy="881935"/>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198298" tIns="142240" rIns="198298" bIns="14224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latin typeface="Impact" panose="020B0806030902050204"/>
            </a:rPr>
            <a:t>Receiver (is you the traveller)</a:t>
          </a:r>
        </a:p>
      </dsp:txBody>
      <dsp:txXfrm>
        <a:off x="0" y="4031233"/>
        <a:ext cx="2788211" cy="881935"/>
      </dsp:txXfrm>
    </dsp:sp>
    <dsp:sp modelId="{0623FA99-EFC5-49D9-8536-C81C828F03BC}">
      <dsp:nvSpPr>
        <dsp:cNvPr id="0" name=""/>
        <dsp:cNvSpPr/>
      </dsp:nvSpPr>
      <dsp:spPr>
        <a:xfrm>
          <a:off x="2788211" y="4031233"/>
          <a:ext cx="8364634" cy="881935"/>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69674" tIns="203200" rIns="169674" bIns="203200" numCol="1" spcCol="1270" anchor="ctr" anchorCtr="0">
          <a:noAutofit/>
        </a:bodyPr>
        <a:lstStyle/>
        <a:p>
          <a:pPr marL="0" lvl="0" indent="0" algn="l" defTabSz="711200">
            <a:lnSpc>
              <a:spcPct val="90000"/>
            </a:lnSpc>
            <a:spcBef>
              <a:spcPct val="0"/>
            </a:spcBef>
            <a:spcAft>
              <a:spcPct val="35000"/>
            </a:spcAft>
            <a:buNone/>
          </a:pPr>
          <a:r>
            <a:rPr lang="en-GB" sz="1600" kern="1200" dirty="0">
              <a:latin typeface="Aptos Display"/>
            </a:rPr>
            <a:t>Culture for e.g. a passenger from India would like a different level of spice or  salt in their meal then a passenger from the UK</a:t>
          </a:r>
        </a:p>
        <a:p>
          <a:pPr marL="0" lvl="0" indent="0" algn="l" defTabSz="711200">
            <a:lnSpc>
              <a:spcPct val="90000"/>
            </a:lnSpc>
            <a:spcBef>
              <a:spcPct val="0"/>
            </a:spcBef>
            <a:spcAft>
              <a:spcPct val="35000"/>
            </a:spcAft>
            <a:buNone/>
          </a:pPr>
          <a:r>
            <a:rPr lang="en-GB" sz="1600" kern="1200" dirty="0">
              <a:latin typeface="Aptos"/>
            </a:rPr>
            <a:t>Communication skills your ability to communicate dietary options and restrictions </a:t>
          </a:r>
        </a:p>
      </dsp:txBody>
      <dsp:txXfrm>
        <a:off x="2788211" y="4031233"/>
        <a:ext cx="8364634" cy="881935"/>
      </dsp:txXfrm>
    </dsp:sp>
    <dsp:sp modelId="{6D2FE2C6-B5B0-43C5-8909-324094C8112B}">
      <dsp:nvSpPr>
        <dsp:cNvPr id="0" name=""/>
        <dsp:cNvSpPr/>
      </dsp:nvSpPr>
      <dsp:spPr>
        <a:xfrm rot="10800000">
          <a:off x="17259" y="2670792"/>
          <a:ext cx="2788211" cy="1356416"/>
        </a:xfrm>
        <a:prstGeom prst="upArrowCallout">
          <a:avLst>
            <a:gd name="adj1" fmla="val 5000"/>
            <a:gd name="adj2" fmla="val 10000"/>
            <a:gd name="adj3" fmla="val 15000"/>
            <a:gd name="adj4" fmla="val 64977"/>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12700" cap="flat" cmpd="sng" algn="ctr">
          <a:solidFill>
            <a:schemeClr val="accent3">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198298" tIns="142240" rIns="198298" bIns="142240" numCol="1" spcCol="1270" anchor="ctr" anchorCtr="0">
          <a:noAutofit/>
        </a:bodyPr>
        <a:lstStyle/>
        <a:p>
          <a:pPr marL="0" lvl="0" indent="0" algn="ctr" defTabSz="889000">
            <a:lnSpc>
              <a:spcPct val="90000"/>
            </a:lnSpc>
            <a:spcBef>
              <a:spcPct val="0"/>
            </a:spcBef>
            <a:spcAft>
              <a:spcPct val="35000"/>
            </a:spcAft>
            <a:buNone/>
          </a:pPr>
          <a:r>
            <a:rPr lang="en-GB" sz="2000" kern="1200" dirty="0">
              <a:solidFill>
                <a:schemeClr val="tx1"/>
              </a:solidFill>
              <a:latin typeface="Impact" panose="020B0806030902050204"/>
            </a:rPr>
            <a:t>Channel</a:t>
          </a:r>
        </a:p>
        <a:p>
          <a:pPr marL="0" lvl="0" indent="0" algn="ctr" defTabSz="889000">
            <a:lnSpc>
              <a:spcPct val="90000"/>
            </a:lnSpc>
            <a:spcBef>
              <a:spcPct val="0"/>
            </a:spcBef>
            <a:spcAft>
              <a:spcPct val="35000"/>
            </a:spcAft>
            <a:buNone/>
          </a:pPr>
          <a:r>
            <a:rPr lang="en-GB" sz="1400" b="0" kern="1200" dirty="0">
              <a:solidFill>
                <a:schemeClr val="tx1"/>
              </a:solidFill>
              <a:latin typeface="Impact" panose="020B0806030902050204" pitchFamily="34" charset="0"/>
            </a:rPr>
            <a:t>(</a:t>
          </a:r>
          <a:r>
            <a:rPr lang="en-GB" sz="1800" b="0" kern="1200" dirty="0">
              <a:solidFill>
                <a:schemeClr val="tx1"/>
              </a:solidFill>
              <a:latin typeface="Impact" panose="020B0806030902050204" pitchFamily="34" charset="0"/>
            </a:rPr>
            <a:t>the cabin crew&amp; environment</a:t>
          </a:r>
          <a:r>
            <a:rPr lang="en-GB" sz="1100" b="0" kern="1200" dirty="0">
              <a:solidFill>
                <a:schemeClr val="tx1"/>
              </a:solidFill>
              <a:latin typeface="Impact" panose="020B0806030902050204" pitchFamily="34" charset="0"/>
            </a:rPr>
            <a:t>)</a:t>
          </a:r>
        </a:p>
      </dsp:txBody>
      <dsp:txXfrm rot="-10800000">
        <a:off x="17259" y="2670792"/>
        <a:ext cx="2788211" cy="881670"/>
      </dsp:txXfrm>
    </dsp:sp>
    <dsp:sp modelId="{E9E2A06F-5FCD-431A-8D79-385BF65BDFD7}">
      <dsp:nvSpPr>
        <dsp:cNvPr id="0" name=""/>
        <dsp:cNvSpPr/>
      </dsp:nvSpPr>
      <dsp:spPr>
        <a:xfrm>
          <a:off x="2788211" y="2688046"/>
          <a:ext cx="8364634" cy="881670"/>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69674" tIns="165100" rIns="169674" bIns="165100" numCol="1" spcCol="1270" anchor="ctr" anchorCtr="0">
          <a:noAutofit/>
        </a:bodyPr>
        <a:lstStyle/>
        <a:p>
          <a:pPr marL="0" lvl="0" indent="0" algn="l" defTabSz="577850">
            <a:lnSpc>
              <a:spcPct val="90000"/>
            </a:lnSpc>
            <a:spcBef>
              <a:spcPct val="0"/>
            </a:spcBef>
            <a:spcAft>
              <a:spcPct val="35000"/>
            </a:spcAft>
            <a:buNone/>
          </a:pPr>
          <a:r>
            <a:rPr lang="en-GB" sz="1300" kern="1200" dirty="0">
              <a:latin typeface="Aptos"/>
            </a:rPr>
            <a:t>Touching or smelling the food could you smell the aromas through the cabin and could you feel the </a:t>
          </a:r>
          <a:r>
            <a:rPr lang="en-GB" sz="1300" kern="1200" dirty="0" err="1">
              <a:latin typeface="Aptos"/>
            </a:rPr>
            <a:t>temrature</a:t>
          </a:r>
          <a:r>
            <a:rPr lang="en-GB" sz="1300" kern="1200" dirty="0">
              <a:latin typeface="Aptos"/>
            </a:rPr>
            <a:t> of the food </a:t>
          </a:r>
        </a:p>
        <a:p>
          <a:pPr marL="0" lvl="0" indent="0" algn="l" defTabSz="577850">
            <a:lnSpc>
              <a:spcPct val="90000"/>
            </a:lnSpc>
            <a:spcBef>
              <a:spcPct val="0"/>
            </a:spcBef>
            <a:spcAft>
              <a:spcPct val="35000"/>
            </a:spcAft>
            <a:buNone/>
          </a:pPr>
          <a:r>
            <a:rPr lang="en-GB" sz="1300" kern="1200" dirty="0">
              <a:latin typeface="Aptos"/>
            </a:rPr>
            <a:t>Hearing the food /meal cart coming along the cabin aisle and the flight staff asking “chicken or a sandwich”</a:t>
          </a:r>
        </a:p>
        <a:p>
          <a:pPr marL="0" lvl="0" indent="0" algn="l" defTabSz="577850">
            <a:lnSpc>
              <a:spcPct val="90000"/>
            </a:lnSpc>
            <a:spcBef>
              <a:spcPct val="0"/>
            </a:spcBef>
            <a:spcAft>
              <a:spcPct val="35000"/>
            </a:spcAft>
            <a:buNone/>
          </a:pPr>
          <a:endParaRPr lang="en-GB" sz="1100" kern="1200" dirty="0"/>
        </a:p>
      </dsp:txBody>
      <dsp:txXfrm>
        <a:off x="2788211" y="2688046"/>
        <a:ext cx="8364634" cy="881670"/>
      </dsp:txXfrm>
    </dsp:sp>
    <dsp:sp modelId="{CF3AAAB7-F527-4C6A-BB6C-7B8DE3BAC6B1}">
      <dsp:nvSpPr>
        <dsp:cNvPr id="0" name=""/>
        <dsp:cNvSpPr/>
      </dsp:nvSpPr>
      <dsp:spPr>
        <a:xfrm rot="10800000">
          <a:off x="0" y="1344858"/>
          <a:ext cx="2788211" cy="1356416"/>
        </a:xfrm>
        <a:prstGeom prst="upArrowCallout">
          <a:avLst>
            <a:gd name="adj1" fmla="val 5000"/>
            <a:gd name="adj2" fmla="val 10000"/>
            <a:gd name="adj3" fmla="val 15000"/>
            <a:gd name="adj4" fmla="val 64977"/>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12700" cap="flat" cmpd="sng" algn="ctr">
          <a:solidFill>
            <a:schemeClr val="accent4">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198298" tIns="142240" rIns="198298" bIns="142240" numCol="1" spcCol="1270" anchor="ctr" anchorCtr="0">
          <a:noAutofit/>
        </a:bodyPr>
        <a:lstStyle/>
        <a:p>
          <a:pPr marL="0" lvl="0" indent="0" algn="ctr" defTabSz="889000" rtl="0">
            <a:lnSpc>
              <a:spcPct val="90000"/>
            </a:lnSpc>
            <a:spcBef>
              <a:spcPct val="0"/>
            </a:spcBef>
            <a:spcAft>
              <a:spcPct val="35000"/>
            </a:spcAft>
            <a:buNone/>
          </a:pPr>
          <a:r>
            <a:rPr lang="en-GB" sz="2000" kern="1200" dirty="0">
              <a:solidFill>
                <a:schemeClr val="tx1"/>
              </a:solidFill>
              <a:latin typeface="Impact" panose="020B0806030902050204"/>
            </a:rPr>
            <a:t>Message (The Meal )</a:t>
          </a:r>
          <a:endParaRPr lang="en-GB" sz="2000" kern="1200" dirty="0">
            <a:solidFill>
              <a:schemeClr val="tx1"/>
            </a:solidFill>
          </a:endParaRPr>
        </a:p>
      </dsp:txBody>
      <dsp:txXfrm rot="-10800000">
        <a:off x="0" y="1344858"/>
        <a:ext cx="2788211" cy="881670"/>
      </dsp:txXfrm>
    </dsp:sp>
    <dsp:sp modelId="{D21D1DB1-023B-4AE9-8C2D-CFCE7B36C040}">
      <dsp:nvSpPr>
        <dsp:cNvPr id="0" name=""/>
        <dsp:cNvSpPr/>
      </dsp:nvSpPr>
      <dsp:spPr>
        <a:xfrm>
          <a:off x="2736434" y="1344858"/>
          <a:ext cx="8364634" cy="881670"/>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69674" tIns="177800" rIns="169674" bIns="177800" numCol="1" spcCol="1270" anchor="ctr" anchorCtr="0">
          <a:noAutofit/>
        </a:bodyPr>
        <a:lstStyle/>
        <a:p>
          <a:pPr marL="0" lvl="0" indent="0" algn="l" defTabSz="622300" rtl="0">
            <a:lnSpc>
              <a:spcPct val="90000"/>
            </a:lnSpc>
            <a:spcBef>
              <a:spcPct val="0"/>
            </a:spcBef>
            <a:spcAft>
              <a:spcPct val="35000"/>
            </a:spcAft>
            <a:buNone/>
          </a:pPr>
          <a:r>
            <a:rPr lang="en-GB" sz="1400" kern="1200" dirty="0">
              <a:latin typeface="Aptos"/>
            </a:rPr>
            <a:t>Structure of the meal e.g. starter ,mains, desserts</a:t>
          </a:r>
        </a:p>
        <a:p>
          <a:pPr marL="0" lvl="0" indent="0" algn="l" defTabSz="622300">
            <a:lnSpc>
              <a:spcPct val="90000"/>
            </a:lnSpc>
            <a:spcBef>
              <a:spcPct val="0"/>
            </a:spcBef>
            <a:spcAft>
              <a:spcPct val="35000"/>
            </a:spcAft>
            <a:buNone/>
          </a:pPr>
          <a:r>
            <a:rPr lang="en-GB" sz="1400" b="0" kern="1200" dirty="0">
              <a:latin typeface="Aptos"/>
            </a:rPr>
            <a:t>How the food is prepared to survive reheating</a:t>
          </a:r>
        </a:p>
        <a:p>
          <a:pPr marL="0" lvl="0" indent="0" algn="l" defTabSz="622300">
            <a:lnSpc>
              <a:spcPct val="90000"/>
            </a:lnSpc>
            <a:spcBef>
              <a:spcPct val="0"/>
            </a:spcBef>
            <a:spcAft>
              <a:spcPct val="35000"/>
            </a:spcAft>
            <a:buNone/>
          </a:pPr>
          <a:endParaRPr lang="en-GB" sz="1100" kern="1200" dirty="0"/>
        </a:p>
      </dsp:txBody>
      <dsp:txXfrm>
        <a:off x="2736434" y="1344858"/>
        <a:ext cx="8364634" cy="881670"/>
      </dsp:txXfrm>
    </dsp:sp>
    <dsp:sp modelId="{602E5403-32EC-45B8-B284-74D330E98C7A}">
      <dsp:nvSpPr>
        <dsp:cNvPr id="0" name=""/>
        <dsp:cNvSpPr/>
      </dsp:nvSpPr>
      <dsp:spPr>
        <a:xfrm rot="10800000">
          <a:off x="0" y="1670"/>
          <a:ext cx="2788211" cy="1356416"/>
        </a:xfrm>
        <a:prstGeom prst="upArrowCallout">
          <a:avLst>
            <a:gd name="adj1" fmla="val 5000"/>
            <a:gd name="adj2" fmla="val 10000"/>
            <a:gd name="adj3" fmla="val 15000"/>
            <a:gd name="adj4" fmla="val 64977"/>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12700" cap="flat" cmpd="sng" algn="ctr">
          <a:solidFill>
            <a:schemeClr val="accent5">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198298" tIns="142240" rIns="198298" bIns="142240" numCol="1" spcCol="1270" anchor="ctr" anchorCtr="0">
          <a:noAutofit/>
        </a:bodyPr>
        <a:lstStyle/>
        <a:p>
          <a:pPr marL="0" lvl="0" indent="0" algn="ctr" defTabSz="889000" rtl="0">
            <a:lnSpc>
              <a:spcPct val="90000"/>
            </a:lnSpc>
            <a:spcBef>
              <a:spcPct val="0"/>
            </a:spcBef>
            <a:spcAft>
              <a:spcPct val="35000"/>
            </a:spcAft>
            <a:buNone/>
          </a:pPr>
          <a:r>
            <a:rPr lang="en-GB" sz="2000" kern="1200" dirty="0">
              <a:solidFill>
                <a:schemeClr val="tx1"/>
              </a:solidFill>
              <a:latin typeface="Impact" panose="020B0806030902050204"/>
            </a:rPr>
            <a:t>SOURCE (airline &amp; Catering Team</a:t>
          </a:r>
          <a:endParaRPr lang="en-GB" sz="2000" kern="1200" dirty="0">
            <a:solidFill>
              <a:schemeClr val="tx1"/>
            </a:solidFill>
          </a:endParaRPr>
        </a:p>
      </dsp:txBody>
      <dsp:txXfrm rot="-10800000">
        <a:off x="0" y="1670"/>
        <a:ext cx="2788211" cy="881670"/>
      </dsp:txXfrm>
    </dsp:sp>
    <dsp:sp modelId="{B4BEBA05-F0ED-4FED-9FC0-E05E4B444A88}">
      <dsp:nvSpPr>
        <dsp:cNvPr id="0" name=""/>
        <dsp:cNvSpPr/>
      </dsp:nvSpPr>
      <dsp:spPr>
        <a:xfrm>
          <a:off x="2788211" y="18925"/>
          <a:ext cx="8364634" cy="881670"/>
        </a:xfrm>
        <a:prstGeom prst="rect">
          <a:avLst/>
        </a:prstGeom>
        <a:solidFill>
          <a:schemeClr val="accent5">
            <a:tint val="40000"/>
            <a:alpha val="90000"/>
            <a:hueOff val="0"/>
            <a:satOff val="0"/>
            <a:lumOff val="0"/>
            <a:alphaOff val="0"/>
          </a:schemeClr>
        </a:solidFill>
        <a:ln w="12700" cap="flat" cmpd="sng" algn="ctr">
          <a:solidFill>
            <a:schemeClr val="accent5">
              <a:tint val="40000"/>
              <a:alpha val="9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169674" tIns="177800" rIns="169674" bIns="177800" numCol="1" spcCol="1270" anchor="ctr" anchorCtr="0">
          <a:noAutofit/>
        </a:bodyPr>
        <a:lstStyle/>
        <a:p>
          <a:pPr marL="0" lvl="0" indent="0" algn="l" defTabSz="622300" rtl="0">
            <a:lnSpc>
              <a:spcPct val="90000"/>
            </a:lnSpc>
            <a:spcBef>
              <a:spcPct val="0"/>
            </a:spcBef>
            <a:spcAft>
              <a:spcPct val="35000"/>
            </a:spcAft>
            <a:buNone/>
          </a:pPr>
          <a:r>
            <a:rPr lang="en-GB" sz="1400" kern="1200" dirty="0">
              <a:latin typeface="Aptos"/>
            </a:rPr>
            <a:t>Airlines brand identity</a:t>
          </a:r>
        </a:p>
        <a:p>
          <a:pPr marL="0" lvl="0" indent="0" algn="l" defTabSz="622300" rtl="0">
            <a:lnSpc>
              <a:spcPct val="90000"/>
            </a:lnSpc>
            <a:spcBef>
              <a:spcPct val="0"/>
            </a:spcBef>
            <a:spcAft>
              <a:spcPct val="35000"/>
            </a:spcAft>
            <a:buNone/>
          </a:pPr>
          <a:r>
            <a:rPr lang="en-GB" sz="1400" kern="1200" dirty="0">
              <a:latin typeface="Aptos"/>
            </a:rPr>
            <a:t>Then executive chefs and the catering company</a:t>
          </a:r>
        </a:p>
      </dsp:txBody>
      <dsp:txXfrm>
        <a:off x="2788211" y="18925"/>
        <a:ext cx="8364634" cy="88167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5708714-EC1B-48EB-A438-685DD4237534}">
      <dsp:nvSpPr>
        <dsp:cNvPr id="0" name=""/>
        <dsp:cNvSpPr/>
      </dsp:nvSpPr>
      <dsp:spPr>
        <a:xfrm>
          <a:off x="0" y="0"/>
          <a:ext cx="4074580" cy="675512"/>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defRPr cap="all"/>
          </a:pPr>
          <a:r>
            <a:rPr lang="en-US" sz="1400" kern="1200" dirty="0">
              <a:solidFill>
                <a:schemeClr val="tx1"/>
              </a:solidFill>
            </a:rPr>
            <a:t>Training improvements and hygiene induction</a:t>
          </a:r>
        </a:p>
      </dsp:txBody>
      <dsp:txXfrm>
        <a:off x="19785" y="19785"/>
        <a:ext cx="3266614" cy="635942"/>
      </dsp:txXfrm>
    </dsp:sp>
    <dsp:sp modelId="{BB3542D8-FB2F-4186-9F04-FA480A36C169}">
      <dsp:nvSpPr>
        <dsp:cNvPr id="0" name=""/>
        <dsp:cNvSpPr/>
      </dsp:nvSpPr>
      <dsp:spPr>
        <a:xfrm>
          <a:off x="304270" y="769334"/>
          <a:ext cx="4074580" cy="675512"/>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defRPr cap="all"/>
          </a:pPr>
          <a:r>
            <a:rPr lang="en-US" sz="1400" kern="1200" dirty="0">
              <a:solidFill>
                <a:schemeClr val="tx1"/>
              </a:solidFill>
            </a:rPr>
            <a:t>Pair younger workers with an older one as they understand better</a:t>
          </a:r>
        </a:p>
      </dsp:txBody>
      <dsp:txXfrm>
        <a:off x="324055" y="789119"/>
        <a:ext cx="3291656" cy="635942"/>
      </dsp:txXfrm>
    </dsp:sp>
    <dsp:sp modelId="{237E8581-5A9F-44D0-A534-1AB8C1422B6D}">
      <dsp:nvSpPr>
        <dsp:cNvPr id="0" name=""/>
        <dsp:cNvSpPr/>
      </dsp:nvSpPr>
      <dsp:spPr>
        <a:xfrm>
          <a:off x="608541" y="1538668"/>
          <a:ext cx="4074580" cy="675512"/>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defRPr cap="all"/>
          </a:pPr>
          <a:r>
            <a:rPr lang="en-US" sz="1400" kern="1200" dirty="0">
              <a:solidFill>
                <a:schemeClr val="tx1"/>
              </a:solidFill>
            </a:rPr>
            <a:t>Demonstration of using machinery as the Machines are very noisy</a:t>
          </a:r>
        </a:p>
      </dsp:txBody>
      <dsp:txXfrm>
        <a:off x="628326" y="1558453"/>
        <a:ext cx="3291656" cy="635942"/>
      </dsp:txXfrm>
    </dsp:sp>
    <dsp:sp modelId="{9983E624-3270-4353-98CE-2A43C2A16B24}">
      <dsp:nvSpPr>
        <dsp:cNvPr id="0" name=""/>
        <dsp:cNvSpPr/>
      </dsp:nvSpPr>
      <dsp:spPr>
        <a:xfrm>
          <a:off x="912811" y="2308002"/>
          <a:ext cx="4074580" cy="675512"/>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defRPr cap="all"/>
          </a:pPr>
          <a:r>
            <a:rPr lang="en-US" sz="1400" kern="1200" dirty="0">
              <a:solidFill>
                <a:schemeClr val="tx1"/>
              </a:solidFill>
            </a:rPr>
            <a:t>Improving the environment by noise reduction and putting more signs up</a:t>
          </a:r>
        </a:p>
      </dsp:txBody>
      <dsp:txXfrm>
        <a:off x="932596" y="2327787"/>
        <a:ext cx="3291656" cy="635942"/>
      </dsp:txXfrm>
    </dsp:sp>
    <dsp:sp modelId="{A536A1E7-A0D5-4D7E-B8E9-7D7A71C61AB6}">
      <dsp:nvSpPr>
        <dsp:cNvPr id="0" name=""/>
        <dsp:cNvSpPr/>
      </dsp:nvSpPr>
      <dsp:spPr>
        <a:xfrm>
          <a:off x="1217082" y="3077336"/>
          <a:ext cx="4074580" cy="675512"/>
        </a:xfrm>
        <a:prstGeom prst="roundRect">
          <a:avLst>
            <a:gd name="adj" fmla="val 10000"/>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defRPr cap="all"/>
          </a:pPr>
          <a:r>
            <a:rPr lang="en-US" sz="1400" kern="1200" dirty="0">
              <a:solidFill>
                <a:schemeClr val="tx1"/>
              </a:solidFill>
            </a:rPr>
            <a:t>Creating a area/space where you can go and talk about situations on the premises</a:t>
          </a:r>
        </a:p>
      </dsp:txBody>
      <dsp:txXfrm>
        <a:off x="1236867" y="3097121"/>
        <a:ext cx="3291656" cy="635942"/>
      </dsp:txXfrm>
    </dsp:sp>
    <dsp:sp modelId="{162629F6-AE2D-4302-AC37-C135EB5C7556}">
      <dsp:nvSpPr>
        <dsp:cNvPr id="0" name=""/>
        <dsp:cNvSpPr/>
      </dsp:nvSpPr>
      <dsp:spPr>
        <a:xfrm>
          <a:off x="3635497" y="493499"/>
          <a:ext cx="439083" cy="439083"/>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3734291" y="493499"/>
        <a:ext cx="241495" cy="330410"/>
      </dsp:txXfrm>
    </dsp:sp>
    <dsp:sp modelId="{D35AF7F7-2C70-4129-B86F-401CCA4B9976}">
      <dsp:nvSpPr>
        <dsp:cNvPr id="0" name=""/>
        <dsp:cNvSpPr/>
      </dsp:nvSpPr>
      <dsp:spPr>
        <a:xfrm>
          <a:off x="3939767" y="1262833"/>
          <a:ext cx="439083" cy="439083"/>
        </a:xfrm>
        <a:prstGeom prst="downArrow">
          <a:avLst>
            <a:gd name="adj1" fmla="val 55000"/>
            <a:gd name="adj2" fmla="val 45000"/>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4038561" y="1262833"/>
        <a:ext cx="241495" cy="330410"/>
      </dsp:txXfrm>
    </dsp:sp>
    <dsp:sp modelId="{D04F6A30-7C07-4DD3-A399-E56A5CE9ED0D}">
      <dsp:nvSpPr>
        <dsp:cNvPr id="0" name=""/>
        <dsp:cNvSpPr/>
      </dsp:nvSpPr>
      <dsp:spPr>
        <a:xfrm>
          <a:off x="4244038" y="2020909"/>
          <a:ext cx="439083" cy="439083"/>
        </a:xfrm>
        <a:prstGeom prst="downArrow">
          <a:avLst>
            <a:gd name="adj1" fmla="val 55000"/>
            <a:gd name="adj2" fmla="val 45000"/>
          </a:avLst>
        </a:prstGeom>
        <a:solidFill>
          <a:schemeClr val="accent4">
            <a:tint val="40000"/>
            <a:alpha val="90000"/>
            <a:hueOff val="0"/>
            <a:satOff val="0"/>
            <a:lumOff val="0"/>
            <a:alphaOff val="0"/>
          </a:schemeClr>
        </a:solidFill>
        <a:ln w="1905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4342832" y="2020909"/>
        <a:ext cx="241495" cy="330410"/>
      </dsp:txXfrm>
    </dsp:sp>
    <dsp:sp modelId="{41419C20-4CB6-4610-B6DE-C285DAE35882}">
      <dsp:nvSpPr>
        <dsp:cNvPr id="0" name=""/>
        <dsp:cNvSpPr/>
      </dsp:nvSpPr>
      <dsp:spPr>
        <a:xfrm>
          <a:off x="4548309" y="2797748"/>
          <a:ext cx="439083" cy="439083"/>
        </a:xfrm>
        <a:prstGeom prst="downArrow">
          <a:avLst>
            <a:gd name="adj1" fmla="val 55000"/>
            <a:gd name="adj2" fmla="val 45000"/>
          </a:avLst>
        </a:prstGeom>
        <a:solidFill>
          <a:schemeClr val="accent5">
            <a:tint val="40000"/>
            <a:alpha val="90000"/>
            <a:hueOff val="0"/>
            <a:satOff val="0"/>
            <a:lumOff val="0"/>
            <a:alphaOff val="0"/>
          </a:schemeClr>
        </a:solidFill>
        <a:ln w="19050" cap="flat" cmpd="sng" algn="ctr">
          <a:solidFill>
            <a:schemeClr val="accent5">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130" tIns="24130" rIns="24130" bIns="24130" numCol="1" spcCol="1270" anchor="ctr" anchorCtr="0">
          <a:noAutofit/>
        </a:bodyPr>
        <a:lstStyle/>
        <a:p>
          <a:pPr marL="0" lvl="0" indent="0" algn="ctr" defTabSz="844550">
            <a:lnSpc>
              <a:spcPct val="90000"/>
            </a:lnSpc>
            <a:spcBef>
              <a:spcPct val="0"/>
            </a:spcBef>
            <a:spcAft>
              <a:spcPct val="35000"/>
            </a:spcAft>
            <a:buNone/>
          </a:pPr>
          <a:endParaRPr lang="en-US" sz="1900" kern="1200"/>
        </a:p>
      </dsp:txBody>
      <dsp:txXfrm>
        <a:off x="4647103" y="2797748"/>
        <a:ext cx="241495" cy="33041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40458D-8401-4A4F-8B63-B4C3AC827F3E}">
      <dsp:nvSpPr>
        <dsp:cNvPr id="0" name=""/>
        <dsp:cNvSpPr/>
      </dsp:nvSpPr>
      <dsp:spPr>
        <a:xfrm>
          <a:off x="0" y="5844"/>
          <a:ext cx="10841965" cy="74259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6BDB136-7344-4CE2-8024-CF69975811A5}">
      <dsp:nvSpPr>
        <dsp:cNvPr id="0" name=""/>
        <dsp:cNvSpPr/>
      </dsp:nvSpPr>
      <dsp:spPr>
        <a:xfrm>
          <a:off x="224635" y="172928"/>
          <a:ext cx="408827" cy="40842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663F9A7-FDE9-4AC5-B6F6-20C5D96E102F}">
      <dsp:nvSpPr>
        <dsp:cNvPr id="0" name=""/>
        <dsp:cNvSpPr/>
      </dsp:nvSpPr>
      <dsp:spPr>
        <a:xfrm>
          <a:off x="858098" y="5844"/>
          <a:ext cx="9970652" cy="7658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047" tIns="81047" rIns="81047" bIns="81047" numCol="1" spcCol="1270" anchor="ctr" anchorCtr="0">
          <a:noAutofit/>
        </a:bodyPr>
        <a:lstStyle/>
        <a:p>
          <a:pPr marL="0" lvl="0" indent="0" algn="l" defTabSz="889000">
            <a:lnSpc>
              <a:spcPct val="100000"/>
            </a:lnSpc>
            <a:spcBef>
              <a:spcPct val="0"/>
            </a:spcBef>
            <a:spcAft>
              <a:spcPct val="35000"/>
            </a:spcAft>
            <a:buNone/>
          </a:pPr>
          <a:r>
            <a:rPr lang="en-GB" sz="2000" kern="1200" dirty="0">
              <a:solidFill>
                <a:schemeClr val="tx1"/>
              </a:solidFill>
            </a:rPr>
            <a:t>Flight foods Ltd needs to create a action plan to address the technical and cultural issues in order for flight foods to continue with their business such as</a:t>
          </a:r>
          <a:endParaRPr lang="en-US" sz="2000" kern="1200" dirty="0">
            <a:solidFill>
              <a:schemeClr val="tx1"/>
            </a:solidFill>
          </a:endParaRPr>
        </a:p>
      </dsp:txBody>
      <dsp:txXfrm>
        <a:off x="858098" y="5844"/>
        <a:ext cx="9970652" cy="765802"/>
      </dsp:txXfrm>
    </dsp:sp>
    <dsp:sp modelId="{4AAC85D6-D0A4-4F8B-B562-AB789373773D}">
      <dsp:nvSpPr>
        <dsp:cNvPr id="0" name=""/>
        <dsp:cNvSpPr/>
      </dsp:nvSpPr>
      <dsp:spPr>
        <a:xfrm>
          <a:off x="0" y="963098"/>
          <a:ext cx="10841965" cy="742596"/>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79E6A65-973E-4B1D-8861-C8FFEDA3D8A2}">
      <dsp:nvSpPr>
        <dsp:cNvPr id="0" name=""/>
        <dsp:cNvSpPr/>
      </dsp:nvSpPr>
      <dsp:spPr>
        <a:xfrm>
          <a:off x="224635" y="1130182"/>
          <a:ext cx="408827" cy="40842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70CC430-C817-4F75-96EE-02F34BC07603}">
      <dsp:nvSpPr>
        <dsp:cNvPr id="0" name=""/>
        <dsp:cNvSpPr/>
      </dsp:nvSpPr>
      <dsp:spPr>
        <a:xfrm>
          <a:off x="858098" y="963098"/>
          <a:ext cx="9970652" cy="7658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047" tIns="81047" rIns="81047" bIns="81047" numCol="1" spcCol="1270" anchor="ctr" anchorCtr="0">
          <a:noAutofit/>
        </a:bodyPr>
        <a:lstStyle/>
        <a:p>
          <a:pPr marL="0" lvl="0" indent="0" algn="l" defTabSz="889000">
            <a:lnSpc>
              <a:spcPct val="100000"/>
            </a:lnSpc>
            <a:spcBef>
              <a:spcPct val="0"/>
            </a:spcBef>
            <a:spcAft>
              <a:spcPct val="35000"/>
            </a:spcAft>
            <a:buNone/>
          </a:pPr>
          <a:r>
            <a:rPr lang="en-GB" sz="2000" kern="1200" dirty="0">
              <a:solidFill>
                <a:schemeClr val="tx1"/>
              </a:solidFill>
            </a:rPr>
            <a:t>Improved training procedures so the staff are clear with what they are doing and how</a:t>
          </a:r>
          <a:endParaRPr lang="en-US" sz="2000" kern="1200" dirty="0">
            <a:solidFill>
              <a:schemeClr val="tx1"/>
            </a:solidFill>
          </a:endParaRPr>
        </a:p>
      </dsp:txBody>
      <dsp:txXfrm>
        <a:off x="858098" y="963098"/>
        <a:ext cx="9970652" cy="765802"/>
      </dsp:txXfrm>
    </dsp:sp>
    <dsp:sp modelId="{96E37332-893D-410A-8C1B-35489C4FEF61}">
      <dsp:nvSpPr>
        <dsp:cNvPr id="0" name=""/>
        <dsp:cNvSpPr/>
      </dsp:nvSpPr>
      <dsp:spPr>
        <a:xfrm>
          <a:off x="0" y="1920351"/>
          <a:ext cx="10841965" cy="742596"/>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7CABA40-9536-4CD7-BB0C-3327619AFB8D}">
      <dsp:nvSpPr>
        <dsp:cNvPr id="0" name=""/>
        <dsp:cNvSpPr/>
      </dsp:nvSpPr>
      <dsp:spPr>
        <a:xfrm>
          <a:off x="224635" y="2087435"/>
          <a:ext cx="408827" cy="40842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0D510C9-8E72-4552-BC56-156653B0BA17}">
      <dsp:nvSpPr>
        <dsp:cNvPr id="0" name=""/>
        <dsp:cNvSpPr/>
      </dsp:nvSpPr>
      <dsp:spPr>
        <a:xfrm>
          <a:off x="858098" y="1920351"/>
          <a:ext cx="9970652" cy="7658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047" tIns="81047" rIns="81047" bIns="81047" numCol="1" spcCol="1270" anchor="ctr" anchorCtr="0">
          <a:noAutofit/>
        </a:bodyPr>
        <a:lstStyle/>
        <a:p>
          <a:pPr marL="0" lvl="0" indent="0" algn="l" defTabSz="889000">
            <a:lnSpc>
              <a:spcPct val="100000"/>
            </a:lnSpc>
            <a:spcBef>
              <a:spcPct val="0"/>
            </a:spcBef>
            <a:spcAft>
              <a:spcPct val="35000"/>
            </a:spcAft>
            <a:buNone/>
          </a:pPr>
          <a:r>
            <a:rPr lang="en-GB" sz="2000" kern="1200" dirty="0">
              <a:solidFill>
                <a:schemeClr val="tx1"/>
              </a:solidFill>
            </a:rPr>
            <a:t>Colour coded zoning since the staff speak 5 different languages, stop relying on English signs and create a colour coded system e.g. red for meat green for veg.</a:t>
          </a:r>
          <a:endParaRPr lang="en-US" sz="2000" kern="1200" dirty="0">
            <a:solidFill>
              <a:schemeClr val="tx1"/>
            </a:solidFill>
          </a:endParaRPr>
        </a:p>
      </dsp:txBody>
      <dsp:txXfrm>
        <a:off x="858098" y="1920351"/>
        <a:ext cx="9970652" cy="765802"/>
      </dsp:txXfrm>
    </dsp:sp>
    <dsp:sp modelId="{FE1593E2-DFC3-4556-9D4A-23339B66FBFD}">
      <dsp:nvSpPr>
        <dsp:cNvPr id="0" name=""/>
        <dsp:cNvSpPr/>
      </dsp:nvSpPr>
      <dsp:spPr>
        <a:xfrm>
          <a:off x="0" y="2776552"/>
          <a:ext cx="10841965" cy="742596"/>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725E0C4-F932-4561-A7F3-26BFE7F960C3}">
      <dsp:nvSpPr>
        <dsp:cNvPr id="0" name=""/>
        <dsp:cNvSpPr/>
      </dsp:nvSpPr>
      <dsp:spPr>
        <a:xfrm>
          <a:off x="224635" y="3044689"/>
          <a:ext cx="408827" cy="40842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45D4846-8E6D-451C-9658-36C84F3DB3AE}">
      <dsp:nvSpPr>
        <dsp:cNvPr id="0" name=""/>
        <dsp:cNvSpPr/>
      </dsp:nvSpPr>
      <dsp:spPr>
        <a:xfrm>
          <a:off x="858098" y="2877605"/>
          <a:ext cx="9970652" cy="7658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047" tIns="81047" rIns="81047" bIns="81047" numCol="1" spcCol="1270" anchor="ctr" anchorCtr="0">
          <a:noAutofit/>
        </a:bodyPr>
        <a:lstStyle/>
        <a:p>
          <a:pPr marL="0" lvl="0" indent="0" algn="l" defTabSz="889000">
            <a:lnSpc>
              <a:spcPct val="100000"/>
            </a:lnSpc>
            <a:spcBef>
              <a:spcPct val="0"/>
            </a:spcBef>
            <a:spcAft>
              <a:spcPct val="35000"/>
            </a:spcAft>
            <a:buNone/>
          </a:pPr>
          <a:r>
            <a:rPr lang="en-GB" sz="2000" kern="1200" dirty="0">
              <a:solidFill>
                <a:schemeClr val="tx1"/>
              </a:solidFill>
            </a:rPr>
            <a:t>Cultural lead roles/heads choose one person from each of the 5 backgrounds to act as head these individuals could have intense training from Gary and then refer back to team </a:t>
          </a:r>
          <a:r>
            <a:rPr lang="en-GB" sz="2000" kern="1200" dirty="0"/>
            <a:t>groups</a:t>
          </a:r>
          <a:endParaRPr lang="en-US" sz="2000" kern="1200" dirty="0"/>
        </a:p>
      </dsp:txBody>
      <dsp:txXfrm>
        <a:off x="858098" y="2877605"/>
        <a:ext cx="9970652" cy="765802"/>
      </dsp:txXfrm>
    </dsp:sp>
    <dsp:sp modelId="{9C944040-9AF3-4AEB-BA6B-EEECE8A8E453}">
      <dsp:nvSpPr>
        <dsp:cNvPr id="0" name=""/>
        <dsp:cNvSpPr/>
      </dsp:nvSpPr>
      <dsp:spPr>
        <a:xfrm>
          <a:off x="0" y="3834858"/>
          <a:ext cx="10841965" cy="742596"/>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0EE05A1-F5D8-47FF-9439-C923D2E65356}">
      <dsp:nvSpPr>
        <dsp:cNvPr id="0" name=""/>
        <dsp:cNvSpPr/>
      </dsp:nvSpPr>
      <dsp:spPr>
        <a:xfrm>
          <a:off x="224635" y="4001942"/>
          <a:ext cx="408827" cy="408428"/>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D257ADE-344C-44BD-992D-8BD7D8492E9F}">
      <dsp:nvSpPr>
        <dsp:cNvPr id="0" name=""/>
        <dsp:cNvSpPr/>
      </dsp:nvSpPr>
      <dsp:spPr>
        <a:xfrm>
          <a:off x="858098" y="3834858"/>
          <a:ext cx="9970652" cy="7658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1047" tIns="81047" rIns="81047" bIns="81047" numCol="1" spcCol="1270" anchor="ctr" anchorCtr="0">
          <a:noAutofit/>
        </a:bodyPr>
        <a:lstStyle/>
        <a:p>
          <a:pPr marL="0" lvl="0" indent="0" algn="l" defTabSz="889000">
            <a:lnSpc>
              <a:spcPct val="100000"/>
            </a:lnSpc>
            <a:spcBef>
              <a:spcPct val="0"/>
            </a:spcBef>
            <a:spcAft>
              <a:spcPct val="35000"/>
            </a:spcAft>
            <a:buNone/>
          </a:pPr>
          <a:r>
            <a:rPr lang="en-GB" sz="2000" kern="1200" dirty="0"/>
            <a:t>A more detailed demonstration on  machine use for staff so they can control the noise in the environment</a:t>
          </a:r>
          <a:endParaRPr lang="en-US" sz="2000" kern="1200" dirty="0"/>
        </a:p>
      </dsp:txBody>
      <dsp:txXfrm>
        <a:off x="858098" y="3834858"/>
        <a:ext cx="9970652" cy="765802"/>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VerticalDownArrowProcess">
  <dgm:title val="Vertical Down Arrow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Lst>
      <dgm:cxnLst>
        <dgm:cxn modelId="4" srcId="0" destId="1" srcOrd="0" destOrd="0"/>
        <dgm:cxn modelId="5" srcId="0" destId="2" srcOrd="1" destOrd="0"/>
        <dgm:cxn modelId="6" srcId="0" destId="3" srcOrd="2" destOrd="0"/>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36"/>
      <dgm:constr type="primFontSz" for="des" forName="parentTextArrow" refType="primFontSz" refFor="des" refForName="parentTextBox" op="equ"/>
      <dgm:constr type="primFontSz" for="des" forName="descendantArrow" val="24"/>
      <dgm:constr type="primFontSz" for="des" forName="descendantArrow" refType="primFontSz" refFor="des" refForName="parentTextArrow" op="lte"/>
      <dgm:constr type="primFontSz" for="des" forName="descendantBox" refType="primFontSz" refFor="des" refForName="parentTextArrow" op="lte"/>
      <dgm:constr type="primFontSz" for="des" forName="descendantBox" refType="primFontSz" refFor="des" refForName="parentTextBox" op="lte"/>
      <dgm:constr type="primFontSz" for="des" forName="descendantArrow" refType="primFontSz" refFor="des" refForName="parentTextBox" op="lte"/>
      <dgm:constr type="primFontSz" for="des" forName="descendantBox" refType="primFontSz" refFor="des" refForName="descendan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onstrLst>
              <dgm:constr type="w" for="ch" forName="parentTextBox" refType="w" fact="0.25"/>
              <dgm:constr type="h" for="ch" forName="parentTextBox" refType="h"/>
              <dgm:constr type="t" for="ch" forName="parentTextBox"/>
              <dgm:constr type="w" for="ch" forName="descendantBox" refType="w" fact="0.75"/>
              <dgm:constr type="l" for="ch" forName="descendantBox" refType="w" fact="0.25"/>
              <dgm:constr type="b" for="ch" forName="descendantBox" refType="h"/>
              <dgm:constr type="h" for="ch" forName="descendantBox" refType="h"/>
            </dgm:constrLst>
            <dgm:ruleLst/>
            <dgm:layoutNode name="parentTextBox" styleLbl="alignNode1">
              <dgm:alg type="tx"/>
              <dgm:shape xmlns:r="http://schemas.openxmlformats.org/officeDocument/2006/relationships" type="rect" r:blip="">
                <dgm:adjLst/>
              </dgm:shape>
              <dgm:presOf axis="self"/>
              <dgm:constrLst>
                <dgm:constr type="primFontSz" refType="h" op="lte" fact="0.5"/>
                <dgm:constr type="lMarg" refType="w" fact="0.2016"/>
                <dgm:constr type="rMarg" refType="w" fact="0.2016"/>
              </dgm:constrLst>
              <dgm:ruleLst>
                <dgm:rule type="primFontSz" val="13" fact="NaN" max="NaN"/>
              </dgm:ruleLst>
            </dgm:layoutNode>
            <dgm:layoutNode name="descendantBox" styleLbl="bgAccFollowNode1">
              <dgm:alg type="tx">
                <dgm:param type="stBulletLvl" val="0"/>
                <dgm:param type="parTxLTRAlign" val="l"/>
              </dgm:alg>
              <dgm:shape xmlns:r="http://schemas.openxmlformats.org/officeDocument/2006/relationships" type="rect" r:blip="">
                <dgm:adjLst/>
              </dgm:shape>
              <dgm:presOf/>
              <dgm:constrLst>
                <dgm:constr type="tMarg" refType="primFontSz"/>
                <dgm:constr type="bMarg" refType="primFontSz"/>
                <dgm:constr type="lMarg" refType="w" fact="0.0575"/>
                <dgm:constr type="rMarg" refType="w" fact="0.0575"/>
              </dgm:constrLst>
              <dgm:presOf axis="des" ptType="node"/>
              <dgm:ruleLst>
                <dgm:rule type="primFontSz" val="11" fact="NaN" max="NaN"/>
              </dgm:ruleLst>
            </dgm:layoutNode>
          </dgm:layoutNode>
        </dgm:if>
        <dgm:else name="Name17">
          <dgm:layoutNode name="arrowAndChildren">
            <dgm:alg type="composite"/>
            <dgm:shape xmlns:r="http://schemas.openxmlformats.org/officeDocument/2006/relationships" r:blip="">
              <dgm:adjLst/>
            </dgm:shape>
            <dgm:presOf/>
            <dgm:constrLst>
              <dgm:constr type="w" for="ch" forName="parentTextArrow" refType="w" fact="0.25"/>
              <dgm:constr type="t" for="ch" forName="parentTextArrow"/>
              <dgm:constr type="h" for="ch" forName="parentTextArrow" refType="h" fact="0.65"/>
              <dgm:constr type="w" for="ch" forName="arrow" refType="w" fact="0.25"/>
              <dgm:constr type="h" for="ch" forName="arrow" refType="h"/>
              <dgm:constr type="l" for="ch" forName="descendantArrow" refType="w" fact="0.25"/>
              <dgm:constr type="w" for="ch" forName="descendantArrow" refType="w" fact="0.75"/>
              <dgm:constr type="b" for="ch" forName="descendantArrow" refType="h" fact="0.65"/>
              <dgm:constr type="h" for="ch" forName="descendantArrow" refType="h" fact="0.65"/>
            </dgm:constrLst>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constr type="primFontSz" refType="h" op="lte" fact="0.5"/>
                <dgm:constr type="lMarg" refType="w" fact="0.2016"/>
                <dgm:constr type="rMarg" refType="w" fact="0.2016"/>
              </dgm:constrLst>
              <dgm:ruleLst>
                <dgm:rule type="primFontSz" val="13" fact="NaN" max="NaN"/>
              </dgm:ruleLst>
            </dgm:layoutNode>
            <dgm:layoutNode name="arrow" styleLbl="alignNode1">
              <dgm:alg type="sp"/>
              <dgm:shape xmlns:r="http://schemas.openxmlformats.org/officeDocument/2006/relationships" rot="180" type="upArrowCallout" r:blip="">
                <dgm:adjLst>
                  <dgm:adj idx="1" val="0.05"/>
                  <dgm:adj idx="2" val="0.1"/>
                  <dgm:adj idx="3" val="0.15"/>
                </dgm:adjLst>
              </dgm:shape>
              <dgm:presOf axis="self"/>
              <dgm:constrLst/>
              <dgm:ruleLst/>
            </dgm:layoutNode>
            <dgm:layoutNode name="descendantArrow" styleLbl="bgAccFollowNode1">
              <dgm:alg type="tx">
                <dgm:param type="stBulletLvl" val="0"/>
                <dgm:param type="parTxLTRAlign" val="l"/>
              </dgm:alg>
              <dgm:shape xmlns:r="http://schemas.openxmlformats.org/officeDocument/2006/relationships" type="rect" r:blip="">
                <dgm:adjLst/>
              </dgm:shape>
              <dgm:presOf axis="des" ptType="node"/>
              <dgm:constrLst>
                <dgm:constr type="tMarg" refType="primFontSz"/>
                <dgm:constr type="bMarg" refType="primFontSz"/>
                <dgm:constr type="lMarg" refType="w" fact="0.0575"/>
                <dgm:constr type="rMarg" refType="w" fact="0.0575"/>
              </dgm:constrLst>
              <dgm:ruleLst>
                <dgm:rule type="primFontSz" val="11" fact="NaN" max="NaN"/>
              </dgm:ruleLst>
            </dgm:layoutNod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25A224-623A-47BB-801C-D04C15D567E7}" type="datetimeFigureOut">
              <a:rPr lang="en-GB" smtClean="0"/>
              <a:t>14/03/2026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009F963-ECE9-432E-8A84-EB1D1A4A8649}" type="slidenum">
              <a:rPr lang="en-GB" smtClean="0"/>
              <a:t>‹#›</a:t>
            </a:fld>
            <a:endParaRPr lang="en-GB"/>
          </a:p>
        </p:txBody>
      </p:sp>
    </p:spTree>
    <p:extLst>
      <p:ext uri="{BB962C8B-B14F-4D97-AF65-F5344CB8AC3E}">
        <p14:creationId xmlns:p14="http://schemas.microsoft.com/office/powerpoint/2010/main" val="220943606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009F963-ECE9-432E-8A84-EB1D1A4A8649}" type="slidenum">
              <a:rPr lang="en-GB" smtClean="0"/>
              <a:t>5</a:t>
            </a:fld>
            <a:endParaRPr lang="en-GB"/>
          </a:p>
        </p:txBody>
      </p:sp>
    </p:spTree>
    <p:extLst>
      <p:ext uri="{BB962C8B-B14F-4D97-AF65-F5344CB8AC3E}">
        <p14:creationId xmlns:p14="http://schemas.microsoft.com/office/powerpoint/2010/main" val="2663403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57511D-9088-296E-570A-EB68556FF2B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377989B-E3BA-F8E9-A584-851DA6A1A6F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AE9025A1-AD2A-FC13-E70E-CF06CB651D68}"/>
              </a:ext>
            </a:extLst>
          </p:cNvPr>
          <p:cNvSpPr>
            <a:spLocks noGrp="1"/>
          </p:cNvSpPr>
          <p:nvPr>
            <p:ph type="dt" sz="half" idx="10"/>
          </p:nvPr>
        </p:nvSpPr>
        <p:spPr/>
        <p:txBody>
          <a:bodyPr/>
          <a:lstStyle/>
          <a:p>
            <a:fld id="{D1D1EADE-8E88-4C7C-8AC5-FB148DE4940E}" type="datetime1">
              <a:rPr lang="en-US" smtClean="0"/>
              <a:t>3/14/2026</a:t>
            </a:fld>
            <a:endParaRPr lang="en-US"/>
          </a:p>
        </p:txBody>
      </p:sp>
      <p:sp>
        <p:nvSpPr>
          <p:cNvPr id="5" name="Footer Placeholder 4">
            <a:extLst>
              <a:ext uri="{FF2B5EF4-FFF2-40B4-BE49-F238E27FC236}">
                <a16:creationId xmlns:a16="http://schemas.microsoft.com/office/drawing/2014/main" id="{FE36856C-E37D-8ADE-9BD5-3EC59A70AA0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F9AE9E2-BB3F-835A-C0EC-FF59175257D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02974177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8219F3-6B56-0EDC-5138-19D42D7C5315}"/>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A46BE05-77C7-EC8C-D88A-B5DBBD866EA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4228BD2-2AC4-0C42-A430-BE65DB41D2AF}"/>
              </a:ext>
            </a:extLst>
          </p:cNvPr>
          <p:cNvSpPr>
            <a:spLocks noGrp="1"/>
          </p:cNvSpPr>
          <p:nvPr>
            <p:ph type="dt" sz="half" idx="10"/>
          </p:nvPr>
        </p:nvSpPr>
        <p:spPr/>
        <p:txBody>
          <a:bodyPr/>
          <a:lstStyle/>
          <a:p>
            <a:fld id="{E31BA835-12AC-4E8F-955A-EA3F4DE2791F}" type="datetime1">
              <a:rPr lang="en-US" smtClean="0"/>
              <a:t>3/14/2026</a:t>
            </a:fld>
            <a:endParaRPr lang="en-US"/>
          </a:p>
        </p:txBody>
      </p:sp>
      <p:sp>
        <p:nvSpPr>
          <p:cNvPr id="5" name="Footer Placeholder 4">
            <a:extLst>
              <a:ext uri="{FF2B5EF4-FFF2-40B4-BE49-F238E27FC236}">
                <a16:creationId xmlns:a16="http://schemas.microsoft.com/office/drawing/2014/main" id="{B4712988-BFE6-B86C-A72A-5248AC36E1B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841B522-E5CF-43B4-9309-17285C6B4CF9}"/>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4224589548"/>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A22E1A-23F5-40E4-034F-68BBBF70461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3F0029FD-AE35-9F91-079F-8867ABE6A85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00BD647-67F5-53B7-857C-1A7ED13C7B45}"/>
              </a:ext>
            </a:extLst>
          </p:cNvPr>
          <p:cNvSpPr>
            <a:spLocks noGrp="1"/>
          </p:cNvSpPr>
          <p:nvPr>
            <p:ph type="dt" sz="half" idx="10"/>
          </p:nvPr>
        </p:nvSpPr>
        <p:spPr/>
        <p:txBody>
          <a:bodyPr/>
          <a:lstStyle/>
          <a:p>
            <a:fld id="{63DB64E7-5594-42A3-ADBF-E95A7ACEAD64}" type="datetime1">
              <a:rPr lang="en-US" smtClean="0"/>
              <a:t>3/14/2026</a:t>
            </a:fld>
            <a:endParaRPr lang="en-US"/>
          </a:p>
        </p:txBody>
      </p:sp>
      <p:sp>
        <p:nvSpPr>
          <p:cNvPr id="5" name="Footer Placeholder 4">
            <a:extLst>
              <a:ext uri="{FF2B5EF4-FFF2-40B4-BE49-F238E27FC236}">
                <a16:creationId xmlns:a16="http://schemas.microsoft.com/office/drawing/2014/main" id="{759B25DE-1FE1-42CD-E1DA-DF6078264FD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F60C646-ED48-F66B-FF94-0D4B0D8BF4D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6241348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C54671-67B3-F365-1704-EA233A02D25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FED5E22E-3294-E979-1C1F-936AF780CE66}"/>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A7D5FF92-2275-912C-5A63-C8FC963266A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48A70B21-F70D-D8B8-336F-12A85972AE40}"/>
              </a:ext>
            </a:extLst>
          </p:cNvPr>
          <p:cNvSpPr>
            <a:spLocks noGrp="1"/>
          </p:cNvSpPr>
          <p:nvPr>
            <p:ph type="dt" sz="half" idx="10"/>
          </p:nvPr>
        </p:nvSpPr>
        <p:spPr/>
        <p:txBody>
          <a:bodyPr/>
          <a:lstStyle/>
          <a:p>
            <a:fld id="{E31BA835-12AC-4E8F-955A-EA3F4DE2791F}" type="datetime1">
              <a:rPr lang="en-US" smtClean="0"/>
              <a:t>3/14/2026</a:t>
            </a:fld>
            <a:endParaRPr lang="en-US"/>
          </a:p>
        </p:txBody>
      </p:sp>
      <p:sp>
        <p:nvSpPr>
          <p:cNvPr id="6" name="Footer Placeholder 5">
            <a:extLst>
              <a:ext uri="{FF2B5EF4-FFF2-40B4-BE49-F238E27FC236}">
                <a16:creationId xmlns:a16="http://schemas.microsoft.com/office/drawing/2014/main" id="{9D714DAC-BC83-E99C-452E-AF807D792DD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077C80A-DC1E-B2B0-F716-A59DAEC1353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376725295"/>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A94114-FB9A-46FA-6526-929453E52552}"/>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E07A54DB-3F18-2746-016B-34B962465BF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4524B2B-F85D-6B25-F282-47E21C49DDF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4F586082-E456-1D46-D56E-A46EC16608E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E451620-F714-A7F8-11B7-AA5C54D1A52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A584DA30-13D3-44E1-5643-37B016BA8208}"/>
              </a:ext>
            </a:extLst>
          </p:cNvPr>
          <p:cNvSpPr>
            <a:spLocks noGrp="1"/>
          </p:cNvSpPr>
          <p:nvPr>
            <p:ph type="dt" sz="half" idx="10"/>
          </p:nvPr>
        </p:nvSpPr>
        <p:spPr/>
        <p:txBody>
          <a:bodyPr/>
          <a:lstStyle/>
          <a:p>
            <a:fld id="{E31BA835-12AC-4E8F-955A-EA3F4DE2791F}" type="datetime1">
              <a:rPr lang="en-US" smtClean="0"/>
              <a:t>3/14/2026</a:t>
            </a:fld>
            <a:endParaRPr lang="en-US"/>
          </a:p>
        </p:txBody>
      </p:sp>
      <p:sp>
        <p:nvSpPr>
          <p:cNvPr id="8" name="Footer Placeholder 7">
            <a:extLst>
              <a:ext uri="{FF2B5EF4-FFF2-40B4-BE49-F238E27FC236}">
                <a16:creationId xmlns:a16="http://schemas.microsoft.com/office/drawing/2014/main" id="{346B6181-8F0F-31EE-2338-BC874B3916E9}"/>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C98673A-EC4F-657C-77CB-7362DB214472}"/>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049980492"/>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0706A7-5299-7706-B99D-4F6A798272F6}"/>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4BAAD753-FDC0-DED7-583B-D07D47B65E44}"/>
              </a:ext>
            </a:extLst>
          </p:cNvPr>
          <p:cNvSpPr>
            <a:spLocks noGrp="1"/>
          </p:cNvSpPr>
          <p:nvPr>
            <p:ph type="dt" sz="half" idx="10"/>
          </p:nvPr>
        </p:nvSpPr>
        <p:spPr/>
        <p:txBody>
          <a:bodyPr/>
          <a:lstStyle/>
          <a:p>
            <a:fld id="{89BC9412-2452-4BED-A324-9D8C115361AD}" type="datetime1">
              <a:rPr lang="en-US" smtClean="0"/>
              <a:t>3/14/2026</a:t>
            </a:fld>
            <a:endParaRPr lang="en-US"/>
          </a:p>
        </p:txBody>
      </p:sp>
      <p:sp>
        <p:nvSpPr>
          <p:cNvPr id="4" name="Footer Placeholder 3">
            <a:extLst>
              <a:ext uri="{FF2B5EF4-FFF2-40B4-BE49-F238E27FC236}">
                <a16:creationId xmlns:a16="http://schemas.microsoft.com/office/drawing/2014/main" id="{967E4A3D-A5EB-B978-4BAC-717A05D62D7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858FB3E0-0189-47E7-CF58-4EFF3F30046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26237540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783A6E1-B957-89B8-19A1-77D1B8065688}"/>
              </a:ext>
            </a:extLst>
          </p:cNvPr>
          <p:cNvSpPr>
            <a:spLocks noGrp="1"/>
          </p:cNvSpPr>
          <p:nvPr>
            <p:ph type="dt" sz="half" idx="10"/>
          </p:nvPr>
        </p:nvSpPr>
        <p:spPr/>
        <p:txBody>
          <a:bodyPr/>
          <a:lstStyle/>
          <a:p>
            <a:fld id="{F5318F62-D251-40E8-A23C-F4CFE9FEAB41}" type="datetime1">
              <a:rPr lang="en-US" smtClean="0"/>
              <a:t>3/14/2026</a:t>
            </a:fld>
            <a:endParaRPr lang="en-US"/>
          </a:p>
        </p:txBody>
      </p:sp>
      <p:sp>
        <p:nvSpPr>
          <p:cNvPr id="3" name="Footer Placeholder 2">
            <a:extLst>
              <a:ext uri="{FF2B5EF4-FFF2-40B4-BE49-F238E27FC236}">
                <a16:creationId xmlns:a16="http://schemas.microsoft.com/office/drawing/2014/main" id="{344B2055-F462-ED04-E02C-035B26C5B0B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D07DFC2-0C9C-368E-76FB-6B212142FD94}"/>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9645345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55951B-3EF8-A427-85A8-836049AF5885}"/>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BA0803B6-4DC3-FA05-16CA-9E698CDEC24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33F52F2A-6655-6E2D-D0D5-3AD29EE51E7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AD0E94F-2D5B-4599-28E2-24767D557CD1}"/>
              </a:ext>
            </a:extLst>
          </p:cNvPr>
          <p:cNvSpPr>
            <a:spLocks noGrp="1"/>
          </p:cNvSpPr>
          <p:nvPr>
            <p:ph type="dt" sz="half" idx="10"/>
          </p:nvPr>
        </p:nvSpPr>
        <p:spPr/>
        <p:txBody>
          <a:bodyPr/>
          <a:lstStyle/>
          <a:p>
            <a:fld id="{E31BA835-12AC-4E8F-955A-EA3F4DE2791F}" type="datetime1">
              <a:rPr lang="en-US" smtClean="0"/>
              <a:t>3/14/2026</a:t>
            </a:fld>
            <a:endParaRPr lang="en-US"/>
          </a:p>
        </p:txBody>
      </p:sp>
      <p:sp>
        <p:nvSpPr>
          <p:cNvPr id="6" name="Footer Placeholder 5">
            <a:extLst>
              <a:ext uri="{FF2B5EF4-FFF2-40B4-BE49-F238E27FC236}">
                <a16:creationId xmlns:a16="http://schemas.microsoft.com/office/drawing/2014/main" id="{26ECD84D-BD66-433E-F59D-43ED7B757A6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87263D0-1C84-2C39-9829-E2A3BE51B187}"/>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62870296"/>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2F16F2-21F8-A733-98A7-B9880DCFC7D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627B3C14-303D-A404-4D3B-BBE766299F8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FE4D0233-5714-02CB-323B-617F8637845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A797447-0C56-23D9-800F-9FD3B3B97B28}"/>
              </a:ext>
            </a:extLst>
          </p:cNvPr>
          <p:cNvSpPr>
            <a:spLocks noGrp="1"/>
          </p:cNvSpPr>
          <p:nvPr>
            <p:ph type="dt" sz="half" idx="10"/>
          </p:nvPr>
        </p:nvSpPr>
        <p:spPr/>
        <p:txBody>
          <a:bodyPr/>
          <a:lstStyle/>
          <a:p>
            <a:fld id="{50BA65D8-0540-4835-AE5C-25D29DBA01BE}" type="datetime1">
              <a:rPr lang="en-US" smtClean="0"/>
              <a:t>3/14/2026</a:t>
            </a:fld>
            <a:endParaRPr lang="en-US"/>
          </a:p>
        </p:txBody>
      </p:sp>
      <p:sp>
        <p:nvSpPr>
          <p:cNvPr id="6" name="Footer Placeholder 5">
            <a:extLst>
              <a:ext uri="{FF2B5EF4-FFF2-40B4-BE49-F238E27FC236}">
                <a16:creationId xmlns:a16="http://schemas.microsoft.com/office/drawing/2014/main" id="{9F9450B7-5B72-B74C-42D1-1AB720D9690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245E11A-5094-735E-65E4-24ED36A519A1}"/>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8673561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C63A33-373E-1A6B-334F-A27A65FBE024}"/>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AA1088EC-AB24-2B03-A5C4-F138EA38A4E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DEFF711-9B47-47AC-77CD-F91F328BDD1A}"/>
              </a:ext>
            </a:extLst>
          </p:cNvPr>
          <p:cNvSpPr>
            <a:spLocks noGrp="1"/>
          </p:cNvSpPr>
          <p:nvPr>
            <p:ph type="dt" sz="half" idx="10"/>
          </p:nvPr>
        </p:nvSpPr>
        <p:spPr/>
        <p:txBody>
          <a:bodyPr/>
          <a:lstStyle/>
          <a:p>
            <a:fld id="{E31BA835-12AC-4E8F-955A-EA3F4DE2791F}" type="datetime1">
              <a:rPr lang="en-US" smtClean="0"/>
              <a:t>3/14/2026</a:t>
            </a:fld>
            <a:endParaRPr lang="en-US"/>
          </a:p>
        </p:txBody>
      </p:sp>
      <p:sp>
        <p:nvSpPr>
          <p:cNvPr id="5" name="Footer Placeholder 4">
            <a:extLst>
              <a:ext uri="{FF2B5EF4-FFF2-40B4-BE49-F238E27FC236}">
                <a16:creationId xmlns:a16="http://schemas.microsoft.com/office/drawing/2014/main" id="{19D21809-62BA-121C-B5D0-F672D311B38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872A8B0-93B8-1744-EAC4-2DBA3009836A}"/>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1198825227"/>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76E217E-510E-A40A-80CA-45BC6262F6D1}"/>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1852852A-3E71-4AF9-CA42-3758C85B643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AA401FE-D056-7EE3-1CAD-927085BC7E6A}"/>
              </a:ext>
            </a:extLst>
          </p:cNvPr>
          <p:cNvSpPr>
            <a:spLocks noGrp="1"/>
          </p:cNvSpPr>
          <p:nvPr>
            <p:ph type="dt" sz="half" idx="10"/>
          </p:nvPr>
        </p:nvSpPr>
        <p:spPr/>
        <p:txBody>
          <a:bodyPr/>
          <a:lstStyle/>
          <a:p>
            <a:fld id="{E31BA835-12AC-4E8F-955A-EA3F4DE2791F}" type="datetime1">
              <a:rPr lang="en-US" smtClean="0"/>
              <a:t>3/14/2026</a:t>
            </a:fld>
            <a:endParaRPr lang="en-US"/>
          </a:p>
        </p:txBody>
      </p:sp>
      <p:sp>
        <p:nvSpPr>
          <p:cNvPr id="5" name="Footer Placeholder 4">
            <a:extLst>
              <a:ext uri="{FF2B5EF4-FFF2-40B4-BE49-F238E27FC236}">
                <a16:creationId xmlns:a16="http://schemas.microsoft.com/office/drawing/2014/main" id="{E2602ABC-1D6D-D576-4449-50D408772E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B11B4E6-3B7C-B937-ED26-155E6D7514C5}"/>
              </a:ext>
            </a:extLst>
          </p:cNvPr>
          <p:cNvSpPr>
            <a:spLocks noGrp="1"/>
          </p:cNvSpPr>
          <p:nvPr>
            <p:ph type="sldNum" sz="quarter" idx="12"/>
          </p:nvPr>
        </p:nvSpPr>
        <p:spPr/>
        <p:txBody>
          <a:bodyPr/>
          <a:lstStyle/>
          <a:p>
            <a:fld id="{87E7843D-FF13-4365-9478-9625B70A2705}" type="slidenum">
              <a:rPr lang="en-US" smtClean="0"/>
              <a:t>‹#›</a:t>
            </a:fld>
            <a:endParaRPr lang="en-US"/>
          </a:p>
        </p:txBody>
      </p:sp>
    </p:spTree>
    <p:extLst>
      <p:ext uri="{BB962C8B-B14F-4D97-AF65-F5344CB8AC3E}">
        <p14:creationId xmlns:p14="http://schemas.microsoft.com/office/powerpoint/2010/main" val="3882744991"/>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3FE162D-7E03-DA39-CB17-2A7FAF7909B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B1D3E714-568F-8788-9033-B8B9AE92F4A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AC92ACD-5E0A-8C47-56E4-04243322AC6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31BA835-12AC-4E8F-955A-EA3F4DE2791F}" type="datetime1">
              <a:rPr lang="en-US" smtClean="0"/>
              <a:t>3/14/2026</a:t>
            </a:fld>
            <a:endParaRPr lang="en-US"/>
          </a:p>
        </p:txBody>
      </p:sp>
      <p:sp>
        <p:nvSpPr>
          <p:cNvPr id="5" name="Footer Placeholder 4">
            <a:extLst>
              <a:ext uri="{FF2B5EF4-FFF2-40B4-BE49-F238E27FC236}">
                <a16:creationId xmlns:a16="http://schemas.microsoft.com/office/drawing/2014/main" id="{021B3331-91C2-FF20-54C6-D8C12694732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DB6DE2CD-8B3A-3A48-3781-A5B174542E2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7E7843D-FF13-4365-9478-9625B70A2705}" type="slidenum">
              <a:rPr lang="en-US" smtClean="0"/>
              <a:t>‹#›</a:t>
            </a:fld>
            <a:endParaRPr lang="en-US"/>
          </a:p>
        </p:txBody>
      </p:sp>
    </p:spTree>
    <p:extLst>
      <p:ext uri="{BB962C8B-B14F-4D97-AF65-F5344CB8AC3E}">
        <p14:creationId xmlns:p14="http://schemas.microsoft.com/office/powerpoint/2010/main" val="812793807"/>
      </p:ext>
    </p:extLst>
  </p:cSld>
  <p:clrMap bg1="lt1" tx1="dk1" bg2="lt2" tx2="dk2" accent1="accent1" accent2="accent2" accent3="accent3" accent4="accent4" accent5="accent5" accent6="accent6" hlink="hlink" folHlink="folHlink"/>
  <p:sldLayoutIdLst>
    <p:sldLayoutId id="2147483919" r:id="rId1"/>
    <p:sldLayoutId id="2147483920" r:id="rId2"/>
    <p:sldLayoutId id="2147483921" r:id="rId3"/>
    <p:sldLayoutId id="2147483922" r:id="rId4"/>
    <p:sldLayoutId id="2147483923" r:id="rId5"/>
    <p:sldLayoutId id="2147483924" r:id="rId6"/>
    <p:sldLayoutId id="2147483925" r:id="rId7"/>
    <p:sldLayoutId id="2147483926" r:id="rId8"/>
    <p:sldLayoutId id="2147483927" r:id="rId9"/>
    <p:sldLayoutId id="2147483928" r:id="rId10"/>
    <p:sldLayoutId id="2147483929" r:id="rId11"/>
  </p:sldLayoutIdLst>
  <p:hf sldNum="0"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en.wikipedia.org/wiki/Domestic_flight" TargetMode="External"/><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flickr.com/photos/venessamiemis/4757400002" TargetMode="External"/><Relationship Id="rId2" Type="http://schemas.openxmlformats.org/officeDocument/2006/relationships/image" Target="../media/image3.jpeg"/><Relationship Id="rId1" Type="http://schemas.openxmlformats.org/officeDocument/2006/relationships/slideLayout" Target="../slideLayouts/slideLayout2.xml"/><Relationship Id="rId5" Type="http://schemas.openxmlformats.org/officeDocument/2006/relationships/hyperlink" Target="https://educatormusing.blogspot.com/2012/04/real-parent-empowerment-is-rebellion.html" TargetMode="Externa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5.jpeg"/><Relationship Id="rId1" Type="http://schemas.openxmlformats.org/officeDocument/2006/relationships/slideLayout" Target="../slideLayouts/slideLayout7.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5.jpeg"/><Relationship Id="rId7" Type="http://schemas.openxmlformats.org/officeDocument/2006/relationships/diagramColors" Target="../diagrams/colors2.xml"/><Relationship Id="rId2" Type="http://schemas.openxmlformats.org/officeDocument/2006/relationships/notesSlide" Target="../notesSlides/notesSlide1.xml"/><Relationship Id="rId1" Type="http://schemas.openxmlformats.org/officeDocument/2006/relationships/slideLayout" Target="../slideLayouts/slideLayout7.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6.jpeg"/><Relationship Id="rId1" Type="http://schemas.openxmlformats.org/officeDocument/2006/relationships/slideLayout" Target="../slideLayouts/slideLayout7.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TextBox 8">
            <a:extLst>
              <a:ext uri="{FF2B5EF4-FFF2-40B4-BE49-F238E27FC236}">
                <a16:creationId xmlns:a16="http://schemas.microsoft.com/office/drawing/2014/main" id="{895DA3E8-662F-C4C8-E50F-2895C4445E46}"/>
              </a:ext>
            </a:extLst>
          </p:cNvPr>
          <p:cNvSpPr txBox="1"/>
          <p:nvPr/>
        </p:nvSpPr>
        <p:spPr>
          <a:xfrm>
            <a:off x="8138159" y="1177348"/>
            <a:ext cx="3560943" cy="4878803"/>
          </a:xfrm>
          <a:prstGeom prst="rect">
            <a:avLst/>
          </a:prstGeom>
        </p:spPr>
        <p:txBody>
          <a:bodyPr rot="0" spcFirstLastPara="0" vertOverflow="overflow" horzOverflow="overflow" vert="horz" lIns="91440" tIns="45720" rIns="91440" bIns="45720" numCol="1" spcCol="0" rtlCol="0" fromWordArt="0" anchor="t" anchorCtr="0" forceAA="0" compatLnSpc="1">
            <a:prstTxWarp prst="textNoShape">
              <a:avLst/>
            </a:prstTxWarp>
            <a:noAutofit/>
          </a:bodyPr>
          <a:lstStyle/>
          <a:p>
            <a:pPr>
              <a:lnSpc>
                <a:spcPct val="90000"/>
              </a:lnSpc>
              <a:spcBef>
                <a:spcPct val="0"/>
              </a:spcBef>
              <a:spcAft>
                <a:spcPts val="600"/>
              </a:spcAft>
            </a:pPr>
            <a:r>
              <a:rPr lang="en-US" sz="2400" b="1" u="sng" cap="all" spc="30">
                <a:latin typeface="+mj-lt"/>
                <a:ea typeface="+mj-ea"/>
                <a:cs typeface="+mj-cs"/>
              </a:rPr>
              <a:t>Flight foods Ltd</a:t>
            </a:r>
          </a:p>
          <a:p>
            <a:pPr>
              <a:lnSpc>
                <a:spcPct val="90000"/>
              </a:lnSpc>
              <a:spcBef>
                <a:spcPct val="0"/>
              </a:spcBef>
              <a:spcAft>
                <a:spcPts val="600"/>
              </a:spcAft>
            </a:pPr>
            <a:endParaRPr lang="en-US" b="1" cap="all" spc="30">
              <a:latin typeface="+mj-lt"/>
              <a:ea typeface="+mj-ea"/>
              <a:cs typeface="+mj-cs"/>
            </a:endParaRPr>
          </a:p>
          <a:p>
            <a:pPr>
              <a:lnSpc>
                <a:spcPct val="90000"/>
              </a:lnSpc>
              <a:spcBef>
                <a:spcPct val="0"/>
              </a:spcBef>
              <a:spcAft>
                <a:spcPts val="600"/>
              </a:spcAft>
            </a:pPr>
            <a:r>
              <a:rPr lang="en-US" sz="2400" b="1" cap="all" spc="30">
                <a:latin typeface="+mj-lt"/>
                <a:ea typeface="+mj-ea"/>
                <a:cs typeface="+mj-cs"/>
              </a:rPr>
              <a:t>Group 2 </a:t>
            </a:r>
          </a:p>
          <a:p>
            <a:pPr>
              <a:lnSpc>
                <a:spcPct val="90000"/>
              </a:lnSpc>
              <a:spcBef>
                <a:spcPct val="0"/>
              </a:spcBef>
              <a:spcAft>
                <a:spcPts val="600"/>
              </a:spcAft>
            </a:pPr>
            <a:endParaRPr lang="en-US" sz="2400" b="1" cap="all" spc="30">
              <a:latin typeface="+mj-lt"/>
              <a:ea typeface="+mj-ea"/>
              <a:cs typeface="+mj-cs"/>
            </a:endParaRPr>
          </a:p>
          <a:p>
            <a:pPr>
              <a:lnSpc>
                <a:spcPct val="90000"/>
              </a:lnSpc>
              <a:spcBef>
                <a:spcPct val="0"/>
              </a:spcBef>
              <a:spcAft>
                <a:spcPts val="600"/>
              </a:spcAft>
            </a:pPr>
            <a:r>
              <a:rPr lang="en-US" sz="2400" b="1" cap="all" spc="30">
                <a:latin typeface="+mj-lt"/>
                <a:ea typeface="+mj-ea"/>
                <a:cs typeface="+mj-cs"/>
              </a:rPr>
              <a:t>Lecturer  Rebecca</a:t>
            </a:r>
            <a:endParaRPr lang="en-US" sz="2400">
              <a:latin typeface="Aptos"/>
              <a:ea typeface="+mj-ea"/>
              <a:cs typeface="+mj-cs"/>
            </a:endParaRPr>
          </a:p>
          <a:p>
            <a:pPr>
              <a:lnSpc>
                <a:spcPct val="90000"/>
              </a:lnSpc>
              <a:spcBef>
                <a:spcPct val="0"/>
              </a:spcBef>
              <a:spcAft>
                <a:spcPts val="600"/>
              </a:spcAft>
            </a:pPr>
            <a:endParaRPr lang="en-US" cap="all" spc="30">
              <a:latin typeface="+mj-lt"/>
              <a:ea typeface="+mj-ea"/>
              <a:cs typeface="+mj-cs"/>
            </a:endParaRPr>
          </a:p>
          <a:p>
            <a:pPr>
              <a:lnSpc>
                <a:spcPct val="90000"/>
              </a:lnSpc>
              <a:spcBef>
                <a:spcPct val="0"/>
              </a:spcBef>
              <a:spcAft>
                <a:spcPts val="600"/>
              </a:spcAft>
            </a:pPr>
            <a:r>
              <a:rPr lang="en-US" sz="2400" b="1" cap="all" spc="30">
                <a:latin typeface="+mj-lt"/>
                <a:ea typeface="+mj-ea"/>
                <a:cs typeface="+mj-cs"/>
              </a:rPr>
              <a:t>Mareem Koser 2514767</a:t>
            </a:r>
            <a:endParaRPr lang="en-US" sz="2400"/>
          </a:p>
          <a:p>
            <a:pPr>
              <a:lnSpc>
                <a:spcPct val="90000"/>
              </a:lnSpc>
              <a:spcBef>
                <a:spcPct val="0"/>
              </a:spcBef>
              <a:spcAft>
                <a:spcPts val="600"/>
              </a:spcAft>
            </a:pPr>
            <a:endParaRPr lang="en-US" sz="2400" b="1" cap="all" spc="30">
              <a:latin typeface="+mj-lt"/>
              <a:ea typeface="+mj-ea"/>
              <a:cs typeface="+mj-cs"/>
            </a:endParaRPr>
          </a:p>
          <a:p>
            <a:pPr>
              <a:lnSpc>
                <a:spcPct val="90000"/>
              </a:lnSpc>
              <a:spcBef>
                <a:spcPct val="0"/>
              </a:spcBef>
              <a:spcAft>
                <a:spcPts val="600"/>
              </a:spcAft>
            </a:pPr>
            <a:r>
              <a:rPr lang="en-US" sz="2400" b="1" cap="all" spc="30">
                <a:latin typeface="+mj-lt"/>
                <a:ea typeface="+mj-ea"/>
                <a:cs typeface="+mj-cs"/>
              </a:rPr>
              <a:t>Faisal Mahmood 2514766</a:t>
            </a:r>
            <a:endParaRPr lang="en-US" sz="2400">
              <a:ea typeface="+mj-ea"/>
              <a:cs typeface="+mj-cs"/>
            </a:endParaRPr>
          </a:p>
          <a:p>
            <a:pPr>
              <a:lnSpc>
                <a:spcPct val="90000"/>
              </a:lnSpc>
              <a:spcBef>
                <a:spcPct val="0"/>
              </a:spcBef>
              <a:spcAft>
                <a:spcPts val="600"/>
              </a:spcAft>
            </a:pPr>
            <a:endParaRPr lang="en-US" sz="2400" b="1" cap="all" spc="30">
              <a:latin typeface="+mj-lt"/>
              <a:ea typeface="+mj-ea"/>
              <a:cs typeface="+mj-cs"/>
            </a:endParaRPr>
          </a:p>
          <a:p>
            <a:pPr>
              <a:lnSpc>
                <a:spcPct val="90000"/>
              </a:lnSpc>
              <a:spcBef>
                <a:spcPct val="0"/>
              </a:spcBef>
              <a:spcAft>
                <a:spcPts val="600"/>
              </a:spcAft>
            </a:pPr>
            <a:r>
              <a:rPr lang="en-US" sz="2400" b="1" cap="all" spc="30">
                <a:latin typeface="+mj-lt"/>
                <a:ea typeface="+mj-ea"/>
                <a:cs typeface="+mj-cs"/>
              </a:rPr>
              <a:t>Leah Hall  2321282</a:t>
            </a:r>
          </a:p>
        </p:txBody>
      </p:sp>
      <p:pic>
        <p:nvPicPr>
          <p:cNvPr id="8" name="Picture 7" descr="A plane flying in the sky&#10;&#10;AI-generated content may be incorrect.">
            <a:extLst>
              <a:ext uri="{FF2B5EF4-FFF2-40B4-BE49-F238E27FC236}">
                <a16:creationId xmlns:a16="http://schemas.microsoft.com/office/drawing/2014/main" id="{93316441-5040-1DF2-E07A-99F8C4C50E45}"/>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794821" y="795828"/>
            <a:ext cx="6173556" cy="4565815"/>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breakfast spread">
            <a:extLst>
              <a:ext uri="{FF2B5EF4-FFF2-40B4-BE49-F238E27FC236}">
                <a16:creationId xmlns:a16="http://schemas.microsoft.com/office/drawing/2014/main" id="{B6E79CD9-3E73-AD1D-C5D6-1975588D7994}"/>
              </a:ext>
            </a:extLst>
          </p:cNvPr>
          <p:cNvPicPr>
            <a:picLocks noChangeAspect="1"/>
          </p:cNvPicPr>
          <p:nvPr/>
        </p:nvPicPr>
        <p:blipFill>
          <a:blip r:embed="rId2"/>
          <a:srcRect l="2479" t="10461" r="-2598" b="4965"/>
          <a:stretch>
            <a:fillRect/>
          </a:stretch>
        </p:blipFill>
        <p:spPr>
          <a:xfrm>
            <a:off x="-14357" y="-14367"/>
            <a:ext cx="12206147" cy="6872421"/>
          </a:xfrm>
          <a:prstGeom prst="rect">
            <a:avLst/>
          </a:prstGeom>
        </p:spPr>
      </p:pic>
      <p:sp>
        <p:nvSpPr>
          <p:cNvPr id="2" name="Title 1">
            <a:extLst>
              <a:ext uri="{FF2B5EF4-FFF2-40B4-BE49-F238E27FC236}">
                <a16:creationId xmlns:a16="http://schemas.microsoft.com/office/drawing/2014/main" id="{7DAC5341-0A76-1082-ACD0-DD0D35CC20F8}"/>
              </a:ext>
            </a:extLst>
          </p:cNvPr>
          <p:cNvSpPr>
            <a:spLocks noGrp="1"/>
          </p:cNvSpPr>
          <p:nvPr>
            <p:ph type="title"/>
          </p:nvPr>
        </p:nvSpPr>
        <p:spPr>
          <a:xfrm>
            <a:off x="1063521" y="239156"/>
            <a:ext cx="4794130" cy="750967"/>
          </a:xfrm>
        </p:spPr>
        <p:txBody>
          <a:bodyPr vert="horz" lIns="91440" tIns="45720" rIns="91440" bIns="45720" rtlCol="0" anchor="t">
            <a:normAutofit fontScale="90000"/>
          </a:bodyPr>
          <a:lstStyle/>
          <a:p>
            <a:r>
              <a:rPr lang="en-US" sz="4900" b="1"/>
              <a:t>Overview of Flight Foods Ltd</a:t>
            </a:r>
            <a:r>
              <a:rPr lang="en-US" sz="6700">
                <a:solidFill>
                  <a:srgbClr val="FF0000"/>
                </a:solidFill>
              </a:rPr>
              <a:t> </a:t>
            </a:r>
            <a:br>
              <a:rPr lang="en-US" sz="5400">
                <a:solidFill>
                  <a:srgbClr val="FF0000"/>
                </a:solidFill>
              </a:rPr>
            </a:br>
            <a:br>
              <a:rPr lang="en-US" sz="5400"/>
            </a:br>
            <a:endParaRPr lang="en-US" sz="5400">
              <a:solidFill>
                <a:srgbClr val="FF0000"/>
              </a:solidFill>
            </a:endParaRPr>
          </a:p>
        </p:txBody>
      </p:sp>
      <p:sp>
        <p:nvSpPr>
          <p:cNvPr id="7" name="TextBox 6">
            <a:extLst>
              <a:ext uri="{FF2B5EF4-FFF2-40B4-BE49-F238E27FC236}">
                <a16:creationId xmlns:a16="http://schemas.microsoft.com/office/drawing/2014/main" id="{41A3CE04-451D-9965-5D8C-855FBCD33E90}"/>
              </a:ext>
            </a:extLst>
          </p:cNvPr>
          <p:cNvSpPr txBox="1"/>
          <p:nvPr/>
        </p:nvSpPr>
        <p:spPr>
          <a:xfrm>
            <a:off x="597910" y="2148165"/>
            <a:ext cx="9409043" cy="255454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200" b="1"/>
              <a:t>Flight foods is a medium sized company struggling with quality control  and declining market they are losing business due to poor quality issues such as under cooked food, poor packaging, and meat found in veg meals.</a:t>
            </a:r>
          </a:p>
        </p:txBody>
      </p:sp>
    </p:spTree>
    <p:extLst>
      <p:ext uri="{BB962C8B-B14F-4D97-AF65-F5344CB8AC3E}">
        <p14:creationId xmlns:p14="http://schemas.microsoft.com/office/powerpoint/2010/main" val="1172659400"/>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A7AE9375-4664-4DB2-922D-2782A6E439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solidFill>
            <a:schemeClr val="tx1">
              <a:lumMod val="95000"/>
              <a:lumOff val="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6CE9F642-8B67-9E59-870D-1E5453963605}"/>
              </a:ext>
            </a:extLst>
          </p:cNvPr>
          <p:cNvSpPr>
            <a:spLocks noGrp="1"/>
          </p:cNvSpPr>
          <p:nvPr>
            <p:ph type="title"/>
          </p:nvPr>
        </p:nvSpPr>
        <p:spPr>
          <a:xfrm>
            <a:off x="1295400" y="669925"/>
            <a:ext cx="4800600" cy="1325563"/>
          </a:xfrm>
        </p:spPr>
        <p:txBody>
          <a:bodyPr vert="horz" lIns="91440" tIns="45720" rIns="91440" bIns="45720" rtlCol="0" anchor="b">
            <a:normAutofit/>
          </a:bodyPr>
          <a:lstStyle/>
          <a:p>
            <a:r>
              <a:rPr lang="en-US" sz="2800">
                <a:solidFill>
                  <a:schemeClr val="bg1"/>
                </a:solidFill>
              </a:rPr>
              <a:t>Communication Barriers Flight foods is facing</a:t>
            </a:r>
            <a:br>
              <a:rPr lang="en-US" sz="2800">
                <a:solidFill>
                  <a:schemeClr val="bg1"/>
                </a:solidFill>
              </a:rPr>
            </a:br>
            <a:endParaRPr lang="en-US" sz="2800">
              <a:solidFill>
                <a:schemeClr val="bg1"/>
              </a:solidFill>
            </a:endParaRPr>
          </a:p>
        </p:txBody>
      </p:sp>
      <p:cxnSp>
        <p:nvCxnSpPr>
          <p:cNvPr id="34" name="Straight Connector 33">
            <a:extLst>
              <a:ext uri="{FF2B5EF4-FFF2-40B4-BE49-F238E27FC236}">
                <a16:creationId xmlns:a16="http://schemas.microsoft.com/office/drawing/2014/main" id="{EE504C98-6397-41C1-A8D8-2D9C4ED30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 y="2026340"/>
            <a:ext cx="6095999" cy="0"/>
          </a:xfrm>
          <a:prstGeom prst="line">
            <a:avLst/>
          </a:prstGeom>
          <a:ln w="12700">
            <a:solidFill>
              <a:schemeClr val="accent2"/>
            </a:solidFill>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33D96358-6BAA-0944-2A73-2D4C5B2B721F}"/>
              </a:ext>
            </a:extLst>
          </p:cNvPr>
          <p:cNvSpPr txBox="1"/>
          <p:nvPr/>
        </p:nvSpPr>
        <p:spPr>
          <a:xfrm>
            <a:off x="1295400" y="2288833"/>
            <a:ext cx="4800600" cy="3711571"/>
          </a:xfrm>
          <a:prstGeom prst="rect">
            <a:avLst/>
          </a:prstGeom>
        </p:spPr>
        <p:txBody>
          <a:bodyPr rot="0" spcFirstLastPara="0" vertOverflow="overflow" horzOverflow="overflow" vert="horz" lIns="91440" tIns="45720" rIns="91440" bIns="45720" numCol="1" spcCol="0" rtlCol="0" fromWordArt="0" anchorCtr="0" forceAA="0" compatLnSpc="1">
            <a:prstTxWarp prst="textNoShape">
              <a:avLst/>
            </a:prstTxWarp>
            <a:normAutofit/>
          </a:bodyPr>
          <a:lstStyle/>
          <a:p>
            <a:pPr marL="342900" indent="-228600">
              <a:lnSpc>
                <a:spcPct val="90000"/>
              </a:lnSpc>
              <a:spcAft>
                <a:spcPts val="600"/>
              </a:spcAft>
              <a:buClr>
                <a:schemeClr val="accent1"/>
              </a:buClr>
              <a:buSzPct val="160000"/>
              <a:buFont typeface="Arial" panose="020B0604020202020204" pitchFamily="34" charset="0"/>
              <a:buChar char="•"/>
            </a:pPr>
            <a:r>
              <a:rPr lang="en-US" sz="2000" cap="all">
                <a:solidFill>
                  <a:schemeClr val="bg1"/>
                </a:solidFill>
              </a:rPr>
              <a:t>Environmental noise</a:t>
            </a:r>
          </a:p>
          <a:p>
            <a:pPr marL="342900" indent="-228600">
              <a:lnSpc>
                <a:spcPct val="90000"/>
              </a:lnSpc>
              <a:spcAft>
                <a:spcPts val="600"/>
              </a:spcAft>
              <a:buClr>
                <a:schemeClr val="accent1"/>
              </a:buClr>
              <a:buSzPct val="160000"/>
              <a:buFont typeface="Arial" panose="020B0604020202020204" pitchFamily="34" charset="0"/>
              <a:buChar char="•"/>
            </a:pPr>
            <a:r>
              <a:rPr lang="en-US" sz="2000" cap="all">
                <a:solidFill>
                  <a:schemeClr val="bg1"/>
                </a:solidFill>
              </a:rPr>
              <a:t>Language/Communication/Body language</a:t>
            </a:r>
          </a:p>
          <a:p>
            <a:pPr marL="342900" indent="-228600">
              <a:lnSpc>
                <a:spcPct val="90000"/>
              </a:lnSpc>
              <a:spcAft>
                <a:spcPts val="600"/>
              </a:spcAft>
              <a:buClr>
                <a:schemeClr val="accent1"/>
              </a:buClr>
              <a:buSzPct val="160000"/>
              <a:buFont typeface="Arial" panose="020B0604020202020204" pitchFamily="34" charset="0"/>
              <a:buChar char="•"/>
            </a:pPr>
            <a:r>
              <a:rPr lang="en-US" sz="2000" cap="all">
                <a:solidFill>
                  <a:schemeClr val="bg1"/>
                </a:solidFill>
              </a:rPr>
              <a:t>Age/generational</a:t>
            </a:r>
          </a:p>
          <a:p>
            <a:pPr marL="342900" indent="-228600">
              <a:lnSpc>
                <a:spcPct val="90000"/>
              </a:lnSpc>
              <a:spcAft>
                <a:spcPts val="600"/>
              </a:spcAft>
              <a:buClr>
                <a:schemeClr val="accent1"/>
              </a:buClr>
              <a:buSzPct val="160000"/>
              <a:buFont typeface="Arial" panose="020B0604020202020204" pitchFamily="34" charset="0"/>
              <a:buChar char="•"/>
            </a:pPr>
            <a:r>
              <a:rPr lang="en-US" sz="2000" cap="all">
                <a:solidFill>
                  <a:schemeClr val="bg1"/>
                </a:solidFill>
              </a:rPr>
              <a:t>Cultural</a:t>
            </a:r>
          </a:p>
          <a:p>
            <a:pPr marL="342900" indent="-228600">
              <a:lnSpc>
                <a:spcPct val="90000"/>
              </a:lnSpc>
              <a:spcAft>
                <a:spcPts val="600"/>
              </a:spcAft>
              <a:buClr>
                <a:schemeClr val="accent1"/>
              </a:buClr>
              <a:buSzPct val="160000"/>
              <a:buFont typeface="Arial" panose="020B0604020202020204" pitchFamily="34" charset="0"/>
              <a:buChar char="•"/>
            </a:pPr>
            <a:r>
              <a:rPr lang="en-US" sz="2000" cap="all">
                <a:solidFill>
                  <a:schemeClr val="bg1"/>
                </a:solidFill>
              </a:rPr>
              <a:t>Emotional</a:t>
            </a:r>
          </a:p>
        </p:txBody>
      </p:sp>
      <p:pic>
        <p:nvPicPr>
          <p:cNvPr id="4" name="Content Placeholder 3">
            <a:extLst>
              <a:ext uri="{FF2B5EF4-FFF2-40B4-BE49-F238E27FC236}">
                <a16:creationId xmlns:a16="http://schemas.microsoft.com/office/drawing/2014/main" id="{58D37AF7-F83D-6A58-D2CD-67005B96B90A}"/>
              </a:ext>
            </a:extLst>
          </p:cNvPr>
          <p:cNvPicPr>
            <a:picLocks noGrp="1" noChangeAspect="1"/>
          </p:cNvPicPr>
          <p:nvPr>
            <p:ph idx="1"/>
          </p:nvPr>
        </p:nvPicPr>
        <p:blipFill>
          <a:blip r:embed="rId2">
            <a:extLst>
              <a:ext uri="{837473B0-CC2E-450A-ABE3-18F120FF3D39}">
                <a1611:picAttrSrcUrl xmlns:a1611="http://schemas.microsoft.com/office/drawing/2016/11/main" r:id="rId3"/>
              </a:ext>
            </a:extLst>
          </a:blip>
          <a:srcRect t="2178" r="1" b="1"/>
          <a:stretch>
            <a:fillRect/>
          </a:stretch>
        </p:blipFill>
        <p:spPr>
          <a:xfrm>
            <a:off x="6645193" y="445749"/>
            <a:ext cx="3588640" cy="2632859"/>
          </a:xfrm>
          <a:prstGeom prst="rect">
            <a:avLst/>
          </a:prstGeom>
        </p:spPr>
      </p:pic>
      <p:sp>
        <p:nvSpPr>
          <p:cNvPr id="35" name="Rectangle 34">
            <a:extLst>
              <a:ext uri="{FF2B5EF4-FFF2-40B4-BE49-F238E27FC236}">
                <a16:creationId xmlns:a16="http://schemas.microsoft.com/office/drawing/2014/main" id="{C87417AF-190E-4D6E-AFA6-7D3E84B0B43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1603" y="182859"/>
            <a:ext cx="3996261" cy="3177496"/>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280E745A-28E2-010F-1F26-64FDCEF22791}"/>
              </a:ext>
            </a:extLst>
          </p:cNvPr>
          <p:cNvPicPr>
            <a:picLocks noChangeAspect="1"/>
          </p:cNvPicPr>
          <p:nvPr/>
        </p:nvPicPr>
        <p:blipFill>
          <a:blip r:embed="rId4">
            <a:extLst>
              <a:ext uri="{837473B0-CC2E-450A-ABE3-18F120FF3D39}">
                <a1611:picAttrSrcUrl xmlns:a1611="http://schemas.microsoft.com/office/drawing/2016/11/main" r:id="rId5"/>
              </a:ext>
            </a:extLst>
          </a:blip>
          <a:srcRect t="689" r="1" b="1489"/>
          <a:stretch>
            <a:fillRect/>
          </a:stretch>
        </p:blipFill>
        <p:spPr>
          <a:xfrm>
            <a:off x="8038661" y="3806090"/>
            <a:ext cx="3588640" cy="2632885"/>
          </a:xfrm>
          <a:prstGeom prst="rect">
            <a:avLst/>
          </a:prstGeom>
        </p:spPr>
      </p:pic>
      <p:sp>
        <p:nvSpPr>
          <p:cNvPr id="36" name="Rectangle 35">
            <a:extLst>
              <a:ext uri="{FF2B5EF4-FFF2-40B4-BE49-F238E27FC236}">
                <a16:creationId xmlns:a16="http://schemas.microsoft.com/office/drawing/2014/main" id="{80B30ED8-273E-4C07-8568-2FE5CC5C48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825071" y="3543213"/>
            <a:ext cx="3996261" cy="3177496"/>
          </a:xfrm>
          <a:prstGeom prst="rect">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extBox 2">
            <a:extLst>
              <a:ext uri="{FF2B5EF4-FFF2-40B4-BE49-F238E27FC236}">
                <a16:creationId xmlns:a16="http://schemas.microsoft.com/office/drawing/2014/main" id="{FE84E2D3-E6C4-DE83-DF2A-16F0AB004C47}"/>
              </a:ext>
            </a:extLst>
          </p:cNvPr>
          <p:cNvSpPr txBox="1"/>
          <p:nvPr/>
        </p:nvSpPr>
        <p:spPr>
          <a:xfrm>
            <a:off x="587076" y="3130827"/>
            <a:ext cx="6559826" cy="372717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Tree>
    <p:extLst>
      <p:ext uri="{BB962C8B-B14F-4D97-AF65-F5344CB8AC3E}">
        <p14:creationId xmlns:p14="http://schemas.microsoft.com/office/powerpoint/2010/main" val="41413383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2">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graphicFrame>
        <p:nvGraphicFramePr>
          <p:cNvPr id="29" name="TextBox 1">
            <a:extLst>
              <a:ext uri="{FF2B5EF4-FFF2-40B4-BE49-F238E27FC236}">
                <a16:creationId xmlns:a16="http://schemas.microsoft.com/office/drawing/2014/main" id="{C2F25BA3-0954-A35A-548F-A00526D6F05A}"/>
              </a:ext>
            </a:extLst>
          </p:cNvPr>
          <p:cNvGraphicFramePr/>
          <p:nvPr>
            <p:extLst>
              <p:ext uri="{D42A27DB-BD31-4B8C-83A1-F6EECF244321}">
                <p14:modId xmlns:p14="http://schemas.microsoft.com/office/powerpoint/2010/main" val="499709583"/>
              </p:ext>
            </p:extLst>
          </p:nvPr>
        </p:nvGraphicFramePr>
        <p:xfrm>
          <a:off x="685800" y="2063750"/>
          <a:ext cx="10793413" cy="390842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979941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a:blip r:embed="rId3">
            <a:duotone>
              <a:schemeClr val="bg1">
                <a:shade val="48000"/>
                <a:satMod val="110000"/>
                <a:lumMod val="40000"/>
              </a:schemeClr>
              <a:schemeClr val="bg1">
                <a:tint val="90000"/>
                <a:lumMod val="106000"/>
              </a:schemeClr>
            </a:duotone>
          </a:blip>
          <a:stretch/>
        </a:blip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02030DD-DE1A-0DC2-3B93-8531F6DDA21A}"/>
              </a:ext>
            </a:extLst>
          </p:cNvPr>
          <p:cNvSpPr txBox="1"/>
          <p:nvPr/>
        </p:nvSpPr>
        <p:spPr>
          <a:xfrm>
            <a:off x="1045809" y="0"/>
            <a:ext cx="10792837" cy="1151965"/>
          </a:xfrm>
          <a:prstGeom prst="rect">
            <a:avLst/>
          </a:prstGeom>
        </p:spPr>
        <p:txBody>
          <a:bodyPr rot="0" spcFirstLastPara="0" vertOverflow="overflow" horzOverflow="overflow" vert="horz" lIns="91440" tIns="45720" rIns="91440" bIns="45720" numCol="1" spcCol="0" rtlCol="0" fromWordArt="0" anchor="ctr" anchorCtr="0" forceAA="0" compatLnSpc="1">
            <a:prstTxWarp prst="textNoShape">
              <a:avLst/>
            </a:prstTxWarp>
            <a:normAutofit fontScale="85000" lnSpcReduction="10000"/>
          </a:bodyPr>
          <a:lstStyle/>
          <a:p>
            <a:pPr>
              <a:lnSpc>
                <a:spcPct val="90000"/>
              </a:lnSpc>
              <a:spcBef>
                <a:spcPct val="0"/>
              </a:spcBef>
              <a:spcAft>
                <a:spcPts val="600"/>
              </a:spcAft>
            </a:pPr>
            <a:r>
              <a:rPr lang="en-US" sz="5400" cap="all">
                <a:solidFill>
                  <a:schemeClr val="accent1"/>
                </a:solidFill>
                <a:latin typeface="+mj-lt"/>
                <a:ea typeface="+mj-ea"/>
                <a:cs typeface="+mj-cs"/>
              </a:rPr>
              <a:t>Berlo’s Model for  flight foods  Ltd</a:t>
            </a:r>
          </a:p>
        </p:txBody>
      </p:sp>
      <p:graphicFrame>
        <p:nvGraphicFramePr>
          <p:cNvPr id="216" name="Diagram 215">
            <a:extLst>
              <a:ext uri="{FF2B5EF4-FFF2-40B4-BE49-F238E27FC236}">
                <a16:creationId xmlns:a16="http://schemas.microsoft.com/office/drawing/2014/main" id="{823B2940-5B9B-BA79-A6CB-1CAE22F5D3B3}"/>
              </a:ext>
            </a:extLst>
          </p:cNvPr>
          <p:cNvGraphicFramePr/>
          <p:nvPr>
            <p:extLst>
              <p:ext uri="{D42A27DB-BD31-4B8C-83A1-F6EECF244321}">
                <p14:modId xmlns:p14="http://schemas.microsoft.com/office/powerpoint/2010/main" val="3429842707"/>
              </p:ext>
            </p:extLst>
          </p:nvPr>
        </p:nvGraphicFramePr>
        <p:xfrm>
          <a:off x="865804" y="1151965"/>
          <a:ext cx="11152846" cy="491484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25785455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EAF7BE8D-EC98-3CBB-F5D8-DC16D7D1FAAC}"/>
              </a:ext>
            </a:extLst>
          </p:cNvPr>
          <p:cNvSpPr txBox="1"/>
          <p:nvPr/>
        </p:nvSpPr>
        <p:spPr>
          <a:xfrm>
            <a:off x="6417733" y="490537"/>
            <a:ext cx="5291663" cy="1628775"/>
          </a:xfrm>
          <a:prstGeom prst="rect">
            <a:avLst/>
          </a:prstGeom>
        </p:spPr>
        <p:txBody>
          <a:bodyPr vert="horz" lIns="91440" tIns="45720" rIns="91440" bIns="45720" rtlCol="0" anchor="b">
            <a:normAutofit/>
          </a:bodyPr>
          <a:lstStyle/>
          <a:p>
            <a:pPr>
              <a:lnSpc>
                <a:spcPct val="90000"/>
              </a:lnSpc>
              <a:spcBef>
                <a:spcPct val="0"/>
              </a:spcBef>
              <a:spcAft>
                <a:spcPts val="600"/>
              </a:spcAft>
            </a:pPr>
            <a:r>
              <a:rPr lang="en-US" sz="4000" b="1">
                <a:latin typeface="+mj-lt"/>
                <a:ea typeface="+mj-ea"/>
                <a:cs typeface="+mj-cs"/>
              </a:rPr>
              <a:t>HOW TO REDUCE THESE BARRIERS</a:t>
            </a:r>
          </a:p>
        </p:txBody>
      </p:sp>
      <p:pic>
        <p:nvPicPr>
          <p:cNvPr id="34" name="Picture 33">
            <a:extLst>
              <a:ext uri="{FF2B5EF4-FFF2-40B4-BE49-F238E27FC236}">
                <a16:creationId xmlns:a16="http://schemas.microsoft.com/office/drawing/2014/main" id="{4D9DE4C8-5AD5-7B1C-FC00-563D14BFE888}"/>
              </a:ext>
            </a:extLst>
          </p:cNvPr>
          <p:cNvPicPr>
            <a:picLocks noChangeAspect="1"/>
          </p:cNvPicPr>
          <p:nvPr/>
        </p:nvPicPr>
        <p:blipFill>
          <a:blip r:embed="rId2"/>
          <a:srcRect l="16945" r="23707" b="-2"/>
          <a:stretch>
            <a:fillRect/>
          </a:stretch>
        </p:blipFill>
        <p:spPr>
          <a:xfrm>
            <a:off x="2" y="1587"/>
            <a:ext cx="6095999" cy="6856413"/>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p:spPr>
      </p:pic>
      <p:graphicFrame>
        <p:nvGraphicFramePr>
          <p:cNvPr id="22" name="TextBox 19">
            <a:extLst>
              <a:ext uri="{FF2B5EF4-FFF2-40B4-BE49-F238E27FC236}">
                <a16:creationId xmlns:a16="http://schemas.microsoft.com/office/drawing/2014/main" id="{187B4B5E-DEC2-97E2-A509-9F40499FBD29}"/>
              </a:ext>
            </a:extLst>
          </p:cNvPr>
          <p:cNvGraphicFramePr/>
          <p:nvPr>
            <p:extLst>
              <p:ext uri="{D42A27DB-BD31-4B8C-83A1-F6EECF244321}">
                <p14:modId xmlns:p14="http://schemas.microsoft.com/office/powerpoint/2010/main" val="385960053"/>
              </p:ext>
            </p:extLst>
          </p:nvPr>
        </p:nvGraphicFramePr>
        <p:xfrm>
          <a:off x="6417734" y="2614612"/>
          <a:ext cx="5291663" cy="375284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4000217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868ED0-609E-675B-3BBF-6595D695D9CA}"/>
              </a:ext>
            </a:extLst>
          </p:cNvPr>
          <p:cNvSpPr>
            <a:spLocks noGrp="1"/>
          </p:cNvSpPr>
          <p:nvPr>
            <p:ph type="title"/>
          </p:nvPr>
        </p:nvSpPr>
        <p:spPr>
          <a:xfrm>
            <a:off x="838200" y="557188"/>
            <a:ext cx="10515600" cy="1133499"/>
          </a:xfrm>
        </p:spPr>
        <p:txBody>
          <a:bodyPr>
            <a:normAutofit/>
          </a:bodyPr>
          <a:lstStyle/>
          <a:p>
            <a:pPr algn="ctr"/>
            <a:r>
              <a:rPr lang="en-GB" sz="5200"/>
              <a:t>Conclusion</a:t>
            </a:r>
          </a:p>
        </p:txBody>
      </p:sp>
      <p:graphicFrame>
        <p:nvGraphicFramePr>
          <p:cNvPr id="5" name="Content Placeholder 2">
            <a:extLst>
              <a:ext uri="{FF2B5EF4-FFF2-40B4-BE49-F238E27FC236}">
                <a16:creationId xmlns:a16="http://schemas.microsoft.com/office/drawing/2014/main" id="{E925016A-47ED-1179-6AF6-F00F7EB4E379}"/>
              </a:ext>
            </a:extLst>
          </p:cNvPr>
          <p:cNvGraphicFramePr>
            <a:graphicFrameLocks noGrp="1"/>
          </p:cNvGraphicFramePr>
          <p:nvPr>
            <p:ph idx="1"/>
            <p:extLst>
              <p:ext uri="{D42A27DB-BD31-4B8C-83A1-F6EECF244321}">
                <p14:modId xmlns:p14="http://schemas.microsoft.com/office/powerpoint/2010/main" val="3000347152"/>
              </p:ext>
            </p:extLst>
          </p:nvPr>
        </p:nvGraphicFramePr>
        <p:xfrm>
          <a:off x="838200" y="1828800"/>
          <a:ext cx="10841966" cy="460650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1196820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671A8AE-40A1-4631-A6B8-581AFF0654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Pen placed on top of a signature line">
            <a:extLst>
              <a:ext uri="{FF2B5EF4-FFF2-40B4-BE49-F238E27FC236}">
                <a16:creationId xmlns:a16="http://schemas.microsoft.com/office/drawing/2014/main" id="{04AC418D-A652-693E-878E-6559A64851B7}"/>
              </a:ext>
            </a:extLst>
          </p:cNvPr>
          <p:cNvPicPr>
            <a:picLocks noChangeAspect="1"/>
          </p:cNvPicPr>
          <p:nvPr/>
        </p:nvPicPr>
        <p:blipFill>
          <a:blip r:embed="rId2"/>
          <a:srcRect l="15628" r="-1" b="-1"/>
          <a:stretch>
            <a:fillRect/>
          </a:stretch>
        </p:blipFill>
        <p:spPr>
          <a:xfrm>
            <a:off x="3523488" y="243399"/>
            <a:ext cx="8668512" cy="6857990"/>
          </a:xfrm>
          <a:prstGeom prst="rect">
            <a:avLst/>
          </a:prstGeom>
        </p:spPr>
      </p:pic>
      <p:sp>
        <p:nvSpPr>
          <p:cNvPr id="11" name="Rectangle 10">
            <a:extLst>
              <a:ext uri="{FF2B5EF4-FFF2-40B4-BE49-F238E27FC236}">
                <a16:creationId xmlns:a16="http://schemas.microsoft.com/office/drawing/2014/main" id="{AB58EF07-17C2-48CF-ABB0-EEF1F17CB8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509A79D-8523-D625-1485-8F51FF393FC6}"/>
              </a:ext>
            </a:extLst>
          </p:cNvPr>
          <p:cNvSpPr>
            <a:spLocks noGrp="1"/>
          </p:cNvSpPr>
          <p:nvPr>
            <p:ph type="title"/>
          </p:nvPr>
        </p:nvSpPr>
        <p:spPr>
          <a:xfrm>
            <a:off x="0" y="363239"/>
            <a:ext cx="4023360" cy="3204134"/>
          </a:xfrm>
        </p:spPr>
        <p:txBody>
          <a:bodyPr vert="horz" lIns="91440" tIns="45720" rIns="91440" bIns="45720" rtlCol="0" anchor="b">
            <a:normAutofit/>
          </a:bodyPr>
          <a:lstStyle/>
          <a:p>
            <a:r>
              <a:rPr lang="en-US" sz="4800" dirty="0">
                <a:solidFill>
                  <a:schemeClr val="bg1"/>
                </a:solidFill>
              </a:rPr>
              <a:t>Reference list</a:t>
            </a:r>
          </a:p>
        </p:txBody>
      </p:sp>
      <p:sp>
        <p:nvSpPr>
          <p:cNvPr id="13" name="Rectangle 1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 name="Rectangle 1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D04172CB-F0EC-4AEE-D48B-94DAB6838BDE}"/>
              </a:ext>
            </a:extLst>
          </p:cNvPr>
          <p:cNvSpPr txBox="1"/>
          <p:nvPr/>
        </p:nvSpPr>
        <p:spPr>
          <a:xfrm>
            <a:off x="3709358" y="625683"/>
            <a:ext cx="8001613" cy="6370975"/>
          </a:xfrm>
          <a:prstGeom prst="rect">
            <a:avLst/>
          </a:prstGeom>
          <a:noFill/>
        </p:spPr>
        <p:txBody>
          <a:bodyPr wrap="square" rtlCol="0">
            <a:spAutoFit/>
          </a:bodyPr>
          <a:lstStyle/>
          <a:p>
            <a:r>
              <a:rPr lang="en-GB" sz="2400" b="1" dirty="0">
                <a:solidFill>
                  <a:srgbClr val="FF0000"/>
                </a:solidFill>
              </a:rPr>
              <a:t>Cameron, S. (2013)</a:t>
            </a:r>
            <a:r>
              <a:rPr lang="en-GB" sz="2400" b="1" i="1" dirty="0">
                <a:solidFill>
                  <a:srgbClr val="FF0000"/>
                </a:solidFill>
              </a:rPr>
              <a:t> The business student’s handbook: skills for study and employment. </a:t>
            </a:r>
            <a:r>
              <a:rPr lang="en-GB" sz="2400" b="1" dirty="0">
                <a:solidFill>
                  <a:srgbClr val="FF0000"/>
                </a:solidFill>
              </a:rPr>
              <a:t>Harlow: Financial Times Prentice Hall.</a:t>
            </a:r>
          </a:p>
          <a:p>
            <a:endParaRPr lang="en-GB" sz="2400" b="1" dirty="0">
              <a:solidFill>
                <a:srgbClr val="FF0000"/>
              </a:solidFill>
            </a:endParaRPr>
          </a:p>
          <a:p>
            <a:r>
              <a:rPr lang="en-GB" sz="2400" b="1" dirty="0">
                <a:solidFill>
                  <a:srgbClr val="FF0000"/>
                </a:solidFill>
              </a:rPr>
              <a:t>Griffith, B.A. and Dunham, E.B.  (2015) </a:t>
            </a:r>
            <a:r>
              <a:rPr lang="en-GB" sz="2400" b="1" i="1" dirty="0">
                <a:solidFill>
                  <a:srgbClr val="FF0000"/>
                </a:solidFill>
              </a:rPr>
              <a:t> Working in  teams: moving from high potential to high performance. </a:t>
            </a:r>
            <a:r>
              <a:rPr lang="en-GB" sz="2400" b="1" dirty="0">
                <a:solidFill>
                  <a:srgbClr val="FF0000"/>
                </a:solidFill>
              </a:rPr>
              <a:t>Los Angeles: SAGE.</a:t>
            </a:r>
          </a:p>
          <a:p>
            <a:endParaRPr lang="en-GB" sz="2400" b="1" dirty="0">
              <a:solidFill>
                <a:srgbClr val="FF0000"/>
              </a:solidFill>
            </a:endParaRPr>
          </a:p>
          <a:p>
            <a:r>
              <a:rPr lang="en-GB" sz="2400" b="1" dirty="0">
                <a:solidFill>
                  <a:srgbClr val="FF0000"/>
                </a:solidFill>
              </a:rPr>
              <a:t>QUINTANILLA, K.M. and WAHL, S.T. (2020) </a:t>
            </a:r>
            <a:r>
              <a:rPr lang="en-GB" sz="2400" b="1" i="1" dirty="0">
                <a:solidFill>
                  <a:srgbClr val="FF0000"/>
                </a:solidFill>
              </a:rPr>
              <a:t>Business and professional communication: KEYS for workplace excellence. </a:t>
            </a:r>
            <a:r>
              <a:rPr lang="en-GB" sz="2400" b="1" dirty="0">
                <a:solidFill>
                  <a:srgbClr val="FF0000"/>
                </a:solidFill>
              </a:rPr>
              <a:t>4</a:t>
            </a:r>
            <a:r>
              <a:rPr lang="en-GB" sz="2400" b="1" baseline="30000" dirty="0">
                <a:solidFill>
                  <a:srgbClr val="FF0000"/>
                </a:solidFill>
              </a:rPr>
              <a:t>th</a:t>
            </a:r>
            <a:r>
              <a:rPr lang="en-GB" sz="2400" b="1" dirty="0">
                <a:solidFill>
                  <a:srgbClr val="FF0000"/>
                </a:solidFill>
              </a:rPr>
              <a:t> </a:t>
            </a:r>
            <a:r>
              <a:rPr lang="en-GB" sz="2400" b="1" dirty="0" err="1">
                <a:solidFill>
                  <a:srgbClr val="FF0000"/>
                </a:solidFill>
              </a:rPr>
              <a:t>edn</a:t>
            </a:r>
            <a:r>
              <a:rPr lang="en-GB" sz="2400" b="1" dirty="0">
                <a:solidFill>
                  <a:srgbClr val="FF0000"/>
                </a:solidFill>
              </a:rPr>
              <a:t>. Los Angeles: SAGE.</a:t>
            </a:r>
          </a:p>
          <a:p>
            <a:endParaRPr lang="en-GB" sz="2400" b="1" dirty="0">
              <a:solidFill>
                <a:srgbClr val="FF0000"/>
              </a:solidFill>
            </a:endParaRPr>
          </a:p>
          <a:p>
            <a:r>
              <a:rPr lang="en-GB" sz="2400" b="1" dirty="0">
                <a:solidFill>
                  <a:srgbClr val="FF0000"/>
                </a:solidFill>
              </a:rPr>
              <a:t>BELBIN, R.M. (2010) </a:t>
            </a:r>
            <a:r>
              <a:rPr lang="en-GB" sz="2400" b="1" i="1" dirty="0">
                <a:solidFill>
                  <a:srgbClr val="FF0000"/>
                </a:solidFill>
              </a:rPr>
              <a:t>Team roles at work. </a:t>
            </a:r>
            <a:r>
              <a:rPr lang="en-GB" sz="2400" b="1" dirty="0">
                <a:solidFill>
                  <a:srgbClr val="FF0000"/>
                </a:solidFill>
              </a:rPr>
              <a:t>2</a:t>
            </a:r>
            <a:r>
              <a:rPr lang="en-GB" sz="2400" b="1" baseline="30000" dirty="0">
                <a:solidFill>
                  <a:srgbClr val="FF0000"/>
                </a:solidFill>
              </a:rPr>
              <a:t>nd</a:t>
            </a:r>
            <a:r>
              <a:rPr lang="en-GB" sz="2400" b="1" dirty="0">
                <a:solidFill>
                  <a:srgbClr val="FF0000"/>
                </a:solidFill>
              </a:rPr>
              <a:t> </a:t>
            </a:r>
            <a:r>
              <a:rPr lang="en-GB" sz="2400" b="1" dirty="0" err="1">
                <a:solidFill>
                  <a:srgbClr val="FF0000"/>
                </a:solidFill>
              </a:rPr>
              <a:t>edn</a:t>
            </a:r>
            <a:r>
              <a:rPr lang="en-GB" sz="2400" b="1" dirty="0">
                <a:solidFill>
                  <a:srgbClr val="FF0000"/>
                </a:solidFill>
              </a:rPr>
              <a:t>. [Online]. Oxford: Butterworth-Hein emann.</a:t>
            </a:r>
          </a:p>
          <a:p>
            <a:endParaRPr lang="en-GB" b="1" dirty="0">
              <a:solidFill>
                <a:srgbClr val="FF0000"/>
              </a:solidFill>
            </a:endParaRPr>
          </a:p>
          <a:p>
            <a:endParaRPr lang="en-GB" b="1" dirty="0">
              <a:solidFill>
                <a:srgbClr val="FF0000"/>
              </a:solidFill>
            </a:endParaRPr>
          </a:p>
          <a:p>
            <a:endParaRPr lang="en-GB" b="1" dirty="0">
              <a:solidFill>
                <a:srgbClr val="FF0000"/>
              </a:solidFill>
            </a:endParaRPr>
          </a:p>
          <a:p>
            <a:endParaRPr lang="en-GB" dirty="0">
              <a:solidFill>
                <a:schemeClr val="bg1"/>
              </a:solidFill>
            </a:endParaRPr>
          </a:p>
        </p:txBody>
      </p:sp>
    </p:spTree>
    <p:extLst>
      <p:ext uri="{BB962C8B-B14F-4D97-AF65-F5344CB8AC3E}">
        <p14:creationId xmlns:p14="http://schemas.microsoft.com/office/powerpoint/2010/main" val="27957492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0</TotalTime>
  <Words>571</Words>
  <Application>Microsoft Office PowerPoint</Application>
  <PresentationFormat>Widescreen</PresentationFormat>
  <Paragraphs>58</Paragraphs>
  <Slides>8</Slides>
  <Notes>1</Notes>
  <HiddenSlides>0</HiddenSlides>
  <MMClips>0</MMClip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Office Theme</vt:lpstr>
      <vt:lpstr>PowerPoint Presentation</vt:lpstr>
      <vt:lpstr>Overview of Flight Foods Ltd   </vt:lpstr>
      <vt:lpstr>Communication Barriers Flight foods is facing </vt:lpstr>
      <vt:lpstr>PowerPoint Presentation</vt:lpstr>
      <vt:lpstr>PowerPoint Presentation</vt:lpstr>
      <vt:lpstr>PowerPoint Presentation</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Mareem Koser</cp:lastModifiedBy>
  <cp:revision>6</cp:revision>
  <dcterms:created xsi:type="dcterms:W3CDTF">2026-03-10T14:40:35Z</dcterms:created>
  <dcterms:modified xsi:type="dcterms:W3CDTF">2026-03-14T13:43:02Z</dcterms:modified>
</cp:coreProperties>
</file>