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59" r:id="rId2"/>
    <p:sldMasterId id="2147483657" r:id="rId3"/>
    <p:sldMasterId id="2147483653" r:id="rId4"/>
    <p:sldMasterId id="2147483661" r:id="rId5"/>
  </p:sldMasterIdLst>
  <p:notesMasterIdLst>
    <p:notesMasterId r:id="rId8"/>
  </p:notesMasterIdLst>
  <p:handoutMasterIdLst>
    <p:handoutMasterId r:id="rId9"/>
  </p:handoutMasterIdLst>
  <p:sldIdLst>
    <p:sldId id="256" r:id="rId6"/>
    <p:sldId id="261" r:id="rId7"/>
  </p:sldIdLst>
  <p:sldSz cx="43891200" cy="32918400"/>
  <p:notesSz cx="6858000" cy="9144000"/>
  <p:defaultText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defaultTextStyle>
  <p:extLst>
    <p:ext uri="{EFAFB233-063F-42B5-8137-9DF3F51BA10A}">
      <p15:sldGuideLst xmlns:p15="http://schemas.microsoft.com/office/powerpoint/2012/main">
        <p15:guide id="9" orient="horz" pos="2898">
          <p15:clr>
            <a:srgbClr val="A4A3A4"/>
          </p15:clr>
        </p15:guide>
        <p15:guide id="10" pos="288" userDrawn="1">
          <p15:clr>
            <a:srgbClr val="A4A3A4"/>
          </p15:clr>
        </p15:guide>
        <p15:guide id="11" pos="2736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prnPr/>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F1D906"/>
    <a:srgbClr val="107A74"/>
    <a:srgbClr val="143161"/>
    <a:srgbClr val="A18616"/>
    <a:srgbClr val="FCE400"/>
    <a:srgbClr val="147B5F"/>
    <a:srgbClr val="0575AC"/>
    <a:srgbClr val="0C7693"/>
    <a:srgbClr val="14305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7849" autoAdjust="0"/>
    <p:restoredTop sz="93888" autoAdjust="0"/>
  </p:normalViewPr>
  <p:slideViewPr>
    <p:cSldViewPr snapToGrid="0" snapToObjects="1" showGuides="1">
      <p:cViewPr varScale="1">
        <p:scale>
          <a:sx n="21" d="100"/>
          <a:sy n="21" d="100"/>
        </p:scale>
        <p:origin x="1306" y="67"/>
      </p:cViewPr>
      <p:guideLst>
        <p:guide orient="horz" pos="2898"/>
        <p:guide pos="288"/>
        <p:guide pos="27369"/>
      </p:guideLst>
    </p:cSldViewPr>
  </p:slideViewPr>
  <p:outlineViewPr>
    <p:cViewPr>
      <p:scale>
        <a:sx n="33" d="100"/>
        <a:sy n="33" d="100"/>
      </p:scale>
      <p:origin x="0" y="0"/>
    </p:cViewPr>
  </p:outlineViewPr>
  <p:notesTextViewPr>
    <p:cViewPr>
      <p:scale>
        <a:sx n="3" d="2"/>
        <a:sy n="3" d="2"/>
      </p:scale>
      <p:origin x="0" y="0"/>
    </p:cViewPr>
  </p:notesTextViewPr>
  <p:sorterViewPr>
    <p:cViewPr>
      <p:scale>
        <a:sx n="66" d="100"/>
        <a:sy n="66" d="100"/>
      </p:scale>
      <p:origin x="0" y="0"/>
    </p:cViewPr>
  </p:sorterViewPr>
  <p:notesViewPr>
    <p:cSldViewPr snapToGrid="0" snapToObjects="1" showGuides="1">
      <p:cViewPr varScale="1">
        <p:scale>
          <a:sx n="79" d="100"/>
          <a:sy n="79" d="100"/>
        </p:scale>
        <p:origin x="-3768" y="-102"/>
      </p:cViewPr>
      <p:guideLst>
        <p:guide orient="horz" pos="2880"/>
        <p:guide pos="2160"/>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openxmlformats.org/officeDocument/2006/relationships/theme" Target="theme/theme1.xml"/><Relationship Id="rId3" Type="http://schemas.openxmlformats.org/officeDocument/2006/relationships/slideMaster" Target="slideMasters/slideMaster3.xml"/><Relationship Id="rId7" Type="http://schemas.openxmlformats.org/officeDocument/2006/relationships/slide" Target="slides/slide2.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presProps" Target="presProps.xml"/><Relationship Id="rId5" Type="http://schemas.openxmlformats.org/officeDocument/2006/relationships/slideMaster" Target="slideMasters/slideMaster5.xml"/><Relationship Id="rId15" Type="http://schemas.microsoft.com/office/2016/11/relationships/changesInfo" Target="changesInfos/changesInfo1.xml"/><Relationship Id="rId10" Type="http://schemas.openxmlformats.org/officeDocument/2006/relationships/commentAuthors" Target="commentAuthors.xml"/><Relationship Id="rId4" Type="http://schemas.openxmlformats.org/officeDocument/2006/relationships/slideMaster" Target="slideMasters/slideMaster4.xml"/><Relationship Id="rId9" Type="http://schemas.openxmlformats.org/officeDocument/2006/relationships/handoutMaster" Target="handoutMasters/handoutMaster1.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Yash Solanki" userId="9e7bd2a02080779b" providerId="LiveId" clId="{F241F391-CE71-4A2A-BAD4-88FBA7B031BC}"/>
    <pc:docChg chg="modSld">
      <pc:chgData name="Yash Solanki" userId="9e7bd2a02080779b" providerId="LiveId" clId="{F241F391-CE71-4A2A-BAD4-88FBA7B031BC}" dt="2026-07-05T10:10:57.412" v="0" actId="113"/>
      <pc:docMkLst>
        <pc:docMk/>
      </pc:docMkLst>
      <pc:sldChg chg="modSp mod">
        <pc:chgData name="Yash Solanki" userId="9e7bd2a02080779b" providerId="LiveId" clId="{F241F391-CE71-4A2A-BAD4-88FBA7B031BC}" dt="2026-07-05T10:10:57.412" v="0" actId="113"/>
        <pc:sldMkLst>
          <pc:docMk/>
          <pc:sldMk cId="531086080" sldId="261"/>
        </pc:sldMkLst>
        <pc:spChg chg="mod">
          <ac:chgData name="Yash Solanki" userId="9e7bd2a02080779b" providerId="LiveId" clId="{F241F391-CE71-4A2A-BAD4-88FBA7B031BC}" dt="2026-07-05T10:10:57.412" v="0" actId="113"/>
          <ac:spMkLst>
            <pc:docMk/>
            <pc:sldMk cId="531086080" sldId="261"/>
            <ac:spMk id="14" creationId="{8395DBAE-1E0F-ECA9-8171-467D8728A3E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7.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0158C5BC-9A70-462C-B28D-9600239EAC64}" type="datetimeFigureOut">
              <a:rPr lang="en-US" smtClean="0"/>
              <a:pPr/>
              <a:t>7/5/2026</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C131B7-05CA-4AEE-9267-6D0ED4DC84F3}" type="slidenum">
              <a:rPr lang="en-US" smtClean="0"/>
              <a:pPr/>
              <a:t>‹#›</a:t>
            </a:fld>
            <a:endParaRPr lang="en-US"/>
          </a:p>
        </p:txBody>
      </p:sp>
    </p:spTree>
    <p:extLst>
      <p:ext uri="{BB962C8B-B14F-4D97-AF65-F5344CB8AC3E}">
        <p14:creationId xmlns:p14="http://schemas.microsoft.com/office/powerpoint/2010/main" val="397406821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7/5/2026</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2414637987"/>
      </p:ext>
    </p:extLst>
  </p:cSld>
  <p:clrMap bg1="lt1" tx1="dk1" bg2="lt2" tx2="dk2" accent1="accent1" accent2="accent2" accent3="accent3" accent4="accent4" accent5="accent5" accent6="accent6" hlink="hlink" folHlink="folHlink"/>
  <p:notesStyle>
    <a:lvl1pPr marL="0" algn="l" defTabSz="4388900" rtl="0" eaLnBrk="1" latinLnBrk="0" hangingPunct="1">
      <a:defRPr sz="5800" kern="1200">
        <a:solidFill>
          <a:schemeClr val="tx1"/>
        </a:solidFill>
        <a:latin typeface="+mn-lt"/>
        <a:ea typeface="+mn-ea"/>
        <a:cs typeface="+mn-cs"/>
      </a:defRPr>
    </a:lvl1pPr>
    <a:lvl2pPr marL="2194451" algn="l" defTabSz="4388900" rtl="0" eaLnBrk="1" latinLnBrk="0" hangingPunct="1">
      <a:defRPr sz="5800" kern="1200">
        <a:solidFill>
          <a:schemeClr val="tx1"/>
        </a:solidFill>
        <a:latin typeface="+mn-lt"/>
        <a:ea typeface="+mn-ea"/>
        <a:cs typeface="+mn-cs"/>
      </a:defRPr>
    </a:lvl2pPr>
    <a:lvl3pPr marL="4388900" algn="l" defTabSz="4388900" rtl="0" eaLnBrk="1" latinLnBrk="0" hangingPunct="1">
      <a:defRPr sz="5800" kern="1200">
        <a:solidFill>
          <a:schemeClr val="tx1"/>
        </a:solidFill>
        <a:latin typeface="+mn-lt"/>
        <a:ea typeface="+mn-ea"/>
        <a:cs typeface="+mn-cs"/>
      </a:defRPr>
    </a:lvl3pPr>
    <a:lvl4pPr marL="6583351" algn="l" defTabSz="4388900" rtl="0" eaLnBrk="1" latinLnBrk="0" hangingPunct="1">
      <a:defRPr sz="5800" kern="1200">
        <a:solidFill>
          <a:schemeClr val="tx1"/>
        </a:solidFill>
        <a:latin typeface="+mn-lt"/>
        <a:ea typeface="+mn-ea"/>
        <a:cs typeface="+mn-cs"/>
      </a:defRPr>
    </a:lvl4pPr>
    <a:lvl5pPr marL="8777801" algn="l" defTabSz="4388900" rtl="0" eaLnBrk="1" latinLnBrk="0" hangingPunct="1">
      <a:defRPr sz="5800" kern="1200">
        <a:solidFill>
          <a:schemeClr val="tx1"/>
        </a:solidFill>
        <a:latin typeface="+mn-lt"/>
        <a:ea typeface="+mn-ea"/>
        <a:cs typeface="+mn-cs"/>
      </a:defRPr>
    </a:lvl5pPr>
    <a:lvl6pPr marL="10972252" algn="l" defTabSz="4388900" rtl="0" eaLnBrk="1" latinLnBrk="0" hangingPunct="1">
      <a:defRPr sz="5800" kern="1200">
        <a:solidFill>
          <a:schemeClr val="tx1"/>
        </a:solidFill>
        <a:latin typeface="+mn-lt"/>
        <a:ea typeface="+mn-ea"/>
        <a:cs typeface="+mn-cs"/>
      </a:defRPr>
    </a:lvl6pPr>
    <a:lvl7pPr marL="13166703" algn="l" defTabSz="4388900" rtl="0" eaLnBrk="1" latinLnBrk="0" hangingPunct="1">
      <a:defRPr sz="5800" kern="1200">
        <a:solidFill>
          <a:schemeClr val="tx1"/>
        </a:solidFill>
        <a:latin typeface="+mn-lt"/>
        <a:ea typeface="+mn-ea"/>
        <a:cs typeface="+mn-cs"/>
      </a:defRPr>
    </a:lvl7pPr>
    <a:lvl8pPr marL="15361152" algn="l" defTabSz="4388900" rtl="0" eaLnBrk="1" latinLnBrk="0" hangingPunct="1">
      <a:defRPr sz="5800" kern="1200">
        <a:solidFill>
          <a:schemeClr val="tx1"/>
        </a:solidFill>
        <a:latin typeface="+mn-lt"/>
        <a:ea typeface="+mn-ea"/>
        <a:cs typeface="+mn-cs"/>
      </a:defRPr>
    </a:lvl8pPr>
    <a:lvl9pPr marL="17555603" algn="l" defTabSz="4388900" rtl="0" eaLnBrk="1" latinLnBrk="0" hangingPunct="1">
      <a:defRPr sz="58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sz="5800" b="1" kern="1200" dirty="0">
                <a:solidFill>
                  <a:schemeClr val="tx1"/>
                </a:solidFill>
                <a:effectLst/>
                <a:latin typeface="+mn-lt"/>
                <a:ea typeface="+mn-ea"/>
                <a:cs typeface="+mn-cs"/>
              </a:rPr>
              <a:t>Introduction </a:t>
            </a:r>
            <a:endParaRPr lang="en-GB" sz="5800"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The research will be conducted on the effectiveness of school based asthma education program for improving asthma control among young people and adolescent in UK </a:t>
            </a:r>
          </a:p>
          <a:p>
            <a:r>
              <a:rPr lang="en-GB" sz="5800" b="1" kern="1200" dirty="0">
                <a:solidFill>
                  <a:schemeClr val="tx1"/>
                </a:solidFill>
                <a:effectLst/>
                <a:latin typeface="+mn-lt"/>
                <a:ea typeface="+mn-ea"/>
                <a:cs typeface="+mn-cs"/>
              </a:rPr>
              <a:t>Background </a:t>
            </a:r>
            <a:endParaRPr lang="en-GB" sz="5800"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However, there is a lack of focus and emphasis on ineffective interventions and school based initiatives that are crucial for improving self-assessment and management of asthma among young people. Thus, the current study has been conducted for developing valuable insights around the integration of school based asthma education programs for asthma control in UK secondary schools. </a:t>
            </a:r>
          </a:p>
          <a:p>
            <a:r>
              <a:rPr lang="en-GB" sz="5800" b="1" kern="1200" dirty="0">
                <a:solidFill>
                  <a:schemeClr val="tx1"/>
                </a:solidFill>
                <a:effectLst/>
                <a:latin typeface="+mn-lt"/>
                <a:ea typeface="+mn-ea"/>
                <a:cs typeface="+mn-cs"/>
              </a:rPr>
              <a:t>Literature Review</a:t>
            </a:r>
            <a:endParaRPr lang="en-GB" sz="5800" kern="1200" dirty="0">
              <a:solidFill>
                <a:schemeClr val="tx1"/>
              </a:solidFill>
              <a:effectLst/>
              <a:latin typeface="+mn-lt"/>
              <a:ea typeface="+mn-ea"/>
              <a:cs typeface="+mn-cs"/>
            </a:endParaRPr>
          </a:p>
          <a:p>
            <a:r>
              <a:rPr lang="en-GB" sz="5800" kern="1200" dirty="0">
                <a:solidFill>
                  <a:schemeClr val="tx1"/>
                </a:solidFill>
                <a:effectLst/>
                <a:latin typeface="+mn-lt"/>
                <a:ea typeface="+mn-ea"/>
                <a:cs typeface="+mn-cs"/>
              </a:rPr>
              <a:t>Asthma is considered a most common chronic childhood condition in the UK that is disproportionately affecting the quality of life among adolescent children in the UK. Despite growing rates of childhood asthma among adolescents, a </a:t>
            </a:r>
            <a:r>
              <a:rPr lang="en-GB" sz="5800" kern="1200" dirty="0" err="1">
                <a:solidFill>
                  <a:schemeClr val="tx1"/>
                </a:solidFill>
                <a:effectLst/>
                <a:latin typeface="+mn-lt"/>
                <a:ea typeface="+mn-ea"/>
                <a:cs typeface="+mn-cs"/>
              </a:rPr>
              <a:t>startup</a:t>
            </a:r>
            <a:r>
              <a:rPr lang="en-GB" sz="5800" kern="1200" dirty="0">
                <a:solidFill>
                  <a:schemeClr val="tx1"/>
                </a:solidFill>
                <a:effectLst/>
                <a:latin typeface="+mn-lt"/>
                <a:ea typeface="+mn-ea"/>
                <a:cs typeface="+mn-cs"/>
              </a:rPr>
              <a:t> and effective approach is lacking that focus on offering investment through school education to improve reach and overall asthma control. Thus, development of a comprehensive school-based intervention, focusing on asthma management has become significant for efficient asthma control among adolescents in UK secondary schools. </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b="1" kern="1200" dirty="0">
                <a:solidFill>
                  <a:schemeClr val="tx1"/>
                </a:solidFill>
                <a:effectLst/>
                <a:latin typeface="+mn-lt"/>
                <a:ea typeface="+mn-ea"/>
                <a:cs typeface="+mn-cs"/>
              </a:rPr>
              <a:t>PREVALANCE</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kern="1200" dirty="0">
                <a:solidFill>
                  <a:schemeClr val="tx1"/>
                </a:solidFill>
                <a:effectLst/>
                <a:latin typeface="+mn-lt"/>
                <a:ea typeface="+mn-ea"/>
                <a:cs typeface="+mn-cs"/>
              </a:rPr>
              <a:t>The prevalence of asthma among young people and adolescents in the UK has increased significantly necessitates the advancement and self-management strategies through school based interventions.</a:t>
            </a:r>
          </a:p>
          <a:p>
            <a:r>
              <a:rPr lang="en-GB" sz="5800" b="1" kern="1200" dirty="0">
                <a:solidFill>
                  <a:schemeClr val="tx1"/>
                </a:solidFill>
                <a:effectLst/>
                <a:latin typeface="+mn-lt"/>
                <a:ea typeface="+mn-ea"/>
                <a:cs typeface="+mn-cs"/>
              </a:rPr>
              <a:t>Rationale</a:t>
            </a:r>
          </a:p>
          <a:p>
            <a:r>
              <a:rPr lang="en-GB" sz="5800" kern="1200" dirty="0">
                <a:solidFill>
                  <a:schemeClr val="tx1"/>
                </a:solidFill>
                <a:effectLst/>
                <a:latin typeface="+mn-lt"/>
                <a:ea typeface="+mn-ea"/>
                <a:cs typeface="+mn-cs"/>
              </a:rPr>
              <a:t>The study will be considered for evaluating the effectiveness of school based intervention programs in boosting self-management and care outcomes of children affected by childhood asthma in the UK. However, their effectiveness in managing asthma and controlling its symptoms among young people is lacking. Thus, the study will be considered for evaluating and analysing the effectiveness of school based intervention for asthma control among secondary school children. </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b="1" kern="1200" dirty="0">
                <a:solidFill>
                  <a:schemeClr val="tx1"/>
                </a:solidFill>
                <a:effectLst/>
                <a:latin typeface="+mn-lt"/>
                <a:ea typeface="+mn-ea"/>
                <a:cs typeface="+mn-cs"/>
              </a:rPr>
              <a:t>Research Questions </a:t>
            </a:r>
          </a:p>
          <a:p>
            <a:r>
              <a:rPr lang="en-GB" sz="5800" b="1" kern="1200" dirty="0">
                <a:solidFill>
                  <a:schemeClr val="tx1"/>
                </a:solidFill>
                <a:effectLst/>
                <a:latin typeface="+mn-lt"/>
                <a:ea typeface="+mn-ea"/>
                <a:cs typeface="+mn-cs"/>
              </a:rPr>
              <a:t>Population</a:t>
            </a:r>
            <a:endParaRPr lang="en-GB" sz="5800" kern="1200" dirty="0">
              <a:solidFill>
                <a:schemeClr val="tx1"/>
              </a:solidFill>
              <a:effectLst/>
              <a:latin typeface="+mn-lt"/>
              <a:ea typeface="+mn-ea"/>
              <a:cs typeface="+mn-cs"/>
            </a:endParaRPr>
          </a:p>
          <a:p>
            <a:pPr lvl="0"/>
            <a:r>
              <a:rPr lang="en-GB" sz="5800" u="none" strike="noStrike" kern="1200" dirty="0">
                <a:solidFill>
                  <a:schemeClr val="tx1"/>
                </a:solidFill>
                <a:effectLst/>
                <a:latin typeface="+mn-lt"/>
                <a:ea typeface="+mn-ea"/>
                <a:cs typeface="+mn-cs"/>
              </a:rPr>
              <a:t>Young people and adolescent diagnosed with asthma in the UK </a:t>
            </a:r>
          </a:p>
          <a:p>
            <a:r>
              <a:rPr lang="en-GB" sz="5800" b="1" kern="1200" dirty="0">
                <a:solidFill>
                  <a:schemeClr val="tx1"/>
                </a:solidFill>
                <a:effectLst/>
                <a:latin typeface="+mn-lt"/>
                <a:ea typeface="+mn-ea"/>
                <a:cs typeface="+mn-cs"/>
              </a:rPr>
              <a:t>Intervention </a:t>
            </a:r>
            <a:endParaRPr lang="en-GB" sz="5800" kern="1200" dirty="0">
              <a:solidFill>
                <a:schemeClr val="tx1"/>
              </a:solidFill>
              <a:effectLst/>
              <a:latin typeface="+mn-lt"/>
              <a:ea typeface="+mn-ea"/>
              <a:cs typeface="+mn-cs"/>
            </a:endParaRPr>
          </a:p>
          <a:p>
            <a:pPr lvl="0"/>
            <a:r>
              <a:rPr lang="en-GB" sz="5800" u="none" strike="noStrike" kern="1200" dirty="0">
                <a:solidFill>
                  <a:schemeClr val="tx1"/>
                </a:solidFill>
                <a:effectLst/>
                <a:latin typeface="+mn-lt"/>
                <a:ea typeface="+mn-ea"/>
                <a:cs typeface="+mn-cs"/>
              </a:rPr>
              <a:t>School-based asthma education programs including education, asthma self-management, awareness, initiatives, and educational intervention </a:t>
            </a:r>
          </a:p>
          <a:p>
            <a:r>
              <a:rPr lang="en-GB" sz="5800" b="1" kern="1200" dirty="0">
                <a:solidFill>
                  <a:schemeClr val="tx1"/>
                </a:solidFill>
                <a:effectLst/>
                <a:latin typeface="+mn-lt"/>
                <a:ea typeface="+mn-ea"/>
                <a:cs typeface="+mn-cs"/>
              </a:rPr>
              <a:t>Comparison</a:t>
            </a:r>
            <a:endParaRPr lang="en-GB" sz="5800" kern="1200" dirty="0">
              <a:solidFill>
                <a:schemeClr val="tx1"/>
              </a:solidFill>
              <a:effectLst/>
              <a:latin typeface="+mn-lt"/>
              <a:ea typeface="+mn-ea"/>
              <a:cs typeface="+mn-cs"/>
            </a:endParaRPr>
          </a:p>
          <a:p>
            <a:pPr lvl="0"/>
            <a:r>
              <a:rPr lang="en-GB" sz="5800" u="none" strike="noStrike" kern="1200" dirty="0">
                <a:solidFill>
                  <a:schemeClr val="tx1"/>
                </a:solidFill>
                <a:effectLst/>
                <a:latin typeface="+mn-lt"/>
                <a:ea typeface="+mn-ea"/>
                <a:cs typeface="+mn-cs"/>
              </a:rPr>
              <a:t>Standard care and alternative an asthma management interventions </a:t>
            </a:r>
          </a:p>
          <a:p>
            <a:r>
              <a:rPr lang="en-GB" sz="5800" b="1" kern="1200" dirty="0">
                <a:solidFill>
                  <a:schemeClr val="tx1"/>
                </a:solidFill>
                <a:effectLst/>
                <a:latin typeface="+mn-lt"/>
                <a:ea typeface="+mn-ea"/>
                <a:cs typeface="+mn-cs"/>
              </a:rPr>
              <a:t>Outcome</a:t>
            </a:r>
            <a:endParaRPr lang="en-GB" sz="5800" kern="1200" dirty="0">
              <a:solidFill>
                <a:schemeClr val="tx1"/>
              </a:solidFill>
              <a:effectLst/>
              <a:latin typeface="+mn-lt"/>
              <a:ea typeface="+mn-ea"/>
              <a:cs typeface="+mn-cs"/>
            </a:endParaRPr>
          </a:p>
          <a:p>
            <a:pPr lvl="0"/>
            <a:r>
              <a:rPr lang="en-GB" sz="5800" u="none" strike="noStrike" kern="1200" dirty="0">
                <a:solidFill>
                  <a:schemeClr val="tx1"/>
                </a:solidFill>
                <a:effectLst/>
                <a:latin typeface="+mn-lt"/>
                <a:ea typeface="+mn-ea"/>
                <a:cs typeface="+mn-cs"/>
              </a:rPr>
              <a:t>Improved asthma control, including reduced symptoms, improved medication compliance, and reduced school absenteeism. </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kern="1200" dirty="0">
                <a:solidFill>
                  <a:schemeClr val="tx1"/>
                </a:solidFill>
                <a:effectLst/>
                <a:latin typeface="+mn-lt"/>
                <a:ea typeface="+mn-ea"/>
                <a:cs typeface="+mn-cs"/>
              </a:rPr>
              <a:t>The PICO framework will be used and developed for generating Research questions that guide the research on the effectiveness of school based intervention in improving asthma management among UK adolescents. </a:t>
            </a:r>
          </a:p>
          <a:p>
            <a:r>
              <a:rPr lang="en-GB" sz="6000" b="1" dirty="0">
                <a:effectLst/>
                <a:latin typeface="Arial" panose="020B0604020202020204" pitchFamily="34" charset="0"/>
                <a:ea typeface="Arial" panose="020B0604020202020204" pitchFamily="34" charset="0"/>
              </a:rPr>
              <a:t>Research aim and Objectives</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kern="1200" dirty="0">
                <a:solidFill>
                  <a:schemeClr val="tx1"/>
                </a:solidFill>
                <a:effectLst/>
                <a:latin typeface="+mn-lt"/>
                <a:ea typeface="+mn-ea"/>
                <a:cs typeface="+mn-cs"/>
              </a:rPr>
              <a:t>The aims and objectives are set in the study that will assist in guiding the findings and analysis of  the study along with gathering relevant information. </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b="1" kern="1200" dirty="0">
                <a:solidFill>
                  <a:schemeClr val="tx1"/>
                </a:solidFill>
                <a:effectLst/>
                <a:latin typeface="+mn-lt"/>
                <a:ea typeface="+mn-ea"/>
                <a:cs typeface="+mn-cs"/>
              </a:rPr>
              <a:t>Research Impact</a:t>
            </a:r>
          </a:p>
          <a:p>
            <a:pPr marL="0" marR="0" indent="0" algn="l" defTabSz="4388900" rtl="0" eaLnBrk="1" fontAlgn="auto" latinLnBrk="0" hangingPunct="1">
              <a:lnSpc>
                <a:spcPct val="100000"/>
              </a:lnSpc>
              <a:spcBef>
                <a:spcPts val="0"/>
              </a:spcBef>
              <a:spcAft>
                <a:spcPts val="0"/>
              </a:spcAft>
              <a:buClrTx/>
              <a:buSzTx/>
              <a:buFontTx/>
              <a:buNone/>
              <a:tabLst/>
              <a:defRPr/>
            </a:pPr>
            <a:r>
              <a:rPr lang="en-GB" sz="5800" kern="1200" dirty="0">
                <a:solidFill>
                  <a:schemeClr val="tx1"/>
                </a:solidFill>
                <a:effectLst/>
                <a:latin typeface="+mn-lt"/>
                <a:ea typeface="+mn-ea"/>
                <a:cs typeface="+mn-cs"/>
              </a:rPr>
              <a:t>The research will have a diverse impact on adolescents, schools, policy interventions through offering evidence-based health interventions that provide a supportive environment for the students. The research will highlight the value of integrating the educational and clinical approaches for asthma management among t young people and adolescents in the UK.                </a:t>
            </a:r>
          </a:p>
          <a:p>
            <a:endParaRPr lang="en-GB" b="1" dirty="0"/>
          </a:p>
        </p:txBody>
      </p:sp>
      <p:sp>
        <p:nvSpPr>
          <p:cNvPr id="4" name="Slide Number Placeholder 3"/>
          <p:cNvSpPr>
            <a:spLocks noGrp="1"/>
          </p:cNvSpPr>
          <p:nvPr>
            <p:ph type="sldNum" sz="quarter" idx="10"/>
          </p:nvPr>
        </p:nvSpPr>
        <p:spPr/>
        <p:txBody>
          <a:bodyPr/>
          <a:lstStyle/>
          <a:p>
            <a:fld id="{26A1A87D-CAF7-4BDC-A0D3-C0DBEDE81619}" type="slidenum">
              <a:rPr lang="en-US" smtClean="0"/>
              <a:pPr/>
              <a:t>2</a:t>
            </a:fld>
            <a:endParaRPr lang="en-US" dirty="0"/>
          </a:p>
        </p:txBody>
      </p:sp>
    </p:spTree>
    <p:extLst>
      <p:ext uri="{BB962C8B-B14F-4D97-AF65-F5344CB8AC3E}">
        <p14:creationId xmlns:p14="http://schemas.microsoft.com/office/powerpoint/2010/main" val="30768504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Standard 4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77" name="Text Placeholder 76"/>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78" name="Text Placeholder 76"/>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79" name="Text Placeholder 76"/>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Quick Guide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59674" y="5503831"/>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477827"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INTRODUCTION or ABSTRACT</a:t>
            </a:r>
          </a:p>
        </p:txBody>
      </p:sp>
      <p:sp>
        <p:nvSpPr>
          <p:cNvPr id="20" name="Text Placeholder 5"/>
          <p:cNvSpPr>
            <a:spLocks noGrp="1"/>
          </p:cNvSpPr>
          <p:nvPr>
            <p:ph type="body" sz="quarter" idx="20" hasCustomPrompt="1"/>
          </p:nvPr>
        </p:nvSpPr>
        <p:spPr>
          <a:xfrm>
            <a:off x="477825" y="13337863"/>
            <a:ext cx="100386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OBJECTIVES</a:t>
            </a:r>
          </a:p>
        </p:txBody>
      </p:sp>
      <p:sp>
        <p:nvSpPr>
          <p:cNvPr id="21" name="Text Placeholder 3"/>
          <p:cNvSpPr>
            <a:spLocks noGrp="1"/>
          </p:cNvSpPr>
          <p:nvPr>
            <p:ph type="body" sz="quarter" idx="21" hasCustomPrompt="1"/>
          </p:nvPr>
        </p:nvSpPr>
        <p:spPr>
          <a:xfrm>
            <a:off x="11428410"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1428411" y="467409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MATERIALS &amp; METHODS</a:t>
            </a:r>
          </a:p>
        </p:txBody>
      </p:sp>
      <p:sp>
        <p:nvSpPr>
          <p:cNvPr id="23" name="Text Placeholder 3"/>
          <p:cNvSpPr>
            <a:spLocks noGrp="1"/>
          </p:cNvSpPr>
          <p:nvPr>
            <p:ph type="body" sz="quarter" idx="23" hasCustomPrompt="1"/>
          </p:nvPr>
        </p:nvSpPr>
        <p:spPr>
          <a:xfrm>
            <a:off x="22448845" y="5503831"/>
            <a:ext cx="10048874"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22440906" y="4674099"/>
            <a:ext cx="10058400"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RESULTS</a:t>
            </a:r>
          </a:p>
        </p:txBody>
      </p:sp>
      <p:sp>
        <p:nvSpPr>
          <p:cNvPr id="25" name="Text Placeholder 5"/>
          <p:cNvSpPr>
            <a:spLocks noGrp="1"/>
          </p:cNvSpPr>
          <p:nvPr>
            <p:ph type="body" sz="quarter" idx="25" hasCustomPrompt="1"/>
          </p:nvPr>
        </p:nvSpPr>
        <p:spPr>
          <a:xfrm>
            <a:off x="33422043" y="4674099"/>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CONCLUSIONS</a:t>
            </a:r>
          </a:p>
        </p:txBody>
      </p:sp>
      <p:sp>
        <p:nvSpPr>
          <p:cNvPr id="26" name="Text Placeholder 3"/>
          <p:cNvSpPr>
            <a:spLocks noGrp="1"/>
          </p:cNvSpPr>
          <p:nvPr>
            <p:ph type="body" sz="quarter" idx="26" hasCustomPrompt="1"/>
          </p:nvPr>
        </p:nvSpPr>
        <p:spPr>
          <a:xfrm>
            <a:off x="33422043" y="5503831"/>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33422043" y="13398088"/>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REFERENCES</a:t>
            </a:r>
          </a:p>
        </p:txBody>
      </p:sp>
      <p:sp>
        <p:nvSpPr>
          <p:cNvPr id="28" name="Text Placeholder 3"/>
          <p:cNvSpPr>
            <a:spLocks noGrp="1"/>
          </p:cNvSpPr>
          <p:nvPr>
            <p:ph type="body" sz="quarter" idx="28" hasCustomPrompt="1"/>
          </p:nvPr>
        </p:nvSpPr>
        <p:spPr>
          <a:xfrm>
            <a:off x="33422043" y="1413675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33422043" y="24804751"/>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edit)  ACKNOWLEDGEMENTS or  CONTACT</a:t>
            </a:r>
          </a:p>
        </p:txBody>
      </p:sp>
      <p:sp>
        <p:nvSpPr>
          <p:cNvPr id="30" name="Text Placeholder 3"/>
          <p:cNvSpPr>
            <a:spLocks noGrp="1"/>
          </p:cNvSpPr>
          <p:nvPr>
            <p:ph type="body" sz="quarter" idx="30" hasCustomPrompt="1"/>
          </p:nvPr>
        </p:nvSpPr>
        <p:spPr>
          <a:xfrm>
            <a:off x="33422043" y="25558796"/>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0" name="Text Placeholder 3"/>
          <p:cNvSpPr>
            <a:spLocks noGrp="1"/>
          </p:cNvSpPr>
          <p:nvPr>
            <p:ph type="body" sz="quarter" idx="96" hasCustomPrompt="1"/>
          </p:nvPr>
        </p:nvSpPr>
        <p:spPr>
          <a:xfrm>
            <a:off x="459674" y="14076902"/>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19" name="Text Placeholder 76">
            <a:extLst>
              <a:ext uri="{FF2B5EF4-FFF2-40B4-BE49-F238E27FC236}">
                <a16:creationId xmlns:a16="http://schemas.microsoft.com/office/drawing/2014/main" id="{76E875DB-924A-7E40-BC3B-C78A241B794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1" name="Text Placeholder 76">
            <a:extLst>
              <a:ext uri="{FF2B5EF4-FFF2-40B4-BE49-F238E27FC236}">
                <a16:creationId xmlns:a16="http://schemas.microsoft.com/office/drawing/2014/main" id="{83D8C485-82D1-A04A-AA78-C554A9ECB43D}"/>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2" name="Text Placeholder 76">
            <a:extLst>
              <a:ext uri="{FF2B5EF4-FFF2-40B4-BE49-F238E27FC236}">
                <a16:creationId xmlns:a16="http://schemas.microsoft.com/office/drawing/2014/main" id="{CBC470FB-9A4D-1549-9DD0-8846678DDA54}"/>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extLst>
      <p:ext uri="{BB962C8B-B14F-4D97-AF65-F5344CB8AC3E}">
        <p14:creationId xmlns:p14="http://schemas.microsoft.com/office/powerpoint/2010/main" val="6984196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tandard 3 columns">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904186" y="5717837"/>
            <a:ext cx="13591277"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6" name="Text Placeholder 5"/>
          <p:cNvSpPr>
            <a:spLocks noGrp="1"/>
          </p:cNvSpPr>
          <p:nvPr>
            <p:ph type="body" sz="quarter" idx="11" hasCustomPrompt="1"/>
          </p:nvPr>
        </p:nvSpPr>
        <p:spPr>
          <a:xfrm>
            <a:off x="922338" y="4854479"/>
            <a:ext cx="13573126"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922338" y="17662962"/>
            <a:ext cx="1359286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0" name="Text Placeholder 5"/>
          <p:cNvSpPr>
            <a:spLocks noGrp="1"/>
          </p:cNvSpPr>
          <p:nvPr>
            <p:ph type="body" sz="quarter" idx="20" hasCustomPrompt="1"/>
          </p:nvPr>
        </p:nvSpPr>
        <p:spPr>
          <a:xfrm>
            <a:off x="942080" y="16831713"/>
            <a:ext cx="1357312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5154276" y="2101756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2" name="Text Placeholder 5"/>
          <p:cNvSpPr>
            <a:spLocks noGrp="1"/>
          </p:cNvSpPr>
          <p:nvPr>
            <p:ph type="body" sz="quarter" idx="22" hasCustomPrompt="1"/>
          </p:nvPr>
        </p:nvSpPr>
        <p:spPr>
          <a:xfrm>
            <a:off x="15154276" y="20162147"/>
            <a:ext cx="13571534"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5162215" y="5717837"/>
            <a:ext cx="13571534"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4" name="Text Placeholder 5"/>
          <p:cNvSpPr>
            <a:spLocks noGrp="1"/>
          </p:cNvSpPr>
          <p:nvPr>
            <p:ph type="body" sz="quarter" idx="24" hasCustomPrompt="1"/>
          </p:nvPr>
        </p:nvSpPr>
        <p:spPr>
          <a:xfrm>
            <a:off x="15154277" y="4854479"/>
            <a:ext cx="13579475"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29395741" y="4854479"/>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29395741" y="5717837"/>
            <a:ext cx="13576029"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7" name="Text Placeholder 5"/>
          <p:cNvSpPr>
            <a:spLocks noGrp="1"/>
          </p:cNvSpPr>
          <p:nvPr>
            <p:ph type="body" sz="quarter" idx="27" hasCustomPrompt="1"/>
          </p:nvPr>
        </p:nvSpPr>
        <p:spPr>
          <a:xfrm>
            <a:off x="29395741" y="16799606"/>
            <a:ext cx="13576029" cy="754045"/>
          </a:xfrm>
          <a:prstGeom prst="rect">
            <a:avLst/>
          </a:prstGeom>
          <a:noFill/>
        </p:spPr>
        <p:txBody>
          <a:bodyPr wrap="square" lIns="91436" tIns="91436" rIns="91436" bIns="91436" anchor="t" anchorCtr="0">
            <a:spAutoFit/>
          </a:bodyPr>
          <a:lstStyle>
            <a:lvl1pPr marL="0" indent="0" algn="ctr">
              <a:buNone/>
              <a:tabLst/>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29390710" y="17579834"/>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29" name="Text Placeholder 5"/>
          <p:cNvSpPr>
            <a:spLocks noGrp="1"/>
          </p:cNvSpPr>
          <p:nvPr>
            <p:ph type="body" sz="quarter" idx="29" hasCustomPrompt="1"/>
          </p:nvPr>
        </p:nvSpPr>
        <p:spPr>
          <a:xfrm>
            <a:off x="29395741" y="25268141"/>
            <a:ext cx="13576029"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29395742" y="26048371"/>
            <a:ext cx="13581061" cy="861752"/>
          </a:xfrm>
          <a:prstGeom prst="rect">
            <a:avLst/>
          </a:prstGeom>
        </p:spPr>
        <p:txBody>
          <a:bodyPr wrap="square" lIns="228589" tIns="228589" rIns="228589" bIns="228589" anchor="t" anchorCtr="0">
            <a:spAutoFit/>
          </a:bodyPr>
          <a:lstStyle>
            <a:lvl1pPr marL="0" indent="0">
              <a:buNone/>
              <a:defRPr sz="2600">
                <a:solidFill>
                  <a:schemeClr val="tx1"/>
                </a:solidFill>
                <a:latin typeface="Times New Roman" pitchFamily="18" charset="0"/>
                <a:cs typeface="Times New Roman" pitchFamily="18"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Type in or paste your text here</a:t>
            </a:r>
          </a:p>
        </p:txBody>
      </p:sp>
      <p:sp>
        <p:nvSpPr>
          <p:cNvPr id="37" name="Text Placeholder 76">
            <a:extLst>
              <a:ext uri="{FF2B5EF4-FFF2-40B4-BE49-F238E27FC236}">
                <a16:creationId xmlns:a16="http://schemas.microsoft.com/office/drawing/2014/main" id="{4CE62234-A8B9-5C42-BEE6-9B7A16254231}"/>
              </a:ext>
            </a:extLst>
          </p:cNvPr>
          <p:cNvSpPr>
            <a:spLocks noGrp="1"/>
          </p:cNvSpPr>
          <p:nvPr>
            <p:ph type="body" sz="quarter" idx="150" hasCustomPrompt="1"/>
          </p:nvPr>
        </p:nvSpPr>
        <p:spPr>
          <a:xfrm>
            <a:off x="5932593" y="3073871"/>
            <a:ext cx="31998968"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8" name="Text Placeholder 76">
            <a:extLst>
              <a:ext uri="{FF2B5EF4-FFF2-40B4-BE49-F238E27FC236}">
                <a16:creationId xmlns:a16="http://schemas.microsoft.com/office/drawing/2014/main" id="{06F7B857-2D87-4040-9ECD-A0EA5C772BFA}"/>
              </a:ext>
            </a:extLst>
          </p:cNvPr>
          <p:cNvSpPr>
            <a:spLocks noGrp="1"/>
          </p:cNvSpPr>
          <p:nvPr>
            <p:ph type="body" sz="quarter" idx="151" hasCustomPrompt="1"/>
          </p:nvPr>
        </p:nvSpPr>
        <p:spPr>
          <a:xfrm>
            <a:off x="5932593" y="1864506"/>
            <a:ext cx="31998968"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9" name="Text Placeholder 76">
            <a:extLst>
              <a:ext uri="{FF2B5EF4-FFF2-40B4-BE49-F238E27FC236}">
                <a16:creationId xmlns:a16="http://schemas.microsoft.com/office/drawing/2014/main" id="{DEF6F92D-C8EB-CA42-94FA-569F2966890A}"/>
              </a:ext>
            </a:extLst>
          </p:cNvPr>
          <p:cNvSpPr>
            <a:spLocks noGrp="1"/>
          </p:cNvSpPr>
          <p:nvPr>
            <p:ph type="body" sz="quarter" idx="153" hasCustomPrompt="1"/>
          </p:nvPr>
        </p:nvSpPr>
        <p:spPr>
          <a:xfrm>
            <a:off x="5932593" y="389601"/>
            <a:ext cx="31998968"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rifold - Wide Center">
    <p:spTree>
      <p:nvGrpSpPr>
        <p:cNvPr id="1" name=""/>
        <p:cNvGrpSpPr/>
        <p:nvPr/>
      </p:nvGrpSpPr>
      <p:grpSpPr>
        <a:xfrm>
          <a:off x="0" y="0"/>
          <a:ext cx="0" cy="0"/>
          <a:chOff x="0" y="0"/>
          <a:chExt cx="0" cy="0"/>
        </a:xfrm>
      </p:grpSpPr>
      <p:sp>
        <p:nvSpPr>
          <p:cNvPr id="4" name="Text Placeholder 3"/>
          <p:cNvSpPr>
            <a:spLocks noGrp="1"/>
          </p:cNvSpPr>
          <p:nvPr>
            <p:ph type="body" sz="quarter" idx="10" hasCustomPrompt="1"/>
          </p:nvPr>
        </p:nvSpPr>
        <p:spPr>
          <a:xfrm>
            <a:off x="465276" y="5627417"/>
            <a:ext cx="10056813"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6" name="Text Placeholder 5"/>
          <p:cNvSpPr>
            <a:spLocks noGrp="1"/>
          </p:cNvSpPr>
          <p:nvPr>
            <p:ph type="body" sz="quarter" idx="11" hasCustomPrompt="1"/>
          </p:nvPr>
        </p:nvSpPr>
        <p:spPr>
          <a:xfrm>
            <a:off x="483429" y="4764059"/>
            <a:ext cx="10048875" cy="754045"/>
          </a:xfrm>
          <a:prstGeom prst="rect">
            <a:avLst/>
          </a:prstGeom>
          <a:noFill/>
        </p:spPr>
        <p:txBody>
          <a:bodyPr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INTRODUCTION or ABSTRACT</a:t>
            </a:r>
          </a:p>
        </p:txBody>
      </p:sp>
      <p:sp>
        <p:nvSpPr>
          <p:cNvPr id="19" name="Text Placeholder 3"/>
          <p:cNvSpPr>
            <a:spLocks noGrp="1"/>
          </p:cNvSpPr>
          <p:nvPr>
            <p:ph type="body" sz="quarter" idx="19" hasCustomPrompt="1"/>
          </p:nvPr>
        </p:nvSpPr>
        <p:spPr>
          <a:xfrm>
            <a:off x="463686" y="14458954"/>
            <a:ext cx="1005840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0" name="Text Placeholder 5"/>
          <p:cNvSpPr>
            <a:spLocks noGrp="1"/>
          </p:cNvSpPr>
          <p:nvPr>
            <p:ph type="body" sz="quarter" idx="20" hasCustomPrompt="1"/>
          </p:nvPr>
        </p:nvSpPr>
        <p:spPr>
          <a:xfrm>
            <a:off x="483427" y="13627705"/>
            <a:ext cx="10050462"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OBJECTIVES</a:t>
            </a:r>
          </a:p>
        </p:txBody>
      </p:sp>
      <p:sp>
        <p:nvSpPr>
          <p:cNvPr id="21" name="Text Placeholder 3"/>
          <p:cNvSpPr>
            <a:spLocks noGrp="1"/>
          </p:cNvSpPr>
          <p:nvPr>
            <p:ph type="body" sz="quarter" idx="21" hasCustomPrompt="1"/>
          </p:nvPr>
        </p:nvSpPr>
        <p:spPr>
          <a:xfrm>
            <a:off x="11587163" y="5574635"/>
            <a:ext cx="2072004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2" name="Text Placeholder 5"/>
          <p:cNvSpPr>
            <a:spLocks noGrp="1"/>
          </p:cNvSpPr>
          <p:nvPr>
            <p:ph type="body" sz="quarter" idx="22" hasCustomPrompt="1"/>
          </p:nvPr>
        </p:nvSpPr>
        <p:spPr>
          <a:xfrm>
            <a:off x="11587164" y="4719215"/>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MATERIALS &amp; METHODS</a:t>
            </a:r>
          </a:p>
        </p:txBody>
      </p:sp>
      <p:sp>
        <p:nvSpPr>
          <p:cNvPr id="23" name="Text Placeholder 3"/>
          <p:cNvSpPr>
            <a:spLocks noGrp="1"/>
          </p:cNvSpPr>
          <p:nvPr>
            <p:ph type="body" sz="quarter" idx="23" hasCustomPrompt="1"/>
          </p:nvPr>
        </p:nvSpPr>
        <p:spPr>
          <a:xfrm>
            <a:off x="11587164" y="21266886"/>
            <a:ext cx="20720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4" name="Text Placeholder 5"/>
          <p:cNvSpPr>
            <a:spLocks noGrp="1"/>
          </p:cNvSpPr>
          <p:nvPr>
            <p:ph type="body" sz="quarter" idx="24" hasCustomPrompt="1"/>
          </p:nvPr>
        </p:nvSpPr>
        <p:spPr>
          <a:xfrm>
            <a:off x="11587162" y="20445094"/>
            <a:ext cx="20720050"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RESULTS</a:t>
            </a:r>
          </a:p>
        </p:txBody>
      </p:sp>
      <p:sp>
        <p:nvSpPr>
          <p:cNvPr id="25" name="Text Placeholder 5"/>
          <p:cNvSpPr>
            <a:spLocks noGrp="1"/>
          </p:cNvSpPr>
          <p:nvPr>
            <p:ph type="body" sz="quarter" idx="25" hasCustomPrompt="1"/>
          </p:nvPr>
        </p:nvSpPr>
        <p:spPr>
          <a:xfrm>
            <a:off x="33355721" y="4719215"/>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CONCLUSIONS</a:t>
            </a:r>
          </a:p>
        </p:txBody>
      </p:sp>
      <p:sp>
        <p:nvSpPr>
          <p:cNvPr id="26" name="Text Placeholder 3"/>
          <p:cNvSpPr>
            <a:spLocks noGrp="1"/>
          </p:cNvSpPr>
          <p:nvPr>
            <p:ph type="body" sz="quarter" idx="26" hasCustomPrompt="1"/>
          </p:nvPr>
        </p:nvSpPr>
        <p:spPr>
          <a:xfrm>
            <a:off x="33355721" y="5582573"/>
            <a:ext cx="10047018"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7" name="Text Placeholder 5"/>
          <p:cNvSpPr>
            <a:spLocks noGrp="1"/>
          </p:cNvSpPr>
          <p:nvPr>
            <p:ph type="body" sz="quarter" idx="27" hasCustomPrompt="1"/>
          </p:nvPr>
        </p:nvSpPr>
        <p:spPr>
          <a:xfrm>
            <a:off x="33355721" y="13643086"/>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REFERENCES</a:t>
            </a:r>
          </a:p>
        </p:txBody>
      </p:sp>
      <p:sp>
        <p:nvSpPr>
          <p:cNvPr id="28" name="Text Placeholder 3"/>
          <p:cNvSpPr>
            <a:spLocks noGrp="1"/>
          </p:cNvSpPr>
          <p:nvPr>
            <p:ph type="body" sz="quarter" idx="28" hasCustomPrompt="1"/>
          </p:nvPr>
        </p:nvSpPr>
        <p:spPr>
          <a:xfrm>
            <a:off x="33355721" y="14381750"/>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29" name="Text Placeholder 5"/>
          <p:cNvSpPr>
            <a:spLocks noGrp="1"/>
          </p:cNvSpPr>
          <p:nvPr>
            <p:ph type="body" sz="quarter" idx="29" hasCustomPrompt="1"/>
          </p:nvPr>
        </p:nvSpPr>
        <p:spPr>
          <a:xfrm>
            <a:off x="33355721" y="25040224"/>
            <a:ext cx="10047018" cy="754045"/>
          </a:xfrm>
          <a:prstGeom prst="rect">
            <a:avLst/>
          </a:prstGeom>
          <a:noFill/>
        </p:spPr>
        <p:txBody>
          <a:bodyPr wrap="square" lIns="91436" tIns="91436" rIns="91436" bIns="91436" anchor="t" anchorCtr="0">
            <a:spAutoFit/>
          </a:bodyPr>
          <a:lstStyle>
            <a:lvl1pPr marL="0" indent="0" algn="ctr">
              <a:buNone/>
              <a:defRPr sz="3700" b="1" u="sng" baseline="0">
                <a:solidFill>
                  <a:schemeClr val="tx1"/>
                </a:solidFill>
              </a:defRPr>
            </a:lvl1pPr>
          </a:lstStyle>
          <a:p>
            <a:pPr lvl="0"/>
            <a:r>
              <a:rPr lang="en-US" dirty="0"/>
              <a:t>(click to add)  ACKNOWLEDGEMENTS or CONTACT</a:t>
            </a:r>
          </a:p>
        </p:txBody>
      </p:sp>
      <p:sp>
        <p:nvSpPr>
          <p:cNvPr id="30" name="Text Placeholder 3"/>
          <p:cNvSpPr>
            <a:spLocks noGrp="1"/>
          </p:cNvSpPr>
          <p:nvPr>
            <p:ph type="body" sz="quarter" idx="30" hasCustomPrompt="1"/>
          </p:nvPr>
        </p:nvSpPr>
        <p:spPr>
          <a:xfrm>
            <a:off x="33355721" y="25807122"/>
            <a:ext cx="10052050" cy="846363"/>
          </a:xfrm>
          <a:prstGeom prst="rect">
            <a:avLst/>
          </a:prstGeom>
        </p:spPr>
        <p:txBody>
          <a:bodyPr wrap="square" lIns="228589" tIns="228589" rIns="228589" bIns="228589" anchor="t" anchorCtr="0">
            <a:spAutoFit/>
          </a:bodyPr>
          <a:lstStyle>
            <a:lvl1pPr marL="0" indent="0">
              <a:buNone/>
              <a:defRPr sz="2500">
                <a:solidFill>
                  <a:schemeClr val="tx1"/>
                </a:solidFill>
                <a:latin typeface="Trebuchet MS" pitchFamily="34" charset="0"/>
              </a:defRPr>
            </a:lvl1pPr>
            <a:lvl2pPr marL="1485825" indent="-571471">
              <a:defRPr sz="2500">
                <a:latin typeface="Trebuchet MS" pitchFamily="34" charset="0"/>
              </a:defRPr>
            </a:lvl2pPr>
            <a:lvl3pPr marL="2057297" indent="-571471">
              <a:defRPr sz="2500">
                <a:latin typeface="Trebuchet MS" pitchFamily="34" charset="0"/>
              </a:defRPr>
            </a:lvl3pPr>
            <a:lvl4pPr marL="2685916" indent="-628619">
              <a:defRPr sz="2500">
                <a:latin typeface="Trebuchet MS" pitchFamily="34" charset="0"/>
              </a:defRPr>
            </a:lvl4pPr>
            <a:lvl5pPr marL="3143093" indent="-457177">
              <a:defRPr sz="2500">
                <a:latin typeface="Trebuchet MS" pitchFamily="34" charset="0"/>
              </a:defRPr>
            </a:lvl5pPr>
          </a:lstStyle>
          <a:p>
            <a:pPr lvl="0"/>
            <a:r>
              <a:rPr lang="en-US" dirty="0"/>
              <a:t>Enter your text here</a:t>
            </a:r>
          </a:p>
        </p:txBody>
      </p:sp>
      <p:sp>
        <p:nvSpPr>
          <p:cNvPr id="31" name="Text Placeholder 76">
            <a:extLst>
              <a:ext uri="{FF2B5EF4-FFF2-40B4-BE49-F238E27FC236}">
                <a16:creationId xmlns:a16="http://schemas.microsoft.com/office/drawing/2014/main" id="{B6DE2136-7A06-9640-AC63-608DDA9A8053}"/>
              </a:ext>
            </a:extLst>
          </p:cNvPr>
          <p:cNvSpPr>
            <a:spLocks noGrp="1"/>
          </p:cNvSpPr>
          <p:nvPr>
            <p:ph type="body" sz="quarter" idx="150" hasCustomPrompt="1"/>
          </p:nvPr>
        </p:nvSpPr>
        <p:spPr>
          <a:xfrm>
            <a:off x="10972800" y="2998183"/>
            <a:ext cx="21945602" cy="769441"/>
          </a:xfrm>
          <a:prstGeom prst="rect">
            <a:avLst/>
          </a:prstGeom>
        </p:spPr>
        <p:txBody>
          <a:bodyPr anchor="t" anchorCtr="0">
            <a:spAutoFit/>
          </a:bodyPr>
          <a:lstStyle>
            <a:lvl1pPr marL="0" indent="0" algn="ctr">
              <a:buFontTx/>
              <a:buNone/>
              <a:defRPr sz="4400">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affiliations</a:t>
            </a:r>
          </a:p>
        </p:txBody>
      </p:sp>
      <p:sp>
        <p:nvSpPr>
          <p:cNvPr id="32" name="Text Placeholder 76">
            <a:extLst>
              <a:ext uri="{FF2B5EF4-FFF2-40B4-BE49-F238E27FC236}">
                <a16:creationId xmlns:a16="http://schemas.microsoft.com/office/drawing/2014/main" id="{A84C77E4-7E5C-1143-834F-F3FC329197F1}"/>
              </a:ext>
            </a:extLst>
          </p:cNvPr>
          <p:cNvSpPr>
            <a:spLocks noGrp="1"/>
          </p:cNvSpPr>
          <p:nvPr>
            <p:ph type="body" sz="quarter" idx="151" hasCustomPrompt="1"/>
          </p:nvPr>
        </p:nvSpPr>
        <p:spPr>
          <a:xfrm>
            <a:off x="10972799" y="1864506"/>
            <a:ext cx="21907501" cy="1015663"/>
          </a:xfrm>
          <a:prstGeom prst="rect">
            <a:avLst/>
          </a:prstGeom>
        </p:spPr>
        <p:txBody>
          <a:bodyPr anchor="t" anchorCtr="0">
            <a:spAutoFit/>
          </a:bodyPr>
          <a:lstStyle>
            <a:lvl1pPr marL="0" indent="0" algn="ctr">
              <a:buFontTx/>
              <a:buNone/>
              <a:defRPr sz="60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authors</a:t>
            </a:r>
          </a:p>
        </p:txBody>
      </p:sp>
      <p:sp>
        <p:nvSpPr>
          <p:cNvPr id="33" name="Text Placeholder 76">
            <a:extLst>
              <a:ext uri="{FF2B5EF4-FFF2-40B4-BE49-F238E27FC236}">
                <a16:creationId xmlns:a16="http://schemas.microsoft.com/office/drawing/2014/main" id="{2FB55FAA-40D2-C542-AD36-F712E24983F2}"/>
              </a:ext>
            </a:extLst>
          </p:cNvPr>
          <p:cNvSpPr>
            <a:spLocks noGrp="1"/>
          </p:cNvSpPr>
          <p:nvPr>
            <p:ph type="body" sz="quarter" idx="153" hasCustomPrompt="1"/>
          </p:nvPr>
        </p:nvSpPr>
        <p:spPr>
          <a:xfrm>
            <a:off x="10972799" y="389601"/>
            <a:ext cx="21907501" cy="1446550"/>
          </a:xfrm>
          <a:prstGeom prst="rect">
            <a:avLst/>
          </a:prstGeom>
        </p:spPr>
        <p:txBody>
          <a:bodyPr anchor="t" anchorCtr="0">
            <a:spAutoFit/>
          </a:bodyPr>
          <a:lstStyle>
            <a:lvl1pPr marL="0" indent="0" algn="ctr">
              <a:buFontTx/>
              <a:buNone/>
              <a:defRPr sz="8800" b="1">
                <a:solidFill>
                  <a:schemeClr val="bg1"/>
                </a:solidFill>
                <a:latin typeface="+mj-lt"/>
              </a:defRPr>
            </a:lvl1pPr>
            <a:lvl2pPr>
              <a:buFontTx/>
              <a:buNone/>
              <a:defRPr sz="7200"/>
            </a:lvl2pPr>
            <a:lvl3pPr>
              <a:buFontTx/>
              <a:buNone/>
              <a:defRPr sz="7200"/>
            </a:lvl3pPr>
            <a:lvl4pPr>
              <a:buFontTx/>
              <a:buNone/>
              <a:defRPr sz="7200"/>
            </a:lvl4pPr>
            <a:lvl5pPr>
              <a:buFontTx/>
              <a:buNone/>
              <a:defRPr sz="7200"/>
            </a:lvl5pPr>
          </a:lstStyle>
          <a:p>
            <a:pPr lvl="0"/>
            <a:r>
              <a:rPr lang="en-US" dirty="0"/>
              <a:t>Click here to add title</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193176-03E2-B770-3714-233392757420}"/>
              </a:ext>
            </a:extLst>
          </p:cNvPr>
          <p:cNvSpPr>
            <a:spLocks noGrp="1"/>
          </p:cNvSpPr>
          <p:nvPr>
            <p:ph type="ctrTitle"/>
          </p:nvPr>
        </p:nvSpPr>
        <p:spPr>
          <a:xfrm>
            <a:off x="5486400" y="5387342"/>
            <a:ext cx="32918400" cy="11460480"/>
          </a:xfrm>
        </p:spPr>
        <p:txBody>
          <a:bodyPr anchor="b"/>
          <a:lstStyle>
            <a:lvl1pPr algn="ctr">
              <a:defRPr sz="21600"/>
            </a:lvl1pPr>
          </a:lstStyle>
          <a:p>
            <a:r>
              <a:rPr lang="en-US"/>
              <a:t>Click to edit Master title style</a:t>
            </a:r>
            <a:endParaRPr lang="en-GB"/>
          </a:p>
        </p:txBody>
      </p:sp>
      <p:sp>
        <p:nvSpPr>
          <p:cNvPr id="3" name="Subtitle 2">
            <a:extLst>
              <a:ext uri="{FF2B5EF4-FFF2-40B4-BE49-F238E27FC236}">
                <a16:creationId xmlns:a16="http://schemas.microsoft.com/office/drawing/2014/main" id="{07C878D1-316B-6688-5E07-D5735EA7ED52}"/>
              </a:ext>
            </a:extLst>
          </p:cNvPr>
          <p:cNvSpPr>
            <a:spLocks noGrp="1"/>
          </p:cNvSpPr>
          <p:nvPr>
            <p:ph type="subTitle" idx="1"/>
          </p:nvPr>
        </p:nvSpPr>
        <p:spPr>
          <a:xfrm>
            <a:off x="5486400" y="17289782"/>
            <a:ext cx="32918400" cy="7947658"/>
          </a:xfrm>
        </p:spPr>
        <p:txBody>
          <a:bodyPr/>
          <a:lstStyle>
            <a:lvl1pPr marL="0" indent="0" algn="ctr">
              <a:buNone/>
              <a:defRPr sz="8640"/>
            </a:lvl1pPr>
            <a:lvl2pPr marL="1645920" indent="0" algn="ctr">
              <a:buNone/>
              <a:defRPr sz="7200"/>
            </a:lvl2pPr>
            <a:lvl3pPr marL="3291840" indent="0" algn="ctr">
              <a:buNone/>
              <a:defRPr sz="6480"/>
            </a:lvl3pPr>
            <a:lvl4pPr marL="4937760" indent="0" algn="ctr">
              <a:buNone/>
              <a:defRPr sz="5760"/>
            </a:lvl4pPr>
            <a:lvl5pPr marL="6583680" indent="0" algn="ctr">
              <a:buNone/>
              <a:defRPr sz="5760"/>
            </a:lvl5pPr>
            <a:lvl6pPr marL="8229600" indent="0" algn="ctr">
              <a:buNone/>
              <a:defRPr sz="5760"/>
            </a:lvl6pPr>
            <a:lvl7pPr marL="9875520" indent="0" algn="ctr">
              <a:buNone/>
              <a:defRPr sz="5760"/>
            </a:lvl7pPr>
            <a:lvl8pPr marL="11521440" indent="0" algn="ctr">
              <a:buNone/>
              <a:defRPr sz="5760"/>
            </a:lvl8pPr>
            <a:lvl9pPr marL="13167360" indent="0" algn="ctr">
              <a:buNone/>
              <a:defRPr sz="576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ECB02C6-1A77-771A-95CA-7B8ABC0A5272}"/>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6D6888C6-FE3D-EFF1-BBDE-ED89B3DB5F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A662F-0C23-189D-321F-918BC5740E17}"/>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33499865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B1C3A-5CF1-7C5C-6418-04F8BC81E4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0CB9F7-6A09-98DB-1FFF-61F112635F4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C3EE80-A25B-09E7-AA7D-5D0FFCC5DCB0}"/>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2316516F-EEAD-C9BF-B5CC-84DAFC47E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894DE8-B77A-DD3E-EAF2-2DEF7F65FC3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56598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7C2CAA-FB91-55AE-10FE-BC2548BB3CA5}"/>
              </a:ext>
            </a:extLst>
          </p:cNvPr>
          <p:cNvSpPr>
            <a:spLocks noGrp="1"/>
          </p:cNvSpPr>
          <p:nvPr>
            <p:ph type="title"/>
          </p:nvPr>
        </p:nvSpPr>
        <p:spPr>
          <a:xfrm>
            <a:off x="2994660" y="8206745"/>
            <a:ext cx="37856160" cy="13693138"/>
          </a:xfrm>
        </p:spPr>
        <p:txBody>
          <a:bodyPr anchor="b"/>
          <a:lstStyle>
            <a:lvl1pPr>
              <a:defRPr sz="216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25A2647-0CC9-CF18-B507-4D199349D3EF}"/>
              </a:ext>
            </a:extLst>
          </p:cNvPr>
          <p:cNvSpPr>
            <a:spLocks noGrp="1"/>
          </p:cNvSpPr>
          <p:nvPr>
            <p:ph type="body" idx="1"/>
          </p:nvPr>
        </p:nvSpPr>
        <p:spPr>
          <a:xfrm>
            <a:off x="2994660" y="22029425"/>
            <a:ext cx="37856160" cy="7200898"/>
          </a:xfrm>
        </p:spPr>
        <p:txBody>
          <a:bodyPr/>
          <a:lstStyle>
            <a:lvl1pPr marL="0" indent="0">
              <a:buNone/>
              <a:defRPr sz="8640">
                <a:solidFill>
                  <a:schemeClr val="tx1">
                    <a:tint val="82000"/>
                  </a:schemeClr>
                </a:solidFill>
              </a:defRPr>
            </a:lvl1pPr>
            <a:lvl2pPr marL="1645920" indent="0">
              <a:buNone/>
              <a:defRPr sz="7200">
                <a:solidFill>
                  <a:schemeClr val="tx1">
                    <a:tint val="82000"/>
                  </a:schemeClr>
                </a:solidFill>
              </a:defRPr>
            </a:lvl2pPr>
            <a:lvl3pPr marL="3291840" indent="0">
              <a:buNone/>
              <a:defRPr sz="6480">
                <a:solidFill>
                  <a:schemeClr val="tx1">
                    <a:tint val="82000"/>
                  </a:schemeClr>
                </a:solidFill>
              </a:defRPr>
            </a:lvl3pPr>
            <a:lvl4pPr marL="4937760" indent="0">
              <a:buNone/>
              <a:defRPr sz="5760">
                <a:solidFill>
                  <a:schemeClr val="tx1">
                    <a:tint val="82000"/>
                  </a:schemeClr>
                </a:solidFill>
              </a:defRPr>
            </a:lvl4pPr>
            <a:lvl5pPr marL="6583680" indent="0">
              <a:buNone/>
              <a:defRPr sz="5760">
                <a:solidFill>
                  <a:schemeClr val="tx1">
                    <a:tint val="82000"/>
                  </a:schemeClr>
                </a:solidFill>
              </a:defRPr>
            </a:lvl5pPr>
            <a:lvl6pPr marL="8229600" indent="0">
              <a:buNone/>
              <a:defRPr sz="5760">
                <a:solidFill>
                  <a:schemeClr val="tx1">
                    <a:tint val="82000"/>
                  </a:schemeClr>
                </a:solidFill>
              </a:defRPr>
            </a:lvl6pPr>
            <a:lvl7pPr marL="9875520" indent="0">
              <a:buNone/>
              <a:defRPr sz="5760">
                <a:solidFill>
                  <a:schemeClr val="tx1">
                    <a:tint val="82000"/>
                  </a:schemeClr>
                </a:solidFill>
              </a:defRPr>
            </a:lvl7pPr>
            <a:lvl8pPr marL="11521440" indent="0">
              <a:buNone/>
              <a:defRPr sz="5760">
                <a:solidFill>
                  <a:schemeClr val="tx1">
                    <a:tint val="82000"/>
                  </a:schemeClr>
                </a:solidFill>
              </a:defRPr>
            </a:lvl8pPr>
            <a:lvl9pPr marL="13167360" indent="0">
              <a:buNone/>
              <a:defRPr sz="576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A97194-B66E-6432-BF96-1A40CA257662}"/>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67262601-56D8-C081-ACA5-0D42E2C83A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5E79A68-1226-14BE-BE72-CF898B8EE16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6439009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9BCEF-F038-C657-E6C7-7A6B72B0558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182B09-A033-F141-8DEE-65641256B126}"/>
              </a:ext>
            </a:extLst>
          </p:cNvPr>
          <p:cNvSpPr>
            <a:spLocks noGrp="1"/>
          </p:cNvSpPr>
          <p:nvPr>
            <p:ph sz="half" idx="1"/>
          </p:nvPr>
        </p:nvSpPr>
        <p:spPr>
          <a:xfrm>
            <a:off x="30175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C1850A-05E2-92E2-F539-CB4496F69A2E}"/>
              </a:ext>
            </a:extLst>
          </p:cNvPr>
          <p:cNvSpPr>
            <a:spLocks noGrp="1"/>
          </p:cNvSpPr>
          <p:nvPr>
            <p:ph sz="half" idx="2"/>
          </p:nvPr>
        </p:nvSpPr>
        <p:spPr>
          <a:xfrm>
            <a:off x="22219920" y="8763000"/>
            <a:ext cx="18653760" cy="208864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2358F21D-1232-6F69-5BED-B19EDADBA877}"/>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C6FB2998-9356-E760-DC39-ECC725AECB0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06A341-887C-3339-574D-37BD2226211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649668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595425-2A8C-66C3-52EF-5277F76B5D17}"/>
              </a:ext>
            </a:extLst>
          </p:cNvPr>
          <p:cNvSpPr>
            <a:spLocks noGrp="1"/>
          </p:cNvSpPr>
          <p:nvPr>
            <p:ph type="title"/>
          </p:nvPr>
        </p:nvSpPr>
        <p:spPr>
          <a:xfrm>
            <a:off x="3023237" y="1752603"/>
            <a:ext cx="37856160" cy="6362702"/>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9F6477F-476D-EB9B-5108-7B9A35CBD2CD}"/>
              </a:ext>
            </a:extLst>
          </p:cNvPr>
          <p:cNvSpPr>
            <a:spLocks noGrp="1"/>
          </p:cNvSpPr>
          <p:nvPr>
            <p:ph type="body" idx="1"/>
          </p:nvPr>
        </p:nvSpPr>
        <p:spPr>
          <a:xfrm>
            <a:off x="3023239" y="8069582"/>
            <a:ext cx="18568033"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4" name="Content Placeholder 3">
            <a:extLst>
              <a:ext uri="{FF2B5EF4-FFF2-40B4-BE49-F238E27FC236}">
                <a16:creationId xmlns:a16="http://schemas.microsoft.com/office/drawing/2014/main" id="{FA8CA822-4144-DE16-0457-E11E839EE5F8}"/>
              </a:ext>
            </a:extLst>
          </p:cNvPr>
          <p:cNvSpPr>
            <a:spLocks noGrp="1"/>
          </p:cNvSpPr>
          <p:nvPr>
            <p:ph sz="half" idx="2"/>
          </p:nvPr>
        </p:nvSpPr>
        <p:spPr>
          <a:xfrm>
            <a:off x="3023239" y="12024360"/>
            <a:ext cx="18568033"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04BA648-176E-30E3-54D2-CA9FB461A299}"/>
              </a:ext>
            </a:extLst>
          </p:cNvPr>
          <p:cNvSpPr>
            <a:spLocks noGrp="1"/>
          </p:cNvSpPr>
          <p:nvPr>
            <p:ph type="body" sz="quarter" idx="3"/>
          </p:nvPr>
        </p:nvSpPr>
        <p:spPr>
          <a:xfrm>
            <a:off x="22219920" y="8069582"/>
            <a:ext cx="18659477" cy="3954778"/>
          </a:xfrm>
        </p:spPr>
        <p:txBody>
          <a:bodyPr anchor="b"/>
          <a:lstStyle>
            <a:lvl1pPr marL="0" indent="0">
              <a:buNone/>
              <a:defRPr sz="8640" b="1"/>
            </a:lvl1pPr>
            <a:lvl2pPr marL="1645920" indent="0">
              <a:buNone/>
              <a:defRPr sz="7200" b="1"/>
            </a:lvl2pPr>
            <a:lvl3pPr marL="3291840" indent="0">
              <a:buNone/>
              <a:defRPr sz="6480" b="1"/>
            </a:lvl3pPr>
            <a:lvl4pPr marL="4937760" indent="0">
              <a:buNone/>
              <a:defRPr sz="5760" b="1"/>
            </a:lvl4pPr>
            <a:lvl5pPr marL="6583680" indent="0">
              <a:buNone/>
              <a:defRPr sz="5760" b="1"/>
            </a:lvl5pPr>
            <a:lvl6pPr marL="8229600" indent="0">
              <a:buNone/>
              <a:defRPr sz="5760" b="1"/>
            </a:lvl6pPr>
            <a:lvl7pPr marL="9875520" indent="0">
              <a:buNone/>
              <a:defRPr sz="5760" b="1"/>
            </a:lvl7pPr>
            <a:lvl8pPr marL="11521440" indent="0">
              <a:buNone/>
              <a:defRPr sz="5760" b="1"/>
            </a:lvl8pPr>
            <a:lvl9pPr marL="13167360" indent="0">
              <a:buNone/>
              <a:defRPr sz="5760" b="1"/>
            </a:lvl9pPr>
          </a:lstStyle>
          <a:p>
            <a:pPr lvl="0"/>
            <a:r>
              <a:rPr lang="en-US"/>
              <a:t>Click to edit Master text styles</a:t>
            </a:r>
          </a:p>
        </p:txBody>
      </p:sp>
      <p:sp>
        <p:nvSpPr>
          <p:cNvPr id="6" name="Content Placeholder 5">
            <a:extLst>
              <a:ext uri="{FF2B5EF4-FFF2-40B4-BE49-F238E27FC236}">
                <a16:creationId xmlns:a16="http://schemas.microsoft.com/office/drawing/2014/main" id="{467961D2-4707-B2F3-105C-01B337B8EC7A}"/>
              </a:ext>
            </a:extLst>
          </p:cNvPr>
          <p:cNvSpPr>
            <a:spLocks noGrp="1"/>
          </p:cNvSpPr>
          <p:nvPr>
            <p:ph sz="quarter" idx="4"/>
          </p:nvPr>
        </p:nvSpPr>
        <p:spPr>
          <a:xfrm>
            <a:off x="22219920" y="12024360"/>
            <a:ext cx="18659477" cy="176860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477D33A-6D84-397A-BFDE-D8E85D3EF0AF}"/>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8" name="Footer Placeholder 7">
            <a:extLst>
              <a:ext uri="{FF2B5EF4-FFF2-40B4-BE49-F238E27FC236}">
                <a16:creationId xmlns:a16="http://schemas.microsoft.com/office/drawing/2014/main" id="{F8375136-8DA0-4064-A785-687D5FCF1CE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FE8FF35-661F-5295-2260-CDDA5E0BCE60}"/>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93690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7EE66E-5C02-F841-795B-3FF9ED93CFA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D6781C-E8E5-EF75-40F1-5AB15CCD6D85}"/>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4" name="Footer Placeholder 3">
            <a:extLst>
              <a:ext uri="{FF2B5EF4-FFF2-40B4-BE49-F238E27FC236}">
                <a16:creationId xmlns:a16="http://schemas.microsoft.com/office/drawing/2014/main" id="{BB113CB6-1FD7-0B8D-A543-3CC5423C3B6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FAB3725-0F12-EE67-23BA-313B943714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4775191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8E87812-E8C5-95FF-4660-4D2BC2ECAA7C}"/>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3" name="Footer Placeholder 2">
            <a:extLst>
              <a:ext uri="{FF2B5EF4-FFF2-40B4-BE49-F238E27FC236}">
                <a16:creationId xmlns:a16="http://schemas.microsoft.com/office/drawing/2014/main" id="{09173A97-DA90-CF72-C577-BA42A05714C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9A484F-3AE4-C8D5-D9A3-D90486C31B56}"/>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416261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3612C-60D5-19F3-7408-2798691E28AB}"/>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E02C906-D89E-F527-3C5F-7B8834E11F77}"/>
              </a:ext>
            </a:extLst>
          </p:cNvPr>
          <p:cNvSpPr>
            <a:spLocks noGrp="1"/>
          </p:cNvSpPr>
          <p:nvPr>
            <p:ph idx="1"/>
          </p:nvPr>
        </p:nvSpPr>
        <p:spPr>
          <a:xfrm>
            <a:off x="18659477" y="4739642"/>
            <a:ext cx="22219920" cy="23393400"/>
          </a:xfrm>
        </p:spPr>
        <p:txBody>
          <a:bodyPr/>
          <a:lstStyle>
            <a:lvl1pPr>
              <a:defRPr sz="11520"/>
            </a:lvl1pPr>
            <a:lvl2pPr>
              <a:defRPr sz="10080"/>
            </a:lvl2pPr>
            <a:lvl3pPr>
              <a:defRPr sz="8640"/>
            </a:lvl3pPr>
            <a:lvl4pPr>
              <a:defRPr sz="7200"/>
            </a:lvl4pPr>
            <a:lvl5pPr>
              <a:defRPr sz="7200"/>
            </a:lvl5pPr>
            <a:lvl6pPr>
              <a:defRPr sz="7200"/>
            </a:lvl6pPr>
            <a:lvl7pPr>
              <a:defRPr sz="7200"/>
            </a:lvl7pPr>
            <a:lvl8pPr>
              <a:defRPr sz="7200"/>
            </a:lvl8pPr>
            <a:lvl9pPr>
              <a:defRPr sz="7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09FD0C-ED62-C80E-9ABE-650E13DA03FD}"/>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337373E1-EAA4-A597-DA8E-DAED36876134}"/>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F7BC9D18-75DA-194E-93A6-35923DC5A3C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85301E-B312-DA39-5B55-0BFA7D164A2A}"/>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460869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F0412-3DE3-7901-1E38-0481C59EE729}"/>
              </a:ext>
            </a:extLst>
          </p:cNvPr>
          <p:cNvSpPr>
            <a:spLocks noGrp="1"/>
          </p:cNvSpPr>
          <p:nvPr>
            <p:ph type="title"/>
          </p:nvPr>
        </p:nvSpPr>
        <p:spPr>
          <a:xfrm>
            <a:off x="3023239" y="2194560"/>
            <a:ext cx="14156053" cy="7680960"/>
          </a:xfrm>
        </p:spPr>
        <p:txBody>
          <a:bodyPr anchor="b"/>
          <a:lstStyle>
            <a:lvl1pPr>
              <a:defRPr sz="1152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AAB531B-FEA7-E7ED-7764-7319FADEA936}"/>
              </a:ext>
            </a:extLst>
          </p:cNvPr>
          <p:cNvSpPr>
            <a:spLocks noGrp="1"/>
          </p:cNvSpPr>
          <p:nvPr>
            <p:ph type="pic" idx="1"/>
          </p:nvPr>
        </p:nvSpPr>
        <p:spPr>
          <a:xfrm>
            <a:off x="18659477" y="4739642"/>
            <a:ext cx="22219920" cy="23393400"/>
          </a:xfrm>
        </p:spPr>
        <p:txBody>
          <a:bodyPr/>
          <a:lstStyle>
            <a:lvl1pPr marL="0" indent="0">
              <a:buNone/>
              <a:defRPr sz="11520"/>
            </a:lvl1pPr>
            <a:lvl2pPr marL="1645920" indent="0">
              <a:buNone/>
              <a:defRPr sz="10080"/>
            </a:lvl2pPr>
            <a:lvl3pPr marL="3291840" indent="0">
              <a:buNone/>
              <a:defRPr sz="8640"/>
            </a:lvl3pPr>
            <a:lvl4pPr marL="4937760" indent="0">
              <a:buNone/>
              <a:defRPr sz="7200"/>
            </a:lvl4pPr>
            <a:lvl5pPr marL="6583680" indent="0">
              <a:buNone/>
              <a:defRPr sz="7200"/>
            </a:lvl5pPr>
            <a:lvl6pPr marL="8229600" indent="0">
              <a:buNone/>
              <a:defRPr sz="7200"/>
            </a:lvl6pPr>
            <a:lvl7pPr marL="9875520" indent="0">
              <a:buNone/>
              <a:defRPr sz="7200"/>
            </a:lvl7pPr>
            <a:lvl8pPr marL="11521440" indent="0">
              <a:buNone/>
              <a:defRPr sz="7200"/>
            </a:lvl8pPr>
            <a:lvl9pPr marL="13167360" indent="0">
              <a:buNone/>
              <a:defRPr sz="7200"/>
            </a:lvl9pPr>
          </a:lstStyle>
          <a:p>
            <a:endParaRPr lang="en-GB"/>
          </a:p>
        </p:txBody>
      </p:sp>
      <p:sp>
        <p:nvSpPr>
          <p:cNvPr id="4" name="Text Placeholder 3">
            <a:extLst>
              <a:ext uri="{FF2B5EF4-FFF2-40B4-BE49-F238E27FC236}">
                <a16:creationId xmlns:a16="http://schemas.microsoft.com/office/drawing/2014/main" id="{A6F8B57E-20A6-524A-901F-BE42AB3EAE0F}"/>
              </a:ext>
            </a:extLst>
          </p:cNvPr>
          <p:cNvSpPr>
            <a:spLocks noGrp="1"/>
          </p:cNvSpPr>
          <p:nvPr>
            <p:ph type="body" sz="half" idx="2"/>
          </p:nvPr>
        </p:nvSpPr>
        <p:spPr>
          <a:xfrm>
            <a:off x="3023239" y="9875520"/>
            <a:ext cx="14156053" cy="18295622"/>
          </a:xfrm>
        </p:spPr>
        <p:txBody>
          <a:bodyPr/>
          <a:lstStyle>
            <a:lvl1pPr marL="0" indent="0">
              <a:buNone/>
              <a:defRPr sz="5760"/>
            </a:lvl1pPr>
            <a:lvl2pPr marL="1645920" indent="0">
              <a:buNone/>
              <a:defRPr sz="5040"/>
            </a:lvl2pPr>
            <a:lvl3pPr marL="3291840" indent="0">
              <a:buNone/>
              <a:defRPr sz="4320"/>
            </a:lvl3pPr>
            <a:lvl4pPr marL="4937760" indent="0">
              <a:buNone/>
              <a:defRPr sz="3600"/>
            </a:lvl4pPr>
            <a:lvl5pPr marL="6583680" indent="0">
              <a:buNone/>
              <a:defRPr sz="3600"/>
            </a:lvl5pPr>
            <a:lvl6pPr marL="8229600" indent="0">
              <a:buNone/>
              <a:defRPr sz="3600"/>
            </a:lvl6pPr>
            <a:lvl7pPr marL="9875520" indent="0">
              <a:buNone/>
              <a:defRPr sz="3600"/>
            </a:lvl7pPr>
            <a:lvl8pPr marL="11521440" indent="0">
              <a:buNone/>
              <a:defRPr sz="3600"/>
            </a:lvl8pPr>
            <a:lvl9pPr marL="13167360" indent="0">
              <a:buNone/>
              <a:defRPr sz="3600"/>
            </a:lvl9pPr>
          </a:lstStyle>
          <a:p>
            <a:pPr lvl="0"/>
            <a:r>
              <a:rPr lang="en-US"/>
              <a:t>Click to edit Master text styles</a:t>
            </a:r>
          </a:p>
        </p:txBody>
      </p:sp>
      <p:sp>
        <p:nvSpPr>
          <p:cNvPr id="5" name="Date Placeholder 4">
            <a:extLst>
              <a:ext uri="{FF2B5EF4-FFF2-40B4-BE49-F238E27FC236}">
                <a16:creationId xmlns:a16="http://schemas.microsoft.com/office/drawing/2014/main" id="{DF7704EB-C231-5372-F00B-09EBB0C19498}"/>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6" name="Footer Placeholder 5">
            <a:extLst>
              <a:ext uri="{FF2B5EF4-FFF2-40B4-BE49-F238E27FC236}">
                <a16:creationId xmlns:a16="http://schemas.microsoft.com/office/drawing/2014/main" id="{4BF9A247-8A48-D54B-4D7C-C214A715341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13C71D2-0938-C0FA-8C07-A9C219E121A2}"/>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889590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81C34-DA69-485B-05D9-D6F9F58FC93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E5A304-E315-FACA-1597-41BB3820A2B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95C6D3-C10D-918F-EE45-2668595E9CEF}"/>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06C0B5B4-2328-332A-89DA-6EABB791FF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E285B4-177F-C1B4-BDEF-C5F2AB859183}"/>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201579993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336F5-96F0-C4CA-6F53-A18916FA6D40}"/>
              </a:ext>
            </a:extLst>
          </p:cNvPr>
          <p:cNvSpPr>
            <a:spLocks noGrp="1"/>
          </p:cNvSpPr>
          <p:nvPr>
            <p:ph type="title" orient="vert"/>
          </p:nvPr>
        </p:nvSpPr>
        <p:spPr>
          <a:xfrm>
            <a:off x="31409640" y="1752600"/>
            <a:ext cx="9464040" cy="27896822"/>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92F9E27-2A0A-87DA-4FBD-05C642DE97A0}"/>
              </a:ext>
            </a:extLst>
          </p:cNvPr>
          <p:cNvSpPr>
            <a:spLocks noGrp="1"/>
          </p:cNvSpPr>
          <p:nvPr>
            <p:ph type="body" orient="vert" idx="1"/>
          </p:nvPr>
        </p:nvSpPr>
        <p:spPr>
          <a:xfrm>
            <a:off x="3017520" y="1752600"/>
            <a:ext cx="27843480" cy="2789682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0F66D68-6435-7749-8DFC-5C88D29BD4D6}"/>
              </a:ext>
            </a:extLst>
          </p:cNvPr>
          <p:cNvSpPr>
            <a:spLocks noGrp="1"/>
          </p:cNvSpPr>
          <p:nvPr>
            <p:ph type="dt" sz="half" idx="10"/>
          </p:nvPr>
        </p:nvSpPr>
        <p:spPr/>
        <p:txBody>
          <a:body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9692D8DA-ACFD-AFB2-658A-580912FE10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1DC18FF-1D5C-1FC0-7AD4-17B725143271}"/>
              </a:ext>
            </a:extLst>
          </p:cNvPr>
          <p:cNvSpPr>
            <a:spLocks noGrp="1"/>
          </p:cNvSpPr>
          <p:nvPr>
            <p:ph type="sldNum" sz="quarter" idx="12"/>
          </p:nvPr>
        </p:nvSpPr>
        <p:spPr/>
        <p:txBody>
          <a:bodyPr/>
          <a:lstStyle/>
          <a:p>
            <a:fld id="{D2A36292-54F4-420C-A2F8-22794BCFB13D}" type="slidenum">
              <a:rPr lang="en-GB" smtClean="0"/>
              <a:t>‹#›</a:t>
            </a:fld>
            <a:endParaRPr lang="en-GB"/>
          </a:p>
        </p:txBody>
      </p:sp>
    </p:spTree>
    <p:extLst>
      <p:ext uri="{BB962C8B-B14F-4D97-AF65-F5344CB8AC3E}">
        <p14:creationId xmlns:p14="http://schemas.microsoft.com/office/powerpoint/2010/main" val="18384431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3.xml"/><Relationship Id="rId1" Type="http://schemas.openxmlformats.org/officeDocument/2006/relationships/slideLayout" Target="../slideLayouts/slideLayout3.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4.xml"/><Relationship Id="rId1" Type="http://schemas.openxmlformats.org/officeDocument/2006/relationships/slideLayout" Target="../slideLayouts/slideLayout4.xml"/><Relationship Id="rId6" Type="http://schemas.openxmlformats.org/officeDocument/2006/relationships/image" Target="../media/image4.png"/><Relationship Id="rId11" Type="http://schemas.openxmlformats.org/officeDocument/2006/relationships/image" Target="../media/image8.png"/><Relationship Id="rId5" Type="http://schemas.openxmlformats.org/officeDocument/2006/relationships/image" Target="../media/image3.png"/><Relationship Id="rId10" Type="http://schemas.openxmlformats.org/officeDocument/2006/relationships/image" Target="../media/image7.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12.xml"/><Relationship Id="rId3" Type="http://schemas.openxmlformats.org/officeDocument/2006/relationships/slideLayout" Target="../slideLayouts/slideLayout7.xml"/><Relationship Id="rId7" Type="http://schemas.openxmlformats.org/officeDocument/2006/relationships/slideLayout" Target="../slideLayouts/slideLayout11.xml"/><Relationship Id="rId12" Type="http://schemas.openxmlformats.org/officeDocument/2006/relationships/theme" Target="../theme/theme5.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slideLayout" Target="../slideLayouts/slideLayout10.xml"/><Relationship Id="rId11" Type="http://schemas.openxmlformats.org/officeDocument/2006/relationships/slideLayout" Target="../slideLayouts/slideLayout15.xml"/><Relationship Id="rId5" Type="http://schemas.openxmlformats.org/officeDocument/2006/relationships/slideLayout" Target="../slideLayouts/slideLayout9.xml"/><Relationship Id="rId10" Type="http://schemas.openxmlformats.org/officeDocument/2006/relationships/slideLayout" Target="../slideLayouts/slideLayout14.xml"/><Relationship Id="rId4" Type="http://schemas.openxmlformats.org/officeDocument/2006/relationships/slideLayout" Target="../slideLayouts/slideLayout8.xml"/><Relationship Id="rId9"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6" name="Group 5">
            <a:extLst>
              <a:ext uri="{FF2B5EF4-FFF2-40B4-BE49-F238E27FC236}">
                <a16:creationId xmlns:a16="http://schemas.microsoft.com/office/drawing/2014/main" id="{D94EDD1F-4B42-4F45-B0C1-C160AF13FA7C}"/>
              </a:ext>
            </a:extLst>
          </p:cNvPr>
          <p:cNvGrpSpPr/>
          <p:nvPr userDrawn="1"/>
        </p:nvGrpSpPr>
        <p:grpSpPr>
          <a:xfrm>
            <a:off x="-43304" y="11286"/>
            <a:ext cx="43905392" cy="4120075"/>
            <a:chOff x="-43304" y="11286"/>
            <a:chExt cx="43905392" cy="4120075"/>
          </a:xfrm>
        </p:grpSpPr>
        <p:sp>
          <p:nvSpPr>
            <p:cNvPr id="5" name="Rectangle 4">
              <a:extLst>
                <a:ext uri="{FF2B5EF4-FFF2-40B4-BE49-F238E27FC236}">
                  <a16:creationId xmlns:a16="http://schemas.microsoft.com/office/drawing/2014/main" id="{97302FB6-4FEE-7344-8AB3-832C3327102F}"/>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5" name="Group 64"/>
            <p:cNvGrpSpPr/>
            <p:nvPr userDrawn="1"/>
          </p:nvGrpSpPr>
          <p:grpSpPr>
            <a:xfrm>
              <a:off x="-43304" y="11286"/>
              <a:ext cx="43905392" cy="4036528"/>
              <a:chOff x="-14192" y="1382"/>
              <a:chExt cx="27451941" cy="4572641"/>
            </a:xfrm>
          </p:grpSpPr>
          <p:sp>
            <p:nvSpPr>
              <p:cNvPr id="71" name="Rectangle 16"/>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2"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3" name="Rectangle 15"/>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graphicFrame>
        <p:nvGraphicFramePr>
          <p:cNvPr id="74" name="Table 73">
            <a:extLst>
              <a:ext uri="{FF2B5EF4-FFF2-40B4-BE49-F238E27FC236}">
                <a16:creationId xmlns:a16="http://schemas.microsoft.com/office/drawing/2014/main" id="{5F218D9D-7B98-FE45-89BA-6D5959DC2A34}"/>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73A943FF-505A-4C07-86EE-86D3E7A89CCA}"/>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52"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Rounded Rectangle 1"/>
          <p:cNvSpPr/>
          <p:nvPr userDrawn="1"/>
        </p:nvSpPr>
        <p:spPr>
          <a:xfrm>
            <a:off x="446073" y="4639113"/>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ounded Rectangle 39"/>
          <p:cNvSpPr/>
          <p:nvPr userDrawn="1"/>
        </p:nvSpPr>
        <p:spPr>
          <a:xfrm>
            <a:off x="11428937" y="4639110"/>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22411801" y="4639111"/>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4" name="Rounded Rectangle 63"/>
          <p:cNvSpPr/>
          <p:nvPr userDrawn="1"/>
        </p:nvSpPr>
        <p:spPr>
          <a:xfrm>
            <a:off x="33394664" y="4639112"/>
            <a:ext cx="10058400" cy="2649091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6" name="Group 65"/>
          <p:cNvGrpSpPr/>
          <p:nvPr userDrawn="1"/>
        </p:nvGrpSpPr>
        <p:grpSpPr>
          <a:xfrm rot="10800000">
            <a:off x="-36600" y="31404884"/>
            <a:ext cx="43927800" cy="1502229"/>
            <a:chOff x="-14192" y="1382"/>
            <a:chExt cx="27451941" cy="4572641"/>
          </a:xfrm>
        </p:grpSpPr>
        <p:sp>
          <p:nvSpPr>
            <p:cNvPr id="67"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8"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69"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0"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pSp>
        <p:nvGrpSpPr>
          <p:cNvPr id="21" name="Group 20">
            <a:extLst>
              <a:ext uri="{FF2B5EF4-FFF2-40B4-BE49-F238E27FC236}">
                <a16:creationId xmlns:a16="http://schemas.microsoft.com/office/drawing/2014/main" id="{57415EED-75C2-AE43-A5EF-4E2ABB3FB76B}"/>
              </a:ext>
            </a:extLst>
          </p:cNvPr>
          <p:cNvGrpSpPr/>
          <p:nvPr userDrawn="1"/>
        </p:nvGrpSpPr>
        <p:grpSpPr>
          <a:xfrm>
            <a:off x="-43304" y="11286"/>
            <a:ext cx="43905392" cy="4120075"/>
            <a:chOff x="-43304" y="11286"/>
            <a:chExt cx="43905392" cy="4120075"/>
          </a:xfrm>
        </p:grpSpPr>
        <p:sp>
          <p:nvSpPr>
            <p:cNvPr id="22" name="Rectangle 21">
              <a:extLst>
                <a:ext uri="{FF2B5EF4-FFF2-40B4-BE49-F238E27FC236}">
                  <a16:creationId xmlns:a16="http://schemas.microsoft.com/office/drawing/2014/main" id="{406D62EB-FE0C-0140-83E4-ED5A9E10203A}"/>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 name="Group 22">
              <a:extLst>
                <a:ext uri="{FF2B5EF4-FFF2-40B4-BE49-F238E27FC236}">
                  <a16:creationId xmlns:a16="http://schemas.microsoft.com/office/drawing/2014/main" id="{8F4220B3-A831-9C4F-9226-C23361689523}"/>
                </a:ext>
              </a:extLst>
            </p:cNvPr>
            <p:cNvGrpSpPr/>
            <p:nvPr userDrawn="1"/>
          </p:nvGrpSpPr>
          <p:grpSpPr>
            <a:xfrm>
              <a:off x="-43304" y="11286"/>
              <a:ext cx="43905392" cy="4036528"/>
              <a:chOff x="-14192" y="1382"/>
              <a:chExt cx="27451941" cy="4572641"/>
            </a:xfrm>
          </p:grpSpPr>
          <p:sp>
            <p:nvSpPr>
              <p:cNvPr id="24" name="Rectangle 16">
                <a:extLst>
                  <a:ext uri="{FF2B5EF4-FFF2-40B4-BE49-F238E27FC236}">
                    <a16:creationId xmlns:a16="http://schemas.microsoft.com/office/drawing/2014/main" id="{4376B7FE-11A5-384D-A302-91A839CAE7D7}"/>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5" name="Rectangle 16">
                <a:extLst>
                  <a:ext uri="{FF2B5EF4-FFF2-40B4-BE49-F238E27FC236}">
                    <a16:creationId xmlns:a16="http://schemas.microsoft.com/office/drawing/2014/main" id="{730BC0D8-BF0E-1E48-A5BA-DBE5EFF446CB}"/>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6" name="Rectangle 15">
                <a:extLst>
                  <a:ext uri="{FF2B5EF4-FFF2-40B4-BE49-F238E27FC236}">
                    <a16:creationId xmlns:a16="http://schemas.microsoft.com/office/drawing/2014/main" id="{7CF719AE-E434-D547-8086-492C8B3F521B}"/>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extLst>
      <p:ext uri="{BB962C8B-B14F-4D97-AF65-F5344CB8AC3E}">
        <p14:creationId xmlns:p14="http://schemas.microsoft.com/office/powerpoint/2010/main" val="910171083"/>
      </p:ext>
    </p:extLst>
  </p:cSld>
  <p:clrMap bg1="lt1" tx1="dk1" bg2="lt2" tx2="dk2" accent1="accent1" accent2="accent2" accent3="accent3" accent4="accent4" accent5="accent5" accent6="accent6" hlink="hlink" folHlink="folHlink"/>
  <p:sldLayoutIdLst>
    <p:sldLayoutId id="2147483660"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cxnSp>
        <p:nvCxnSpPr>
          <p:cNvPr id="38" name="Straight Connector 37"/>
          <p:cNvCxnSpPr/>
          <p:nvPr/>
        </p:nvCxnSpPr>
        <p:spPr>
          <a:xfrm flipV="1">
            <a:off x="-13946601" y="11526118"/>
            <a:ext cx="13577436" cy="818"/>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
        <p:nvSpPr>
          <p:cNvPr id="41" name="Rounded Rectangle 40"/>
          <p:cNvSpPr/>
          <p:nvPr userDrawn="1"/>
        </p:nvSpPr>
        <p:spPr>
          <a:xfrm>
            <a:off x="29342871" y="4770782"/>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ounded Rectangle 41"/>
          <p:cNvSpPr/>
          <p:nvPr userDrawn="1"/>
        </p:nvSpPr>
        <p:spPr>
          <a:xfrm>
            <a:off x="15117125" y="4749583"/>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ounded Rectangle 42"/>
          <p:cNvSpPr/>
          <p:nvPr userDrawn="1"/>
        </p:nvSpPr>
        <p:spPr>
          <a:xfrm>
            <a:off x="891379" y="4791981"/>
            <a:ext cx="13577436" cy="26279729"/>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6"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77"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3"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8" name="Table 77">
            <a:extLst>
              <a:ext uri="{FF2B5EF4-FFF2-40B4-BE49-F238E27FC236}">
                <a16:creationId xmlns:a16="http://schemas.microsoft.com/office/drawing/2014/main" id="{5373C3A2-708A-CA45-9DA9-BCEAB1E0E126}"/>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7" name="Table 16">
            <a:extLst>
              <a:ext uri="{FF2B5EF4-FFF2-40B4-BE49-F238E27FC236}">
                <a16:creationId xmlns:a16="http://schemas.microsoft.com/office/drawing/2014/main" id="{A4D0F77F-6F82-47F2-B14E-3B9B3E495843}"/>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4" name="Group 23">
            <a:extLst>
              <a:ext uri="{FF2B5EF4-FFF2-40B4-BE49-F238E27FC236}">
                <a16:creationId xmlns:a16="http://schemas.microsoft.com/office/drawing/2014/main" id="{B1E7C499-DC71-C947-A6B6-EB19BA774C6A}"/>
              </a:ext>
            </a:extLst>
          </p:cNvPr>
          <p:cNvGrpSpPr/>
          <p:nvPr userDrawn="1"/>
        </p:nvGrpSpPr>
        <p:grpSpPr>
          <a:xfrm>
            <a:off x="-43304" y="11286"/>
            <a:ext cx="43905392" cy="4120075"/>
            <a:chOff x="-43304" y="11286"/>
            <a:chExt cx="43905392" cy="4120075"/>
          </a:xfrm>
        </p:grpSpPr>
        <p:sp>
          <p:nvSpPr>
            <p:cNvPr id="25" name="Rectangle 24">
              <a:extLst>
                <a:ext uri="{FF2B5EF4-FFF2-40B4-BE49-F238E27FC236}">
                  <a16:creationId xmlns:a16="http://schemas.microsoft.com/office/drawing/2014/main" id="{6943A4C9-462C-4248-AA91-7B6B4581B716}"/>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765D9DA6-06BB-E34C-908B-960C1E52E1C3}"/>
                </a:ext>
              </a:extLst>
            </p:cNvPr>
            <p:cNvGrpSpPr/>
            <p:nvPr userDrawn="1"/>
          </p:nvGrpSpPr>
          <p:grpSpPr>
            <a:xfrm>
              <a:off x="-43304" y="11286"/>
              <a:ext cx="43905392" cy="4036528"/>
              <a:chOff x="-14192" y="1382"/>
              <a:chExt cx="27451941" cy="4572641"/>
            </a:xfrm>
          </p:grpSpPr>
          <p:sp>
            <p:nvSpPr>
              <p:cNvPr id="27" name="Rectangle 16">
                <a:extLst>
                  <a:ext uri="{FF2B5EF4-FFF2-40B4-BE49-F238E27FC236}">
                    <a16:creationId xmlns:a16="http://schemas.microsoft.com/office/drawing/2014/main" id="{EC8A9FF7-CCDD-0F43-A972-ADC3A60A8878}"/>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6">
                <a:extLst>
                  <a:ext uri="{FF2B5EF4-FFF2-40B4-BE49-F238E27FC236}">
                    <a16:creationId xmlns:a16="http://schemas.microsoft.com/office/drawing/2014/main" id="{2B58685C-5C24-BB42-BBEC-9D0F1A445A14}"/>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DDBC536C-5EEE-AF48-B458-69E40A47597E}"/>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8"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904" userDrawn="1">
          <p15:clr>
            <a:srgbClr val="F26B43"/>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37" name="Rounded Rectangle 36"/>
          <p:cNvSpPr/>
          <p:nvPr userDrawn="1"/>
        </p:nvSpPr>
        <p:spPr>
          <a:xfrm>
            <a:off x="483426"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ounded Rectangle 37"/>
          <p:cNvSpPr/>
          <p:nvPr userDrawn="1"/>
        </p:nvSpPr>
        <p:spPr>
          <a:xfrm>
            <a:off x="33320262" y="4691266"/>
            <a:ext cx="10058400" cy="26518273"/>
          </a:xfrm>
          <a:prstGeom prst="roundRect">
            <a:avLst>
              <a:gd name="adj" fmla="val 1956"/>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ounded Rectangle 38"/>
          <p:cNvSpPr/>
          <p:nvPr userDrawn="1"/>
        </p:nvSpPr>
        <p:spPr>
          <a:xfrm>
            <a:off x="11442847" y="4691266"/>
            <a:ext cx="20978625" cy="26518273"/>
          </a:xfrm>
          <a:prstGeom prst="roundRect">
            <a:avLst>
              <a:gd name="adj" fmla="val 957"/>
            </a:avLst>
          </a:prstGeom>
          <a:no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4" name="Group 73"/>
          <p:cNvGrpSpPr/>
          <p:nvPr userDrawn="1"/>
        </p:nvGrpSpPr>
        <p:grpSpPr>
          <a:xfrm rot="10800000">
            <a:off x="-36600" y="31404884"/>
            <a:ext cx="43927800" cy="1502229"/>
            <a:chOff x="-14192" y="1382"/>
            <a:chExt cx="27451941" cy="4572641"/>
          </a:xfrm>
        </p:grpSpPr>
        <p:sp>
          <p:nvSpPr>
            <p:cNvPr id="75" name="Rectangle 16"/>
            <p:cNvSpPr/>
            <p:nvPr userDrawn="1"/>
          </p:nvSpPr>
          <p:spPr>
            <a:xfrm>
              <a:off x="4001" y="707796"/>
              <a:ext cx="27429212" cy="3866227"/>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0" name="Rectangle 16"/>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1" name="Rectangle 15"/>
            <p:cNvSpPr/>
            <p:nvPr userDrawn="1"/>
          </p:nvSpPr>
          <p:spPr>
            <a:xfrm>
              <a:off x="-14192" y="1382"/>
              <a:ext cx="27451941" cy="4570666"/>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sp>
        <p:nvSpPr>
          <p:cNvPr id="78" name="Text Box 14"/>
          <p:cNvSpPr txBox="1">
            <a:spLocks noChangeArrowheads="1"/>
          </p:cNvSpPr>
          <p:nvPr userDrawn="1"/>
        </p:nvSpPr>
        <p:spPr bwMode="auto">
          <a:xfrm>
            <a:off x="1003118" y="32156325"/>
            <a:ext cx="3786383" cy="329308"/>
          </a:xfrm>
          <a:prstGeom prst="rect">
            <a:avLst/>
          </a:prstGeom>
          <a:noFill/>
          <a:ln w="9525">
            <a:noFill/>
            <a:miter lim="800000"/>
            <a:headEnd/>
            <a:tailEnd/>
          </a:ln>
          <a:effectLst/>
        </p:spPr>
        <p:txBody>
          <a:bodyPr wrap="square" lIns="78297" tIns="39141" rIns="78297" bIns="39141">
            <a:spAutoFit/>
          </a:bodyPr>
          <a:lstStyle/>
          <a:p>
            <a:pPr eaLnBrk="0" hangingPunct="0">
              <a:lnSpc>
                <a:spcPct val="65000"/>
              </a:lnSpc>
              <a:spcBef>
                <a:spcPct val="50000"/>
              </a:spcBef>
              <a:defRPr/>
            </a:pPr>
            <a:r>
              <a:rPr lang="en-US" sz="600"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1050" b="1" dirty="0">
                <a:solidFill>
                  <a:schemeClr val="bg1">
                    <a:lumMod val="75000"/>
                  </a:schemeClr>
                </a:solidFill>
                <a:latin typeface="Arial" charset="0"/>
              </a:rPr>
              <a:t>www.PosterPresentations.com</a:t>
            </a:r>
          </a:p>
        </p:txBody>
      </p:sp>
      <p:graphicFrame>
        <p:nvGraphicFramePr>
          <p:cNvPr id="79" name="Table 78">
            <a:extLst>
              <a:ext uri="{FF2B5EF4-FFF2-40B4-BE49-F238E27FC236}">
                <a16:creationId xmlns:a16="http://schemas.microsoft.com/office/drawing/2014/main" id="{95944D7C-C179-0F4A-B420-E9093CD11D4C}"/>
              </a:ext>
            </a:extLst>
          </p:cNvPr>
          <p:cNvGraphicFramePr>
            <a:graphicFrameLocks noGrp="1"/>
          </p:cNvGraphicFramePr>
          <p:nvPr userDrawn="1">
            <p:extLst>
              <p:ext uri="{D42A27DB-BD31-4B8C-83A1-F6EECF244321}">
                <p14:modId xmlns:p14="http://schemas.microsoft.com/office/powerpoint/2010/main" val="2677946538"/>
              </p:ext>
            </p:extLst>
          </p:nvPr>
        </p:nvGraphicFramePr>
        <p:xfrm>
          <a:off x="-10611120" y="14098"/>
          <a:ext cx="9776869" cy="32679220"/>
        </p:xfrm>
        <a:graphic>
          <a:graphicData uri="http://schemas.openxmlformats.org/drawingml/2006/table">
            <a:tbl>
              <a:tblPr firstRow="1" bandRow="1">
                <a:tableStyleId>{5C22544A-7EE6-4342-B048-85BDC9FD1C3A}</a:tableStyleId>
              </a:tblPr>
              <a:tblGrid>
                <a:gridCol w="4192245">
                  <a:extLst>
                    <a:ext uri="{9D8B030D-6E8A-4147-A177-3AD203B41FA5}">
                      <a16:colId xmlns:a16="http://schemas.microsoft.com/office/drawing/2014/main" val="20000"/>
                    </a:ext>
                  </a:extLst>
                </a:gridCol>
                <a:gridCol w="5584624">
                  <a:extLst>
                    <a:ext uri="{9D8B030D-6E8A-4147-A177-3AD203B41FA5}">
                      <a16:colId xmlns:a16="http://schemas.microsoft.com/office/drawing/2014/main" val="20001"/>
                    </a:ext>
                  </a:extLst>
                </a:gridCol>
              </a:tblGrid>
              <a:tr h="1329113">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3600" b="0" spc="600" dirty="0">
                          <a:solidFill>
                            <a:srgbClr val="1F3A4E"/>
                          </a:solidFill>
                          <a:latin typeface="Arial Black" panose="020B0A04020102020204" pitchFamily="34" charset="0"/>
                        </a:rPr>
                        <a:t>QUICK START GUIDE</a:t>
                      </a:r>
                      <a:br>
                        <a:rPr lang="en-US" sz="3600" b="0" spc="600" dirty="0">
                          <a:solidFill>
                            <a:srgbClr val="1F3A4E"/>
                          </a:solidFill>
                          <a:latin typeface="Arial Black" panose="020B0A04020102020204" pitchFamily="34" charset="0"/>
                        </a:rPr>
                      </a:br>
                      <a:r>
                        <a:rPr lang="en-US" sz="2800" b="1" spc="0" dirty="0">
                          <a:solidFill>
                            <a:srgbClr val="FF0000"/>
                          </a:solidFill>
                          <a:latin typeface="Trebuchet MS" pitchFamily="34" charset="0"/>
                        </a:rPr>
                        <a:t>(THIS SIDEBAR WILL NOT PRINT)</a:t>
                      </a:r>
                      <a:endParaRPr lang="en-US" sz="36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4206624">
                <a:tc gridSpan="2">
                  <a:txBody>
                    <a:bodyPr/>
                    <a:lstStyle/>
                    <a:p>
                      <a:pPr defTabSz="3765639"/>
                      <a:r>
                        <a:rPr lang="en-US" sz="2000" i="0" dirty="0">
                          <a:solidFill>
                            <a:srgbClr val="D9D9D9"/>
                          </a:solidFill>
                          <a:latin typeface="Arial"/>
                          <a:cs typeface="Arial"/>
                        </a:rPr>
                        <a:t>This PowerPoint template produces a </a:t>
                      </a:r>
                      <a:r>
                        <a:rPr lang="en-US" sz="2000" i="0" dirty="0">
                          <a:solidFill>
                            <a:srgbClr val="FFC000"/>
                          </a:solidFill>
                          <a:latin typeface="Arial"/>
                          <a:cs typeface="Arial"/>
                        </a:rPr>
                        <a:t>36"x48" </a:t>
                      </a:r>
                      <a:r>
                        <a:rPr lang="en-US" sz="20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the  </a:t>
                      </a:r>
                      <a:r>
                        <a:rPr lang="en-US" sz="2000" i="0" dirty="0">
                          <a:solidFill>
                            <a:srgbClr val="FFC000"/>
                          </a:solidFill>
                          <a:latin typeface="Arial"/>
                          <a:cs typeface="Arial"/>
                        </a:rPr>
                        <a:t>HELP DESK</a:t>
                      </a:r>
                      <a:r>
                        <a:rPr lang="en-US" sz="2000" i="0" baseline="0" dirty="0">
                          <a:solidFill>
                            <a:srgbClr val="D9D9D9"/>
                          </a:solidFill>
                          <a:latin typeface="Arial"/>
                          <a:cs typeface="Arial"/>
                        </a:rPr>
                        <a:t> </a:t>
                      </a:r>
                      <a:r>
                        <a:rPr lang="en-US" sz="2000" i="0" dirty="0">
                          <a:solidFill>
                            <a:srgbClr val="D9D9D9"/>
                          </a:solidFill>
                          <a:latin typeface="Arial"/>
                          <a:cs typeface="Arial"/>
                        </a:rPr>
                        <a:t>tab.</a:t>
                      </a:r>
                    </a:p>
                    <a:p>
                      <a:pPr defTabSz="3765639"/>
                      <a:endParaRPr lang="en-US" sz="2000" i="0" dirty="0">
                        <a:solidFill>
                          <a:srgbClr val="D9D9D9"/>
                        </a:solidFill>
                        <a:latin typeface="Arial"/>
                        <a:cs typeface="Arial"/>
                      </a:endParaRPr>
                    </a:p>
                    <a:p>
                      <a:pPr defTabSz="3765639"/>
                      <a:r>
                        <a:rPr lang="en-US" sz="2000" i="0" dirty="0">
                          <a:solidFill>
                            <a:srgbClr val="D9D9D9"/>
                          </a:solidFill>
                          <a:latin typeface="Arial"/>
                          <a:cs typeface="Arial"/>
                        </a:rPr>
                        <a:t>To print your poster using our same-day professional printing service, go online to </a:t>
                      </a:r>
                      <a:r>
                        <a:rPr lang="en-US" sz="2000" i="0" dirty="0" err="1">
                          <a:solidFill>
                            <a:srgbClr val="FFC000"/>
                          </a:solidFill>
                          <a:latin typeface="Arial"/>
                          <a:cs typeface="Arial"/>
                        </a:rPr>
                        <a:t>PosterPresentations.com</a:t>
                      </a:r>
                      <a:r>
                        <a:rPr lang="en-US" sz="2000" i="0" dirty="0">
                          <a:solidFill>
                            <a:srgbClr val="D9D9D9"/>
                          </a:solidFill>
                          <a:latin typeface="Arial"/>
                          <a:cs typeface="Arial"/>
                        </a:rPr>
                        <a:t> and click on "</a:t>
                      </a:r>
                      <a:r>
                        <a:rPr lang="en-US" sz="2000" i="0" dirty="0">
                          <a:solidFill>
                            <a:srgbClr val="FFC000"/>
                          </a:solidFill>
                          <a:latin typeface="Arial"/>
                          <a:cs typeface="Arial"/>
                        </a:rPr>
                        <a:t>Order your poster</a:t>
                      </a:r>
                      <a:r>
                        <a:rPr lang="en-US" sz="2000" i="0" dirty="0">
                          <a:solidFill>
                            <a:srgbClr val="D9D9D9"/>
                          </a:solidFill>
                          <a:latin typeface="Arial"/>
                          <a:cs typeface="Arial"/>
                        </a:rPr>
                        <a:t>".</a:t>
                      </a:r>
                      <a:endParaRPr lang="en-US" sz="20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4572417">
                <a:tc>
                  <a:txBody>
                    <a:bodyPr/>
                    <a:lstStyle/>
                    <a:p>
                      <a:pPr algn="ctr"/>
                      <a:endParaRPr lang="en-US" sz="2000" dirty="0">
                        <a:solidFill>
                          <a:srgbClr val="1F3A4E"/>
                        </a:solidFill>
                      </a:endParaRPr>
                    </a:p>
                    <a:p>
                      <a:pPr algn="ctr"/>
                      <a:endParaRPr lang="en-US" sz="2000" dirty="0">
                        <a:solidFill>
                          <a:srgbClr val="1F3A4E"/>
                        </a:solidFill>
                      </a:endParaRPr>
                    </a:p>
                    <a:p>
                      <a:pPr algn="ctr"/>
                      <a:r>
                        <a:rPr lang="en-US" sz="2000" dirty="0">
                          <a:solidFill>
                            <a:schemeClr val="bg1"/>
                          </a:solidFill>
                          <a:latin typeface="Arial" panose="020B0604020202020204" pitchFamily="34" charset="0"/>
                          <a:cs typeface="Arial" panose="020B0604020202020204" pitchFamily="34" charset="0"/>
                        </a:rPr>
                        <a:t>This is a template for a </a:t>
                      </a:r>
                    </a:p>
                    <a:p>
                      <a:pPr algn="ctr"/>
                      <a:r>
                        <a:rPr lang="en-US" sz="2000" dirty="0">
                          <a:solidFill>
                            <a:schemeClr val="bg1"/>
                          </a:solidFill>
                          <a:latin typeface="Arial" panose="020B0604020202020204" pitchFamily="34" charset="0"/>
                          <a:cs typeface="Arial" panose="020B0604020202020204" pitchFamily="34" charset="0"/>
                        </a:rPr>
                        <a:t>presentation poster</a:t>
                      </a:r>
                      <a:br>
                        <a:rPr lang="en-US" sz="2000" dirty="0">
                          <a:solidFill>
                            <a:schemeClr val="bg1"/>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36 inches tall</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by</a:t>
                      </a:r>
                      <a:br>
                        <a:rPr lang="en-US" sz="3600" b="1" dirty="0">
                          <a:solidFill>
                            <a:srgbClr val="FFC000"/>
                          </a:solidFill>
                          <a:latin typeface="Arial" panose="020B0604020202020204" pitchFamily="34" charset="0"/>
                          <a:cs typeface="Arial" panose="020B0604020202020204" pitchFamily="34" charset="0"/>
                        </a:rPr>
                      </a:br>
                      <a:r>
                        <a:rPr lang="en-US" sz="3600" b="1" dirty="0">
                          <a:solidFill>
                            <a:srgbClr val="FFC000"/>
                          </a:solidFill>
                          <a:latin typeface="Arial" panose="020B0604020202020204" pitchFamily="34" charset="0"/>
                          <a:cs typeface="Arial" panose="020B0604020202020204" pitchFamily="34" charset="0"/>
                        </a:rPr>
                        <a:t>48 inches wide</a:t>
                      </a:r>
                      <a:br>
                        <a:rPr lang="en-US" sz="2000" dirty="0">
                          <a:solidFill>
                            <a:schemeClr val="bg1"/>
                          </a:solidFill>
                          <a:latin typeface="Arial" panose="020B0604020202020204" pitchFamily="34" charset="0"/>
                          <a:cs typeface="Arial" panose="020B0604020202020204" pitchFamily="34" charset="0"/>
                        </a:rPr>
                      </a:br>
                      <a:endParaRPr lang="en-US" sz="20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Important: Check the template size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30 tall x 40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42 tall x 56 wide</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48 tall x 64 wide</a:t>
                      </a:r>
                    </a:p>
                  </a:txBody>
                  <a:tcPr marL="182880" marT="137160">
                    <a:solidFill>
                      <a:srgbClr val="010101"/>
                    </a:solidFill>
                  </a:tcPr>
                </a:tc>
                <a:extLst>
                  <a:ext uri="{0D108BD9-81ED-4DB2-BD59-A6C34878D82A}">
                    <a16:rowId xmlns:a16="http://schemas.microsoft.com/office/drawing/2014/main" val="10008"/>
                  </a:ext>
                </a:extLst>
              </a:tr>
              <a:tr h="4288692">
                <a:tc>
                  <a:txBody>
                    <a:bodyPr/>
                    <a:lstStyle/>
                    <a:p>
                      <a:endParaRPr lang="en-US" sz="2000" dirty="0">
                        <a:solidFill>
                          <a:srgbClr val="1F3A4E"/>
                        </a:solidFill>
                      </a:endParaRPr>
                    </a:p>
                  </a:txBody>
                  <a:tcPr>
                    <a:blipFill rotWithShape="1">
                      <a:blip r:embed="rId3"/>
                      <a:stretch>
                        <a:fillRect/>
                      </a:stretch>
                    </a:blipFill>
                  </a:tcPr>
                </a:tc>
                <a:tc>
                  <a:txBody>
                    <a:bodyPr/>
                    <a:lstStyle/>
                    <a:p>
                      <a:pPr algn="l"/>
                      <a:r>
                        <a:rPr lang="en-US" sz="2400" b="1" baseline="0" dirty="0">
                          <a:solidFill>
                            <a:srgbClr val="FFC000"/>
                          </a:solidFill>
                          <a:latin typeface="Arial" panose="020B0604020202020204" pitchFamily="34" charset="0"/>
                          <a:cs typeface="Arial" panose="020B0604020202020204" pitchFamily="34" charset="0"/>
                        </a:rPr>
                        <a:t>How to </a:t>
                      </a:r>
                      <a:r>
                        <a:rPr lang="en-US" sz="4000" b="1" baseline="0" dirty="0">
                          <a:solidFill>
                            <a:srgbClr val="FFC000"/>
                          </a:solidFill>
                          <a:latin typeface="Arial" panose="020B0604020202020204" pitchFamily="34" charset="0"/>
                          <a:cs typeface="Arial" panose="020B0604020202020204" pitchFamily="34" charset="0"/>
                        </a:rPr>
                        <a:t>Zoom in </a:t>
                      </a:r>
                      <a:r>
                        <a:rPr lang="en-US" sz="2400" b="1" baseline="0" dirty="0">
                          <a:solidFill>
                            <a:srgbClr val="FFC000"/>
                          </a:solidFill>
                          <a:latin typeface="Arial" panose="020B0604020202020204" pitchFamily="34" charset="0"/>
                          <a:cs typeface="Arial" panose="020B0604020202020204" pitchFamily="34" charset="0"/>
                        </a:rPr>
                        <a:t>and </a:t>
                      </a:r>
                      <a:r>
                        <a:rPr lang="en-US" sz="1800" b="1" baseline="0" dirty="0">
                          <a:solidFill>
                            <a:srgbClr val="FFC000"/>
                          </a:solidFill>
                          <a:latin typeface="Arial" panose="020B0604020202020204" pitchFamily="34" charset="0"/>
                          <a:cs typeface="Arial" panose="020B0604020202020204" pitchFamily="34" charset="0"/>
                        </a:rPr>
                        <a:t>out</a:t>
                      </a:r>
                      <a:endParaRPr lang="en-US" sz="2400" b="1" baseline="0" dirty="0">
                        <a:solidFill>
                          <a:srgbClr val="FFC000"/>
                        </a:solidFill>
                        <a:latin typeface="Arial" panose="020B0604020202020204" pitchFamily="34" charset="0"/>
                        <a:cs typeface="Arial" panose="020B0604020202020204" pitchFamily="34" charset="0"/>
                      </a:endParaRPr>
                    </a:p>
                    <a:p>
                      <a:pPr algn="l"/>
                      <a:r>
                        <a:rPr lang="en-US" sz="20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1. </a:t>
                      </a:r>
                      <a:r>
                        <a:rPr lang="en-US" sz="20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2000" b="0" baseline="0" dirty="0">
                          <a:solidFill>
                            <a:srgbClr val="D9D9D9"/>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2. </a:t>
                      </a:r>
                      <a:r>
                        <a:rPr lang="en-US" sz="20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800526">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2400" b="1" baseline="0" dirty="0">
                          <a:solidFill>
                            <a:srgbClr val="FFC000"/>
                          </a:solidFill>
                          <a:latin typeface="Arial" panose="020B0604020202020204" pitchFamily="34" charset="0"/>
                          <a:cs typeface="Arial" panose="020B0604020202020204" pitchFamily="34" charset="0"/>
                        </a:rPr>
                        <a:t>Ruler and Guides</a:t>
                      </a:r>
                      <a:br>
                        <a:rPr lang="en-US" sz="2000" b="0" baseline="0" dirty="0">
                          <a:solidFill>
                            <a:srgbClr val="FFC000"/>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3824339">
                <a:tc>
                  <a:txBody>
                    <a:bodyPr/>
                    <a:lstStyle/>
                    <a:p>
                      <a:endParaRPr lang="en-US" sz="2000" dirty="0">
                        <a:solidFill>
                          <a:srgbClr val="1F3A4E"/>
                        </a:solidFill>
                      </a:endParaRPr>
                    </a:p>
                  </a:txBody>
                  <a:tcPr>
                    <a:blipFill rotWithShape="1">
                      <a:blip r:embed="rId4"/>
                      <a:stretch>
                        <a:fillRect/>
                      </a:stretch>
                    </a:blipFill>
                  </a:tcPr>
                </a:tc>
                <a:tc>
                  <a:txBody>
                    <a:bodyPr/>
                    <a:lstStyle/>
                    <a:p>
                      <a:pPr marL="0" lvl="1" indent="0" algn="l" defTabSz="114300"/>
                      <a:r>
                        <a:rPr lang="en-US" sz="2400" b="1" baseline="0" dirty="0">
                          <a:solidFill>
                            <a:srgbClr val="FFC000"/>
                          </a:solidFill>
                          <a:latin typeface="Arial" panose="020B0604020202020204" pitchFamily="34" charset="0"/>
                          <a:cs typeface="Arial" panose="020B0604020202020204" pitchFamily="34" charset="0"/>
                        </a:rPr>
                        <a:t>Headers and text containers</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2000" b="0" baseline="0" dirty="0">
                          <a:solidFill>
                            <a:schemeClr val="bg1"/>
                          </a:solidFill>
                          <a:latin typeface="Arial" panose="020B0604020202020204" pitchFamily="34" charset="0"/>
                          <a:cs typeface="Arial" panose="020B0604020202020204" pitchFamily="34" charset="0"/>
                        </a:rPr>
                      </a:br>
                      <a:r>
                        <a:rPr lang="en-US" sz="2000" b="0" baseline="0" dirty="0">
                          <a:solidFill>
                            <a:srgbClr val="FFC000"/>
                          </a:solidFill>
                          <a:latin typeface="Arial" panose="020B0604020202020204" pitchFamily="34" charset="0"/>
                          <a:cs typeface="Arial" panose="020B0604020202020204" pitchFamily="34" charset="0"/>
                        </a:rPr>
                        <a:t>-</a:t>
                      </a:r>
                      <a:r>
                        <a:rPr lang="en-US" sz="2000" b="0" baseline="0" dirty="0">
                          <a:solidFill>
                            <a:schemeClr val="bg1"/>
                          </a:solidFill>
                          <a:latin typeface="Arial" panose="020B0604020202020204" pitchFamily="34" charset="0"/>
                          <a:cs typeface="Arial" panose="020B0604020202020204" pitchFamily="34" charset="0"/>
                        </a:rPr>
                        <a:t> </a:t>
                      </a:r>
                      <a:r>
                        <a:rPr lang="en-US" sz="20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3519135">
                <a:tc gridSpan="2">
                  <a:txBody>
                    <a:bodyPr/>
                    <a:lstStyle/>
                    <a:p>
                      <a:r>
                        <a:rPr lang="en-US" sz="2400" b="1" dirty="0">
                          <a:solidFill>
                            <a:srgbClr val="FFC000"/>
                          </a:solidFill>
                          <a:latin typeface="Arial" panose="020B0604020202020204" pitchFamily="34" charset="0"/>
                          <a:cs typeface="Arial" panose="020B0604020202020204" pitchFamily="34" charset="0"/>
                        </a:rPr>
                        <a:t>Adding content to the poster</a:t>
                      </a:r>
                    </a:p>
                    <a:p>
                      <a:r>
                        <a:rPr lang="en-US" sz="20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20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20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237765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2293170">
                <a:tc gridSpan="2">
                  <a:txBody>
                    <a:bodyPr/>
                    <a:lstStyle/>
                    <a:p>
                      <a:endParaRPr lang="en-US" sz="20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128027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4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20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3187270">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0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16" name="Table 15">
            <a:extLst>
              <a:ext uri="{FF2B5EF4-FFF2-40B4-BE49-F238E27FC236}">
                <a16:creationId xmlns:a16="http://schemas.microsoft.com/office/drawing/2014/main" id="{38AC10A7-F1A6-46DA-969C-3A6C399D99F4}"/>
              </a:ext>
            </a:extLst>
          </p:cNvPr>
          <p:cNvGraphicFramePr>
            <a:graphicFrameLocks noGrp="1"/>
          </p:cNvGraphicFramePr>
          <p:nvPr userDrawn="1">
            <p:extLst>
              <p:ext uri="{D42A27DB-BD31-4B8C-83A1-F6EECF244321}">
                <p14:modId xmlns:p14="http://schemas.microsoft.com/office/powerpoint/2010/main" val="3568378181"/>
              </p:ext>
            </p:extLst>
          </p:nvPr>
        </p:nvGraphicFramePr>
        <p:xfrm>
          <a:off x="44695229" y="-84749"/>
          <a:ext cx="9430188" cy="33075070"/>
        </p:xfrm>
        <a:graphic>
          <a:graphicData uri="http://schemas.openxmlformats.org/drawingml/2006/table">
            <a:tbl>
              <a:tblPr firstRow="1" bandRow="1">
                <a:tableStyleId>{5C22544A-7EE6-4342-B048-85BDC9FD1C3A}</a:tableStyleId>
              </a:tblPr>
              <a:tblGrid>
                <a:gridCol w="3343835">
                  <a:extLst>
                    <a:ext uri="{9D8B030D-6E8A-4147-A177-3AD203B41FA5}">
                      <a16:colId xmlns:a16="http://schemas.microsoft.com/office/drawing/2014/main" val="20000"/>
                    </a:ext>
                  </a:extLst>
                </a:gridCol>
                <a:gridCol w="1381559">
                  <a:extLst>
                    <a:ext uri="{9D8B030D-6E8A-4147-A177-3AD203B41FA5}">
                      <a16:colId xmlns:a16="http://schemas.microsoft.com/office/drawing/2014/main" val="997673227"/>
                    </a:ext>
                  </a:extLst>
                </a:gridCol>
                <a:gridCol w="4704794">
                  <a:extLst>
                    <a:ext uri="{9D8B030D-6E8A-4147-A177-3AD203B41FA5}">
                      <a16:colId xmlns:a16="http://schemas.microsoft.com/office/drawing/2014/main" val="4164475170"/>
                    </a:ext>
                  </a:extLst>
                </a:gridCol>
              </a:tblGrid>
              <a:tr h="1756432">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4000" b="0" spc="600" dirty="0">
                          <a:solidFill>
                            <a:srgbClr val="1F3A4E"/>
                          </a:solidFill>
                          <a:latin typeface="Arial Black" panose="020B0A04020102020204" pitchFamily="34" charset="0"/>
                        </a:rPr>
                        <a:t>QUICK START GUIDE</a:t>
                      </a:r>
                      <a:br>
                        <a:rPr lang="en-US" sz="4000" b="0" spc="600" dirty="0">
                          <a:solidFill>
                            <a:srgbClr val="1F3A4E"/>
                          </a:solidFill>
                          <a:latin typeface="Arial Black" panose="020B0A04020102020204" pitchFamily="34" charset="0"/>
                        </a:rPr>
                      </a:br>
                      <a:r>
                        <a:rPr lang="en-US" sz="3200" b="1" spc="0" dirty="0">
                          <a:solidFill>
                            <a:srgbClr val="FF0000"/>
                          </a:solidFill>
                          <a:latin typeface="Trebuchet MS" pitchFamily="34" charset="0"/>
                        </a:rPr>
                        <a:t>(THIS SIDEBAR WILL NOT PRINT)</a:t>
                      </a:r>
                      <a:endParaRPr lang="en-US" sz="40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5563101">
                <a:tc gridSpan="3">
                  <a:txBody>
                    <a:bodyPr/>
                    <a:lstStyle/>
                    <a:p>
                      <a:pPr algn="l"/>
                      <a:r>
                        <a:rPr lang="en-US" sz="2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24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2400" dirty="0">
                        <a:solidFill>
                          <a:srgbClr val="FFC000"/>
                        </a:solidFill>
                      </a:endParaRP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24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24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8"/>
                      <a:stretch>
                        <a:fillRect/>
                      </a:stretch>
                    </a:blipFill>
                  </a:tcPr>
                </a:tc>
                <a:tc hMerge="1">
                  <a:txBody>
                    <a:bodyPr/>
                    <a:lstStyle/>
                    <a:p>
                      <a:endParaRPr lang="en-US"/>
                    </a:p>
                  </a:txBody>
                  <a:tcPr/>
                </a:tc>
                <a:extLst>
                  <a:ext uri="{0D108BD9-81ED-4DB2-BD59-A6C34878D82A}">
                    <a16:rowId xmlns:a16="http://schemas.microsoft.com/office/drawing/2014/main" val="10001"/>
                  </a:ext>
                </a:extLst>
              </a:tr>
              <a:tr h="3667719">
                <a:tc gridSpan="3">
                  <a:txBody>
                    <a:bodyPr/>
                    <a:lstStyle/>
                    <a:p>
                      <a:r>
                        <a:rPr lang="en-US" sz="2800" b="1" dirty="0">
                          <a:solidFill>
                            <a:srgbClr val="FFC000"/>
                          </a:solidFill>
                          <a:latin typeface="Arial" panose="020B0604020202020204" pitchFamily="34" charset="0"/>
                          <a:cs typeface="Arial" panose="020B0604020202020204" pitchFamily="34" charset="0"/>
                        </a:rPr>
                        <a:t>How to change the column layout configuration</a:t>
                      </a:r>
                    </a:p>
                    <a:p>
                      <a:r>
                        <a:rPr lang="en-US" sz="24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2400" dirty="0">
                          <a:solidFill>
                            <a:srgbClr val="D9D9D9"/>
                          </a:solidFill>
                          <a:latin typeface="Arial" panose="020B0604020202020204" pitchFamily="34" charset="0"/>
                          <a:cs typeface="Arial" panose="020B0604020202020204" pitchFamily="34" charset="0"/>
                        </a:rPr>
                        <a:t>You can see a tutorial here: </a:t>
                      </a:r>
                      <a:r>
                        <a:rPr lang="en-US" sz="2400" u="sng" dirty="0">
                          <a:solidFill>
                            <a:srgbClr val="FFC000"/>
                          </a:solidFill>
                          <a:latin typeface="Arial" panose="020B0604020202020204" pitchFamily="34" charset="0"/>
                          <a:cs typeface="Arial" panose="020B0604020202020204" pitchFamily="34" charset="0"/>
                        </a:rPr>
                        <a:t>https://</a:t>
                      </a:r>
                      <a:r>
                        <a:rPr lang="en-US" sz="2400" u="sng" dirty="0" err="1">
                          <a:solidFill>
                            <a:srgbClr val="FFC000"/>
                          </a:solidFill>
                          <a:latin typeface="Arial" panose="020B0604020202020204" pitchFamily="34" charset="0"/>
                          <a:cs typeface="Arial" panose="020B0604020202020204" pitchFamily="34" charset="0"/>
                        </a:rPr>
                        <a:t>www.posterpresentations.com</a:t>
                      </a:r>
                      <a:r>
                        <a:rPr lang="en-US" sz="2400" u="sng" dirty="0">
                          <a:solidFill>
                            <a:srgbClr val="FFC000"/>
                          </a:solidFill>
                          <a:latin typeface="Arial" panose="020B0604020202020204" pitchFamily="34" charset="0"/>
                          <a:cs typeface="Arial" panose="020B0604020202020204" pitchFamily="34" charset="0"/>
                        </a:rPr>
                        <a:t>/how-to-change-the-column-</a:t>
                      </a:r>
                      <a:r>
                        <a:rPr lang="en-US" sz="2400" u="sng" dirty="0" err="1">
                          <a:solidFill>
                            <a:srgbClr val="FFC000"/>
                          </a:solidFill>
                          <a:latin typeface="Arial" panose="020B0604020202020204" pitchFamily="34" charset="0"/>
                          <a:cs typeface="Arial" panose="020B0604020202020204" pitchFamily="34" charset="0"/>
                        </a:rPr>
                        <a:t>configuration.html</a:t>
                      </a:r>
                      <a:endParaRPr lang="en-US" u="sng" dirty="0">
                        <a:solidFill>
                          <a:srgbClr val="FFC000"/>
                        </a:solidFill>
                      </a:endParaRPr>
                    </a:p>
                  </a:txBody>
                  <a:tcPr marL="182880" marT="137160">
                    <a:solidFill>
                      <a:schemeClr val="tx1"/>
                    </a:solidFill>
                  </a:tcPr>
                </a:tc>
                <a:tc hMerge="1">
                  <a:txBody>
                    <a:bodyPr/>
                    <a:lstStyle/>
                    <a:p>
                      <a:endParaRPr lang="en-US" sz="2400" dirty="0">
                        <a:solidFill>
                          <a:srgbClr val="1F3A4E"/>
                        </a:solidFill>
                      </a:endParaRPr>
                    </a:p>
                  </a:txBody>
                  <a:tcPr marL="182880" marT="137160">
                    <a:blipFill rotWithShape="1">
                      <a:blip r:embed="rId9"/>
                      <a:stretch>
                        <a:fillRect/>
                      </a:stretch>
                    </a:blipFill>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517707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10">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row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panose="020B0604020202020204" pitchFamily="34" charset="0"/>
                          <a:cs typeface="Arial" panose="020B0604020202020204" pitchFamily="34" charset="0"/>
                        </a:rPr>
                        <a:t>The Quick Start</a:t>
                      </a:r>
                      <a:r>
                        <a:rPr lang="en-US" sz="2400" baseline="0" noProof="0" dirty="0">
                          <a:solidFill>
                            <a:srgbClr val="D9D9D9"/>
                          </a:solidFill>
                          <a:latin typeface="Arial" panose="020B0604020202020204" pitchFamily="34" charset="0"/>
                          <a:cs typeface="Arial" panose="020B0604020202020204" pitchFamily="34" charset="0"/>
                        </a:rPr>
                        <a:t> Guides</a:t>
                      </a:r>
                      <a:r>
                        <a:rPr lang="en-US" sz="2400" noProof="0" dirty="0">
                          <a:solidFill>
                            <a:srgbClr val="D9D9D9"/>
                          </a:solidFill>
                          <a:latin typeface="Arial" panose="020B0604020202020204" pitchFamily="34" charset="0"/>
                          <a:cs typeface="Arial" panose="020B0604020202020204" pitchFamily="34" charset="0"/>
                        </a:rPr>
                        <a:t> </a:t>
                      </a:r>
                      <a:r>
                        <a:rPr lang="en-US" sz="2400" u="sng" noProof="0" dirty="0">
                          <a:solidFill>
                            <a:srgbClr val="D9D9D9"/>
                          </a:solidFill>
                          <a:latin typeface="Arial" panose="020B0604020202020204" pitchFamily="34" charset="0"/>
                          <a:cs typeface="Arial" panose="020B0604020202020204" pitchFamily="34" charset="0"/>
                        </a:rPr>
                        <a:t>are outside the template’s printable area</a:t>
                      </a:r>
                      <a:r>
                        <a:rPr lang="en-US" sz="2400" noProof="0" dirty="0">
                          <a:solidFill>
                            <a:srgbClr val="D9D9D9"/>
                          </a:solidFill>
                          <a:latin typeface="Arial" panose="020B0604020202020204" pitchFamily="34" charset="0"/>
                          <a:cs typeface="Arial" panose="020B0604020202020204" pitchFamily="34" charset="0"/>
                        </a:rPr>
                        <a:t> and they will not be on the printed poster</a:t>
                      </a:r>
                      <a:r>
                        <a:rPr lang="en-US" sz="24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baseline="0" noProof="0" dirty="0">
                          <a:solidFill>
                            <a:srgbClr val="D9D9D9"/>
                          </a:solidFill>
                          <a:latin typeface="Arial" panose="020B0604020202020204" pitchFamily="34" charset="0"/>
                          <a:cs typeface="Arial" panose="020B0604020202020204" pitchFamily="34" charset="0"/>
                        </a:rPr>
                        <a:t>To hide the guides click on the </a:t>
                      </a:r>
                      <a:r>
                        <a:rPr lang="en-US" sz="2400" b="1" baseline="0" noProof="0" dirty="0">
                          <a:solidFill>
                            <a:srgbClr val="D9D9D9"/>
                          </a:solidFill>
                          <a:latin typeface="Arial" panose="020B0604020202020204" pitchFamily="34" charset="0"/>
                          <a:cs typeface="Arial" panose="020B0604020202020204" pitchFamily="34" charset="0"/>
                        </a:rPr>
                        <a:t>Home</a:t>
                      </a:r>
                      <a:r>
                        <a:rPr lang="en-US" sz="24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2400" b="1"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2400" b="1" baseline="0" noProof="0" dirty="0">
                          <a:solidFill>
                            <a:srgbClr val="D9D9D9"/>
                          </a:solidFill>
                          <a:latin typeface="Arial" panose="020B0604020202020204" pitchFamily="34" charset="0"/>
                          <a:cs typeface="Arial" panose="020B0604020202020204" pitchFamily="34" charset="0"/>
                        </a:rPr>
                        <a:t>Without Guides </a:t>
                      </a:r>
                      <a:r>
                        <a:rPr lang="en-US" sz="2400" b="0" baseline="0" noProof="0" dirty="0">
                          <a:solidFill>
                            <a:srgbClr val="D9D9D9"/>
                          </a:solidFill>
                          <a:latin typeface="Arial" panose="020B0604020202020204" pitchFamily="34" charset="0"/>
                          <a:cs typeface="Arial" panose="020B0604020202020204" pitchFamily="34" charset="0"/>
                        </a:rPr>
                        <a:t>layout</a:t>
                      </a:r>
                      <a:r>
                        <a:rPr lang="en-US" sz="2400" baseline="0" noProof="0" dirty="0">
                          <a:solidFill>
                            <a:srgbClr val="D9D9D9"/>
                          </a:solidFill>
                          <a:latin typeface="Arial" panose="020B0604020202020204" pitchFamily="34" charset="0"/>
                          <a:cs typeface="Arial" panose="020B0604020202020204" pitchFamily="34" charset="0"/>
                        </a:rPr>
                        <a:t>.</a:t>
                      </a:r>
                      <a:endParaRPr lang="en-US" sz="240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2888327">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4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a:txBody>
                    <a:bodyPr/>
                    <a:lstStyle/>
                    <a:p>
                      <a:endParaRPr lang="en-US"/>
                    </a:p>
                  </a:txBody>
                  <a:tcPr/>
                </a:tc>
                <a:tc vMerge="1">
                  <a:txBody>
                    <a:bodyPr/>
                    <a:lstStyle/>
                    <a:p>
                      <a:endParaRPr lang="en-US"/>
                    </a:p>
                  </a:txBody>
                  <a:tcPr/>
                </a:tc>
                <a:extLst>
                  <a:ext uri="{0D108BD9-81ED-4DB2-BD59-A6C34878D82A}">
                    <a16:rowId xmlns:a16="http://schemas.microsoft.com/office/drawing/2014/main" val="1766341567"/>
                  </a:ext>
                </a:extLst>
              </a:tr>
              <a:tr h="3781426">
                <a:tc gridSpan="2">
                  <a:txBody>
                    <a:bodyPr/>
                    <a:lstStyle/>
                    <a:p>
                      <a:r>
                        <a:rPr lang="en-US" sz="2800" b="1" dirty="0">
                          <a:solidFill>
                            <a:srgbClr val="FFC000"/>
                          </a:solidFill>
                          <a:latin typeface="Arial" panose="020B0604020202020204" pitchFamily="34" charset="0"/>
                          <a:cs typeface="Arial" panose="020B0604020202020204" pitchFamily="34" charset="0"/>
                        </a:rPr>
                        <a:t>How to</a:t>
                      </a:r>
                      <a:r>
                        <a:rPr lang="en-US" sz="2800" b="1" baseline="0" dirty="0">
                          <a:solidFill>
                            <a:srgbClr val="FFC000"/>
                          </a:solidFill>
                          <a:latin typeface="Arial" panose="020B0604020202020204" pitchFamily="34" charset="0"/>
                          <a:cs typeface="Arial" panose="020B0604020202020204" pitchFamily="34" charset="0"/>
                        </a:rPr>
                        <a:t> preview your poster prior to printing</a:t>
                      </a:r>
                      <a:endParaRPr lang="en-US" sz="2800" b="1" dirty="0">
                        <a:solidFill>
                          <a:srgbClr val="FFC000"/>
                        </a:solidFill>
                        <a:latin typeface="Arial" panose="020B0604020202020204" pitchFamily="34" charset="0"/>
                        <a:cs typeface="Arial" panose="020B0604020202020204" pitchFamily="34" charset="0"/>
                      </a:endParaRPr>
                    </a:p>
                    <a:p>
                      <a:r>
                        <a:rPr lang="en-US" sz="2400" dirty="0">
                          <a:solidFill>
                            <a:srgbClr val="D9D9D9"/>
                          </a:solidFill>
                          <a:latin typeface="Arial" panose="020B0604020202020204" pitchFamily="34" charset="0"/>
                          <a:cs typeface="Arial" panose="020B0604020202020204" pitchFamily="34" charset="0"/>
                        </a:rPr>
                        <a:t>You can preview your poster at any time by pressing the </a:t>
                      </a:r>
                      <a:r>
                        <a:rPr lang="en-US" sz="2400" dirty="0">
                          <a:solidFill>
                            <a:srgbClr val="FFC000"/>
                          </a:solidFill>
                          <a:latin typeface="Arial" panose="020B0604020202020204" pitchFamily="34" charset="0"/>
                          <a:cs typeface="Arial" panose="020B0604020202020204" pitchFamily="34" charset="0"/>
                        </a:rPr>
                        <a:t>F5 key</a:t>
                      </a:r>
                      <a:r>
                        <a:rPr lang="en-US" sz="24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2400" dirty="0">
                          <a:solidFill>
                            <a:srgbClr val="FFC000"/>
                          </a:solidFill>
                          <a:latin typeface="Arial" panose="020B0604020202020204" pitchFamily="34" charset="0"/>
                          <a:cs typeface="Arial" panose="020B0604020202020204" pitchFamily="34" charset="0"/>
                        </a:rPr>
                        <a:t>ESC key </a:t>
                      </a:r>
                      <a:r>
                        <a:rPr lang="en-US" sz="24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hMerge="1">
                  <a:txBody>
                    <a:bodyPr/>
                    <a:lstStyle/>
                    <a:p>
                      <a:endParaRPr lang="en-US"/>
                    </a:p>
                  </a:txBody>
                  <a:tcPr/>
                </a:tc>
                <a:tc>
                  <a:txBody>
                    <a:bodyPr/>
                    <a:lstStyle/>
                    <a:p>
                      <a:pPr algn="ctr"/>
                      <a:r>
                        <a:rPr lang="en-US" sz="11500" b="1" dirty="0">
                          <a:solidFill>
                            <a:srgbClr val="D9D9D9"/>
                          </a:solidFill>
                          <a:latin typeface="Arial" panose="020B0604020202020204" pitchFamily="34" charset="0"/>
                          <a:cs typeface="Arial" panose="020B0604020202020204" pitchFamily="34" charset="0"/>
                        </a:rPr>
                        <a:t>F5</a:t>
                      </a:r>
                      <a:r>
                        <a:rPr lang="en-US" sz="2400" baseline="0" dirty="0">
                          <a:solidFill>
                            <a:srgbClr val="D9D9D9"/>
                          </a:solidFill>
                          <a:latin typeface="Arial" panose="020B0604020202020204" pitchFamily="34" charset="0"/>
                          <a:cs typeface="Arial" panose="020B0604020202020204" pitchFamily="34" charset="0"/>
                        </a:rPr>
                        <a:t> </a:t>
                      </a:r>
                      <a:endParaRPr lang="en-US"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5674009">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2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When you are ready to have your poster printed go online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and click on the "</a:t>
                      </a:r>
                      <a:r>
                        <a:rPr lang="en-US" sz="2400" noProof="0" dirty="0">
                          <a:solidFill>
                            <a:srgbClr val="FFC000"/>
                          </a:solidFill>
                          <a:latin typeface="Arial"/>
                          <a:cs typeface="Arial"/>
                        </a:rPr>
                        <a:t>Order Your Poster</a:t>
                      </a:r>
                      <a:r>
                        <a:rPr lang="en-US" sz="24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4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2400" noProof="0" dirty="0">
                          <a:solidFill>
                            <a:srgbClr val="D9D9D9"/>
                          </a:solidFill>
                          <a:latin typeface="Arial"/>
                          <a:cs typeface="Arial"/>
                        </a:rPr>
                      </a:br>
                      <a:r>
                        <a:rPr lang="en-US" sz="2400" noProof="0" dirty="0">
                          <a:solidFill>
                            <a:srgbClr val="D9D9D9"/>
                          </a:solidFill>
                          <a:latin typeface="Arial"/>
                          <a:cs typeface="Arial"/>
                        </a:rPr>
                        <a:t>Go to </a:t>
                      </a:r>
                      <a:r>
                        <a:rPr lang="en-US" sz="2400" noProof="0" dirty="0" err="1">
                          <a:solidFill>
                            <a:srgbClr val="FFC000"/>
                          </a:solidFill>
                          <a:latin typeface="Arial"/>
                          <a:cs typeface="Arial"/>
                        </a:rPr>
                        <a:t>PosterPresentations.com</a:t>
                      </a:r>
                      <a:r>
                        <a:rPr lang="en-US" sz="24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1354778">
                <a:tc gridSpan="3">
                  <a:txBody>
                    <a:bodyPr/>
                    <a:lstStyle/>
                    <a:p>
                      <a:endParaRPr lang="en-US" sz="2400" dirty="0">
                        <a:solidFill>
                          <a:srgbClr val="1F3A4E"/>
                        </a:solidFill>
                      </a:endParaRPr>
                    </a:p>
                  </a:txBody>
                  <a:tcPr marL="182880" marT="137160">
                    <a:blipFill dpi="0" rotWithShape="1">
                      <a:blip r:embed="rId11">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3212204">
                <a:tc>
                  <a:txBody>
                    <a:bodyPr/>
                    <a:lstStyle/>
                    <a:p>
                      <a:pPr>
                        <a:lnSpc>
                          <a:spcPts val="2600"/>
                        </a:lnSpc>
                      </a:pPr>
                      <a:r>
                        <a:rPr lang="en-US" sz="2000" dirty="0">
                          <a:solidFill>
                            <a:schemeClr val="bg1">
                              <a:lumMod val="85000"/>
                            </a:schemeClr>
                          </a:solidFill>
                          <a:latin typeface="Arial"/>
                          <a:cs typeface="Arial"/>
                        </a:rPr>
                        <a:t>© 2019</a:t>
                      </a:r>
                      <a:r>
                        <a:rPr lang="en-US" sz="2000" baseline="0" dirty="0">
                          <a:solidFill>
                            <a:schemeClr val="bg1">
                              <a:lumMod val="85000"/>
                            </a:schemeClr>
                          </a:solidFill>
                          <a:latin typeface="Arial"/>
                          <a:cs typeface="Arial"/>
                        </a:rPr>
                        <a:t> </a:t>
                      </a:r>
                      <a:r>
                        <a:rPr lang="en-US" sz="2000" dirty="0" err="1">
                          <a:solidFill>
                            <a:schemeClr val="bg1">
                              <a:lumMod val="85000"/>
                            </a:schemeClr>
                          </a:solidFill>
                          <a:latin typeface="Arial"/>
                          <a:cs typeface="Arial"/>
                        </a:rPr>
                        <a:t>PosterPresentations.com</a:t>
                      </a:r>
                      <a:br>
                        <a:rPr lang="en-US" sz="2000" dirty="0">
                          <a:solidFill>
                            <a:schemeClr val="bg1">
                              <a:lumMod val="85000"/>
                            </a:schemeClr>
                          </a:solidFill>
                          <a:latin typeface="Arial"/>
                          <a:cs typeface="Arial"/>
                        </a:rPr>
                      </a:br>
                      <a:r>
                        <a:rPr lang="en-US" sz="2000" dirty="0">
                          <a:solidFill>
                            <a:schemeClr val="bg1">
                              <a:lumMod val="85000"/>
                            </a:schemeClr>
                          </a:solidFill>
                          <a:latin typeface="Arial"/>
                          <a:cs typeface="Arial"/>
                        </a:rPr>
                        <a:t>2117 Fourth Street ,</a:t>
                      </a:r>
                      <a:r>
                        <a:rPr lang="en-US" sz="2000" baseline="0" dirty="0">
                          <a:solidFill>
                            <a:schemeClr val="bg1">
                              <a:lumMod val="85000"/>
                            </a:schemeClr>
                          </a:solidFill>
                          <a:latin typeface="Arial"/>
                          <a:cs typeface="Arial"/>
                        </a:rPr>
                        <a:t> STE C        </a:t>
                      </a:r>
                    </a:p>
                    <a:p>
                      <a:pPr>
                        <a:lnSpc>
                          <a:spcPts val="2600"/>
                        </a:lnSpc>
                      </a:pPr>
                      <a:r>
                        <a:rPr lang="en-US" sz="2000" baseline="0" dirty="0">
                          <a:solidFill>
                            <a:schemeClr val="bg1">
                              <a:lumMod val="85000"/>
                            </a:schemeClr>
                          </a:solidFill>
                          <a:latin typeface="Arial"/>
                          <a:cs typeface="Arial"/>
                        </a:rPr>
                        <a:t>Berkeley CA 94710 USA</a:t>
                      </a:r>
                      <a:endParaRPr lang="en-US" sz="2000" dirty="0">
                        <a:solidFill>
                          <a:schemeClr val="bg1">
                            <a:lumMod val="85000"/>
                          </a:schemeClr>
                        </a:solidFill>
                        <a:latin typeface="Arial"/>
                        <a:cs typeface="Arial"/>
                      </a:endParaRPr>
                    </a:p>
                  </a:txBody>
                  <a:tcPr marL="182880" marT="137160">
                    <a:solidFill>
                      <a:srgbClr val="010101"/>
                    </a:solidFill>
                  </a:tcPr>
                </a:tc>
                <a:tc gridSpan="2">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2400" b="1" dirty="0">
                          <a:solidFill>
                            <a:srgbClr val="D0D0D0"/>
                          </a:solidFill>
                          <a:latin typeface="Arial"/>
                          <a:cs typeface="Arial"/>
                        </a:rPr>
                        <a:t>For complete tutorials</a:t>
                      </a:r>
                      <a:r>
                        <a:rPr lang="en-US" sz="24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800" b="1" dirty="0">
                          <a:solidFill>
                            <a:srgbClr val="FFC000"/>
                          </a:solidFill>
                          <a:latin typeface="Arial"/>
                          <a:cs typeface="Arial"/>
                        </a:rPr>
                        <a:t>https://</a:t>
                      </a:r>
                      <a:r>
                        <a:rPr lang="en-US" sz="1800" b="1" dirty="0" err="1">
                          <a:solidFill>
                            <a:srgbClr val="FFC000"/>
                          </a:solidFill>
                          <a:latin typeface="Arial"/>
                          <a:cs typeface="Arial"/>
                        </a:rPr>
                        <a:t>www.posterpresentations.com</a:t>
                      </a:r>
                      <a:r>
                        <a:rPr lang="en-US" sz="1800" b="1" dirty="0">
                          <a:solidFill>
                            <a:srgbClr val="FFC000"/>
                          </a:solidFill>
                          <a:latin typeface="Arial"/>
                          <a:cs typeface="Arial"/>
                        </a:rPr>
                        <a:t>/</a:t>
                      </a:r>
                      <a:r>
                        <a:rPr lang="en-US" sz="1800" b="1" dirty="0" err="1">
                          <a:solidFill>
                            <a:srgbClr val="FFC000"/>
                          </a:solidFill>
                          <a:latin typeface="Arial"/>
                          <a:cs typeface="Arial"/>
                        </a:rPr>
                        <a:t>helpdesk.html</a:t>
                      </a:r>
                      <a:endParaRPr lang="en-US" sz="1800" dirty="0">
                        <a:solidFill>
                          <a:schemeClr val="bg1">
                            <a:lumMod val="85000"/>
                          </a:schemeClr>
                        </a:solidFill>
                        <a:latin typeface="Arial"/>
                        <a:cs typeface="Arial"/>
                      </a:endParaRPr>
                    </a:p>
                  </a:txBody>
                  <a:tcPr marL="182880" marT="137160">
                    <a:solidFill>
                      <a:srgbClr val="010101"/>
                    </a:solidFill>
                  </a:tcPr>
                </a:tc>
                <a:tc hMerge="1">
                  <a:txBody>
                    <a:bodyPr/>
                    <a:lstStyle/>
                    <a:p>
                      <a:endParaRPr lang="en-US"/>
                    </a:p>
                  </a:txBody>
                  <a:tcPr/>
                </a:tc>
                <a:extLst>
                  <a:ext uri="{0D108BD9-81ED-4DB2-BD59-A6C34878D82A}">
                    <a16:rowId xmlns:a16="http://schemas.microsoft.com/office/drawing/2014/main" val="10009"/>
                  </a:ext>
                </a:extLst>
              </a:tr>
            </a:tbl>
          </a:graphicData>
        </a:graphic>
      </p:graphicFrame>
      <p:grpSp>
        <p:nvGrpSpPr>
          <p:cNvPr id="23" name="Group 22">
            <a:extLst>
              <a:ext uri="{FF2B5EF4-FFF2-40B4-BE49-F238E27FC236}">
                <a16:creationId xmlns:a16="http://schemas.microsoft.com/office/drawing/2014/main" id="{88AEE462-59D9-BC48-B1CD-C78EEF40212C}"/>
              </a:ext>
            </a:extLst>
          </p:cNvPr>
          <p:cNvGrpSpPr/>
          <p:nvPr userDrawn="1"/>
        </p:nvGrpSpPr>
        <p:grpSpPr>
          <a:xfrm>
            <a:off x="-43304" y="11286"/>
            <a:ext cx="43905392" cy="4120075"/>
            <a:chOff x="-43304" y="11286"/>
            <a:chExt cx="43905392" cy="4120075"/>
          </a:xfrm>
        </p:grpSpPr>
        <p:sp>
          <p:nvSpPr>
            <p:cNvPr id="24" name="Rectangle 23">
              <a:extLst>
                <a:ext uri="{FF2B5EF4-FFF2-40B4-BE49-F238E27FC236}">
                  <a16:creationId xmlns:a16="http://schemas.microsoft.com/office/drawing/2014/main" id="{31DAC20A-9B7F-7A4C-88ED-929E01D223C9}"/>
                </a:ext>
              </a:extLst>
            </p:cNvPr>
            <p:cNvSpPr/>
            <p:nvPr userDrawn="1"/>
          </p:nvSpPr>
          <p:spPr>
            <a:xfrm>
              <a:off x="-1" y="1106328"/>
              <a:ext cx="43854834" cy="3025033"/>
            </a:xfrm>
            <a:prstGeom prst="rect">
              <a:avLst/>
            </a:prstGeom>
            <a:gradFill flip="none" rotWithShape="1">
              <a:gsLst>
                <a:gs pos="0">
                  <a:schemeClr val="accent6"/>
                </a:gs>
                <a:gs pos="100000">
                  <a:schemeClr val="accent1"/>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B8F40EC8-624E-234C-A5E5-CC7794589EA0}"/>
                </a:ext>
              </a:extLst>
            </p:cNvPr>
            <p:cNvGrpSpPr/>
            <p:nvPr userDrawn="1"/>
          </p:nvGrpSpPr>
          <p:grpSpPr>
            <a:xfrm>
              <a:off x="-43304" y="11286"/>
              <a:ext cx="43905392" cy="4036528"/>
              <a:chOff x="-14192" y="1382"/>
              <a:chExt cx="27451941" cy="4572641"/>
            </a:xfrm>
          </p:grpSpPr>
          <p:sp>
            <p:nvSpPr>
              <p:cNvPr id="26" name="Rectangle 16">
                <a:extLst>
                  <a:ext uri="{FF2B5EF4-FFF2-40B4-BE49-F238E27FC236}">
                    <a16:creationId xmlns:a16="http://schemas.microsoft.com/office/drawing/2014/main" id="{B0D06FD9-1BB8-8649-9A78-C78934370C9B}"/>
                  </a:ext>
                </a:extLst>
              </p:cNvPr>
              <p:cNvSpPr/>
              <p:nvPr userDrawn="1"/>
            </p:nvSpPr>
            <p:spPr>
              <a:xfrm>
                <a:off x="4001" y="707797"/>
                <a:ext cx="27429212" cy="3866226"/>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32864 w 43891200"/>
                  <a:gd name="connsiteY3" fmla="*/ 3330294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589306 w 43891200"/>
                  <a:gd name="connsiteY3" fmla="*/ 3104512 h 7027483"/>
                  <a:gd name="connsiteX4" fmla="*/ 84664 w 43891200"/>
                  <a:gd name="connsiteY4" fmla="*/ 5531673 h 7027483"/>
                  <a:gd name="connsiteX5" fmla="*/ 0 w 43891200"/>
                  <a:gd name="connsiteY5" fmla="*/ 0 h 7027483"/>
                  <a:gd name="connsiteX0" fmla="*/ 0 w 43891200"/>
                  <a:gd name="connsiteY0" fmla="*/ 0 h 7272584"/>
                  <a:gd name="connsiteX1" fmla="*/ 43891200 w 43891200"/>
                  <a:gd name="connsiteY1" fmla="*/ 0 h 7272584"/>
                  <a:gd name="connsiteX2" fmla="*/ 43891200 w 43891200"/>
                  <a:gd name="connsiteY2" fmla="*/ 7027483 h 7272584"/>
                  <a:gd name="connsiteX3" fmla="*/ 37534349 w 43891200"/>
                  <a:gd name="connsiteY3" fmla="*/ 5432466 h 7272584"/>
                  <a:gd name="connsiteX4" fmla="*/ 21589306 w 43891200"/>
                  <a:gd name="connsiteY4" fmla="*/ 3104512 h 7272584"/>
                  <a:gd name="connsiteX5" fmla="*/ 84664 w 43891200"/>
                  <a:gd name="connsiteY5" fmla="*/ 5531673 h 7272584"/>
                  <a:gd name="connsiteX6" fmla="*/ 0 w 43891200"/>
                  <a:gd name="connsiteY6" fmla="*/ 0 h 7272584"/>
                  <a:gd name="connsiteX0" fmla="*/ 0 w 43891200"/>
                  <a:gd name="connsiteY0" fmla="*/ 0 h 7027483"/>
                  <a:gd name="connsiteX1" fmla="*/ 43891200 w 43891200"/>
                  <a:gd name="connsiteY1" fmla="*/ 0 h 7027483"/>
                  <a:gd name="connsiteX2" fmla="*/ 43891200 w 43891200"/>
                  <a:gd name="connsiteY2" fmla="*/ 7027483 h 7027483"/>
                  <a:gd name="connsiteX3" fmla="*/ 37534349 w 43891200"/>
                  <a:gd name="connsiteY3" fmla="*/ 5432466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589306 w 43891200"/>
                  <a:gd name="connsiteY4" fmla="*/ 3104512 h 7027483"/>
                  <a:gd name="connsiteX5" fmla="*/ 84664 w 43891200"/>
                  <a:gd name="connsiteY5" fmla="*/ 5531673 h 7027483"/>
                  <a:gd name="connsiteX6" fmla="*/ 0 w 43891200"/>
                  <a:gd name="connsiteY6"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37534347 w 43891200"/>
                  <a:gd name="connsiteY3" fmla="*/ 5179307 h 7027483"/>
                  <a:gd name="connsiteX4" fmla="*/ 21423313 w 43891200"/>
                  <a:gd name="connsiteY4" fmla="*/ 3012175 h 7027483"/>
                  <a:gd name="connsiteX5" fmla="*/ 84664 w 43891200"/>
                  <a:gd name="connsiteY5" fmla="*/ 5531673 h 7027483"/>
                  <a:gd name="connsiteX6" fmla="*/ 0 w 43891200"/>
                  <a:gd name="connsiteY6" fmla="*/ 0 h 7027483"/>
                  <a:gd name="connsiteX0" fmla="*/ 0 w 43891200"/>
                  <a:gd name="connsiteY0" fmla="*/ 0 h 6029592"/>
                  <a:gd name="connsiteX1" fmla="*/ 43891200 w 43891200"/>
                  <a:gd name="connsiteY1" fmla="*/ 0 h 6029592"/>
                  <a:gd name="connsiteX2" fmla="*/ 43852760 w 43891200"/>
                  <a:gd name="connsiteY2" fmla="*/ 6029592 h 6029592"/>
                  <a:gd name="connsiteX3" fmla="*/ 37534347 w 43891200"/>
                  <a:gd name="connsiteY3" fmla="*/ 517930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36342689 w 43891200"/>
                  <a:gd name="connsiteY3" fmla="*/ 4466527 h 6029592"/>
                  <a:gd name="connsiteX4" fmla="*/ 21423313 w 43891200"/>
                  <a:gd name="connsiteY4" fmla="*/ 3012175 h 6029592"/>
                  <a:gd name="connsiteX5" fmla="*/ 84664 w 43891200"/>
                  <a:gd name="connsiteY5" fmla="*/ 5531673 h 6029592"/>
                  <a:gd name="connsiteX6" fmla="*/ 0 w 43891200"/>
                  <a:gd name="connsiteY6" fmla="*/ 0 h 6029592"/>
                  <a:gd name="connsiteX0" fmla="*/ 0 w 43891200"/>
                  <a:gd name="connsiteY0" fmla="*/ 0 h 6079664"/>
                  <a:gd name="connsiteX1" fmla="*/ 43891200 w 43891200"/>
                  <a:gd name="connsiteY1" fmla="*/ 0 h 6079664"/>
                  <a:gd name="connsiteX2" fmla="*/ 43852760 w 43891200"/>
                  <a:gd name="connsiteY2" fmla="*/ 6029592 h 6079664"/>
                  <a:gd name="connsiteX3" fmla="*/ 21423313 w 43891200"/>
                  <a:gd name="connsiteY3" fmla="*/ 3012175 h 6079664"/>
                  <a:gd name="connsiteX4" fmla="*/ 84664 w 43891200"/>
                  <a:gd name="connsiteY4" fmla="*/ 5531673 h 6079664"/>
                  <a:gd name="connsiteX5" fmla="*/ 0 w 43891200"/>
                  <a:gd name="connsiteY5" fmla="*/ 0 h 6079664"/>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6029592"/>
                  <a:gd name="connsiteX1" fmla="*/ 43891200 w 43891200"/>
                  <a:gd name="connsiteY1" fmla="*/ 0 h 6029592"/>
                  <a:gd name="connsiteX2" fmla="*/ 43852760 w 43891200"/>
                  <a:gd name="connsiteY2" fmla="*/ 6029592 h 6029592"/>
                  <a:gd name="connsiteX3" fmla="*/ 21423313 w 43891200"/>
                  <a:gd name="connsiteY3" fmla="*/ 3012175 h 6029592"/>
                  <a:gd name="connsiteX4" fmla="*/ 84664 w 43891200"/>
                  <a:gd name="connsiteY4" fmla="*/ 5531673 h 6029592"/>
                  <a:gd name="connsiteX5" fmla="*/ 0 w 43891200"/>
                  <a:gd name="connsiteY5" fmla="*/ 0 h 6029592"/>
                  <a:gd name="connsiteX0" fmla="*/ 0 w 43891200"/>
                  <a:gd name="connsiteY0" fmla="*/ 0 h 5887037"/>
                  <a:gd name="connsiteX1" fmla="*/ 43891200 w 43891200"/>
                  <a:gd name="connsiteY1" fmla="*/ 0 h 5887037"/>
                  <a:gd name="connsiteX2" fmla="*/ 43814321 w 43891200"/>
                  <a:gd name="connsiteY2" fmla="*/ 5887037 h 5887037"/>
                  <a:gd name="connsiteX3" fmla="*/ 21423313 w 43891200"/>
                  <a:gd name="connsiteY3" fmla="*/ 3012175 h 5887037"/>
                  <a:gd name="connsiteX4" fmla="*/ 84664 w 43891200"/>
                  <a:gd name="connsiteY4" fmla="*/ 5531673 h 5887037"/>
                  <a:gd name="connsiteX5" fmla="*/ 0 w 43891200"/>
                  <a:gd name="connsiteY5" fmla="*/ 0 h 5887037"/>
                  <a:gd name="connsiteX0" fmla="*/ 0 w 43891200"/>
                  <a:gd name="connsiteY0" fmla="*/ 0 h 5745966"/>
                  <a:gd name="connsiteX1" fmla="*/ 43891200 w 43891200"/>
                  <a:gd name="connsiteY1" fmla="*/ 0 h 5745966"/>
                  <a:gd name="connsiteX2" fmla="*/ 43814319 w 43891200"/>
                  <a:gd name="connsiteY2" fmla="*/ 5745966 h 5745966"/>
                  <a:gd name="connsiteX3" fmla="*/ 21423313 w 43891200"/>
                  <a:gd name="connsiteY3" fmla="*/ 3012175 h 5745966"/>
                  <a:gd name="connsiteX4" fmla="*/ 84664 w 43891200"/>
                  <a:gd name="connsiteY4" fmla="*/ 5531673 h 5745966"/>
                  <a:gd name="connsiteX5" fmla="*/ 0 w 43891200"/>
                  <a:gd name="connsiteY5" fmla="*/ 0 h 5745966"/>
                  <a:gd name="connsiteX0" fmla="*/ 0 w 43891200"/>
                  <a:gd name="connsiteY0" fmla="*/ 0 h 5774180"/>
                  <a:gd name="connsiteX1" fmla="*/ 43891200 w 43891200"/>
                  <a:gd name="connsiteY1" fmla="*/ 0 h 5774180"/>
                  <a:gd name="connsiteX2" fmla="*/ 43814319 w 43891200"/>
                  <a:gd name="connsiteY2" fmla="*/ 5774180 h 5774180"/>
                  <a:gd name="connsiteX3" fmla="*/ 21423313 w 43891200"/>
                  <a:gd name="connsiteY3" fmla="*/ 3012175 h 5774180"/>
                  <a:gd name="connsiteX4" fmla="*/ 84664 w 43891200"/>
                  <a:gd name="connsiteY4" fmla="*/ 5531673 h 5774180"/>
                  <a:gd name="connsiteX5" fmla="*/ 0 w 43891200"/>
                  <a:gd name="connsiteY5" fmla="*/ 0 h 5774180"/>
                  <a:gd name="connsiteX0" fmla="*/ 6633 w 43897833"/>
                  <a:gd name="connsiteY0" fmla="*/ 0 h 5774180"/>
                  <a:gd name="connsiteX1" fmla="*/ 43897833 w 43897833"/>
                  <a:gd name="connsiteY1" fmla="*/ 0 h 5774180"/>
                  <a:gd name="connsiteX2" fmla="*/ 43820952 w 43897833"/>
                  <a:gd name="connsiteY2" fmla="*/ 5774180 h 5774180"/>
                  <a:gd name="connsiteX3" fmla="*/ 21429946 w 43897833"/>
                  <a:gd name="connsiteY3" fmla="*/ 3012175 h 5774180"/>
                  <a:gd name="connsiteX4" fmla="*/ 0 w 43897833"/>
                  <a:gd name="connsiteY4" fmla="*/ 5757386 h 5774180"/>
                  <a:gd name="connsiteX5" fmla="*/ 6633 w 43897833"/>
                  <a:gd name="connsiteY5" fmla="*/ 0 h 5774180"/>
                  <a:gd name="connsiteX0" fmla="*/ 6633 w 43897833"/>
                  <a:gd name="connsiteY0" fmla="*/ 0 h 5785600"/>
                  <a:gd name="connsiteX1" fmla="*/ 43897833 w 43897833"/>
                  <a:gd name="connsiteY1" fmla="*/ 0 h 5785600"/>
                  <a:gd name="connsiteX2" fmla="*/ 43820952 w 43897833"/>
                  <a:gd name="connsiteY2" fmla="*/ 5774180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97833"/>
                  <a:gd name="connsiteY0" fmla="*/ 0 h 5785600"/>
                  <a:gd name="connsiteX1" fmla="*/ 43897833 w 43897833"/>
                  <a:gd name="connsiteY1" fmla="*/ 0 h 5785600"/>
                  <a:gd name="connsiteX2" fmla="*/ 43829914 w 43897833"/>
                  <a:gd name="connsiteY2" fmla="*/ 5757562 h 5785600"/>
                  <a:gd name="connsiteX3" fmla="*/ 21429946 w 43897833"/>
                  <a:gd name="connsiteY3" fmla="*/ 3012175 h 5785600"/>
                  <a:gd name="connsiteX4" fmla="*/ 0 w 43897833"/>
                  <a:gd name="connsiteY4" fmla="*/ 5785600 h 5785600"/>
                  <a:gd name="connsiteX5" fmla="*/ 6633 w 43897833"/>
                  <a:gd name="connsiteY5" fmla="*/ 0 h 5785600"/>
                  <a:gd name="connsiteX0" fmla="*/ 6633 w 43884390"/>
                  <a:gd name="connsiteY0" fmla="*/ 4153 h 5789753"/>
                  <a:gd name="connsiteX1" fmla="*/ 43884390 w 43884390"/>
                  <a:gd name="connsiteY1" fmla="*/ 0 h 5789753"/>
                  <a:gd name="connsiteX2" fmla="*/ 43829914 w 43884390"/>
                  <a:gd name="connsiteY2" fmla="*/ 5761715 h 5789753"/>
                  <a:gd name="connsiteX3" fmla="*/ 21429946 w 43884390"/>
                  <a:gd name="connsiteY3" fmla="*/ 3016328 h 5789753"/>
                  <a:gd name="connsiteX4" fmla="*/ 0 w 43884390"/>
                  <a:gd name="connsiteY4" fmla="*/ 5789753 h 5789753"/>
                  <a:gd name="connsiteX5" fmla="*/ 6633 w 43884390"/>
                  <a:gd name="connsiteY5" fmla="*/ 4153 h 5789753"/>
                  <a:gd name="connsiteX0" fmla="*/ 6633 w 43884392"/>
                  <a:gd name="connsiteY0" fmla="*/ 0 h 5785600"/>
                  <a:gd name="connsiteX1" fmla="*/ 43884392 w 43884392"/>
                  <a:gd name="connsiteY1" fmla="*/ 1 h 5785600"/>
                  <a:gd name="connsiteX2" fmla="*/ 43829914 w 43884392"/>
                  <a:gd name="connsiteY2" fmla="*/ 5757562 h 5785600"/>
                  <a:gd name="connsiteX3" fmla="*/ 21429946 w 43884392"/>
                  <a:gd name="connsiteY3" fmla="*/ 3012175 h 5785600"/>
                  <a:gd name="connsiteX4" fmla="*/ 0 w 43884392"/>
                  <a:gd name="connsiteY4" fmla="*/ 5785600 h 5785600"/>
                  <a:gd name="connsiteX5" fmla="*/ 6633 w 43884392"/>
                  <a:gd name="connsiteY5" fmla="*/ 0 h 5785600"/>
                  <a:gd name="connsiteX0" fmla="*/ 6633 w 43876785"/>
                  <a:gd name="connsiteY0" fmla="*/ 7053 h 5792653"/>
                  <a:gd name="connsiteX1" fmla="*/ 43876785 w 43876785"/>
                  <a:gd name="connsiteY1" fmla="*/ 0 h 5792653"/>
                  <a:gd name="connsiteX2" fmla="*/ 43829914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429946 w 43876785"/>
                  <a:gd name="connsiteY3" fmla="*/ 3019228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852793 w 43876785"/>
                  <a:gd name="connsiteY3" fmla="*/ 301922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64377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44088 w 43876785"/>
                  <a:gd name="connsiteY3" fmla="*/ 3000419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792653"/>
                  <a:gd name="connsiteX1" fmla="*/ 43876785 w 43876785"/>
                  <a:gd name="connsiteY1" fmla="*/ 0 h 5792653"/>
                  <a:gd name="connsiteX2" fmla="*/ 43826108 w 43876785"/>
                  <a:gd name="connsiteY2" fmla="*/ 5764615 h 5792653"/>
                  <a:gd name="connsiteX3" fmla="*/ 21923799 w 43876785"/>
                  <a:gd name="connsiteY3" fmla="*/ 3009824 h 5792653"/>
                  <a:gd name="connsiteX4" fmla="*/ 0 w 43876785"/>
                  <a:gd name="connsiteY4" fmla="*/ 5792653 h 5792653"/>
                  <a:gd name="connsiteX5" fmla="*/ 6633 w 43876785"/>
                  <a:gd name="connsiteY5" fmla="*/ 7053 h 5792653"/>
                  <a:gd name="connsiteX0" fmla="*/ 6633 w 43876785"/>
                  <a:gd name="connsiteY0" fmla="*/ 7053 h 5801199"/>
                  <a:gd name="connsiteX1" fmla="*/ 43876785 w 43876785"/>
                  <a:gd name="connsiteY1" fmla="*/ 0 h 5801199"/>
                  <a:gd name="connsiteX2" fmla="*/ 43831664 w 43876785"/>
                  <a:gd name="connsiteY2" fmla="*/ 5801199 h 5801199"/>
                  <a:gd name="connsiteX3" fmla="*/ 21923799 w 43876785"/>
                  <a:gd name="connsiteY3" fmla="*/ 3009824 h 5801199"/>
                  <a:gd name="connsiteX4" fmla="*/ 0 w 43876785"/>
                  <a:gd name="connsiteY4" fmla="*/ 5792653 h 5801199"/>
                  <a:gd name="connsiteX5" fmla="*/ 6633 w 43876785"/>
                  <a:gd name="connsiteY5" fmla="*/ 7053 h 5801199"/>
                  <a:gd name="connsiteX0" fmla="*/ 6633 w 43876785"/>
                  <a:gd name="connsiteY0" fmla="*/ 7053 h 5811651"/>
                  <a:gd name="connsiteX1" fmla="*/ 43876785 w 43876785"/>
                  <a:gd name="connsiteY1" fmla="*/ 0 h 5811651"/>
                  <a:gd name="connsiteX2" fmla="*/ 43826110 w 43876785"/>
                  <a:gd name="connsiteY2" fmla="*/ 5811651 h 5811651"/>
                  <a:gd name="connsiteX3" fmla="*/ 21923799 w 43876785"/>
                  <a:gd name="connsiteY3" fmla="*/ 3009824 h 5811651"/>
                  <a:gd name="connsiteX4" fmla="*/ 0 w 43876785"/>
                  <a:gd name="connsiteY4" fmla="*/ 5792653 h 5811651"/>
                  <a:gd name="connsiteX5" fmla="*/ 6633 w 43876785"/>
                  <a:gd name="connsiteY5" fmla="*/ 7053 h 5811651"/>
                  <a:gd name="connsiteX0" fmla="*/ -1 w 43870151"/>
                  <a:gd name="connsiteY0" fmla="*/ 7053 h 5818785"/>
                  <a:gd name="connsiteX1" fmla="*/ 43870151 w 43870151"/>
                  <a:gd name="connsiteY1" fmla="*/ 0 h 5818785"/>
                  <a:gd name="connsiteX2" fmla="*/ 43819476 w 43870151"/>
                  <a:gd name="connsiteY2" fmla="*/ 5811651 h 5818785"/>
                  <a:gd name="connsiteX3" fmla="*/ 21917165 w 43870151"/>
                  <a:gd name="connsiteY3" fmla="*/ 3009824 h 5818785"/>
                  <a:gd name="connsiteX4" fmla="*/ 4477 w 43870151"/>
                  <a:gd name="connsiteY4" fmla="*/ 5818785 h 5818785"/>
                  <a:gd name="connsiteX5" fmla="*/ -1 w 43870151"/>
                  <a:gd name="connsiteY5" fmla="*/ 7053 h 5818785"/>
                  <a:gd name="connsiteX0" fmla="*/ 239 w 43870391"/>
                  <a:gd name="connsiteY0" fmla="*/ 7053 h 5814778"/>
                  <a:gd name="connsiteX1" fmla="*/ 43870391 w 43870391"/>
                  <a:gd name="connsiteY1" fmla="*/ 0 h 5814778"/>
                  <a:gd name="connsiteX2" fmla="*/ 43819716 w 43870391"/>
                  <a:gd name="connsiteY2" fmla="*/ 5811651 h 5814778"/>
                  <a:gd name="connsiteX3" fmla="*/ 21917405 w 43870391"/>
                  <a:gd name="connsiteY3" fmla="*/ 3009824 h 5814778"/>
                  <a:gd name="connsiteX4" fmla="*/ 457 w 43870391"/>
                  <a:gd name="connsiteY4" fmla="*/ 5814778 h 5814778"/>
                  <a:gd name="connsiteX5" fmla="*/ 239 w 43870391"/>
                  <a:gd name="connsiteY5" fmla="*/ 7053 h 5814778"/>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806763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70391"/>
                  <a:gd name="connsiteY0" fmla="*/ 7053 h 5811651"/>
                  <a:gd name="connsiteX1" fmla="*/ 43870391 w 43870391"/>
                  <a:gd name="connsiteY1" fmla="*/ 0 h 5811651"/>
                  <a:gd name="connsiteX2" fmla="*/ 43819716 w 43870391"/>
                  <a:gd name="connsiteY2" fmla="*/ 5811651 h 5811651"/>
                  <a:gd name="connsiteX3" fmla="*/ 21917405 w 43870391"/>
                  <a:gd name="connsiteY3" fmla="*/ 3009824 h 5811651"/>
                  <a:gd name="connsiteX4" fmla="*/ 457 w 43870391"/>
                  <a:gd name="connsiteY4" fmla="*/ 5798748 h 5811651"/>
                  <a:gd name="connsiteX5" fmla="*/ 239 w 43870391"/>
                  <a:gd name="connsiteY5" fmla="*/ 7053 h 5811651"/>
                  <a:gd name="connsiteX0" fmla="*/ 239 w 43842825"/>
                  <a:gd name="connsiteY0" fmla="*/ 7053 h 5811651"/>
                  <a:gd name="connsiteX1" fmla="*/ 43842825 w 43842825"/>
                  <a:gd name="connsiteY1" fmla="*/ 0 h 5811651"/>
                  <a:gd name="connsiteX2" fmla="*/ 43819716 w 43842825"/>
                  <a:gd name="connsiteY2" fmla="*/ 5811651 h 5811651"/>
                  <a:gd name="connsiteX3" fmla="*/ 21917405 w 43842825"/>
                  <a:gd name="connsiteY3" fmla="*/ 3009824 h 5811651"/>
                  <a:gd name="connsiteX4" fmla="*/ 457 w 43842825"/>
                  <a:gd name="connsiteY4" fmla="*/ 5798748 h 5811651"/>
                  <a:gd name="connsiteX5" fmla="*/ 239 w 43842825"/>
                  <a:gd name="connsiteY5" fmla="*/ 7053 h 5811651"/>
                  <a:gd name="connsiteX0" fmla="*/ 239 w 43824446"/>
                  <a:gd name="connsiteY0" fmla="*/ 7053 h 5811651"/>
                  <a:gd name="connsiteX1" fmla="*/ 43824446 w 43824446"/>
                  <a:gd name="connsiteY1" fmla="*/ 0 h 5811651"/>
                  <a:gd name="connsiteX2" fmla="*/ 43819716 w 43824446"/>
                  <a:gd name="connsiteY2" fmla="*/ 5811651 h 5811651"/>
                  <a:gd name="connsiteX3" fmla="*/ 21917405 w 43824446"/>
                  <a:gd name="connsiteY3" fmla="*/ 3009824 h 5811651"/>
                  <a:gd name="connsiteX4" fmla="*/ 457 w 43824446"/>
                  <a:gd name="connsiteY4" fmla="*/ 5798748 h 5811651"/>
                  <a:gd name="connsiteX5" fmla="*/ 239 w 43824446"/>
                  <a:gd name="connsiteY5" fmla="*/ 7053 h 581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24446" h="5811651">
                    <a:moveTo>
                      <a:pt x="239" y="7053"/>
                    </a:moveTo>
                    <a:lnTo>
                      <a:pt x="43824446" y="0"/>
                    </a:lnTo>
                    <a:cubicBezTo>
                      <a:pt x="43822869" y="1937217"/>
                      <a:pt x="43821293" y="3874434"/>
                      <a:pt x="43819716" y="5811651"/>
                    </a:cubicBezTo>
                    <a:cubicBezTo>
                      <a:pt x="38268362" y="4032785"/>
                      <a:pt x="30438085" y="2966157"/>
                      <a:pt x="21917405" y="3009824"/>
                    </a:cubicBezTo>
                    <a:cubicBezTo>
                      <a:pt x="14614291" y="3047251"/>
                      <a:pt x="6453731" y="3277510"/>
                      <a:pt x="457" y="5798748"/>
                    </a:cubicBezTo>
                    <a:cubicBezTo>
                      <a:pt x="-1036" y="3861504"/>
                      <a:pt x="1732" y="1944297"/>
                      <a:pt x="239" y="7053"/>
                    </a:cubicBezTo>
                    <a:close/>
                  </a:path>
                </a:pathLst>
              </a:custGeom>
              <a:gradFill flip="none" rotWithShape="1">
                <a:gsLst>
                  <a:gs pos="0">
                    <a:schemeClr val="accent6"/>
                  </a:gs>
                  <a:gs pos="100000">
                    <a:schemeClr val="accent4"/>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2F081DFA-F21A-9E41-911A-1B69711D97EE}"/>
                  </a:ext>
                </a:extLst>
              </p:cNvPr>
              <p:cNvSpPr/>
              <p:nvPr userDrawn="1"/>
            </p:nvSpPr>
            <p:spPr>
              <a:xfrm>
                <a:off x="-4323" y="5744"/>
                <a:ext cx="27440229" cy="4555641"/>
              </a:xfrm>
              <a:custGeom>
                <a:avLst/>
                <a:gdLst>
                  <a:gd name="connsiteX0" fmla="*/ 0 w 43891200"/>
                  <a:gd name="connsiteY0" fmla="*/ 0 h 7027483"/>
                  <a:gd name="connsiteX1" fmla="*/ 43891200 w 43891200"/>
                  <a:gd name="connsiteY1" fmla="*/ 0 h 7027483"/>
                  <a:gd name="connsiteX2" fmla="*/ 43891200 w 43891200"/>
                  <a:gd name="connsiteY2" fmla="*/ 7027483 h 7027483"/>
                  <a:gd name="connsiteX3" fmla="*/ 0 w 43891200"/>
                  <a:gd name="connsiteY3" fmla="*/ 7027483 h 7027483"/>
                  <a:gd name="connsiteX4" fmla="*/ 0 w 43891200"/>
                  <a:gd name="connsiteY4"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617527 w 43891200"/>
                  <a:gd name="connsiteY3" fmla="*/ 6999261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0 w 43891200"/>
                  <a:gd name="connsiteY4" fmla="*/ 7027483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100503"/>
                  <a:gd name="connsiteX1" fmla="*/ 43891200 w 43891200"/>
                  <a:gd name="connsiteY1" fmla="*/ 0 h 7100503"/>
                  <a:gd name="connsiteX2" fmla="*/ 43891200 w 43891200"/>
                  <a:gd name="connsiteY2" fmla="*/ 7027483 h 7100503"/>
                  <a:gd name="connsiteX3" fmla="*/ 21448200 w 43891200"/>
                  <a:gd name="connsiteY3" fmla="*/ 3838305 h 7100503"/>
                  <a:gd name="connsiteX4" fmla="*/ 28221 w 43891200"/>
                  <a:gd name="connsiteY4" fmla="*/ 6688809 h 7100503"/>
                  <a:gd name="connsiteX5" fmla="*/ 0 w 43891200"/>
                  <a:gd name="connsiteY5" fmla="*/ 0 h 710050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891200"/>
                  <a:gd name="connsiteY0" fmla="*/ 0 h 7027483"/>
                  <a:gd name="connsiteX1" fmla="*/ 43891200 w 43891200"/>
                  <a:gd name="connsiteY1" fmla="*/ 0 h 7027483"/>
                  <a:gd name="connsiteX2" fmla="*/ 43891200 w 43891200"/>
                  <a:gd name="connsiteY2" fmla="*/ 7027483 h 7027483"/>
                  <a:gd name="connsiteX3" fmla="*/ 21448200 w 43891200"/>
                  <a:gd name="connsiteY3" fmla="*/ 3838305 h 7027483"/>
                  <a:gd name="connsiteX4" fmla="*/ 28221 w 43891200"/>
                  <a:gd name="connsiteY4" fmla="*/ 6688809 h 7027483"/>
                  <a:gd name="connsiteX5" fmla="*/ 0 w 43891200"/>
                  <a:gd name="connsiteY5" fmla="*/ 0 h 7027483"/>
                  <a:gd name="connsiteX0" fmla="*/ 0 w 43968081"/>
                  <a:gd name="connsiteY0" fmla="*/ 0 h 6688809"/>
                  <a:gd name="connsiteX1" fmla="*/ 43891200 w 43968081"/>
                  <a:gd name="connsiteY1" fmla="*/ 0 h 6688809"/>
                  <a:gd name="connsiteX2" fmla="*/ 43968081 w 43968081"/>
                  <a:gd name="connsiteY2" fmla="*/ 6358199 h 6688809"/>
                  <a:gd name="connsiteX3" fmla="*/ 21448200 w 43968081"/>
                  <a:gd name="connsiteY3" fmla="*/ 3838305 h 6688809"/>
                  <a:gd name="connsiteX4" fmla="*/ 28221 w 43968081"/>
                  <a:gd name="connsiteY4" fmla="*/ 6688809 h 6688809"/>
                  <a:gd name="connsiteX5" fmla="*/ 0 w 43968081"/>
                  <a:gd name="connsiteY5" fmla="*/ 0 h 6688809"/>
                  <a:gd name="connsiteX0" fmla="*/ 0 w 43891200"/>
                  <a:gd name="connsiteY0" fmla="*/ 0 h 6688809"/>
                  <a:gd name="connsiteX1" fmla="*/ 43891200 w 43891200"/>
                  <a:gd name="connsiteY1" fmla="*/ 0 h 6688809"/>
                  <a:gd name="connsiteX2" fmla="*/ 43793664 w 43891200"/>
                  <a:gd name="connsiteY2" fmla="*/ 6218350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91200"/>
                  <a:gd name="connsiteY0" fmla="*/ 0 h 6688809"/>
                  <a:gd name="connsiteX1" fmla="*/ 43891200 w 43891200"/>
                  <a:gd name="connsiteY1" fmla="*/ 0 h 6688809"/>
                  <a:gd name="connsiteX2" fmla="*/ 43823938 w 43891200"/>
                  <a:gd name="connsiteY2" fmla="*/ 6183672 h 6688809"/>
                  <a:gd name="connsiteX3" fmla="*/ 21448200 w 43891200"/>
                  <a:gd name="connsiteY3" fmla="*/ 3838305 h 6688809"/>
                  <a:gd name="connsiteX4" fmla="*/ 28221 w 43891200"/>
                  <a:gd name="connsiteY4" fmla="*/ 6688809 h 6688809"/>
                  <a:gd name="connsiteX5" fmla="*/ 0 w 43891200"/>
                  <a:gd name="connsiteY5" fmla="*/ 0 h 6688809"/>
                  <a:gd name="connsiteX0" fmla="*/ 0 w 43823938"/>
                  <a:gd name="connsiteY0" fmla="*/ 0 h 6688809"/>
                  <a:gd name="connsiteX1" fmla="*/ 43800376 w 43823938"/>
                  <a:gd name="connsiteY1" fmla="*/ 0 h 6688809"/>
                  <a:gd name="connsiteX2" fmla="*/ 43823938 w 43823938"/>
                  <a:gd name="connsiteY2" fmla="*/ 6183672 h 6688809"/>
                  <a:gd name="connsiteX3" fmla="*/ 21448200 w 43823938"/>
                  <a:gd name="connsiteY3" fmla="*/ 3838305 h 6688809"/>
                  <a:gd name="connsiteX4" fmla="*/ 28221 w 43823938"/>
                  <a:gd name="connsiteY4" fmla="*/ 6688809 h 6688809"/>
                  <a:gd name="connsiteX5" fmla="*/ 0 w 43823938"/>
                  <a:gd name="connsiteY5" fmla="*/ 0 h 6688809"/>
                  <a:gd name="connsiteX0" fmla="*/ 0 w 43883631"/>
                  <a:gd name="connsiteY0" fmla="*/ 0 h 6688809"/>
                  <a:gd name="connsiteX1" fmla="*/ 43883631 w 43883631"/>
                  <a:gd name="connsiteY1" fmla="*/ 41614 h 6688809"/>
                  <a:gd name="connsiteX2" fmla="*/ 43823938 w 43883631"/>
                  <a:gd name="connsiteY2" fmla="*/ 6183672 h 6688809"/>
                  <a:gd name="connsiteX3" fmla="*/ 21448200 w 43883631"/>
                  <a:gd name="connsiteY3" fmla="*/ 3838305 h 6688809"/>
                  <a:gd name="connsiteX4" fmla="*/ 28221 w 43883631"/>
                  <a:gd name="connsiteY4" fmla="*/ 6688809 h 6688809"/>
                  <a:gd name="connsiteX5" fmla="*/ 0 w 43883631"/>
                  <a:gd name="connsiteY5" fmla="*/ 0 h 6688809"/>
                  <a:gd name="connsiteX0" fmla="*/ 0 w 43876062"/>
                  <a:gd name="connsiteY0" fmla="*/ 0 h 6688809"/>
                  <a:gd name="connsiteX1" fmla="*/ 43876062 w 43876062"/>
                  <a:gd name="connsiteY1" fmla="*/ 6936 h 6688809"/>
                  <a:gd name="connsiteX2" fmla="*/ 43823938 w 43876062"/>
                  <a:gd name="connsiteY2" fmla="*/ 6183672 h 6688809"/>
                  <a:gd name="connsiteX3" fmla="*/ 21448200 w 43876062"/>
                  <a:gd name="connsiteY3" fmla="*/ 3838305 h 6688809"/>
                  <a:gd name="connsiteX4" fmla="*/ 28221 w 43876062"/>
                  <a:gd name="connsiteY4" fmla="*/ 6688809 h 6688809"/>
                  <a:gd name="connsiteX5" fmla="*/ 0 w 43876062"/>
                  <a:gd name="connsiteY5" fmla="*/ 0 h 6688809"/>
                  <a:gd name="connsiteX0" fmla="*/ 0 w 43883634"/>
                  <a:gd name="connsiteY0" fmla="*/ 6936 h 6695745"/>
                  <a:gd name="connsiteX1" fmla="*/ 43883634 w 43883634"/>
                  <a:gd name="connsiteY1" fmla="*/ 0 h 6695745"/>
                  <a:gd name="connsiteX2" fmla="*/ 43823938 w 43883634"/>
                  <a:gd name="connsiteY2" fmla="*/ 6190608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448200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6368 w 43883634"/>
                  <a:gd name="connsiteY3" fmla="*/ 3845241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871047 w 43883634"/>
                  <a:gd name="connsiteY3" fmla="*/ 3810016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82633 w 43883634"/>
                  <a:gd name="connsiteY3" fmla="*/ 3782129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5745"/>
                  <a:gd name="connsiteX1" fmla="*/ 43883634 w 43883634"/>
                  <a:gd name="connsiteY1" fmla="*/ 0 h 6695745"/>
                  <a:gd name="connsiteX2" fmla="*/ 43827740 w 43883634"/>
                  <a:gd name="connsiteY2" fmla="*/ 6180150 h 6695745"/>
                  <a:gd name="connsiteX3" fmla="*/ 21911623 w 43883634"/>
                  <a:gd name="connsiteY3" fmla="*/ 3791425 h 6695745"/>
                  <a:gd name="connsiteX4" fmla="*/ 28221 w 43883634"/>
                  <a:gd name="connsiteY4" fmla="*/ 6695745 h 6695745"/>
                  <a:gd name="connsiteX5" fmla="*/ 0 w 43883634"/>
                  <a:gd name="connsiteY5" fmla="*/ 6936 h 6695745"/>
                  <a:gd name="connsiteX0" fmla="*/ 0 w 43883634"/>
                  <a:gd name="connsiteY0" fmla="*/ 6936 h 6691837"/>
                  <a:gd name="connsiteX1" fmla="*/ 43883634 w 43883634"/>
                  <a:gd name="connsiteY1" fmla="*/ 0 h 6691837"/>
                  <a:gd name="connsiteX2" fmla="*/ 43827740 w 43883634"/>
                  <a:gd name="connsiteY2" fmla="*/ 6180150 h 6691837"/>
                  <a:gd name="connsiteX3" fmla="*/ 21911623 w 43883634"/>
                  <a:gd name="connsiteY3" fmla="*/ 3791425 h 6691837"/>
                  <a:gd name="connsiteX4" fmla="*/ 66513 w 43883634"/>
                  <a:gd name="connsiteY4" fmla="*/ 6691837 h 6691837"/>
                  <a:gd name="connsiteX5" fmla="*/ 0 w 43883634"/>
                  <a:gd name="connsiteY5" fmla="*/ 6936 h 6691837"/>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40 w 43883634"/>
                  <a:gd name="connsiteY2" fmla="*/ 6180150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0 w 43883634"/>
                  <a:gd name="connsiteY0" fmla="*/ 6936 h 6695746"/>
                  <a:gd name="connsiteX1" fmla="*/ 43883634 w 43883634"/>
                  <a:gd name="connsiteY1" fmla="*/ 0 h 6695746"/>
                  <a:gd name="connsiteX2" fmla="*/ 43827739 w 43883634"/>
                  <a:gd name="connsiteY2" fmla="*/ 5777889 h 6695746"/>
                  <a:gd name="connsiteX3" fmla="*/ 21911623 w 43883634"/>
                  <a:gd name="connsiteY3" fmla="*/ 3791425 h 6695746"/>
                  <a:gd name="connsiteX4" fmla="*/ 49494 w 43883634"/>
                  <a:gd name="connsiteY4" fmla="*/ 6695746 h 6695746"/>
                  <a:gd name="connsiteX5" fmla="*/ 0 w 43883634"/>
                  <a:gd name="connsiteY5" fmla="*/ 6936 h 6695746"/>
                  <a:gd name="connsiteX0" fmla="*/ 23933 w 43834140"/>
                  <a:gd name="connsiteY0" fmla="*/ 15369 h 6695746"/>
                  <a:gd name="connsiteX1" fmla="*/ 43834140 w 43834140"/>
                  <a:gd name="connsiteY1" fmla="*/ 0 h 6695746"/>
                  <a:gd name="connsiteX2" fmla="*/ 43778245 w 43834140"/>
                  <a:gd name="connsiteY2" fmla="*/ 5777889 h 6695746"/>
                  <a:gd name="connsiteX3" fmla="*/ 21862129 w 43834140"/>
                  <a:gd name="connsiteY3" fmla="*/ 3791425 h 6695746"/>
                  <a:gd name="connsiteX4" fmla="*/ 0 w 43834140"/>
                  <a:gd name="connsiteY4" fmla="*/ 6695746 h 6695746"/>
                  <a:gd name="connsiteX5" fmla="*/ 23933 w 43834140"/>
                  <a:gd name="connsiteY5" fmla="*/ 15369 h 6695746"/>
                  <a:gd name="connsiteX0" fmla="*/ 1414 w 43848334"/>
                  <a:gd name="connsiteY0" fmla="*/ 15369 h 6695746"/>
                  <a:gd name="connsiteX1" fmla="*/ 43848334 w 43848334"/>
                  <a:gd name="connsiteY1" fmla="*/ 0 h 6695746"/>
                  <a:gd name="connsiteX2" fmla="*/ 43792439 w 43848334"/>
                  <a:gd name="connsiteY2" fmla="*/ 5777889 h 6695746"/>
                  <a:gd name="connsiteX3" fmla="*/ 21876323 w 43848334"/>
                  <a:gd name="connsiteY3" fmla="*/ 3791425 h 6695746"/>
                  <a:gd name="connsiteX4" fmla="*/ 14194 w 43848334"/>
                  <a:gd name="connsiteY4" fmla="*/ 6695746 h 6695746"/>
                  <a:gd name="connsiteX5" fmla="*/ 1414 w 43848334"/>
                  <a:gd name="connsiteY5" fmla="*/ 15369 h 6695746"/>
                  <a:gd name="connsiteX0" fmla="*/ 1414 w 43792439"/>
                  <a:gd name="connsiteY0" fmla="*/ 6936 h 6687313"/>
                  <a:gd name="connsiteX1" fmla="*/ 43729019 w 43792439"/>
                  <a:gd name="connsiteY1" fmla="*/ 0 h 6687313"/>
                  <a:gd name="connsiteX2" fmla="*/ 43792439 w 43792439"/>
                  <a:gd name="connsiteY2" fmla="*/ 5769456 h 6687313"/>
                  <a:gd name="connsiteX3" fmla="*/ 21876323 w 43792439"/>
                  <a:gd name="connsiteY3" fmla="*/ 3782992 h 6687313"/>
                  <a:gd name="connsiteX4" fmla="*/ 14194 w 43792439"/>
                  <a:gd name="connsiteY4" fmla="*/ 6687313 h 6687313"/>
                  <a:gd name="connsiteX5" fmla="*/ 1414 w 43792439"/>
                  <a:gd name="connsiteY5" fmla="*/ 6936 h 6687313"/>
                  <a:gd name="connsiteX0" fmla="*/ 1414 w 43792439"/>
                  <a:gd name="connsiteY0" fmla="*/ 0 h 6680377"/>
                  <a:gd name="connsiteX1" fmla="*/ 43600524 w 43792439"/>
                  <a:gd name="connsiteY1" fmla="*/ 77395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2439"/>
                  <a:gd name="connsiteY0" fmla="*/ 0 h 6680377"/>
                  <a:gd name="connsiteX1" fmla="*/ 43683128 w 43792439"/>
                  <a:gd name="connsiteY1" fmla="*/ 119561 h 6680377"/>
                  <a:gd name="connsiteX2" fmla="*/ 43792439 w 43792439"/>
                  <a:gd name="connsiteY2" fmla="*/ 5762520 h 6680377"/>
                  <a:gd name="connsiteX3" fmla="*/ 21876323 w 43792439"/>
                  <a:gd name="connsiteY3" fmla="*/ 3776056 h 6680377"/>
                  <a:gd name="connsiteX4" fmla="*/ 14194 w 43792439"/>
                  <a:gd name="connsiteY4" fmla="*/ 6680377 h 6680377"/>
                  <a:gd name="connsiteX5" fmla="*/ 1414 w 43792439"/>
                  <a:gd name="connsiteY5" fmla="*/ 0 h 6680377"/>
                  <a:gd name="connsiteX0" fmla="*/ 1414 w 43793267"/>
                  <a:gd name="connsiteY0" fmla="*/ 0 h 6680377"/>
                  <a:gd name="connsiteX1" fmla="*/ 43793267 w 43793267"/>
                  <a:gd name="connsiteY1" fmla="*/ 1497 h 6680377"/>
                  <a:gd name="connsiteX2" fmla="*/ 43792439 w 43793267"/>
                  <a:gd name="connsiteY2" fmla="*/ 5762520 h 6680377"/>
                  <a:gd name="connsiteX3" fmla="*/ 21876323 w 43793267"/>
                  <a:gd name="connsiteY3" fmla="*/ 3776056 h 6680377"/>
                  <a:gd name="connsiteX4" fmla="*/ 14194 w 43793267"/>
                  <a:gd name="connsiteY4" fmla="*/ 6680377 h 6680377"/>
                  <a:gd name="connsiteX5" fmla="*/ 1414 w 43793267"/>
                  <a:gd name="connsiteY5" fmla="*/ 0 h 6680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793267" h="6680377">
                    <a:moveTo>
                      <a:pt x="1414" y="0"/>
                    </a:moveTo>
                    <a:lnTo>
                      <a:pt x="43793267" y="1497"/>
                    </a:lnTo>
                    <a:cubicBezTo>
                      <a:pt x="43793267" y="2343991"/>
                      <a:pt x="43792439" y="3420026"/>
                      <a:pt x="43792439" y="5762520"/>
                    </a:cubicBezTo>
                    <a:cubicBezTo>
                      <a:pt x="38990659" y="4549272"/>
                      <a:pt x="29172697" y="3623080"/>
                      <a:pt x="21876323" y="3776056"/>
                    </a:cubicBezTo>
                    <a:cubicBezTo>
                      <a:pt x="14579949" y="3929032"/>
                      <a:pt x="6467468" y="4159139"/>
                      <a:pt x="14194" y="6680377"/>
                    </a:cubicBezTo>
                    <a:cubicBezTo>
                      <a:pt x="22172" y="4453585"/>
                      <a:pt x="-6564" y="2226792"/>
                      <a:pt x="1414" y="0"/>
                    </a:cubicBezTo>
                    <a:close/>
                  </a:path>
                </a:pathLst>
              </a:custGeom>
              <a:gradFill flip="none" rotWithShape="1">
                <a:gsLst>
                  <a:gs pos="0">
                    <a:schemeClr val="accent6"/>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8" name="Rectangle 15">
                <a:extLst>
                  <a:ext uri="{FF2B5EF4-FFF2-40B4-BE49-F238E27FC236}">
                    <a16:creationId xmlns:a16="http://schemas.microsoft.com/office/drawing/2014/main" id="{5425DB9E-358C-EE4C-8D75-8947C8800C66}"/>
                  </a:ext>
                </a:extLst>
              </p:cNvPr>
              <p:cNvSpPr/>
              <p:nvPr userDrawn="1"/>
            </p:nvSpPr>
            <p:spPr>
              <a:xfrm>
                <a:off x="-14192" y="1382"/>
                <a:ext cx="27451941" cy="4570665"/>
              </a:xfrm>
              <a:custGeom>
                <a:avLst/>
                <a:gdLst>
                  <a:gd name="connsiteX0" fmla="*/ 0 w 43891200"/>
                  <a:gd name="connsiteY0" fmla="*/ 0 h 2171777"/>
                  <a:gd name="connsiteX1" fmla="*/ 43891200 w 43891200"/>
                  <a:gd name="connsiteY1" fmla="*/ 0 h 2171777"/>
                  <a:gd name="connsiteX2" fmla="*/ 43891200 w 43891200"/>
                  <a:gd name="connsiteY2" fmla="*/ 2171777 h 2171777"/>
                  <a:gd name="connsiteX3" fmla="*/ 0 w 43891200"/>
                  <a:gd name="connsiteY3" fmla="*/ 2171777 h 2171777"/>
                  <a:gd name="connsiteX4" fmla="*/ 0 w 43891200"/>
                  <a:gd name="connsiteY4" fmla="*/ 0 h 2171777"/>
                  <a:gd name="connsiteX0" fmla="*/ 0 w 43891200"/>
                  <a:gd name="connsiteY0" fmla="*/ 0 h 2171777"/>
                  <a:gd name="connsiteX1" fmla="*/ 43891200 w 43891200"/>
                  <a:gd name="connsiteY1" fmla="*/ 0 h 2171777"/>
                  <a:gd name="connsiteX2" fmla="*/ 43891200 w 43891200"/>
                  <a:gd name="connsiteY2" fmla="*/ 2171777 h 2171777"/>
                  <a:gd name="connsiteX3" fmla="*/ 21843298 w 43891200"/>
                  <a:gd name="connsiteY3" fmla="*/ 2143554 h 2171777"/>
                  <a:gd name="connsiteX4" fmla="*/ 0 w 43891200"/>
                  <a:gd name="connsiteY4" fmla="*/ 2171777 h 2171777"/>
                  <a:gd name="connsiteX5" fmla="*/ 0 w 43891200"/>
                  <a:gd name="connsiteY5" fmla="*/ 0 h 2171777"/>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90029"/>
                  <a:gd name="connsiteX1" fmla="*/ 43891200 w 43891200"/>
                  <a:gd name="connsiteY1" fmla="*/ 0 h 5390029"/>
                  <a:gd name="connsiteX2" fmla="*/ 43891200 w 43891200"/>
                  <a:gd name="connsiteY2" fmla="*/ 2171777 h 5390029"/>
                  <a:gd name="connsiteX3" fmla="*/ 21843298 w 43891200"/>
                  <a:gd name="connsiteY3" fmla="*/ 2143554 h 5390029"/>
                  <a:gd name="connsiteX4" fmla="*/ 28221 w 43891200"/>
                  <a:gd name="connsiteY4" fmla="*/ 5360956 h 5390029"/>
                  <a:gd name="connsiteX5" fmla="*/ 0 w 43891200"/>
                  <a:gd name="connsiteY5" fmla="*/ 0 h 5390029"/>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2143554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691988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200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778314 w 43891200"/>
                  <a:gd name="connsiteY2" fmla="*/ 2171777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60956"/>
                  <a:gd name="connsiteX1" fmla="*/ 43891200 w 43891200"/>
                  <a:gd name="connsiteY1" fmla="*/ 0 h 5360956"/>
                  <a:gd name="connsiteX2" fmla="*/ 43891197 w 43891200"/>
                  <a:gd name="connsiteY2" fmla="*/ 2143554 h 5360956"/>
                  <a:gd name="connsiteX3" fmla="*/ 21843298 w 43891200"/>
                  <a:gd name="connsiteY3" fmla="*/ 1381537 h 5360956"/>
                  <a:gd name="connsiteX4" fmla="*/ 28221 w 43891200"/>
                  <a:gd name="connsiteY4" fmla="*/ 5360956 h 5360956"/>
                  <a:gd name="connsiteX5" fmla="*/ 0 w 43891200"/>
                  <a:gd name="connsiteY5" fmla="*/ 0 h 5360956"/>
                  <a:gd name="connsiteX0" fmla="*/ 0 w 43891200"/>
                  <a:gd name="connsiteY0" fmla="*/ 0 h 5383162"/>
                  <a:gd name="connsiteX1" fmla="*/ 43891200 w 43891200"/>
                  <a:gd name="connsiteY1" fmla="*/ 0 h 5383162"/>
                  <a:gd name="connsiteX2" fmla="*/ 43891197 w 43891200"/>
                  <a:gd name="connsiteY2" fmla="*/ 2143554 h 5383162"/>
                  <a:gd name="connsiteX3" fmla="*/ 21843298 w 43891200"/>
                  <a:gd name="connsiteY3" fmla="*/ 1381537 h 5383162"/>
                  <a:gd name="connsiteX4" fmla="*/ 12981 w 43891200"/>
                  <a:gd name="connsiteY4" fmla="*/ 5383162 h 5383162"/>
                  <a:gd name="connsiteX5" fmla="*/ 0 w 43891200"/>
                  <a:gd name="connsiteY5" fmla="*/ 0 h 5383162"/>
                  <a:gd name="connsiteX0" fmla="*/ 0 w 43891200"/>
                  <a:gd name="connsiteY0" fmla="*/ 0 h 5353553"/>
                  <a:gd name="connsiteX1" fmla="*/ 43891200 w 43891200"/>
                  <a:gd name="connsiteY1" fmla="*/ 0 h 5353553"/>
                  <a:gd name="connsiteX2" fmla="*/ 43891197 w 43891200"/>
                  <a:gd name="connsiteY2" fmla="*/ 2143554 h 5353553"/>
                  <a:gd name="connsiteX3" fmla="*/ 21843298 w 43891200"/>
                  <a:gd name="connsiteY3" fmla="*/ 1381537 h 5353553"/>
                  <a:gd name="connsiteX4" fmla="*/ 12981 w 43891200"/>
                  <a:gd name="connsiteY4" fmla="*/ 5353553 h 5353553"/>
                  <a:gd name="connsiteX5" fmla="*/ 0 w 43891200"/>
                  <a:gd name="connsiteY5" fmla="*/ 0 h 5353553"/>
                  <a:gd name="connsiteX0" fmla="*/ 0 w 43891200"/>
                  <a:gd name="connsiteY0" fmla="*/ 0 h 5375759"/>
                  <a:gd name="connsiteX1" fmla="*/ 43891200 w 43891200"/>
                  <a:gd name="connsiteY1" fmla="*/ 0 h 5375759"/>
                  <a:gd name="connsiteX2" fmla="*/ 43891197 w 43891200"/>
                  <a:gd name="connsiteY2" fmla="*/ 2143554 h 5375759"/>
                  <a:gd name="connsiteX3" fmla="*/ 21843298 w 43891200"/>
                  <a:gd name="connsiteY3" fmla="*/ 1381537 h 5375759"/>
                  <a:gd name="connsiteX4" fmla="*/ 2821 w 43891200"/>
                  <a:gd name="connsiteY4" fmla="*/ 5375759 h 5375759"/>
                  <a:gd name="connsiteX5" fmla="*/ 0 w 43891200"/>
                  <a:gd name="connsiteY5" fmla="*/ 0 h 5375759"/>
                  <a:gd name="connsiteX0" fmla="*/ 0 w 43891200"/>
                  <a:gd name="connsiteY0" fmla="*/ 0 h 5391472"/>
                  <a:gd name="connsiteX1" fmla="*/ 43891200 w 43891200"/>
                  <a:gd name="connsiteY1" fmla="*/ 0 h 5391472"/>
                  <a:gd name="connsiteX2" fmla="*/ 43891197 w 43891200"/>
                  <a:gd name="connsiteY2" fmla="*/ 2143554 h 5391472"/>
                  <a:gd name="connsiteX3" fmla="*/ 21843298 w 43891200"/>
                  <a:gd name="connsiteY3" fmla="*/ 1381537 h 5391472"/>
                  <a:gd name="connsiteX4" fmla="*/ 24143 w 43891200"/>
                  <a:gd name="connsiteY4" fmla="*/ 5391472 h 5391472"/>
                  <a:gd name="connsiteX5" fmla="*/ 0 w 43891200"/>
                  <a:gd name="connsiteY5" fmla="*/ 0 h 5391472"/>
                  <a:gd name="connsiteX0" fmla="*/ 0 w 43891200"/>
                  <a:gd name="connsiteY0" fmla="*/ 0 h 5388329"/>
                  <a:gd name="connsiteX1" fmla="*/ 43891200 w 43891200"/>
                  <a:gd name="connsiteY1" fmla="*/ 0 h 5388329"/>
                  <a:gd name="connsiteX2" fmla="*/ 43891197 w 43891200"/>
                  <a:gd name="connsiteY2" fmla="*/ 2143554 h 5388329"/>
                  <a:gd name="connsiteX3" fmla="*/ 21843298 w 43891200"/>
                  <a:gd name="connsiteY3" fmla="*/ 1381537 h 5388329"/>
                  <a:gd name="connsiteX4" fmla="*/ 11350 w 43891200"/>
                  <a:gd name="connsiteY4" fmla="*/ 5388329 h 5388329"/>
                  <a:gd name="connsiteX5" fmla="*/ 0 w 43891200"/>
                  <a:gd name="connsiteY5" fmla="*/ 0 h 5388329"/>
                  <a:gd name="connsiteX0" fmla="*/ 0 w 43918796"/>
                  <a:gd name="connsiteY0" fmla="*/ 0 h 5388329"/>
                  <a:gd name="connsiteX1" fmla="*/ 43918796 w 43918796"/>
                  <a:gd name="connsiteY1" fmla="*/ 0 h 5388329"/>
                  <a:gd name="connsiteX2" fmla="*/ 43918793 w 43918796"/>
                  <a:gd name="connsiteY2" fmla="*/ 2143554 h 5388329"/>
                  <a:gd name="connsiteX3" fmla="*/ 21870894 w 43918796"/>
                  <a:gd name="connsiteY3" fmla="*/ 1381537 h 5388329"/>
                  <a:gd name="connsiteX4" fmla="*/ 38946 w 43918796"/>
                  <a:gd name="connsiteY4" fmla="*/ 5388329 h 5388329"/>
                  <a:gd name="connsiteX5" fmla="*/ 0 w 43918796"/>
                  <a:gd name="connsiteY5" fmla="*/ 0 h 5388329"/>
                  <a:gd name="connsiteX0" fmla="*/ 0 w 43882001"/>
                  <a:gd name="connsiteY0" fmla="*/ 6780 h 5388329"/>
                  <a:gd name="connsiteX1" fmla="*/ 43882001 w 43882001"/>
                  <a:gd name="connsiteY1" fmla="*/ 0 h 5388329"/>
                  <a:gd name="connsiteX2" fmla="*/ 43881998 w 43882001"/>
                  <a:gd name="connsiteY2" fmla="*/ 2143554 h 5388329"/>
                  <a:gd name="connsiteX3" fmla="*/ 21834099 w 43882001"/>
                  <a:gd name="connsiteY3" fmla="*/ 1381537 h 5388329"/>
                  <a:gd name="connsiteX4" fmla="*/ 2151 w 43882001"/>
                  <a:gd name="connsiteY4" fmla="*/ 5388329 h 5388329"/>
                  <a:gd name="connsiteX5" fmla="*/ 0 w 43882001"/>
                  <a:gd name="connsiteY5" fmla="*/ 6780 h 5388329"/>
                  <a:gd name="connsiteX0" fmla="*/ 0 w 43909597"/>
                  <a:gd name="connsiteY0" fmla="*/ 6780 h 5388329"/>
                  <a:gd name="connsiteX1" fmla="*/ 43909597 w 43909597"/>
                  <a:gd name="connsiteY1" fmla="*/ 0 h 5388329"/>
                  <a:gd name="connsiteX2" fmla="*/ 43909594 w 43909597"/>
                  <a:gd name="connsiteY2" fmla="*/ 2143554 h 5388329"/>
                  <a:gd name="connsiteX3" fmla="*/ 21861695 w 43909597"/>
                  <a:gd name="connsiteY3" fmla="*/ 1381537 h 5388329"/>
                  <a:gd name="connsiteX4" fmla="*/ 29747 w 43909597"/>
                  <a:gd name="connsiteY4" fmla="*/ 5388329 h 5388329"/>
                  <a:gd name="connsiteX5" fmla="*/ 0 w 43909597"/>
                  <a:gd name="connsiteY5" fmla="*/ 6780 h 5388329"/>
                  <a:gd name="connsiteX0" fmla="*/ 16283 w 43879886"/>
                  <a:gd name="connsiteY0" fmla="*/ 13560 h 5388329"/>
                  <a:gd name="connsiteX1" fmla="*/ 43879886 w 43879886"/>
                  <a:gd name="connsiteY1" fmla="*/ 0 h 5388329"/>
                  <a:gd name="connsiteX2" fmla="*/ 43879883 w 43879886"/>
                  <a:gd name="connsiteY2" fmla="*/ 2143554 h 5388329"/>
                  <a:gd name="connsiteX3" fmla="*/ 21831984 w 43879886"/>
                  <a:gd name="connsiteY3" fmla="*/ 1381537 h 5388329"/>
                  <a:gd name="connsiteX4" fmla="*/ 36 w 43879886"/>
                  <a:gd name="connsiteY4" fmla="*/ 5388329 h 5388329"/>
                  <a:gd name="connsiteX5" fmla="*/ 16283 w 43879886"/>
                  <a:gd name="connsiteY5" fmla="*/ 13560 h 5388329"/>
                  <a:gd name="connsiteX0" fmla="*/ 7118 w 43879920"/>
                  <a:gd name="connsiteY0" fmla="*/ 6780 h 5388329"/>
                  <a:gd name="connsiteX1" fmla="*/ 43879920 w 43879920"/>
                  <a:gd name="connsiteY1" fmla="*/ 0 h 5388329"/>
                  <a:gd name="connsiteX2" fmla="*/ 43879917 w 43879920"/>
                  <a:gd name="connsiteY2" fmla="*/ 2143554 h 5388329"/>
                  <a:gd name="connsiteX3" fmla="*/ 21832018 w 43879920"/>
                  <a:gd name="connsiteY3" fmla="*/ 1381537 h 5388329"/>
                  <a:gd name="connsiteX4" fmla="*/ 70 w 43879920"/>
                  <a:gd name="connsiteY4" fmla="*/ 5388329 h 5388329"/>
                  <a:gd name="connsiteX5" fmla="*/ 7118 w 43879920"/>
                  <a:gd name="connsiteY5" fmla="*/ 6780 h 5388329"/>
                  <a:gd name="connsiteX0" fmla="*/ 0 w 43900399"/>
                  <a:gd name="connsiteY0" fmla="*/ 0 h 5388329"/>
                  <a:gd name="connsiteX1" fmla="*/ 43900399 w 43900399"/>
                  <a:gd name="connsiteY1" fmla="*/ 0 h 5388329"/>
                  <a:gd name="connsiteX2" fmla="*/ 43900396 w 43900399"/>
                  <a:gd name="connsiteY2" fmla="*/ 2143554 h 5388329"/>
                  <a:gd name="connsiteX3" fmla="*/ 21852497 w 43900399"/>
                  <a:gd name="connsiteY3" fmla="*/ 1381537 h 5388329"/>
                  <a:gd name="connsiteX4" fmla="*/ 20549 w 43900399"/>
                  <a:gd name="connsiteY4" fmla="*/ 5388329 h 5388329"/>
                  <a:gd name="connsiteX5" fmla="*/ 0 w 43900399"/>
                  <a:gd name="connsiteY5" fmla="*/ 0 h 5388329"/>
                  <a:gd name="connsiteX0" fmla="*/ 0 w 43900396"/>
                  <a:gd name="connsiteY0" fmla="*/ 0 h 5388329"/>
                  <a:gd name="connsiteX1" fmla="*/ 43854405 w 43900396"/>
                  <a:gd name="connsiteY1" fmla="*/ 27119 h 5388329"/>
                  <a:gd name="connsiteX2" fmla="*/ 43900396 w 43900396"/>
                  <a:gd name="connsiteY2" fmla="*/ 2143554 h 5388329"/>
                  <a:gd name="connsiteX3" fmla="*/ 21852497 w 43900396"/>
                  <a:gd name="connsiteY3" fmla="*/ 1381537 h 5388329"/>
                  <a:gd name="connsiteX4" fmla="*/ 20549 w 43900396"/>
                  <a:gd name="connsiteY4" fmla="*/ 5388329 h 5388329"/>
                  <a:gd name="connsiteX5" fmla="*/ 0 w 43900396"/>
                  <a:gd name="connsiteY5" fmla="*/ 0 h 5388329"/>
                  <a:gd name="connsiteX0" fmla="*/ 0 w 43900398"/>
                  <a:gd name="connsiteY0" fmla="*/ 0 h 5388329"/>
                  <a:gd name="connsiteX1" fmla="*/ 43900398 w 43900398"/>
                  <a:gd name="connsiteY1" fmla="*/ 6780 h 5388329"/>
                  <a:gd name="connsiteX2" fmla="*/ 43900396 w 43900398"/>
                  <a:gd name="connsiteY2" fmla="*/ 2143554 h 5388329"/>
                  <a:gd name="connsiteX3" fmla="*/ 21852497 w 43900398"/>
                  <a:gd name="connsiteY3" fmla="*/ 1381537 h 5388329"/>
                  <a:gd name="connsiteX4" fmla="*/ 20549 w 43900398"/>
                  <a:gd name="connsiteY4" fmla="*/ 5388329 h 5388329"/>
                  <a:gd name="connsiteX5" fmla="*/ 0 w 43900398"/>
                  <a:gd name="connsiteY5" fmla="*/ 0 h 5388329"/>
                  <a:gd name="connsiteX0" fmla="*/ 0 w 43909598"/>
                  <a:gd name="connsiteY0" fmla="*/ 0 h 5388329"/>
                  <a:gd name="connsiteX1" fmla="*/ 43909598 w 43909598"/>
                  <a:gd name="connsiteY1" fmla="*/ 6780 h 5388329"/>
                  <a:gd name="connsiteX2" fmla="*/ 43900396 w 43909598"/>
                  <a:gd name="connsiteY2" fmla="*/ 2143554 h 5388329"/>
                  <a:gd name="connsiteX3" fmla="*/ 21852497 w 43909598"/>
                  <a:gd name="connsiteY3" fmla="*/ 1381537 h 5388329"/>
                  <a:gd name="connsiteX4" fmla="*/ 20549 w 43909598"/>
                  <a:gd name="connsiteY4" fmla="*/ 5388329 h 5388329"/>
                  <a:gd name="connsiteX5" fmla="*/ 0 w 43909598"/>
                  <a:gd name="connsiteY5" fmla="*/ 0 h 538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909598" h="5388329">
                    <a:moveTo>
                      <a:pt x="0" y="0"/>
                    </a:moveTo>
                    <a:lnTo>
                      <a:pt x="43909598" y="6780"/>
                    </a:lnTo>
                    <a:cubicBezTo>
                      <a:pt x="43909597" y="719038"/>
                      <a:pt x="43900397" y="1431296"/>
                      <a:pt x="43900396" y="2143554"/>
                    </a:cubicBezTo>
                    <a:cubicBezTo>
                      <a:pt x="37284373" y="1358490"/>
                      <a:pt x="29162993" y="845303"/>
                      <a:pt x="21852497" y="1381537"/>
                    </a:cubicBezTo>
                    <a:cubicBezTo>
                      <a:pt x="14542001" y="1917771"/>
                      <a:pt x="6144574" y="2782191"/>
                      <a:pt x="20549" y="5388329"/>
                    </a:cubicBezTo>
                    <a:cubicBezTo>
                      <a:pt x="19609" y="3596409"/>
                      <a:pt x="940" y="1791920"/>
                      <a:pt x="0" y="0"/>
                    </a:cubicBezTo>
                    <a:close/>
                  </a:path>
                </a:pathLst>
              </a:custGeom>
              <a:gradFill flip="none" rotWithShape="1">
                <a:gsLst>
                  <a:gs pos="0">
                    <a:schemeClr val="tx2"/>
                  </a:gs>
                  <a:gs pos="100000">
                    <a:schemeClr val="accent1"/>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ln>
                    <a:noFill/>
                  </a:ln>
                  <a:solidFill>
                    <a:schemeClr val="accent1"/>
                  </a:solidFill>
                </a:endParaRPr>
              </a:p>
            </p:txBody>
          </p:sp>
        </p:grpSp>
      </p:grpSp>
    </p:spTree>
  </p:cSld>
  <p:clrMap bg1="lt1" tx1="dk1" bg2="lt2" tx2="dk2" accent1="accent1" accent2="accent2" accent3="accent3" accent4="accent4" accent5="accent5" accent6="accent6" hlink="hlink" folHlink="folHlink"/>
  <p:sldLayoutIdLst>
    <p:sldLayoutId id="2147483654" r:id="rId1"/>
  </p:sldLayoutIdLst>
  <p:txStyles>
    <p:titleStyle>
      <a:lvl1pPr algn="ctr" defTabSz="4388900" rtl="0" eaLnBrk="1" latinLnBrk="0" hangingPunct="1">
        <a:spcBef>
          <a:spcPct val="0"/>
        </a:spcBef>
        <a:buNone/>
        <a:defRPr sz="8800" kern="1200">
          <a:solidFill>
            <a:schemeClr val="bg1"/>
          </a:solidFill>
          <a:latin typeface="Trebuchet MS" pitchFamily="34" charset="0"/>
          <a:ea typeface="+mj-ea"/>
          <a:cs typeface="+mj-cs"/>
        </a:defRPr>
      </a:lvl1pPr>
    </p:titleStyle>
    <p:bodyStyle>
      <a:lvl1pPr marL="1645838" indent="-1645838" algn="l" defTabSz="4388900" rtl="0" eaLnBrk="1" latinLnBrk="0" hangingPunct="1">
        <a:spcBef>
          <a:spcPct val="20000"/>
        </a:spcBef>
        <a:buFont typeface="Arial" pitchFamily="34" charset="0"/>
        <a:buChar char="•"/>
        <a:defRPr sz="15400" kern="1200">
          <a:solidFill>
            <a:schemeClr val="tx1"/>
          </a:solidFill>
          <a:latin typeface="+mn-lt"/>
          <a:ea typeface="+mn-ea"/>
          <a:cs typeface="+mn-cs"/>
        </a:defRPr>
      </a:lvl1pPr>
      <a:lvl2pPr marL="3565982" indent="-1371531" algn="l" defTabSz="4388900" rtl="0" eaLnBrk="1" latinLnBrk="0" hangingPunct="1">
        <a:spcBef>
          <a:spcPct val="20000"/>
        </a:spcBef>
        <a:buFont typeface="Arial" pitchFamily="34" charset="0"/>
        <a:buChar char="–"/>
        <a:defRPr sz="13500" kern="1200">
          <a:solidFill>
            <a:schemeClr val="tx1"/>
          </a:solidFill>
          <a:latin typeface="+mn-lt"/>
          <a:ea typeface="+mn-ea"/>
          <a:cs typeface="+mn-cs"/>
        </a:defRPr>
      </a:lvl2pPr>
      <a:lvl3pPr marL="5486126" indent="-1097226" algn="l" defTabSz="4388900" rtl="0" eaLnBrk="1" latinLnBrk="0" hangingPunct="1">
        <a:spcBef>
          <a:spcPct val="20000"/>
        </a:spcBef>
        <a:buFont typeface="Arial" pitchFamily="34" charset="0"/>
        <a:buChar char="•"/>
        <a:defRPr sz="11600" kern="1200">
          <a:solidFill>
            <a:schemeClr val="tx1"/>
          </a:solidFill>
          <a:latin typeface="+mn-lt"/>
          <a:ea typeface="+mn-ea"/>
          <a:cs typeface="+mn-cs"/>
        </a:defRPr>
      </a:lvl3pPr>
      <a:lvl4pPr marL="76805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4pPr>
      <a:lvl5pPr marL="98750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5pPr>
      <a:lvl6pPr marL="120694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6pPr>
      <a:lvl7pPr marL="14263926"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7pPr>
      <a:lvl8pPr marL="1645837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8pPr>
      <a:lvl9pPr marL="18652827" indent="-1097226" algn="l" defTabSz="4388900" rtl="0" eaLnBrk="1" latinLnBrk="0" hangingPunct="1">
        <a:spcBef>
          <a:spcPct val="20000"/>
        </a:spcBef>
        <a:buFont typeface="Arial" pitchFamily="34" charset="0"/>
        <a:buChar char="•"/>
        <a:defRPr sz="9600" kern="1200">
          <a:solidFill>
            <a:schemeClr val="tx1"/>
          </a:solidFill>
          <a:latin typeface="+mn-lt"/>
          <a:ea typeface="+mn-ea"/>
          <a:cs typeface="+mn-cs"/>
        </a:defRPr>
      </a:lvl9pPr>
    </p:bodyStyle>
    <p:otherStyle>
      <a:defPPr>
        <a:defRPr lang="en-US"/>
      </a:defPPr>
      <a:lvl1pPr marL="0" algn="l" defTabSz="4388900" rtl="0" eaLnBrk="1" latinLnBrk="0" hangingPunct="1">
        <a:defRPr sz="8600" kern="1200">
          <a:solidFill>
            <a:schemeClr val="tx1"/>
          </a:solidFill>
          <a:latin typeface="+mn-lt"/>
          <a:ea typeface="+mn-ea"/>
          <a:cs typeface="+mn-cs"/>
        </a:defRPr>
      </a:lvl1pPr>
      <a:lvl2pPr marL="2194451" algn="l" defTabSz="4388900" rtl="0" eaLnBrk="1" latinLnBrk="0" hangingPunct="1">
        <a:defRPr sz="8600" kern="1200">
          <a:solidFill>
            <a:schemeClr val="tx1"/>
          </a:solidFill>
          <a:latin typeface="+mn-lt"/>
          <a:ea typeface="+mn-ea"/>
          <a:cs typeface="+mn-cs"/>
        </a:defRPr>
      </a:lvl2pPr>
      <a:lvl3pPr marL="4388900" algn="l" defTabSz="4388900" rtl="0" eaLnBrk="1" latinLnBrk="0" hangingPunct="1">
        <a:defRPr sz="8600" kern="1200">
          <a:solidFill>
            <a:schemeClr val="tx1"/>
          </a:solidFill>
          <a:latin typeface="+mn-lt"/>
          <a:ea typeface="+mn-ea"/>
          <a:cs typeface="+mn-cs"/>
        </a:defRPr>
      </a:lvl3pPr>
      <a:lvl4pPr marL="6583351" algn="l" defTabSz="4388900" rtl="0" eaLnBrk="1" latinLnBrk="0" hangingPunct="1">
        <a:defRPr sz="8600" kern="1200">
          <a:solidFill>
            <a:schemeClr val="tx1"/>
          </a:solidFill>
          <a:latin typeface="+mn-lt"/>
          <a:ea typeface="+mn-ea"/>
          <a:cs typeface="+mn-cs"/>
        </a:defRPr>
      </a:lvl4pPr>
      <a:lvl5pPr marL="8777801" algn="l" defTabSz="4388900" rtl="0" eaLnBrk="1" latinLnBrk="0" hangingPunct="1">
        <a:defRPr sz="8600" kern="1200">
          <a:solidFill>
            <a:schemeClr val="tx1"/>
          </a:solidFill>
          <a:latin typeface="+mn-lt"/>
          <a:ea typeface="+mn-ea"/>
          <a:cs typeface="+mn-cs"/>
        </a:defRPr>
      </a:lvl5pPr>
      <a:lvl6pPr marL="10972252" algn="l" defTabSz="4388900" rtl="0" eaLnBrk="1" latinLnBrk="0" hangingPunct="1">
        <a:defRPr sz="8600" kern="1200">
          <a:solidFill>
            <a:schemeClr val="tx1"/>
          </a:solidFill>
          <a:latin typeface="+mn-lt"/>
          <a:ea typeface="+mn-ea"/>
          <a:cs typeface="+mn-cs"/>
        </a:defRPr>
      </a:lvl6pPr>
      <a:lvl7pPr marL="13166703" algn="l" defTabSz="4388900" rtl="0" eaLnBrk="1" latinLnBrk="0" hangingPunct="1">
        <a:defRPr sz="8600" kern="1200">
          <a:solidFill>
            <a:schemeClr val="tx1"/>
          </a:solidFill>
          <a:latin typeface="+mn-lt"/>
          <a:ea typeface="+mn-ea"/>
          <a:cs typeface="+mn-cs"/>
        </a:defRPr>
      </a:lvl7pPr>
      <a:lvl8pPr marL="15361152" algn="l" defTabSz="4388900" rtl="0" eaLnBrk="1" latinLnBrk="0" hangingPunct="1">
        <a:defRPr sz="8600" kern="1200">
          <a:solidFill>
            <a:schemeClr val="tx1"/>
          </a:solidFill>
          <a:latin typeface="+mn-lt"/>
          <a:ea typeface="+mn-ea"/>
          <a:cs typeface="+mn-cs"/>
        </a:defRPr>
      </a:lvl8pPr>
      <a:lvl9pPr marL="17555603" algn="l" defTabSz="4388900" rtl="0" eaLnBrk="1" latinLnBrk="0" hangingPunct="1">
        <a:defRPr sz="86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0368" userDrawn="1">
          <p15:clr>
            <a:srgbClr val="F26B43"/>
          </p15:clr>
        </p15:guide>
        <p15:guide id="2" pos="6912" userDrawn="1">
          <p15:clr>
            <a:srgbClr val="F26B43"/>
          </p15:clr>
        </p15:guide>
        <p15:guide id="3" pos="20712" userDrawn="1">
          <p15:clr>
            <a:srgbClr val="F26B43"/>
          </p15:clr>
        </p15:guide>
      </p15:sldGuideLst>
    </p:ext>
  </p:extLst>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7FAF590-F5FF-C7A7-7909-3EEC087C6F8C}"/>
              </a:ext>
            </a:extLst>
          </p:cNvPr>
          <p:cNvSpPr>
            <a:spLocks noGrp="1"/>
          </p:cNvSpPr>
          <p:nvPr>
            <p:ph type="title"/>
          </p:nvPr>
        </p:nvSpPr>
        <p:spPr>
          <a:xfrm>
            <a:off x="3017520" y="1752603"/>
            <a:ext cx="37856160" cy="6362702"/>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0E217F5-BFA2-41B6-C399-1E81F3DB48DA}"/>
              </a:ext>
            </a:extLst>
          </p:cNvPr>
          <p:cNvSpPr>
            <a:spLocks noGrp="1"/>
          </p:cNvSpPr>
          <p:nvPr>
            <p:ph type="body" idx="1"/>
          </p:nvPr>
        </p:nvSpPr>
        <p:spPr>
          <a:xfrm>
            <a:off x="3017520" y="8763000"/>
            <a:ext cx="37856160" cy="2088642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445688-6363-1D65-99E6-13B4F70DA4AD}"/>
              </a:ext>
            </a:extLst>
          </p:cNvPr>
          <p:cNvSpPr>
            <a:spLocks noGrp="1"/>
          </p:cNvSpPr>
          <p:nvPr>
            <p:ph type="dt" sz="half" idx="2"/>
          </p:nvPr>
        </p:nvSpPr>
        <p:spPr>
          <a:xfrm>
            <a:off x="3017520" y="30510482"/>
            <a:ext cx="9875520" cy="1752600"/>
          </a:xfrm>
          <a:prstGeom prst="rect">
            <a:avLst/>
          </a:prstGeom>
        </p:spPr>
        <p:txBody>
          <a:bodyPr vert="horz" lIns="91440" tIns="45720" rIns="91440" bIns="45720" rtlCol="0" anchor="ctr"/>
          <a:lstStyle>
            <a:lvl1pPr algn="l">
              <a:defRPr sz="4320">
                <a:solidFill>
                  <a:schemeClr val="tx1">
                    <a:tint val="82000"/>
                  </a:schemeClr>
                </a:solidFill>
              </a:defRPr>
            </a:lvl1pPr>
          </a:lstStyle>
          <a:p>
            <a:fld id="{5ADA74B3-1746-4D15-AA37-F1CD22847FB4}" type="datetimeFigureOut">
              <a:rPr lang="en-GB" smtClean="0"/>
              <a:t>05/07/2026</a:t>
            </a:fld>
            <a:endParaRPr lang="en-GB"/>
          </a:p>
        </p:txBody>
      </p:sp>
      <p:sp>
        <p:nvSpPr>
          <p:cNvPr id="5" name="Footer Placeholder 4">
            <a:extLst>
              <a:ext uri="{FF2B5EF4-FFF2-40B4-BE49-F238E27FC236}">
                <a16:creationId xmlns:a16="http://schemas.microsoft.com/office/drawing/2014/main" id="{8481EA19-086A-0B28-73D8-E827376058A7}"/>
              </a:ext>
            </a:extLst>
          </p:cNvPr>
          <p:cNvSpPr>
            <a:spLocks noGrp="1"/>
          </p:cNvSpPr>
          <p:nvPr>
            <p:ph type="ftr" sz="quarter" idx="3"/>
          </p:nvPr>
        </p:nvSpPr>
        <p:spPr>
          <a:xfrm>
            <a:off x="14538960" y="30510482"/>
            <a:ext cx="14813280" cy="1752600"/>
          </a:xfrm>
          <a:prstGeom prst="rect">
            <a:avLst/>
          </a:prstGeom>
        </p:spPr>
        <p:txBody>
          <a:bodyPr vert="horz" lIns="91440" tIns="45720" rIns="91440" bIns="45720" rtlCol="0" anchor="ctr"/>
          <a:lstStyle>
            <a:lvl1pPr algn="ctr">
              <a:defRPr sz="432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9E1366B-5DB0-8F1F-900F-943D990E29CA}"/>
              </a:ext>
            </a:extLst>
          </p:cNvPr>
          <p:cNvSpPr>
            <a:spLocks noGrp="1"/>
          </p:cNvSpPr>
          <p:nvPr>
            <p:ph type="sldNum" sz="quarter" idx="4"/>
          </p:nvPr>
        </p:nvSpPr>
        <p:spPr>
          <a:xfrm>
            <a:off x="30998160" y="30510482"/>
            <a:ext cx="9875520" cy="1752600"/>
          </a:xfrm>
          <a:prstGeom prst="rect">
            <a:avLst/>
          </a:prstGeom>
        </p:spPr>
        <p:txBody>
          <a:bodyPr vert="horz" lIns="91440" tIns="45720" rIns="91440" bIns="45720" rtlCol="0" anchor="ctr"/>
          <a:lstStyle>
            <a:lvl1pPr algn="r">
              <a:defRPr sz="4320">
                <a:solidFill>
                  <a:schemeClr val="tx1">
                    <a:tint val="82000"/>
                  </a:schemeClr>
                </a:solidFill>
              </a:defRPr>
            </a:lvl1pPr>
          </a:lstStyle>
          <a:p>
            <a:fld id="{D2A36292-54F4-420C-A2F8-22794BCFB13D}" type="slidenum">
              <a:rPr lang="en-GB" smtClean="0"/>
              <a:t>‹#›</a:t>
            </a:fld>
            <a:endParaRPr lang="en-GB"/>
          </a:p>
        </p:txBody>
      </p:sp>
    </p:spTree>
    <p:extLst>
      <p:ext uri="{BB962C8B-B14F-4D97-AF65-F5344CB8AC3E}">
        <p14:creationId xmlns:p14="http://schemas.microsoft.com/office/powerpoint/2010/main" val="2818679034"/>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3291840" rtl="0" eaLnBrk="1" latinLnBrk="0" hangingPunct="1">
        <a:lnSpc>
          <a:spcPct val="90000"/>
        </a:lnSpc>
        <a:spcBef>
          <a:spcPct val="0"/>
        </a:spcBef>
        <a:buNone/>
        <a:defRPr sz="15840" kern="1200">
          <a:solidFill>
            <a:schemeClr val="tx1"/>
          </a:solidFill>
          <a:latin typeface="+mj-lt"/>
          <a:ea typeface="+mj-ea"/>
          <a:cs typeface="+mj-cs"/>
        </a:defRPr>
      </a:lvl1pPr>
    </p:titleStyle>
    <p:bodyStyle>
      <a:lvl1pPr marL="822960" indent="-822960" algn="l" defTabSz="3291840" rtl="0" eaLnBrk="1" latinLnBrk="0" hangingPunct="1">
        <a:lnSpc>
          <a:spcPct val="90000"/>
        </a:lnSpc>
        <a:spcBef>
          <a:spcPts val="3600"/>
        </a:spcBef>
        <a:buFont typeface="Arial" panose="020B0604020202020204" pitchFamily="34" charset="0"/>
        <a:buChar char="•"/>
        <a:defRPr sz="10080" kern="1200">
          <a:solidFill>
            <a:schemeClr val="tx1"/>
          </a:solidFill>
          <a:latin typeface="+mn-lt"/>
          <a:ea typeface="+mn-ea"/>
          <a:cs typeface="+mn-cs"/>
        </a:defRPr>
      </a:lvl1pPr>
      <a:lvl2pPr marL="2468880" indent="-822960" algn="l" defTabSz="3291840" rtl="0" eaLnBrk="1" latinLnBrk="0" hangingPunct="1">
        <a:lnSpc>
          <a:spcPct val="90000"/>
        </a:lnSpc>
        <a:spcBef>
          <a:spcPts val="1800"/>
        </a:spcBef>
        <a:buFont typeface="Arial" panose="020B0604020202020204" pitchFamily="34" charset="0"/>
        <a:buChar char="•"/>
        <a:defRPr sz="8640" kern="1200">
          <a:solidFill>
            <a:schemeClr val="tx1"/>
          </a:solidFill>
          <a:latin typeface="+mn-lt"/>
          <a:ea typeface="+mn-ea"/>
          <a:cs typeface="+mn-cs"/>
        </a:defRPr>
      </a:lvl2pPr>
      <a:lvl3pPr marL="4114800" indent="-822960" algn="l" defTabSz="3291840" rtl="0" eaLnBrk="1" latinLnBrk="0" hangingPunct="1">
        <a:lnSpc>
          <a:spcPct val="90000"/>
        </a:lnSpc>
        <a:spcBef>
          <a:spcPts val="1800"/>
        </a:spcBef>
        <a:buFont typeface="Arial" panose="020B0604020202020204" pitchFamily="34" charset="0"/>
        <a:buChar char="•"/>
        <a:defRPr sz="7200" kern="1200">
          <a:solidFill>
            <a:schemeClr val="tx1"/>
          </a:solidFill>
          <a:latin typeface="+mn-lt"/>
          <a:ea typeface="+mn-ea"/>
          <a:cs typeface="+mn-cs"/>
        </a:defRPr>
      </a:lvl3pPr>
      <a:lvl4pPr marL="57607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4pPr>
      <a:lvl5pPr marL="740664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5pPr>
      <a:lvl6pPr marL="905256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6pPr>
      <a:lvl7pPr marL="1069848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7pPr>
      <a:lvl8pPr marL="1234440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8pPr>
      <a:lvl9pPr marL="13990320" indent="-822960" algn="l" defTabSz="3291840" rtl="0" eaLnBrk="1" latinLnBrk="0" hangingPunct="1">
        <a:lnSpc>
          <a:spcPct val="90000"/>
        </a:lnSpc>
        <a:spcBef>
          <a:spcPts val="1800"/>
        </a:spcBef>
        <a:buFont typeface="Arial" panose="020B0604020202020204" pitchFamily="34" charset="0"/>
        <a:buChar char="•"/>
        <a:defRPr sz="6480" kern="1200">
          <a:solidFill>
            <a:schemeClr val="tx1"/>
          </a:solidFill>
          <a:latin typeface="+mn-lt"/>
          <a:ea typeface="+mn-ea"/>
          <a:cs typeface="+mn-cs"/>
        </a:defRPr>
      </a:lvl9pPr>
    </p:bodyStyle>
    <p:otherStyle>
      <a:defPPr>
        <a:defRPr lang="en-US"/>
      </a:defPPr>
      <a:lvl1pPr marL="0" algn="l" defTabSz="3291840" rtl="0" eaLnBrk="1" latinLnBrk="0" hangingPunct="1">
        <a:defRPr sz="6480" kern="1200">
          <a:solidFill>
            <a:schemeClr val="tx1"/>
          </a:solidFill>
          <a:latin typeface="+mn-lt"/>
          <a:ea typeface="+mn-ea"/>
          <a:cs typeface="+mn-cs"/>
        </a:defRPr>
      </a:lvl1pPr>
      <a:lvl2pPr marL="1645920" algn="l" defTabSz="3291840" rtl="0" eaLnBrk="1" latinLnBrk="0" hangingPunct="1">
        <a:defRPr sz="6480" kern="1200">
          <a:solidFill>
            <a:schemeClr val="tx1"/>
          </a:solidFill>
          <a:latin typeface="+mn-lt"/>
          <a:ea typeface="+mn-ea"/>
          <a:cs typeface="+mn-cs"/>
        </a:defRPr>
      </a:lvl2pPr>
      <a:lvl3pPr marL="3291840" algn="l" defTabSz="3291840" rtl="0" eaLnBrk="1" latinLnBrk="0" hangingPunct="1">
        <a:defRPr sz="6480" kern="1200">
          <a:solidFill>
            <a:schemeClr val="tx1"/>
          </a:solidFill>
          <a:latin typeface="+mn-lt"/>
          <a:ea typeface="+mn-ea"/>
          <a:cs typeface="+mn-cs"/>
        </a:defRPr>
      </a:lvl3pPr>
      <a:lvl4pPr marL="4937760" algn="l" defTabSz="3291840" rtl="0" eaLnBrk="1" latinLnBrk="0" hangingPunct="1">
        <a:defRPr sz="6480" kern="1200">
          <a:solidFill>
            <a:schemeClr val="tx1"/>
          </a:solidFill>
          <a:latin typeface="+mn-lt"/>
          <a:ea typeface="+mn-ea"/>
          <a:cs typeface="+mn-cs"/>
        </a:defRPr>
      </a:lvl4pPr>
      <a:lvl5pPr marL="6583680" algn="l" defTabSz="3291840" rtl="0" eaLnBrk="1" latinLnBrk="0" hangingPunct="1">
        <a:defRPr sz="6480" kern="1200">
          <a:solidFill>
            <a:schemeClr val="tx1"/>
          </a:solidFill>
          <a:latin typeface="+mn-lt"/>
          <a:ea typeface="+mn-ea"/>
          <a:cs typeface="+mn-cs"/>
        </a:defRPr>
      </a:lvl5pPr>
      <a:lvl6pPr marL="8229600" algn="l" defTabSz="3291840" rtl="0" eaLnBrk="1" latinLnBrk="0" hangingPunct="1">
        <a:defRPr sz="6480" kern="1200">
          <a:solidFill>
            <a:schemeClr val="tx1"/>
          </a:solidFill>
          <a:latin typeface="+mn-lt"/>
          <a:ea typeface="+mn-ea"/>
          <a:cs typeface="+mn-cs"/>
        </a:defRPr>
      </a:lvl6pPr>
      <a:lvl7pPr marL="9875520" algn="l" defTabSz="3291840" rtl="0" eaLnBrk="1" latinLnBrk="0" hangingPunct="1">
        <a:defRPr sz="6480" kern="1200">
          <a:solidFill>
            <a:schemeClr val="tx1"/>
          </a:solidFill>
          <a:latin typeface="+mn-lt"/>
          <a:ea typeface="+mn-ea"/>
          <a:cs typeface="+mn-cs"/>
        </a:defRPr>
      </a:lvl7pPr>
      <a:lvl8pPr marL="11521440" algn="l" defTabSz="3291840" rtl="0" eaLnBrk="1" latinLnBrk="0" hangingPunct="1">
        <a:defRPr sz="6480" kern="1200">
          <a:solidFill>
            <a:schemeClr val="tx1"/>
          </a:solidFill>
          <a:latin typeface="+mn-lt"/>
          <a:ea typeface="+mn-ea"/>
          <a:cs typeface="+mn-cs"/>
        </a:defRPr>
      </a:lvl8pPr>
      <a:lvl9pPr marL="13167360" algn="l" defTabSz="3291840" rtl="0" eaLnBrk="1" latinLnBrk="0" hangingPunct="1">
        <a:defRPr sz="648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8" Type="http://schemas.openxmlformats.org/officeDocument/2006/relationships/hyperlink" Target="https://www.nwlondonicb.nhs.uk/professionals/clinical-topics/children-and-young-people/asthma-and-respiratory/information-and-resources-schools/asthma-friendly-schools" TargetMode="External"/><Relationship Id="rId3" Type="http://schemas.openxmlformats.org/officeDocument/2006/relationships/image" Target="../media/image10.png"/><Relationship Id="rId7" Type="http://schemas.openxmlformats.org/officeDocument/2006/relationships/hyperlink" Target="https://hts-training.co.uk/asthma-essential-guide/"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allergyuk.org/resources/asthma-child-mortality-report/" TargetMode="External"/><Relationship Id="rId5" Type="http://schemas.openxmlformats.org/officeDocument/2006/relationships/image" Target="../media/image12.png"/><Relationship Id="rId10" Type="http://schemas.openxmlformats.org/officeDocument/2006/relationships/hyperlink" Target="https://media.market.us/asthma-statistics/" TargetMode="External"/><Relationship Id="rId4" Type="http://schemas.openxmlformats.org/officeDocument/2006/relationships/image" Target="../media/image11.png"/><Relationship Id="rId9" Type="http://schemas.openxmlformats.org/officeDocument/2006/relationships/hyperlink" Target="https://www.transformationpartners.nhs.uk/children-and-young-peoples-asthma-fact-shee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652337" y="18621753"/>
            <a:ext cx="40987579" cy="2821408"/>
          </a:xfrm>
        </p:spPr>
        <p:txBody>
          <a:bodyPr>
            <a:noAutofit/>
          </a:bodyPr>
          <a:lstStyle/>
          <a:p>
            <a:pPr algn="l"/>
            <a:br>
              <a:rPr lang="en-GB" sz="3600" b="1" dirty="0">
                <a:effectLst/>
                <a:latin typeface="Arial" panose="020B0604020202020204" pitchFamily="34" charset="0"/>
                <a:ea typeface="Aptos" panose="020B0004020202020204" pitchFamily="34" charset="0"/>
                <a:cs typeface="Arial" panose="020B0604020202020204" pitchFamily="34" charset="0"/>
              </a:rPr>
            </a:br>
            <a:br>
              <a:rPr lang="en-GB" sz="3600" b="1"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Student name : Soni Dhruv</a:t>
            </a:r>
            <a:br>
              <a:rPr lang="en-GB" sz="6000" b="1" dirty="0">
                <a:latin typeface="Arial" panose="020B0604020202020204" pitchFamily="34" charset="0"/>
                <a:cs typeface="Arial" panose="020B0604020202020204" pitchFamily="34" charset="0"/>
              </a:rPr>
            </a:br>
            <a:r>
              <a:rPr lang="en-GB" sz="6000" b="1" dirty="0">
                <a:latin typeface="Arial" panose="020B0604020202020204" pitchFamily="34" charset="0"/>
                <a:cs typeface="Arial" panose="020B0604020202020204" pitchFamily="34" charset="0"/>
              </a:rPr>
              <a:t>Student number : 2521762</a:t>
            </a:r>
            <a:br>
              <a:rPr lang="en-GB" sz="6000" b="1" dirty="0">
                <a:latin typeface="Arial" panose="020B0604020202020204" pitchFamily="34" charset="0"/>
                <a:cs typeface="Arial" panose="020B0604020202020204" pitchFamily="34" charset="0"/>
              </a:rPr>
            </a:br>
            <a:endParaRPr lang="en-GB" sz="60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1103697" y="24496294"/>
            <a:ext cx="40397229" cy="5293895"/>
          </a:xfrm>
        </p:spPr>
        <p:txBody>
          <a:bodyPr>
            <a:normAutofit/>
          </a:bodyPr>
          <a:lstStyle/>
          <a:p>
            <a:pPr marL="571500" indent="-571500" algn="l">
              <a:buFont typeface="Wingdings" panose="05000000000000000000" pitchFamily="2" charset="2"/>
              <a:buChar char="ü"/>
            </a:pPr>
            <a:r>
              <a:rPr lang="en-GB" sz="4400" b="1" dirty="0">
                <a:latin typeface="Arial" panose="020B0604020202020204" pitchFamily="34" charset="0"/>
                <a:cs typeface="Arial" panose="020B0604020202020204" pitchFamily="34" charset="0"/>
              </a:rPr>
              <a:t>Acknowledgement of the use of AI tools</a:t>
            </a:r>
          </a:p>
          <a:p>
            <a:pPr marL="571500" indent="-571500" algn="l">
              <a:buFont typeface="Wingdings" panose="05000000000000000000" pitchFamily="2" charset="2"/>
              <a:buChar char="ü"/>
            </a:pPr>
            <a:r>
              <a:rPr lang="en-GB" sz="4400" dirty="0">
                <a:latin typeface="Arial" panose="020B0604020202020204" pitchFamily="34" charset="0"/>
                <a:cs typeface="Arial" panose="020B0604020202020204" pitchFamily="34"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a:p>
            <a:pPr algn="l"/>
            <a:endParaRPr lang="en-GB" sz="44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0DB5D689-0DBF-6610-F166-1771F1505D35}"/>
              </a:ext>
            </a:extLst>
          </p:cNvPr>
          <p:cNvSpPr txBox="1"/>
          <p:nvPr/>
        </p:nvSpPr>
        <p:spPr>
          <a:xfrm>
            <a:off x="7860632" y="8043589"/>
            <a:ext cx="29036209" cy="9630585"/>
          </a:xfrm>
          <a:prstGeom prst="rect">
            <a:avLst/>
          </a:prstGeom>
          <a:noFill/>
        </p:spPr>
        <p:txBody>
          <a:bodyPr wrap="square" rtlCol="0">
            <a:spAutoFit/>
          </a:bodyPr>
          <a:lstStyle/>
          <a:p>
            <a:r>
              <a:rPr lang="en-GB" sz="7200" b="1" dirty="0">
                <a:latin typeface="Arial" panose="020B0604020202020204" pitchFamily="34" charset="0"/>
                <a:ea typeface="Arial" panose="020B0604020202020204" pitchFamily="34" charset="0"/>
              </a:rPr>
              <a:t>MODULE CODE : LCHS7008</a:t>
            </a:r>
            <a:endParaRPr lang="en-GB" sz="7200" b="1" i="0" u="none" strike="noStrike" dirty="0">
              <a:effectLst/>
              <a:latin typeface="Arial" panose="020B0604020202020204" pitchFamily="34" charset="0"/>
              <a:cs typeface="Arial" panose="020B0604020202020204" pitchFamily="34" charset="0"/>
            </a:endParaRPr>
          </a:p>
          <a:p>
            <a:pPr>
              <a:lnSpc>
                <a:spcPct val="150000"/>
              </a:lnSpc>
            </a:pPr>
            <a:r>
              <a:rPr lang="en-GB" sz="7200" b="1" dirty="0">
                <a:latin typeface="Arial" panose="020B0604020202020204" pitchFamily="34" charset="0"/>
                <a:ea typeface="Arial" panose="020B0604020202020204" pitchFamily="34" charset="0"/>
              </a:rPr>
              <a:t>PROGRAMME: MSC PUBLIC HEALTH AND SOCIAL CARE IN PRACTICE</a:t>
            </a:r>
            <a:endParaRPr lang="en-GB" sz="6000" dirty="0">
              <a:latin typeface="Arial" panose="020B0604020202020204" pitchFamily="34" charset="0"/>
              <a:ea typeface="Arial" panose="020B0604020202020204" pitchFamily="34" charset="0"/>
            </a:endParaRPr>
          </a:p>
          <a:p>
            <a:pPr>
              <a:lnSpc>
                <a:spcPct val="150000"/>
              </a:lnSpc>
            </a:pPr>
            <a:r>
              <a:rPr lang="en-GB" sz="7200" b="1" dirty="0">
                <a:latin typeface="Arial" panose="020B0604020202020204" pitchFamily="34" charset="0"/>
                <a:ea typeface="Arial" panose="020B0604020202020204" pitchFamily="34" charset="0"/>
              </a:rPr>
              <a:t>MODULE: PRACTICE-BASED RESEARCH</a:t>
            </a:r>
          </a:p>
          <a:p>
            <a:pPr>
              <a:lnSpc>
                <a:spcPct val="150000"/>
              </a:lnSpc>
            </a:pPr>
            <a:r>
              <a:rPr lang="en-GB" sz="7200" b="1" dirty="0">
                <a:latin typeface="Arial" panose="020B0604020202020204" pitchFamily="34" charset="0"/>
                <a:ea typeface="Arial" panose="020B0604020202020204" pitchFamily="34" charset="0"/>
              </a:rPr>
              <a:t>ASSIGNMENT TITLE: COMPONENT 1 POSTER PRESENTATION</a:t>
            </a:r>
          </a:p>
          <a:p>
            <a:pPr>
              <a:lnSpc>
                <a:spcPct val="150000"/>
              </a:lnSpc>
            </a:pPr>
            <a:r>
              <a:rPr lang="en-GB" sz="7200" b="1" dirty="0">
                <a:latin typeface="Arial" panose="020B0604020202020204" pitchFamily="34" charset="0"/>
                <a:ea typeface="Arial" panose="020B0604020202020204" pitchFamily="34" charset="0"/>
              </a:rPr>
              <a:t>LECTURER : </a:t>
            </a:r>
            <a:r>
              <a:rPr lang="en-IN" sz="7200" b="1" dirty="0">
                <a:latin typeface="Arial" panose="020B0604020202020204" pitchFamily="34" charset="0"/>
                <a:cs typeface="Arial" panose="020B0604020202020204" pitchFamily="34" charset="0"/>
              </a:rPr>
              <a:t>OLUWADAMILOLA TAYO </a:t>
            </a:r>
            <a:endParaRPr lang="en-GB" sz="7200" b="1" dirty="0">
              <a:latin typeface="Arial" panose="020B0604020202020204" pitchFamily="34" charset="0"/>
              <a:ea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3697" y="442278"/>
            <a:ext cx="15706028" cy="6282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E6EDE4D7-E5DB-5854-2C54-58DE17CBAE7C}"/>
              </a:ext>
            </a:extLst>
          </p:cNvPr>
          <p:cNvSpPr>
            <a:spLocks noGrp="1"/>
          </p:cNvSpPr>
          <p:nvPr>
            <p:ph type="body" sz="quarter" idx="10"/>
          </p:nvPr>
        </p:nvSpPr>
        <p:spPr>
          <a:xfrm>
            <a:off x="403986" y="5887278"/>
            <a:ext cx="10056813" cy="3231632"/>
          </a:xfrm>
        </p:spPr>
        <p:txBody>
          <a:bodyPr/>
          <a:lstStyle/>
          <a:p>
            <a:pPr marL="571500" lvl="0" indent="-571500" algn="just">
              <a:buFont typeface="Wingdings" panose="05000000000000000000" pitchFamily="2" charset="2"/>
              <a:buChar char="Ø"/>
            </a:pPr>
            <a:r>
              <a:rPr lang="en-GB" sz="3600" dirty="0">
                <a:latin typeface="Arial" panose="020B0604020202020204" pitchFamily="34" charset="0"/>
                <a:cs typeface="Arial" panose="020B0604020202020204" pitchFamily="34" charset="0"/>
              </a:rPr>
              <a:t>Young people and adolescents face significant challenges in managing asthma due to increasing independence, changing social environment along with varying levels of health literacy. </a:t>
            </a:r>
          </a:p>
        </p:txBody>
      </p:sp>
      <p:sp>
        <p:nvSpPr>
          <p:cNvPr id="3" name="Text Placeholder 2">
            <a:extLst>
              <a:ext uri="{FF2B5EF4-FFF2-40B4-BE49-F238E27FC236}">
                <a16:creationId xmlns:a16="http://schemas.microsoft.com/office/drawing/2014/main" id="{C8B703ED-7BE7-AD1D-5C76-349AC66245A2}"/>
              </a:ext>
            </a:extLst>
          </p:cNvPr>
          <p:cNvSpPr>
            <a:spLocks noGrp="1"/>
          </p:cNvSpPr>
          <p:nvPr>
            <p:ph type="body" sz="quarter" idx="11"/>
          </p:nvPr>
        </p:nvSpPr>
        <p:spPr>
          <a:xfrm>
            <a:off x="477827" y="4674099"/>
            <a:ext cx="10048875" cy="800211"/>
          </a:xfrm>
        </p:spPr>
        <p:txBody>
          <a:bodyPr/>
          <a:lstStyle/>
          <a:p>
            <a:r>
              <a:rPr lang="en-GB" sz="4000" dirty="0">
                <a:latin typeface="Arial" panose="020B0604020202020204" pitchFamily="34" charset="0"/>
                <a:cs typeface="Arial" panose="020B0604020202020204" pitchFamily="34" charset="0"/>
              </a:rPr>
              <a:t>Introduction </a:t>
            </a:r>
          </a:p>
        </p:txBody>
      </p:sp>
      <p:sp>
        <p:nvSpPr>
          <p:cNvPr id="4" name="Text Placeholder 3">
            <a:extLst>
              <a:ext uri="{FF2B5EF4-FFF2-40B4-BE49-F238E27FC236}">
                <a16:creationId xmlns:a16="http://schemas.microsoft.com/office/drawing/2014/main" id="{445A24BA-23D0-389B-9C96-39883BA95D24}"/>
              </a:ext>
            </a:extLst>
          </p:cNvPr>
          <p:cNvSpPr>
            <a:spLocks noGrp="1"/>
          </p:cNvSpPr>
          <p:nvPr>
            <p:ph type="body" sz="quarter" idx="20"/>
          </p:nvPr>
        </p:nvSpPr>
        <p:spPr>
          <a:xfrm>
            <a:off x="331279" y="9174767"/>
            <a:ext cx="10038660" cy="800211"/>
          </a:xfrm>
        </p:spPr>
        <p:txBody>
          <a:bodyPr/>
          <a:lstStyle/>
          <a:p>
            <a:r>
              <a:rPr lang="en-GB" sz="4000" dirty="0">
                <a:solidFill>
                  <a:prstClr val="black"/>
                </a:solidFill>
                <a:latin typeface="Arial" panose="020B0604020202020204" pitchFamily="34" charset="0"/>
                <a:cs typeface="Arial" panose="020B0604020202020204" pitchFamily="34" charset="0"/>
              </a:rPr>
              <a:t>Background</a:t>
            </a:r>
            <a:endParaRPr lang="en-GB" sz="4000" dirty="0">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925EA422-02CF-EC85-AE1E-9F501EE4E390}"/>
              </a:ext>
            </a:extLst>
          </p:cNvPr>
          <p:cNvSpPr>
            <a:spLocks noGrp="1"/>
          </p:cNvSpPr>
          <p:nvPr>
            <p:ph type="body" sz="quarter" idx="21"/>
          </p:nvPr>
        </p:nvSpPr>
        <p:spPr>
          <a:xfrm>
            <a:off x="11488046" y="5535865"/>
            <a:ext cx="10048874" cy="5804644"/>
          </a:xfrm>
        </p:spPr>
        <p:txBody>
          <a:bodyPr/>
          <a:lstStyle/>
          <a:p>
            <a:pPr marL="457200" lvl="0" indent="-457200" algn="just">
              <a:buFont typeface="Wingdings" panose="05000000000000000000" pitchFamily="2" charset="2"/>
              <a:buChar char="Ø"/>
            </a:pPr>
            <a:r>
              <a:rPr lang="en-GB" sz="2800" dirty="0">
                <a:latin typeface="Arial" panose="020B0604020202020204" pitchFamily="34" charset="0"/>
                <a:cs typeface="Arial" panose="020B0604020202020204" pitchFamily="34" charset="0"/>
              </a:rPr>
              <a:t>The study of Rutter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(2024) outlined that childhood asthma was positively associated with external factors like pollution and heavy traffic along with internal factors including regular fast-food consumption. </a:t>
            </a:r>
          </a:p>
          <a:p>
            <a:pPr marL="457200" lvl="0" indent="-457200" algn="just">
              <a:buFont typeface="Wingdings" panose="05000000000000000000" pitchFamily="2" charset="2"/>
              <a:buChar char="Ø"/>
            </a:pPr>
            <a:r>
              <a:rPr lang="en-GB" sz="2800" dirty="0">
                <a:latin typeface="Arial" panose="020B0604020202020204" pitchFamily="34" charset="0"/>
                <a:cs typeface="Arial" panose="020B0604020202020204" pitchFamily="34" charset="0"/>
              </a:rPr>
              <a:t>In contrast, the view of Zhou and Tang (2025) highlighted that family history of asthma, obesity, parental smoking, fast food, and premature birth are the key risk factors of asthma among young people.</a:t>
            </a:r>
          </a:p>
          <a:p>
            <a:pPr marL="457200" lvl="0" indent="-457200" algn="just">
              <a:buFont typeface="Wingdings" panose="05000000000000000000" pitchFamily="2" charset="2"/>
              <a:buChar char="Ø"/>
            </a:pPr>
            <a:r>
              <a:rPr lang="en-GB" sz="2800" dirty="0">
                <a:latin typeface="Arial" panose="020B0604020202020204" pitchFamily="34" charset="0"/>
                <a:cs typeface="Arial" panose="020B0604020202020204" pitchFamily="34" charset="0"/>
              </a:rPr>
              <a:t>In contrast, Simms-Williams </a:t>
            </a:r>
            <a:r>
              <a:rPr lang="en-GB" sz="2800" i="1" dirty="0">
                <a:latin typeface="Arial" panose="020B0604020202020204" pitchFamily="34" charset="0"/>
                <a:cs typeface="Arial" panose="020B0604020202020204" pitchFamily="34" charset="0"/>
              </a:rPr>
              <a:t>et al. </a:t>
            </a:r>
            <a:r>
              <a:rPr lang="en-GB" sz="2800" dirty="0">
                <a:latin typeface="Arial" panose="020B0604020202020204" pitchFamily="34" charset="0"/>
                <a:cs typeface="Arial" panose="020B0604020202020204" pitchFamily="34" charset="0"/>
              </a:rPr>
              <a:t>(2024) have argued that genetic predisposition and early life exposures have been implicated in causing risks of asthma exacerbations in 40%–50% of children.</a:t>
            </a:r>
            <a:endParaRPr lang="en-GB" sz="2800" kern="100" dirty="0">
              <a:solidFill>
                <a:srgbClr val="FF0000"/>
              </a:solidFill>
              <a:latin typeface="Arial" panose="020B0604020202020204" pitchFamily="34" charset="0"/>
              <a:ea typeface="Aptos" panose="020B0004020202020204" pitchFamily="34" charset="0"/>
              <a:cs typeface="Arial" panose="020B0604020202020204" pitchFamily="34" charset="0"/>
            </a:endParaRPr>
          </a:p>
        </p:txBody>
      </p:sp>
      <p:sp>
        <p:nvSpPr>
          <p:cNvPr id="6" name="Text Placeholder 5">
            <a:extLst>
              <a:ext uri="{FF2B5EF4-FFF2-40B4-BE49-F238E27FC236}">
                <a16:creationId xmlns:a16="http://schemas.microsoft.com/office/drawing/2014/main" id="{17D374F2-DF33-39C4-AE9E-EC19FF534CA6}"/>
              </a:ext>
            </a:extLst>
          </p:cNvPr>
          <p:cNvSpPr>
            <a:spLocks noGrp="1"/>
          </p:cNvSpPr>
          <p:nvPr>
            <p:ph type="body" sz="quarter" idx="22"/>
          </p:nvPr>
        </p:nvSpPr>
        <p:spPr>
          <a:xfrm>
            <a:off x="11428411" y="4674099"/>
            <a:ext cx="10048875" cy="861766"/>
          </a:xfrm>
        </p:spPr>
        <p:txBody>
          <a:bodyPr/>
          <a:lstStyle/>
          <a:p>
            <a:pPr lvl="0"/>
            <a:r>
              <a:rPr lang="en-GB" sz="4400" dirty="0">
                <a:solidFill>
                  <a:prstClr val="black"/>
                </a:solidFill>
                <a:latin typeface="Arial" panose="020B0604020202020204" pitchFamily="34" charset="0"/>
                <a:cs typeface="Arial" panose="020B0604020202020204" pitchFamily="34" charset="0"/>
              </a:rPr>
              <a:t>Literature Review</a:t>
            </a:r>
            <a:endParaRPr lang="en-GB" sz="4400" b="0" dirty="0">
              <a:solidFill>
                <a:prstClr val="black"/>
              </a:solidFill>
              <a:latin typeface="Arial" panose="020B0604020202020204" pitchFamily="34" charset="0"/>
              <a:cs typeface="Arial" panose="020B0604020202020204" pitchFamily="34" charset="0"/>
            </a:endParaRPr>
          </a:p>
        </p:txBody>
      </p:sp>
      <p:sp>
        <p:nvSpPr>
          <p:cNvPr id="8"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22457731" y="13327778"/>
            <a:ext cx="9819092" cy="10919904"/>
          </a:xfrm>
        </p:spPr>
        <p:txBody>
          <a:bodyPr/>
          <a:lstStyle/>
          <a:p>
            <a:r>
              <a:rPr lang="en-GB" sz="3200" dirty="0">
                <a:latin typeface="Arial" panose="020B0604020202020204" pitchFamily="34" charset="0"/>
                <a:cs typeface="Arial" panose="020B0604020202020204" pitchFamily="34" charset="0"/>
              </a:rPr>
              <a:t>Rationale</a:t>
            </a:r>
          </a:p>
          <a:p>
            <a:pPr marL="571500" indent="-571500" algn="just">
              <a:buFont typeface="Wingdings" panose="05000000000000000000" pitchFamily="2" charset="2"/>
              <a:buChar char="Ø"/>
            </a:pPr>
            <a:r>
              <a:rPr lang="en-GB" sz="3200" b="0" u="none" dirty="0">
                <a:latin typeface="Arial" panose="020B0604020202020204" pitchFamily="34" charset="0"/>
                <a:cs typeface="Arial" panose="020B0604020202020204" pitchFamily="34" charset="0"/>
              </a:rPr>
              <a:t>The integration of School asthma programmes is growing in UK educational institutions for children, providing opportunities for supporting self-management education and social networking (</a:t>
            </a:r>
            <a:r>
              <a:rPr lang="en-GB" sz="3200" b="0" u="none" dirty="0" err="1">
                <a:latin typeface="Arial" panose="020B0604020202020204" pitchFamily="34" charset="0"/>
                <a:cs typeface="Arial" panose="020B0604020202020204" pitchFamily="34" charset="0"/>
              </a:rPr>
              <a:t>Ramdzan</a:t>
            </a:r>
            <a:r>
              <a:rPr lang="en-GB" sz="3200" b="0" u="none" dirty="0">
                <a:latin typeface="Arial" panose="020B0604020202020204" pitchFamily="34" charset="0"/>
                <a:cs typeface="Arial" panose="020B0604020202020204" pitchFamily="34" charset="0"/>
              </a:rPr>
              <a:t> et al. 2022). </a:t>
            </a:r>
          </a:p>
          <a:p>
            <a:pPr marL="571500" indent="-571500" algn="just">
              <a:buFont typeface="Wingdings" panose="05000000000000000000" pitchFamily="2" charset="2"/>
              <a:buChar char="Ø"/>
            </a:pPr>
            <a:r>
              <a:rPr lang="en-GB" sz="3200" b="0" u="none" dirty="0">
                <a:latin typeface="Arial" panose="020B0604020202020204" pitchFamily="34" charset="0"/>
                <a:cs typeface="Arial" panose="020B0604020202020204" pitchFamily="34" charset="0"/>
              </a:rPr>
              <a:t>Despite advancement in school interventions and treatment, the asthma control and outcome are varied due to lack of participation, accessibility, and awareness of the health issues among children. </a:t>
            </a:r>
          </a:p>
          <a:p>
            <a:pPr marL="571500" indent="-571500" algn="just">
              <a:buFont typeface="Wingdings" panose="05000000000000000000" pitchFamily="2" charset="2"/>
              <a:buChar char="Ø"/>
            </a:pPr>
            <a:r>
              <a:rPr lang="en-GB" sz="3200" b="0" u="none" dirty="0">
                <a:latin typeface="Arial" panose="020B0604020202020204" pitchFamily="34" charset="0"/>
                <a:cs typeface="Arial" panose="020B0604020202020204" pitchFamily="34" charset="0"/>
              </a:rPr>
              <a:t>The implementation of the routine practice and School-based programmes for asthma have efficiency in reaching a wider school population through offering tailored interventions and meeting personal goals (</a:t>
            </a:r>
            <a:r>
              <a:rPr lang="en-GB" sz="3200" b="0" u="none" dirty="0" err="1">
                <a:latin typeface="Arial" panose="020B0604020202020204" pitchFamily="34" charset="0"/>
                <a:cs typeface="Arial" panose="020B0604020202020204" pitchFamily="34" charset="0"/>
              </a:rPr>
              <a:t>Tydeman</a:t>
            </a:r>
            <a:r>
              <a:rPr lang="en-GB" sz="3200" b="0" u="none" dirty="0">
                <a:latin typeface="Arial" panose="020B0604020202020204" pitchFamily="34" charset="0"/>
                <a:cs typeface="Arial" panose="020B0604020202020204" pitchFamily="34" charset="0"/>
              </a:rPr>
              <a:t> et al., 2023). </a:t>
            </a:r>
          </a:p>
          <a:p>
            <a:pPr marL="571500" indent="-571500" algn="just">
              <a:buFont typeface="Wingdings" panose="05000000000000000000" pitchFamily="2" charset="2"/>
              <a:buChar char="Ø"/>
            </a:pPr>
            <a:r>
              <a:rPr lang="en-GB" sz="3200" b="0" u="none" dirty="0">
                <a:latin typeface="Arial" panose="020B0604020202020204" pitchFamily="34" charset="0"/>
                <a:cs typeface="Arial" panose="020B0604020202020204" pitchFamily="34" charset="0"/>
              </a:rPr>
              <a:t>Asthma Friendly Schools (AFS) programs are set in UK schools for clear, effective partnership arrangements between the education councils for managing asthma in secondary schools (NHS, 2026).</a:t>
            </a:r>
          </a:p>
        </p:txBody>
      </p:sp>
      <p:sp>
        <p:nvSpPr>
          <p:cNvPr id="10" name="Text Placeholder 9">
            <a:extLst>
              <a:ext uri="{FF2B5EF4-FFF2-40B4-BE49-F238E27FC236}">
                <a16:creationId xmlns:a16="http://schemas.microsoft.com/office/drawing/2014/main" id="{5BB92EB9-4C7E-3A15-04B6-67A9C82BD3DD}"/>
              </a:ext>
            </a:extLst>
          </p:cNvPr>
          <p:cNvSpPr>
            <a:spLocks noGrp="1"/>
          </p:cNvSpPr>
          <p:nvPr>
            <p:ph type="body" sz="quarter" idx="26"/>
          </p:nvPr>
        </p:nvSpPr>
        <p:spPr>
          <a:xfrm>
            <a:off x="22655027" y="24796971"/>
            <a:ext cx="9819092" cy="6327864"/>
          </a:xfrm>
        </p:spPr>
        <p:txBody>
          <a:bodyPr/>
          <a:lstStyle/>
          <a:p>
            <a:pPr marL="571500" indent="-571500" algn="just">
              <a:buFont typeface="Wingdings" panose="05000000000000000000" pitchFamily="2" charset="2"/>
              <a:buChar char="q"/>
            </a:pPr>
            <a:r>
              <a:rPr lang="en-GB" sz="4200" b="1" i="1" u="sng" dirty="0">
                <a:latin typeface="Arial" panose="020B0604020202020204" pitchFamily="34" charset="0"/>
                <a:cs typeface="Arial" panose="020B0604020202020204" pitchFamily="34" charset="0"/>
              </a:rPr>
              <a:t>Objectives </a:t>
            </a:r>
            <a:endParaRPr lang="en-GB" sz="4200" u="sng" dirty="0">
              <a:latin typeface="Arial" panose="020B0604020202020204" pitchFamily="34" charset="0"/>
              <a:cs typeface="Arial" panose="020B0604020202020204" pitchFamily="34" charset="0"/>
            </a:endParaRPr>
          </a:p>
          <a:p>
            <a:pPr marL="571500" lvl="0" indent="-571500" algn="just">
              <a:buFont typeface="Arial" panose="020B0604020202020204" pitchFamily="34" charset="0"/>
              <a:buChar char="•"/>
            </a:pPr>
            <a:r>
              <a:rPr lang="en-GB" sz="3200" dirty="0">
                <a:latin typeface="Arial" panose="020B0604020202020204" pitchFamily="34" charset="0"/>
                <a:cs typeface="Arial" panose="020B0604020202020204" pitchFamily="34" charset="0"/>
              </a:rPr>
              <a:t>To define the growing concerns and prevalence of Asthma among adolescent and its impact on the overall health outcome </a:t>
            </a:r>
          </a:p>
          <a:p>
            <a:pPr marL="571500" lvl="0" indent="-571500" algn="just">
              <a:buFont typeface="Arial" panose="020B0604020202020204" pitchFamily="34" charset="0"/>
              <a:buChar char="•"/>
            </a:pPr>
            <a:r>
              <a:rPr lang="en-GB" sz="3200" dirty="0">
                <a:latin typeface="Arial" panose="020B0604020202020204" pitchFamily="34" charset="0"/>
                <a:cs typeface="Arial" panose="020B0604020202020204" pitchFamily="34" charset="0"/>
              </a:rPr>
              <a:t>To evaluate the challenges linked with poor asthma management among adolescents due to risk factors such as socioeconomic deprivation, poor awareness, and childhood obesity.</a:t>
            </a:r>
          </a:p>
          <a:p>
            <a:pPr marL="571500" lvl="0" indent="-571500" algn="just">
              <a:buFont typeface="Arial" panose="020B0604020202020204" pitchFamily="34" charset="0"/>
              <a:buChar char="•"/>
            </a:pPr>
            <a:r>
              <a:rPr lang="en-GB" sz="3200" dirty="0">
                <a:latin typeface="Arial" panose="020B0604020202020204" pitchFamily="34" charset="0"/>
                <a:cs typeface="Arial" panose="020B0604020202020204" pitchFamily="34" charset="0"/>
              </a:rPr>
              <a:t>To develop strategic recommendations of School-Based Interventions in improving asthma management among UK adolescents. </a:t>
            </a:r>
          </a:p>
        </p:txBody>
      </p:sp>
      <p:sp>
        <p:nvSpPr>
          <p:cNvPr id="11" name="Text Placeholder 10">
            <a:extLst>
              <a:ext uri="{FF2B5EF4-FFF2-40B4-BE49-F238E27FC236}">
                <a16:creationId xmlns:a16="http://schemas.microsoft.com/office/drawing/2014/main" id="{E623E73B-A818-ECAD-449D-B4BA29C89431}"/>
              </a:ext>
            </a:extLst>
          </p:cNvPr>
          <p:cNvSpPr>
            <a:spLocks noGrp="1"/>
          </p:cNvSpPr>
          <p:nvPr>
            <p:ph type="body" sz="quarter" idx="27"/>
          </p:nvPr>
        </p:nvSpPr>
        <p:spPr>
          <a:xfrm>
            <a:off x="11161162" y="26217876"/>
            <a:ext cx="10047018" cy="861766"/>
          </a:xfrm>
        </p:spPr>
        <p:txBody>
          <a:bodyPr/>
          <a:lstStyle/>
          <a:p>
            <a:r>
              <a:rPr lang="en-GB" sz="4400" dirty="0">
                <a:latin typeface="Arial" panose="020B0604020202020204" pitchFamily="34" charset="0"/>
                <a:cs typeface="Arial" panose="020B0604020202020204" pitchFamily="34" charset="0"/>
              </a:rPr>
              <a:t>Research Impact</a:t>
            </a:r>
          </a:p>
        </p:txBody>
      </p:sp>
      <p:sp>
        <p:nvSpPr>
          <p:cNvPr id="12" name="Text Placeholder 11">
            <a:extLst>
              <a:ext uri="{FF2B5EF4-FFF2-40B4-BE49-F238E27FC236}">
                <a16:creationId xmlns:a16="http://schemas.microsoft.com/office/drawing/2014/main" id="{0FD3AFCE-81A9-6CA3-7186-12D9C355F948}"/>
              </a:ext>
            </a:extLst>
          </p:cNvPr>
          <p:cNvSpPr>
            <a:spLocks noGrp="1"/>
          </p:cNvSpPr>
          <p:nvPr>
            <p:ph type="body" sz="quarter" idx="28"/>
          </p:nvPr>
        </p:nvSpPr>
        <p:spPr>
          <a:xfrm>
            <a:off x="11425236" y="27422850"/>
            <a:ext cx="10052050" cy="4007229"/>
          </a:xfrm>
        </p:spPr>
        <p:txBody>
          <a:bodyPr/>
          <a:lstStyle/>
          <a:p>
            <a:pPr marL="571500" lvl="0" indent="-571500" algn="just">
              <a:buFont typeface="Wingdings" panose="05000000000000000000" pitchFamily="2" charset="2"/>
              <a:buChar char="Ø"/>
            </a:pPr>
            <a:r>
              <a:rPr lang="en-GB" sz="3200" dirty="0">
                <a:latin typeface="Arial" panose="020B0604020202020204" pitchFamily="34" charset="0"/>
                <a:cs typeface="Arial" panose="020B0604020202020204" pitchFamily="34" charset="0"/>
              </a:rPr>
              <a:t>The current research will have the potential for significant contribution to adolescent health, public health policy and educational practices. </a:t>
            </a:r>
          </a:p>
          <a:p>
            <a:pPr marL="571500" lvl="0" indent="-571500" algn="just">
              <a:buFont typeface="Wingdings" panose="05000000000000000000" pitchFamily="2" charset="2"/>
              <a:buChar char="Ø"/>
            </a:pPr>
            <a:r>
              <a:rPr lang="en-GB" sz="3200" dirty="0" err="1">
                <a:latin typeface="Arial" panose="020B0604020202020204" pitchFamily="34" charset="0"/>
                <a:cs typeface="Arial" panose="020B0604020202020204" pitchFamily="34" charset="0"/>
              </a:rPr>
              <a:t>García</a:t>
            </a:r>
            <a:r>
              <a:rPr lang="en-GB" sz="3200" dirty="0">
                <a:latin typeface="Arial" panose="020B0604020202020204" pitchFamily="34" charset="0"/>
                <a:cs typeface="Arial" panose="020B0604020202020204" pitchFamily="34" charset="0"/>
              </a:rPr>
              <a:t>-Marcos</a:t>
            </a:r>
            <a:r>
              <a:rPr lang="en-GB" sz="3200" i="1" dirty="0">
                <a:latin typeface="Arial" panose="020B0604020202020204" pitchFamily="34" charset="0"/>
                <a:cs typeface="Arial" panose="020B0604020202020204" pitchFamily="34" charset="0"/>
              </a:rPr>
              <a:t> et al. </a:t>
            </a:r>
            <a:r>
              <a:rPr lang="en-GB" sz="3200" dirty="0">
                <a:latin typeface="Arial" panose="020B0604020202020204" pitchFamily="34" charset="0"/>
                <a:cs typeface="Arial" panose="020B0604020202020204" pitchFamily="34" charset="0"/>
              </a:rPr>
              <a:t>(2023) have defined that poor asthma control is a major concern among adolescents that accounts for 55·4%, outlining the significance of asthma management.   </a:t>
            </a:r>
          </a:p>
        </p:txBody>
      </p:sp>
      <p:sp>
        <p:nvSpPr>
          <p:cNvPr id="14" name="Text Placeholder 13">
            <a:extLst>
              <a:ext uri="{FF2B5EF4-FFF2-40B4-BE49-F238E27FC236}">
                <a16:creationId xmlns:a16="http://schemas.microsoft.com/office/drawing/2014/main" id="{8395DBAE-1E0F-ECA9-8171-467D8728A3ED}"/>
              </a:ext>
            </a:extLst>
          </p:cNvPr>
          <p:cNvSpPr>
            <a:spLocks noGrp="1"/>
          </p:cNvSpPr>
          <p:nvPr>
            <p:ph type="body" sz="quarter" idx="30"/>
          </p:nvPr>
        </p:nvSpPr>
        <p:spPr>
          <a:xfrm>
            <a:off x="33743581" y="4674095"/>
            <a:ext cx="9494475" cy="3514786"/>
          </a:xfrm>
        </p:spPr>
        <p:txBody>
          <a:bodyPr/>
          <a:lstStyle/>
          <a:p>
            <a:pPr algn="ctr"/>
            <a:r>
              <a:rPr lang="en-US" sz="3200" b="1" dirty="0">
                <a:latin typeface="Arial" panose="020B0604020202020204" pitchFamily="34" charset="0"/>
                <a:cs typeface="Arial" panose="020B0604020202020204" pitchFamily="34" charset="0"/>
              </a:rPr>
              <a:t>Conclusion</a:t>
            </a:r>
            <a:r>
              <a:rPr lang="en-US" sz="3200" dirty="0">
                <a:latin typeface="Arial" panose="020B0604020202020204" pitchFamily="34" charset="0"/>
                <a:cs typeface="Arial" panose="020B0604020202020204" pitchFamily="34" charset="0"/>
              </a:rPr>
              <a:t> </a:t>
            </a:r>
          </a:p>
          <a:p>
            <a:pPr marL="571500" indent="-571500" algn="just">
              <a:buFont typeface="Wingdings" panose="05000000000000000000" pitchFamily="2" charset="2"/>
              <a:buChar char="Ø"/>
            </a:pPr>
            <a:r>
              <a:rPr lang="en-GB" sz="3200" dirty="0">
                <a:latin typeface="Arial" panose="020B0604020202020204" pitchFamily="34" charset="0"/>
                <a:cs typeface="Arial" panose="020B0604020202020204" pitchFamily="34" charset="0"/>
              </a:rPr>
              <a:t>The study may provide evidence on ways that school based on asthma management and interventions are enhancing asthma knowledge, self-management behaviour and medication adherence. </a:t>
            </a:r>
          </a:p>
        </p:txBody>
      </p:sp>
      <p:sp>
        <p:nvSpPr>
          <p:cNvPr id="15" name="Text Placeholder 14">
            <a:extLst>
              <a:ext uri="{FF2B5EF4-FFF2-40B4-BE49-F238E27FC236}">
                <a16:creationId xmlns:a16="http://schemas.microsoft.com/office/drawing/2014/main" id="{A70C907E-7905-7BDC-E66E-90047768310D}"/>
              </a:ext>
            </a:extLst>
          </p:cNvPr>
          <p:cNvSpPr>
            <a:spLocks noGrp="1"/>
          </p:cNvSpPr>
          <p:nvPr>
            <p:ph type="body" sz="quarter" idx="96"/>
          </p:nvPr>
        </p:nvSpPr>
        <p:spPr>
          <a:xfrm>
            <a:off x="379344" y="10090874"/>
            <a:ext cx="10038659" cy="5484556"/>
          </a:xfrm>
        </p:spPr>
        <p:txBody>
          <a:bodyPr/>
          <a:lstStyle/>
          <a:p>
            <a:pPr marL="571500" lvl="0" indent="-571500" algn="just">
              <a:buFont typeface="Wingdings" panose="05000000000000000000" pitchFamily="2" charset="2"/>
              <a:buChar char="Ø"/>
            </a:pPr>
            <a:r>
              <a:rPr lang="en-GB" sz="3200" dirty="0">
                <a:latin typeface="Arial" panose="020B0604020202020204" pitchFamily="34" charset="0"/>
                <a:cs typeface="Arial" panose="020B0604020202020204" pitchFamily="34" charset="0"/>
              </a:rPr>
              <a:t>1 in every 100 children in England are affected by asthma that is around 3 in every London classroom and is considered a common long-term radical conduction affecting young people (</a:t>
            </a:r>
            <a:r>
              <a:rPr lang="en-GB" sz="3200" dirty="0" err="1">
                <a:latin typeface="Arial" panose="020B0604020202020204" pitchFamily="34" charset="0"/>
                <a:cs typeface="Arial" panose="020B0604020202020204" pitchFamily="34" charset="0"/>
              </a:rPr>
              <a:t>Transformationpartners</a:t>
            </a:r>
            <a:r>
              <a:rPr lang="en-GB" sz="3200" dirty="0">
                <a:latin typeface="Arial" panose="020B0604020202020204" pitchFamily="34" charset="0"/>
                <a:cs typeface="Arial" panose="020B0604020202020204" pitchFamily="34" charset="0"/>
              </a:rPr>
              <a:t>, 2023).</a:t>
            </a:r>
          </a:p>
          <a:p>
            <a:pPr marL="571500" lvl="0" indent="-571500" algn="just">
              <a:buFont typeface="Wingdings" panose="05000000000000000000" pitchFamily="2" charset="2"/>
              <a:buChar char="Ø"/>
            </a:pPr>
            <a:r>
              <a:rPr lang="en-GB" sz="3200" dirty="0">
                <a:latin typeface="Arial" panose="020B0604020202020204" pitchFamily="34" charset="0"/>
                <a:cs typeface="Arial" panose="020B0604020202020204" pitchFamily="34" charset="0"/>
              </a:rPr>
              <a:t>The prevalence of paediatric and childhood asthma in the UK was recorded at 6.5% along with mild asthma rates at 72.5%, that are managed through drug therapy (</a:t>
            </a:r>
            <a:r>
              <a:rPr lang="en-GB" sz="3200" dirty="0" err="1">
                <a:latin typeface="Arial" panose="020B0604020202020204" pitchFamily="34" charset="0"/>
                <a:cs typeface="Arial" panose="020B0604020202020204" pitchFamily="34" charset="0"/>
              </a:rPr>
              <a:t>Gouia</a:t>
            </a: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et al.,</a:t>
            </a:r>
            <a:r>
              <a:rPr lang="en-GB" sz="3200" dirty="0">
                <a:latin typeface="Arial" panose="020B0604020202020204" pitchFamily="34" charset="0"/>
                <a:cs typeface="Arial" panose="020B0604020202020204" pitchFamily="34" charset="0"/>
              </a:rPr>
              <a:t> 2024). </a:t>
            </a:r>
          </a:p>
        </p:txBody>
      </p:sp>
      <p:sp>
        <p:nvSpPr>
          <p:cNvPr id="18" name="Text Placeholder 17">
            <a:extLst>
              <a:ext uri="{FF2B5EF4-FFF2-40B4-BE49-F238E27FC236}">
                <a16:creationId xmlns:a16="http://schemas.microsoft.com/office/drawing/2014/main" id="{9D21321E-1878-CD40-4AA6-3764E797EE11}"/>
              </a:ext>
            </a:extLst>
          </p:cNvPr>
          <p:cNvSpPr>
            <a:spLocks noGrp="1"/>
          </p:cNvSpPr>
          <p:nvPr>
            <p:ph type="body" sz="quarter" idx="153"/>
          </p:nvPr>
        </p:nvSpPr>
        <p:spPr>
          <a:xfrm>
            <a:off x="512998" y="229448"/>
            <a:ext cx="41790033" cy="3785652"/>
          </a:xfrm>
        </p:spPr>
        <p:txBody>
          <a:bodyPr/>
          <a:lstStyle/>
          <a:p>
            <a:r>
              <a:rPr lang="en-GB" sz="8000" dirty="0">
                <a:latin typeface="Times New Roman" panose="02020603050405020304" pitchFamily="18" charset="0"/>
                <a:cs typeface="Times New Roman" panose="02020603050405020304" pitchFamily="18" charset="0"/>
              </a:rPr>
              <a:t>THE EFFECTIVENESS OF SCHOOL-BASED INTERVENTIONS IN IMPROVING ASTHMA MANAGEMENT AMONG UK ADOLESCENTS</a:t>
            </a:r>
          </a:p>
        </p:txBody>
      </p:sp>
      <p:sp>
        <p:nvSpPr>
          <p:cNvPr id="19" name="TextBox 18">
            <a:extLst>
              <a:ext uri="{FF2B5EF4-FFF2-40B4-BE49-F238E27FC236}">
                <a16:creationId xmlns:a16="http://schemas.microsoft.com/office/drawing/2014/main" id="{5875ED09-4E4A-9E07-67CF-B667B77E48B3}"/>
              </a:ext>
            </a:extLst>
          </p:cNvPr>
          <p:cNvSpPr txBox="1"/>
          <p:nvPr/>
        </p:nvSpPr>
        <p:spPr>
          <a:xfrm>
            <a:off x="34209318" y="7315200"/>
            <a:ext cx="184731" cy="1415772"/>
          </a:xfrm>
          <a:prstGeom prst="rect">
            <a:avLst/>
          </a:prstGeom>
          <a:noFill/>
        </p:spPr>
        <p:txBody>
          <a:bodyPr wrap="none" rtlCol="0">
            <a:spAutoFit/>
          </a:bodyPr>
          <a:lstStyle/>
          <a:p>
            <a:endParaRPr lang="en-GB" dirty="0"/>
          </a:p>
        </p:txBody>
      </p:sp>
      <p:pic>
        <p:nvPicPr>
          <p:cNvPr id="20" name="image1.png"/>
          <p:cNvPicPr/>
          <p:nvPr/>
        </p:nvPicPr>
        <p:blipFill>
          <a:blip r:embed="rId3"/>
          <a:srcRect/>
          <a:stretch>
            <a:fillRect/>
          </a:stretch>
        </p:blipFill>
        <p:spPr>
          <a:xfrm>
            <a:off x="781769" y="15691326"/>
            <a:ext cx="9467131" cy="7648367"/>
          </a:xfrm>
          <a:prstGeom prst="rect">
            <a:avLst/>
          </a:prstGeom>
          <a:ln w="12700">
            <a:solidFill>
              <a:srgbClr val="000000"/>
            </a:solidFill>
            <a:prstDash val="solid"/>
          </a:ln>
        </p:spPr>
      </p:pic>
      <p:sp>
        <p:nvSpPr>
          <p:cNvPr id="17" name="TextBox 16"/>
          <p:cNvSpPr txBox="1"/>
          <p:nvPr/>
        </p:nvSpPr>
        <p:spPr>
          <a:xfrm>
            <a:off x="-257292" y="23533802"/>
            <a:ext cx="10424160" cy="1200329"/>
          </a:xfrm>
          <a:prstGeom prst="rect">
            <a:avLst/>
          </a:prstGeom>
          <a:noFill/>
        </p:spPr>
        <p:txBody>
          <a:bodyPr wrap="square" rtlCol="0">
            <a:spAutoFit/>
          </a:bodyPr>
          <a:lstStyle/>
          <a:p>
            <a:pPr algn="ctr"/>
            <a:r>
              <a:rPr lang="en-GB" sz="3600" b="1" dirty="0"/>
              <a:t>Figure 1: Prevalence of Asthma in UK </a:t>
            </a:r>
            <a:endParaRPr lang="en-GB" sz="3600" dirty="0"/>
          </a:p>
          <a:p>
            <a:pPr algn="ctr"/>
            <a:r>
              <a:rPr lang="en-GB" sz="3600" dirty="0"/>
              <a:t>(Source: </a:t>
            </a:r>
            <a:r>
              <a:rPr lang="en-GB" sz="3600" dirty="0" err="1"/>
              <a:t>Yardi</a:t>
            </a:r>
            <a:r>
              <a:rPr lang="en-GB" sz="3600" dirty="0"/>
              <a:t>, 2026)</a:t>
            </a:r>
          </a:p>
        </p:txBody>
      </p:sp>
      <p:sp>
        <p:nvSpPr>
          <p:cNvPr id="21" name="Text Placeholder 7">
            <a:extLst>
              <a:ext uri="{FF2B5EF4-FFF2-40B4-BE49-F238E27FC236}">
                <a16:creationId xmlns:a16="http://schemas.microsoft.com/office/drawing/2014/main" id="{F39F00D5-5C38-D6F2-6606-6A41E051B19F}"/>
              </a:ext>
            </a:extLst>
          </p:cNvPr>
          <p:cNvSpPr>
            <a:spLocks noGrp="1"/>
          </p:cNvSpPr>
          <p:nvPr>
            <p:ph type="body" sz="quarter" idx="24"/>
          </p:nvPr>
        </p:nvSpPr>
        <p:spPr>
          <a:xfrm>
            <a:off x="11488045" y="19854576"/>
            <a:ext cx="9720135" cy="6020101"/>
          </a:xfrm>
        </p:spPr>
        <p:txBody>
          <a:bodyPr/>
          <a:lstStyle/>
          <a:p>
            <a:r>
              <a:rPr lang="en-GB" sz="4000" dirty="0">
                <a:latin typeface="Arial" panose="020B0604020202020204" pitchFamily="34" charset="0"/>
                <a:ea typeface="Arial" panose="020B0604020202020204" pitchFamily="34" charset="0"/>
                <a:cs typeface="Arial" panose="020B0604020202020204" pitchFamily="34" charset="0"/>
              </a:rPr>
              <a:t>Prevalence</a:t>
            </a:r>
          </a:p>
          <a:p>
            <a:pPr marL="457200" lvl="0" indent="-457200" algn="just">
              <a:buFont typeface="Wingdings" panose="05000000000000000000" pitchFamily="2" charset="2"/>
              <a:buChar char="Ø"/>
            </a:pPr>
            <a:r>
              <a:rPr lang="en-GB" sz="3200" b="0" u="none" dirty="0">
                <a:latin typeface="Arial" panose="020B0604020202020204" pitchFamily="34" charset="0"/>
                <a:cs typeface="Arial" panose="020B0604020202020204" pitchFamily="34" charset="0"/>
              </a:rPr>
              <a:t>In the Europe region, the highest prevalence of childhood asthma was in the UK as compared to other countries with 14% prevalence as compared to 4% in Greece (Zhou and Tang, 2025).</a:t>
            </a:r>
          </a:p>
          <a:p>
            <a:pPr marL="457200" lvl="0" indent="-457200" algn="just">
              <a:buFont typeface="Wingdings" panose="05000000000000000000" pitchFamily="2" charset="2"/>
              <a:buChar char="Ø"/>
            </a:pPr>
            <a:r>
              <a:rPr lang="en-GB" sz="3200" b="0" u="none" dirty="0" err="1">
                <a:latin typeface="Arial" panose="020B0604020202020204" pitchFamily="34" charset="0"/>
                <a:cs typeface="Arial" panose="020B0604020202020204" pitchFamily="34" charset="0"/>
              </a:rPr>
              <a:t>Creese</a:t>
            </a:r>
            <a:r>
              <a:rPr lang="en-GB" sz="3200" b="0" u="none" dirty="0">
                <a:latin typeface="Arial" panose="020B0604020202020204" pitchFamily="34" charset="0"/>
                <a:cs typeface="Arial" panose="020B0604020202020204" pitchFamily="34" charset="0"/>
              </a:rPr>
              <a:t> </a:t>
            </a:r>
            <a:r>
              <a:rPr lang="en-GB" sz="3200" b="0" i="1" u="none" dirty="0">
                <a:latin typeface="Arial" panose="020B0604020202020204" pitchFamily="34" charset="0"/>
                <a:cs typeface="Arial" panose="020B0604020202020204" pitchFamily="34" charset="0"/>
              </a:rPr>
              <a:t>et al. </a:t>
            </a:r>
            <a:r>
              <a:rPr lang="en-GB" sz="3200" b="0" u="none" dirty="0">
                <a:latin typeface="Arial" panose="020B0604020202020204" pitchFamily="34" charset="0"/>
                <a:cs typeface="Arial" panose="020B0604020202020204" pitchFamily="34" charset="0"/>
              </a:rPr>
              <a:t>(2022) have argued that around 8% of children ageing 12-17 years are currently receiving treatment for asthma in the UK.</a:t>
            </a:r>
          </a:p>
          <a:p>
            <a:pPr marL="457200" lvl="0" indent="-457200" algn="just">
              <a:buFont typeface="Wingdings" panose="05000000000000000000" pitchFamily="2" charset="2"/>
              <a:buChar char="Ø"/>
            </a:pPr>
            <a:r>
              <a:rPr lang="en-GB" sz="3200" b="0" u="none" dirty="0">
                <a:latin typeface="Arial" panose="020B0604020202020204" pitchFamily="34" charset="0"/>
                <a:cs typeface="Arial" panose="020B0604020202020204" pitchFamily="34" charset="0"/>
              </a:rPr>
              <a:t>The higher prevalence of Asthma among children is impacted by poor communication, accounting for 25% of the cases reviewed (Allergy UK, 2024).</a:t>
            </a:r>
            <a:endParaRPr lang="en-GB" sz="3200" b="0" u="none" dirty="0">
              <a:solidFill>
                <a:srgbClr val="FF0000"/>
              </a:solidFill>
              <a:latin typeface="Arial" panose="020B0604020202020204" pitchFamily="34" charset="0"/>
              <a:cs typeface="Arial" panose="020B0604020202020204" pitchFamily="34" charset="0"/>
            </a:endParaRPr>
          </a:p>
        </p:txBody>
      </p:sp>
      <p:pic>
        <p:nvPicPr>
          <p:cNvPr id="22" name="image2.png"/>
          <p:cNvPicPr/>
          <p:nvPr/>
        </p:nvPicPr>
        <p:blipFill>
          <a:blip r:embed="rId4"/>
          <a:srcRect/>
          <a:stretch>
            <a:fillRect/>
          </a:stretch>
        </p:blipFill>
        <p:spPr>
          <a:xfrm>
            <a:off x="22285629" y="4963882"/>
            <a:ext cx="9776786" cy="6666409"/>
          </a:xfrm>
          <a:prstGeom prst="rect">
            <a:avLst/>
          </a:prstGeom>
          <a:ln w="12700">
            <a:solidFill>
              <a:srgbClr val="000000"/>
            </a:solidFill>
            <a:prstDash val="solid"/>
          </a:ln>
        </p:spPr>
      </p:pic>
      <p:sp>
        <p:nvSpPr>
          <p:cNvPr id="23" name="TextBox 22"/>
          <p:cNvSpPr txBox="1"/>
          <p:nvPr/>
        </p:nvSpPr>
        <p:spPr>
          <a:xfrm>
            <a:off x="22655027" y="11652939"/>
            <a:ext cx="9550979" cy="1493358"/>
          </a:xfrm>
          <a:prstGeom prst="rect">
            <a:avLst/>
          </a:prstGeom>
          <a:noFill/>
        </p:spPr>
        <p:txBody>
          <a:bodyPr wrap="square" rtlCol="0">
            <a:spAutoFit/>
          </a:bodyPr>
          <a:lstStyle/>
          <a:p>
            <a:pPr algn="ctr">
              <a:lnSpc>
                <a:spcPct val="150000"/>
              </a:lnSpc>
            </a:pPr>
            <a:r>
              <a:rPr lang="en-GB" sz="3200" b="1" dirty="0"/>
              <a:t>Figure 2: Risk Factors of childhood asthma </a:t>
            </a:r>
            <a:endParaRPr lang="en-GB" sz="3200" dirty="0"/>
          </a:p>
          <a:p>
            <a:pPr algn="ctr">
              <a:lnSpc>
                <a:spcPct val="150000"/>
              </a:lnSpc>
            </a:pPr>
            <a:r>
              <a:rPr lang="en-GB" sz="3200" dirty="0"/>
              <a:t>(Source: </a:t>
            </a:r>
            <a:r>
              <a:rPr lang="en-GB" sz="3200" dirty="0" err="1"/>
              <a:t>Hartert</a:t>
            </a:r>
            <a:r>
              <a:rPr lang="en-GB" sz="3200" dirty="0"/>
              <a:t> </a:t>
            </a:r>
            <a:r>
              <a:rPr lang="en-GB" sz="3200" i="1" dirty="0"/>
              <a:t>et al., </a:t>
            </a:r>
            <a:r>
              <a:rPr lang="en-GB" sz="3200" dirty="0"/>
              <a:t>2025)</a:t>
            </a:r>
          </a:p>
        </p:txBody>
      </p:sp>
      <p:pic>
        <p:nvPicPr>
          <p:cNvPr id="26" name="image3.png"/>
          <p:cNvPicPr/>
          <p:nvPr/>
        </p:nvPicPr>
        <p:blipFill>
          <a:blip r:embed="rId5"/>
          <a:srcRect/>
          <a:stretch>
            <a:fillRect/>
          </a:stretch>
        </p:blipFill>
        <p:spPr>
          <a:xfrm>
            <a:off x="11602640" y="11275195"/>
            <a:ext cx="9690273" cy="6993064"/>
          </a:xfrm>
          <a:prstGeom prst="rect">
            <a:avLst/>
          </a:prstGeom>
          <a:ln w="12700">
            <a:solidFill>
              <a:srgbClr val="000000"/>
            </a:solidFill>
            <a:prstDash val="solid"/>
          </a:ln>
        </p:spPr>
      </p:pic>
      <p:sp>
        <p:nvSpPr>
          <p:cNvPr id="7" name="TextBox 6"/>
          <p:cNvSpPr txBox="1"/>
          <p:nvPr/>
        </p:nvSpPr>
        <p:spPr>
          <a:xfrm>
            <a:off x="11570077" y="18678335"/>
            <a:ext cx="8862807" cy="966418"/>
          </a:xfrm>
          <a:prstGeom prst="rect">
            <a:avLst/>
          </a:prstGeom>
          <a:noFill/>
        </p:spPr>
        <p:txBody>
          <a:bodyPr wrap="square" rtlCol="0">
            <a:spAutoFit/>
          </a:bodyPr>
          <a:lstStyle/>
          <a:p>
            <a:pPr algn="ctr">
              <a:spcBef>
                <a:spcPct val="20000"/>
              </a:spcBef>
            </a:pPr>
            <a:r>
              <a:rPr lang="en-GB" sz="2800" b="1" dirty="0">
                <a:latin typeface="Arial" panose="020B0604020202020204" pitchFamily="34" charset="0"/>
                <a:cs typeface="Arial" panose="020B0604020202020204" pitchFamily="34" charset="0"/>
              </a:rPr>
              <a:t>Figure 2: Impact of Asthma on Adolescents  </a:t>
            </a:r>
          </a:p>
          <a:p>
            <a:pPr algn="ctr">
              <a:spcBef>
                <a:spcPct val="20000"/>
              </a:spcBef>
            </a:pPr>
            <a:r>
              <a:rPr lang="en-GB" sz="2400" dirty="0">
                <a:latin typeface="Arial" panose="020B0604020202020204" pitchFamily="34" charset="0"/>
                <a:cs typeface="Arial" panose="020B0604020202020204" pitchFamily="34" charset="0"/>
              </a:rPr>
              <a:t>(Source: Heather, 2026)</a:t>
            </a:r>
          </a:p>
        </p:txBody>
      </p:sp>
      <p:sp>
        <p:nvSpPr>
          <p:cNvPr id="13" name="Rectangle 12"/>
          <p:cNvSpPr/>
          <p:nvPr/>
        </p:nvSpPr>
        <p:spPr>
          <a:xfrm>
            <a:off x="753807" y="25468077"/>
            <a:ext cx="9357169" cy="3970318"/>
          </a:xfrm>
          <a:prstGeom prst="rect">
            <a:avLst/>
          </a:prstGeom>
        </p:spPr>
        <p:txBody>
          <a:bodyPr wrap="square">
            <a:spAutoFit/>
          </a:bodyPr>
          <a:lstStyle/>
          <a:p>
            <a:pPr marL="571500" indent="-571500" algn="just">
              <a:buFont typeface="Wingdings" panose="05000000000000000000" pitchFamily="2" charset="2"/>
              <a:buChar char="q"/>
            </a:pPr>
            <a:r>
              <a:rPr lang="en-GB" sz="3600" b="1" u="sng" dirty="0">
                <a:latin typeface="Arial" panose="020B0604020202020204" pitchFamily="34" charset="0"/>
                <a:cs typeface="Arial" panose="020B0604020202020204" pitchFamily="34" charset="0"/>
              </a:rPr>
              <a:t>Aim</a:t>
            </a:r>
            <a:r>
              <a:rPr lang="en-GB" sz="3600" b="1" i="1" dirty="0">
                <a:latin typeface="Arial" panose="020B0604020202020204" pitchFamily="34" charset="0"/>
                <a:cs typeface="Arial" panose="020B0604020202020204" pitchFamily="34" charset="0"/>
              </a:rPr>
              <a:t> </a:t>
            </a:r>
            <a:endParaRPr lang="en-GB" sz="3600" dirty="0">
              <a:latin typeface="Arial" panose="020B0604020202020204" pitchFamily="34" charset="0"/>
              <a:cs typeface="Arial" panose="020B0604020202020204" pitchFamily="34" charset="0"/>
            </a:endParaRPr>
          </a:p>
          <a:p>
            <a:pPr lvl="0" algn="just">
              <a:lnSpc>
                <a:spcPct val="150000"/>
              </a:lnSpc>
            </a:pPr>
            <a:r>
              <a:rPr lang="en-GB" sz="3600" dirty="0">
                <a:latin typeface="Arial" panose="020B0604020202020204" pitchFamily="34" charset="0"/>
                <a:cs typeface="Arial" panose="020B0604020202020204" pitchFamily="34" charset="0"/>
              </a:rPr>
              <a:t>The study will aim to analyse the integration of school-based intervention in asthma management among the young people and adolescents in the UK. </a:t>
            </a:r>
          </a:p>
        </p:txBody>
      </p:sp>
      <p:sp>
        <p:nvSpPr>
          <p:cNvPr id="24" name="Rectangle 23"/>
          <p:cNvSpPr/>
          <p:nvPr/>
        </p:nvSpPr>
        <p:spPr>
          <a:xfrm>
            <a:off x="33442995" y="8297086"/>
            <a:ext cx="9795062" cy="23360241"/>
          </a:xfrm>
          <a:prstGeom prst="rect">
            <a:avLst/>
          </a:prstGeom>
        </p:spPr>
        <p:txBody>
          <a:bodyPr wrap="square">
            <a:spAutoFit/>
          </a:bodyPr>
          <a:lstStyle/>
          <a:p>
            <a:pPr algn="just"/>
            <a:r>
              <a:rPr lang="en-US" sz="2400" b="1" dirty="0">
                <a:latin typeface="Arial" panose="020B0604020202020204" pitchFamily="34" charset="0"/>
                <a:cs typeface="Arial" panose="020B0604020202020204" pitchFamily="34" charset="0"/>
              </a:rPr>
              <a:t>References</a:t>
            </a:r>
          </a:p>
          <a:p>
            <a:pPr algn="just"/>
            <a:r>
              <a:rPr lang="en-GB" sz="2400" dirty="0">
                <a:latin typeface="Arial" panose="020B0604020202020204" pitchFamily="34" charset="0"/>
                <a:cs typeface="Arial" panose="020B0604020202020204" pitchFamily="34" charset="0"/>
              </a:rPr>
              <a:t>Allergy UK, (2024). </a:t>
            </a:r>
            <a:r>
              <a:rPr lang="en-GB" sz="2400" i="1" dirty="0">
                <a:latin typeface="Arial" panose="020B0604020202020204" pitchFamily="34" charset="0"/>
                <a:cs typeface="Arial" panose="020B0604020202020204" pitchFamily="34" charset="0"/>
              </a:rPr>
              <a:t>Asthma and Anaphylaxis: Can we reduce the risks to our children.</a:t>
            </a:r>
            <a:r>
              <a:rPr lang="en-GB" sz="2400" dirty="0">
                <a:latin typeface="Arial" panose="020B0604020202020204" pitchFamily="34" charset="0"/>
                <a:cs typeface="Arial" panose="020B0604020202020204" pitchFamily="34" charset="0"/>
              </a:rPr>
              <a:t> Available at: </a:t>
            </a:r>
            <a:r>
              <a:rPr lang="en-GB" sz="2400" u="sng" dirty="0">
                <a:latin typeface="Arial" panose="020B0604020202020204" pitchFamily="34" charset="0"/>
                <a:cs typeface="Arial" panose="020B0604020202020204" pitchFamily="34" charset="0"/>
                <a:hlinkClick r:id="rId6"/>
              </a:rPr>
              <a:t>https://www.allergyuk.org/resources/asthma-child-mortality-report/</a:t>
            </a:r>
            <a:r>
              <a:rPr lang="en-GB" sz="2400" dirty="0">
                <a:latin typeface="Arial" panose="020B0604020202020204" pitchFamily="34" charset="0"/>
                <a:cs typeface="Arial" panose="020B0604020202020204" pitchFamily="34" charset="0"/>
              </a:rPr>
              <a:t> (Accessed: 22 June 2026).</a:t>
            </a:r>
          </a:p>
          <a:p>
            <a:pPr algn="just"/>
            <a:r>
              <a:rPr lang="en-GB" sz="2400" dirty="0" err="1">
                <a:latin typeface="Arial" panose="020B0604020202020204" pitchFamily="34" charset="0"/>
                <a:cs typeface="Arial" panose="020B0604020202020204" pitchFamily="34" charset="0"/>
              </a:rPr>
              <a:t>Creese</a:t>
            </a:r>
            <a:r>
              <a:rPr lang="en-GB" sz="2400" dirty="0">
                <a:latin typeface="Arial" panose="020B0604020202020204" pitchFamily="34" charset="0"/>
                <a:cs typeface="Arial" panose="020B0604020202020204" pitchFamily="34" charset="0"/>
              </a:rPr>
              <a:t>, H., Lai, E., Mason, K., </a:t>
            </a:r>
            <a:r>
              <a:rPr lang="en-GB" sz="2400" dirty="0" err="1">
                <a:latin typeface="Arial" panose="020B0604020202020204" pitchFamily="34" charset="0"/>
                <a:cs typeface="Arial" panose="020B0604020202020204" pitchFamily="34" charset="0"/>
              </a:rPr>
              <a:t>Schlüter</a:t>
            </a:r>
            <a:r>
              <a:rPr lang="en-GB" sz="2400" dirty="0">
                <a:latin typeface="Arial" panose="020B0604020202020204" pitchFamily="34" charset="0"/>
                <a:cs typeface="Arial" panose="020B0604020202020204" pitchFamily="34" charset="0"/>
              </a:rPr>
              <a:t>, D.K., </a:t>
            </a:r>
            <a:r>
              <a:rPr lang="en-GB" sz="2400" dirty="0" err="1">
                <a:latin typeface="Arial" panose="020B0604020202020204" pitchFamily="34" charset="0"/>
                <a:cs typeface="Arial" panose="020B0604020202020204" pitchFamily="34" charset="0"/>
              </a:rPr>
              <a:t>Saglani</a:t>
            </a:r>
            <a:r>
              <a:rPr lang="en-GB" sz="2400" dirty="0">
                <a:latin typeface="Arial" panose="020B0604020202020204" pitchFamily="34" charset="0"/>
                <a:cs typeface="Arial" panose="020B0604020202020204" pitchFamily="34" charset="0"/>
              </a:rPr>
              <a:t>, S., Taylor-Robinson, D. and </a:t>
            </a:r>
            <a:r>
              <a:rPr lang="en-GB" sz="2400" dirty="0" err="1">
                <a:latin typeface="Arial" panose="020B0604020202020204" pitchFamily="34" charset="0"/>
                <a:cs typeface="Arial" panose="020B0604020202020204" pitchFamily="34" charset="0"/>
              </a:rPr>
              <a:t>Saxena</a:t>
            </a:r>
            <a:r>
              <a:rPr lang="en-GB" sz="2400" dirty="0">
                <a:latin typeface="Arial" panose="020B0604020202020204" pitchFamily="34" charset="0"/>
                <a:cs typeface="Arial" panose="020B0604020202020204" pitchFamily="34" charset="0"/>
              </a:rPr>
              <a:t>, S., (2022). Disadvantage in early-life and persistent asthma in adolescents: a UK cohort study. </a:t>
            </a:r>
            <a:r>
              <a:rPr lang="en-GB" sz="2400" i="1" dirty="0">
                <a:latin typeface="Arial" panose="020B0604020202020204" pitchFamily="34" charset="0"/>
                <a:cs typeface="Arial" panose="020B0604020202020204" pitchFamily="34" charset="0"/>
              </a:rPr>
              <a:t>Thorax</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77</a:t>
            </a:r>
            <a:r>
              <a:rPr lang="en-GB" sz="2400" dirty="0">
                <a:latin typeface="Arial" panose="020B0604020202020204" pitchFamily="34" charset="0"/>
                <a:cs typeface="Arial" panose="020B0604020202020204" pitchFamily="34" charset="0"/>
              </a:rPr>
              <a:t>(9), pp.854-864.  </a:t>
            </a:r>
          </a:p>
          <a:p>
            <a:pPr algn="just"/>
            <a:r>
              <a:rPr lang="en-GB" sz="2400" dirty="0" err="1">
                <a:latin typeface="Arial" panose="020B0604020202020204" pitchFamily="34" charset="0"/>
                <a:cs typeface="Arial" panose="020B0604020202020204" pitchFamily="34" charset="0"/>
              </a:rPr>
              <a:t>García</a:t>
            </a:r>
            <a:r>
              <a:rPr lang="en-GB" sz="2400" dirty="0">
                <a:latin typeface="Arial" panose="020B0604020202020204" pitchFamily="34" charset="0"/>
                <a:cs typeface="Arial" panose="020B0604020202020204" pitchFamily="34" charset="0"/>
              </a:rPr>
              <a:t>-Marcos, L., Chiang, C.Y., Asher, M.I., Marks, G.B., El Sony, A., </a:t>
            </a:r>
            <a:r>
              <a:rPr lang="en-GB" sz="2400" dirty="0" err="1">
                <a:latin typeface="Arial" panose="020B0604020202020204" pitchFamily="34" charset="0"/>
                <a:cs typeface="Arial" panose="020B0604020202020204" pitchFamily="34" charset="0"/>
              </a:rPr>
              <a:t>Masekela</a:t>
            </a:r>
            <a:r>
              <a:rPr lang="en-GB" sz="2400" dirty="0">
                <a:latin typeface="Arial" panose="020B0604020202020204" pitchFamily="34" charset="0"/>
                <a:cs typeface="Arial" panose="020B0604020202020204" pitchFamily="34" charset="0"/>
              </a:rPr>
              <a:t>, R., Bissell, K., Ellwood, E., Ellwood, P., Pearce, N. and Strachan, D.P., (2023). Asthma management and control in children, adolescents, and adults in 25 countries: a Global Asthma Network Phase I cross-sectional study. </a:t>
            </a:r>
            <a:r>
              <a:rPr lang="en-GB" sz="2400" i="1" dirty="0">
                <a:latin typeface="Arial" panose="020B0604020202020204" pitchFamily="34" charset="0"/>
                <a:cs typeface="Arial" panose="020B0604020202020204" pitchFamily="34" charset="0"/>
              </a:rPr>
              <a:t>The Lancet Global Health</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11</a:t>
            </a:r>
            <a:r>
              <a:rPr lang="en-GB" sz="2400" dirty="0">
                <a:latin typeface="Arial" panose="020B0604020202020204" pitchFamily="34" charset="0"/>
                <a:cs typeface="Arial" panose="020B0604020202020204" pitchFamily="34" charset="0"/>
              </a:rPr>
              <a:t>(2), pp.e218-e228. </a:t>
            </a:r>
          </a:p>
          <a:p>
            <a:pPr algn="just"/>
            <a:r>
              <a:rPr lang="en-GB" sz="2400" dirty="0" err="1">
                <a:latin typeface="Arial" panose="020B0604020202020204" pitchFamily="34" charset="0"/>
                <a:cs typeface="Arial" panose="020B0604020202020204" pitchFamily="34" charset="0"/>
              </a:rPr>
              <a:t>Gouia</a:t>
            </a:r>
            <a:r>
              <a:rPr lang="en-GB" sz="2400" dirty="0">
                <a:latin typeface="Arial" panose="020B0604020202020204" pitchFamily="34" charset="0"/>
                <a:cs typeface="Arial" panose="020B0604020202020204" pitchFamily="34" charset="0"/>
              </a:rPr>
              <a:t>, I., </a:t>
            </a:r>
            <a:r>
              <a:rPr lang="en-GB" sz="2400" dirty="0" err="1">
                <a:latin typeface="Arial" panose="020B0604020202020204" pitchFamily="34" charset="0"/>
                <a:cs typeface="Arial" panose="020B0604020202020204" pitchFamily="34" charset="0"/>
              </a:rPr>
              <a:t>Joulain</a:t>
            </a:r>
            <a:r>
              <a:rPr lang="en-GB" sz="2400" dirty="0">
                <a:latin typeface="Arial" panose="020B0604020202020204" pitchFamily="34" charset="0"/>
                <a:cs typeface="Arial" panose="020B0604020202020204" pitchFamily="34" charset="0"/>
              </a:rPr>
              <a:t>, F., Zhang, Y., Morgan, C.L. and Khan, A.H., (2024). Epidemiology of Childhood Asthma in the UK. </a:t>
            </a:r>
            <a:r>
              <a:rPr lang="en-GB" sz="2400" i="1" dirty="0">
                <a:latin typeface="Arial" panose="020B0604020202020204" pitchFamily="34" charset="0"/>
                <a:cs typeface="Arial" panose="020B0604020202020204" pitchFamily="34" charset="0"/>
              </a:rPr>
              <a:t>Journal of Asthma and Allergy</a:t>
            </a:r>
            <a:r>
              <a:rPr lang="en-GB" sz="2400" dirty="0">
                <a:latin typeface="Arial" panose="020B0604020202020204" pitchFamily="34" charset="0"/>
                <a:cs typeface="Arial" panose="020B0604020202020204" pitchFamily="34" charset="0"/>
              </a:rPr>
              <a:t>, pp.1197-1205. </a:t>
            </a:r>
          </a:p>
          <a:p>
            <a:pPr algn="just"/>
            <a:r>
              <a:rPr lang="en-GB" sz="2400" dirty="0" err="1">
                <a:latin typeface="Arial" panose="020B0604020202020204" pitchFamily="34" charset="0"/>
                <a:cs typeface="Arial" panose="020B0604020202020204" pitchFamily="34" charset="0"/>
              </a:rPr>
              <a:t>Hartert</a:t>
            </a:r>
            <a:r>
              <a:rPr lang="en-GB" sz="2400" dirty="0">
                <a:latin typeface="Arial" panose="020B0604020202020204" pitchFamily="34" charset="0"/>
                <a:cs typeface="Arial" panose="020B0604020202020204" pitchFamily="34" charset="0"/>
              </a:rPr>
              <a:t>, T., </a:t>
            </a:r>
            <a:r>
              <a:rPr lang="en-GB" sz="2400" dirty="0" err="1">
                <a:latin typeface="Arial" panose="020B0604020202020204" pitchFamily="34" charset="0"/>
                <a:cs typeface="Arial" panose="020B0604020202020204" pitchFamily="34" charset="0"/>
              </a:rPr>
              <a:t>Kvysgaard</a:t>
            </a:r>
            <a:r>
              <a:rPr lang="en-GB" sz="2400" dirty="0">
                <a:latin typeface="Arial" panose="020B0604020202020204" pitchFamily="34" charset="0"/>
                <a:cs typeface="Arial" panose="020B0604020202020204" pitchFamily="34" charset="0"/>
              </a:rPr>
              <a:t>, J.N., </a:t>
            </a:r>
            <a:r>
              <a:rPr lang="en-GB" sz="2400" dirty="0" err="1">
                <a:latin typeface="Arial" panose="020B0604020202020204" pitchFamily="34" charset="0"/>
                <a:cs typeface="Arial" panose="020B0604020202020204" pitchFamily="34" charset="0"/>
              </a:rPr>
              <a:t>Thaver</a:t>
            </a:r>
            <a:r>
              <a:rPr lang="en-GB" sz="2400" dirty="0">
                <a:latin typeface="Arial" panose="020B0604020202020204" pitchFamily="34" charset="0"/>
                <a:cs typeface="Arial" panose="020B0604020202020204" pitchFamily="34" charset="0"/>
              </a:rPr>
              <a:t>, L., </a:t>
            </a:r>
            <a:r>
              <a:rPr lang="en-GB" sz="2400" dirty="0" err="1">
                <a:latin typeface="Arial" panose="020B0604020202020204" pitchFamily="34" charset="0"/>
                <a:cs typeface="Arial" panose="020B0604020202020204" pitchFamily="34" charset="0"/>
              </a:rPr>
              <a:t>Suara-Istanbouli</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Allinson</a:t>
            </a:r>
            <a:r>
              <a:rPr lang="en-GB" sz="2400" dirty="0">
                <a:latin typeface="Arial" panose="020B0604020202020204" pitchFamily="34" charset="0"/>
                <a:cs typeface="Arial" panose="020B0604020202020204" pitchFamily="34" charset="0"/>
              </a:rPr>
              <a:t>, J.P. and </a:t>
            </a:r>
            <a:r>
              <a:rPr lang="en-GB" sz="2400" dirty="0" err="1">
                <a:latin typeface="Arial" panose="020B0604020202020204" pitchFamily="34" charset="0"/>
                <a:cs typeface="Arial" panose="020B0604020202020204" pitchFamily="34" charset="0"/>
              </a:rPr>
              <a:t>Zar</a:t>
            </a:r>
            <a:r>
              <a:rPr lang="en-GB" sz="2400" dirty="0">
                <a:latin typeface="Arial" panose="020B0604020202020204" pitchFamily="34" charset="0"/>
                <a:cs typeface="Arial" panose="020B0604020202020204" pitchFamily="34" charset="0"/>
              </a:rPr>
              <a:t>, H.J., (2025). Understanding the childhood origins of asthma and chronic obstructive pulmonary disease: Insights from birth cohorts and studies across the life-span. </a:t>
            </a:r>
            <a:r>
              <a:rPr lang="en-GB" sz="2400" i="1" dirty="0">
                <a:latin typeface="Arial" panose="020B0604020202020204" pitchFamily="34" charset="0"/>
                <a:cs typeface="Arial" panose="020B0604020202020204" pitchFamily="34" charset="0"/>
              </a:rPr>
              <a:t>Journal of Allergy and Clinical Immunology</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155</a:t>
            </a:r>
            <a:r>
              <a:rPr lang="en-GB" sz="2400" dirty="0">
                <a:latin typeface="Arial" panose="020B0604020202020204" pitchFamily="34" charset="0"/>
                <a:cs typeface="Arial" panose="020B0604020202020204" pitchFamily="34" charset="0"/>
              </a:rPr>
              <a:t>(6), pp.1703-1719.  </a:t>
            </a:r>
          </a:p>
          <a:p>
            <a:pPr algn="just"/>
            <a:r>
              <a:rPr lang="en-GB" sz="2400" dirty="0">
                <a:latin typeface="Arial" panose="020B0604020202020204" pitchFamily="34" charset="0"/>
                <a:cs typeface="Arial" panose="020B0604020202020204" pitchFamily="34" charset="0"/>
              </a:rPr>
              <a:t>Heather, (2026) </a:t>
            </a:r>
            <a:r>
              <a:rPr lang="en-GB" sz="2400" i="1" dirty="0">
                <a:latin typeface="Arial" panose="020B0604020202020204" pitchFamily="34" charset="0"/>
                <a:cs typeface="Arial" panose="020B0604020202020204" pitchFamily="34" charset="0"/>
              </a:rPr>
              <a:t>Our Essential Guide to Asthma.</a:t>
            </a:r>
            <a:r>
              <a:rPr lang="en-GB" sz="2400" dirty="0">
                <a:latin typeface="Arial" panose="020B0604020202020204" pitchFamily="34" charset="0"/>
                <a:cs typeface="Arial" panose="020B0604020202020204" pitchFamily="34" charset="0"/>
              </a:rPr>
              <a:t> Available at: </a:t>
            </a:r>
            <a:r>
              <a:rPr lang="en-GB" sz="2400" u="sng" dirty="0">
                <a:latin typeface="Arial" panose="020B0604020202020204" pitchFamily="34" charset="0"/>
                <a:cs typeface="Arial" panose="020B0604020202020204" pitchFamily="34" charset="0"/>
                <a:hlinkClick r:id="rId7"/>
              </a:rPr>
              <a:t>https://hts-training.co.uk/asthma-essential-guide/</a:t>
            </a:r>
            <a:r>
              <a:rPr lang="en-GB" sz="2400" dirty="0">
                <a:latin typeface="Arial" panose="020B0604020202020204" pitchFamily="34" charset="0"/>
                <a:cs typeface="Arial" panose="020B0604020202020204" pitchFamily="34" charset="0"/>
              </a:rPr>
              <a:t> (Accessed: 22 June 2026).</a:t>
            </a:r>
          </a:p>
          <a:p>
            <a:pPr algn="just"/>
            <a:r>
              <a:rPr lang="en-GB" sz="2400" dirty="0">
                <a:latin typeface="Arial" panose="020B0604020202020204" pitchFamily="34" charset="0"/>
                <a:cs typeface="Arial" panose="020B0604020202020204" pitchFamily="34" charset="0"/>
              </a:rPr>
              <a:t>NHS, (2026) </a:t>
            </a:r>
            <a:r>
              <a:rPr lang="en-GB" sz="2400" i="1" dirty="0">
                <a:latin typeface="Arial" panose="020B0604020202020204" pitchFamily="34" charset="0"/>
                <a:cs typeface="Arial" panose="020B0604020202020204" pitchFamily="34" charset="0"/>
              </a:rPr>
              <a:t>Asthma friendly schools.</a:t>
            </a:r>
            <a:r>
              <a:rPr lang="en-GB" sz="2400" dirty="0">
                <a:latin typeface="Arial" panose="020B0604020202020204" pitchFamily="34" charset="0"/>
                <a:cs typeface="Arial" panose="020B0604020202020204" pitchFamily="34" charset="0"/>
              </a:rPr>
              <a:t> Available at: </a:t>
            </a:r>
            <a:r>
              <a:rPr lang="en-GB" sz="2400" u="sng" dirty="0">
                <a:latin typeface="Arial" panose="020B0604020202020204" pitchFamily="34" charset="0"/>
                <a:cs typeface="Arial" panose="020B0604020202020204" pitchFamily="34" charset="0"/>
                <a:hlinkClick r:id="rId8"/>
              </a:rPr>
              <a:t>https://www.nwlondonicb.nhs.uk/professionals/clinical-topics/children-and-young-people/asthma-and-respiratory/information-and-resources-schools/asthma-friendly-schools</a:t>
            </a:r>
            <a:r>
              <a:rPr lang="en-GB" sz="2400" dirty="0">
                <a:latin typeface="Arial" panose="020B0604020202020204" pitchFamily="34" charset="0"/>
                <a:cs typeface="Arial" panose="020B0604020202020204" pitchFamily="34" charset="0"/>
              </a:rPr>
              <a:t> (Accessed: 22 June 2026).</a:t>
            </a:r>
          </a:p>
          <a:p>
            <a:pPr algn="just"/>
            <a:r>
              <a:rPr lang="en-GB" sz="2400" dirty="0" err="1">
                <a:latin typeface="Arial" panose="020B0604020202020204" pitchFamily="34" charset="0"/>
                <a:cs typeface="Arial" panose="020B0604020202020204" pitchFamily="34" charset="0"/>
              </a:rPr>
              <a:t>Ramdzan</a:t>
            </a:r>
            <a:r>
              <a:rPr lang="en-GB" sz="2400" dirty="0">
                <a:latin typeface="Arial" panose="020B0604020202020204" pitchFamily="34" charset="0"/>
                <a:cs typeface="Arial" panose="020B0604020202020204" pitchFamily="34" charset="0"/>
              </a:rPr>
              <a:t>, S.N., </a:t>
            </a:r>
            <a:r>
              <a:rPr lang="en-GB" sz="2400" dirty="0" err="1">
                <a:latin typeface="Arial" panose="020B0604020202020204" pitchFamily="34" charset="0"/>
                <a:cs typeface="Arial" panose="020B0604020202020204" pitchFamily="34" charset="0"/>
              </a:rPr>
              <a:t>Khoo</a:t>
            </a:r>
            <a:r>
              <a:rPr lang="en-GB" sz="2400" dirty="0">
                <a:latin typeface="Arial" panose="020B0604020202020204" pitchFamily="34" charset="0"/>
                <a:cs typeface="Arial" panose="020B0604020202020204" pitchFamily="34" charset="0"/>
              </a:rPr>
              <a:t>, E.M., </a:t>
            </a:r>
            <a:r>
              <a:rPr lang="en-GB" sz="2400" dirty="0" err="1">
                <a:latin typeface="Arial" panose="020B0604020202020204" pitchFamily="34" charset="0"/>
                <a:cs typeface="Arial" panose="020B0604020202020204" pitchFamily="34" charset="0"/>
              </a:rPr>
              <a:t>Liew</a:t>
            </a:r>
            <a:r>
              <a:rPr lang="en-GB" sz="2400" dirty="0">
                <a:latin typeface="Arial" panose="020B0604020202020204" pitchFamily="34" charset="0"/>
                <a:cs typeface="Arial" panose="020B0604020202020204" pitchFamily="34" charset="0"/>
              </a:rPr>
              <a:t>, S.M., Cunningham, S., </a:t>
            </a:r>
            <a:r>
              <a:rPr lang="en-GB" sz="2400" dirty="0" err="1">
                <a:latin typeface="Arial" panose="020B0604020202020204" pitchFamily="34" charset="0"/>
                <a:cs typeface="Arial" panose="020B0604020202020204" pitchFamily="34" charset="0"/>
              </a:rPr>
              <a:t>Pinnock</a:t>
            </a:r>
            <a:r>
              <a:rPr lang="en-GB" sz="2400" dirty="0">
                <a:latin typeface="Arial" panose="020B0604020202020204" pitchFamily="34" charset="0"/>
                <a:cs typeface="Arial" panose="020B0604020202020204" pitchFamily="34" charset="0"/>
              </a:rPr>
              <a:t>, H. and RESPIRE collaborators, (2022). Stakeholders’ views of supporting asthma management in schools with a school-based asthma programme for primary school children: a qualitative study in Malaysia. </a:t>
            </a:r>
            <a:r>
              <a:rPr lang="en-GB" sz="2400" i="1" dirty="0">
                <a:latin typeface="Arial" panose="020B0604020202020204" pitchFamily="34" charset="0"/>
                <a:cs typeface="Arial" panose="020B0604020202020204" pitchFamily="34" charset="0"/>
              </a:rPr>
              <a:t>BMJ open</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12</a:t>
            </a:r>
            <a:r>
              <a:rPr lang="en-GB" sz="2400" dirty="0">
                <a:latin typeface="Arial" panose="020B0604020202020204" pitchFamily="34" charset="0"/>
                <a:cs typeface="Arial" panose="020B0604020202020204" pitchFamily="34" charset="0"/>
              </a:rPr>
              <a:t>(2), p.e052058.  </a:t>
            </a:r>
          </a:p>
          <a:p>
            <a:pPr algn="just"/>
            <a:r>
              <a:rPr lang="en-GB" sz="2400" dirty="0">
                <a:latin typeface="Arial" panose="020B0604020202020204" pitchFamily="34" charset="0"/>
                <a:cs typeface="Arial" panose="020B0604020202020204" pitchFamily="34" charset="0"/>
              </a:rPr>
              <a:t>Rutter, C.E., </a:t>
            </a:r>
            <a:r>
              <a:rPr lang="en-GB" sz="2400" dirty="0" err="1">
                <a:latin typeface="Arial" panose="020B0604020202020204" pitchFamily="34" charset="0"/>
                <a:cs typeface="Arial" panose="020B0604020202020204" pitchFamily="34" charset="0"/>
              </a:rPr>
              <a:t>Silverwood</a:t>
            </a:r>
            <a:r>
              <a:rPr lang="en-GB" sz="2400" dirty="0">
                <a:latin typeface="Arial" panose="020B0604020202020204" pitchFamily="34" charset="0"/>
                <a:cs typeface="Arial" panose="020B0604020202020204" pitchFamily="34" charset="0"/>
              </a:rPr>
              <a:t>, R.J., Pearce, N., Strachan, D.P. and Global Asthma Network Study Group, (2024). Potential asthma risk factors do not account for global asthma symptom prevalence patterns and time trends in children and adolescents. </a:t>
            </a:r>
            <a:r>
              <a:rPr lang="en-GB" sz="2400" i="1" dirty="0">
                <a:latin typeface="Arial" panose="020B0604020202020204" pitchFamily="34" charset="0"/>
                <a:cs typeface="Arial" panose="020B0604020202020204" pitchFamily="34" charset="0"/>
              </a:rPr>
              <a:t>World Allergy Organization Journal</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17</a:t>
            </a:r>
            <a:r>
              <a:rPr lang="en-GB" sz="2400" dirty="0">
                <a:latin typeface="Arial" panose="020B0604020202020204" pitchFamily="34" charset="0"/>
                <a:cs typeface="Arial" panose="020B0604020202020204" pitchFamily="34" charset="0"/>
              </a:rPr>
              <a:t>(6), p.100917.  </a:t>
            </a:r>
          </a:p>
          <a:p>
            <a:pPr algn="just"/>
            <a:r>
              <a:rPr lang="en-GB" sz="2400" dirty="0">
                <a:latin typeface="Arial" panose="020B0604020202020204" pitchFamily="34" charset="0"/>
                <a:cs typeface="Arial" panose="020B0604020202020204" pitchFamily="34" charset="0"/>
              </a:rPr>
              <a:t>Simms-Williams, N., </a:t>
            </a:r>
            <a:r>
              <a:rPr lang="en-GB" sz="2400" dirty="0" err="1">
                <a:latin typeface="Arial" panose="020B0604020202020204" pitchFamily="34" charset="0"/>
                <a:cs typeface="Arial" panose="020B0604020202020204" pitchFamily="34" charset="0"/>
              </a:rPr>
              <a:t>Nagakumar</a:t>
            </a:r>
            <a:r>
              <a:rPr lang="en-GB" sz="2400" dirty="0">
                <a:latin typeface="Arial" panose="020B0604020202020204" pitchFamily="34" charset="0"/>
                <a:cs typeface="Arial" panose="020B0604020202020204" pitchFamily="34" charset="0"/>
              </a:rPr>
              <a:t>, P., </a:t>
            </a:r>
            <a:r>
              <a:rPr lang="en-GB" sz="2400" dirty="0" err="1">
                <a:latin typeface="Arial" panose="020B0604020202020204" pitchFamily="34" charset="0"/>
                <a:cs typeface="Arial" panose="020B0604020202020204" pitchFamily="34" charset="0"/>
              </a:rPr>
              <a:t>Thayakaran</a:t>
            </a:r>
            <a:r>
              <a:rPr lang="en-GB" sz="2400" dirty="0">
                <a:latin typeface="Arial" panose="020B0604020202020204" pitchFamily="34" charset="0"/>
                <a:cs typeface="Arial" panose="020B0604020202020204" pitchFamily="34" charset="0"/>
              </a:rPr>
              <a:t>, R., </a:t>
            </a:r>
            <a:r>
              <a:rPr lang="en-GB" sz="2400" dirty="0" err="1">
                <a:latin typeface="Arial" panose="020B0604020202020204" pitchFamily="34" charset="0"/>
                <a:cs typeface="Arial" panose="020B0604020202020204" pitchFamily="34" charset="0"/>
              </a:rPr>
              <a:t>Adderley</a:t>
            </a:r>
            <a:r>
              <a:rPr lang="en-GB" sz="2400" dirty="0">
                <a:latin typeface="Arial" panose="020B0604020202020204" pitchFamily="34" charset="0"/>
                <a:cs typeface="Arial" panose="020B0604020202020204" pitchFamily="34" charset="0"/>
              </a:rPr>
              <a:t>, N.J., </a:t>
            </a:r>
            <a:r>
              <a:rPr lang="en-GB" sz="2400" dirty="0" err="1">
                <a:latin typeface="Arial" panose="020B0604020202020204" pitchFamily="34" charset="0"/>
                <a:cs typeface="Arial" panose="020B0604020202020204" pitchFamily="34" charset="0"/>
              </a:rPr>
              <a:t>Hotham</a:t>
            </a:r>
            <a:r>
              <a:rPr lang="en-GB" sz="2400" dirty="0">
                <a:latin typeface="Arial" panose="020B0604020202020204" pitchFamily="34" charset="0"/>
                <a:cs typeface="Arial" panose="020B0604020202020204" pitchFamily="34" charset="0"/>
              </a:rPr>
              <a:t>, R., Mansur, A.H., </a:t>
            </a:r>
            <a:r>
              <a:rPr lang="en-GB" sz="2400" dirty="0" err="1">
                <a:latin typeface="Arial" panose="020B0604020202020204" pitchFamily="34" charset="0"/>
                <a:cs typeface="Arial" panose="020B0604020202020204" pitchFamily="34" charset="0"/>
              </a:rPr>
              <a:t>Nirantharakumar</a:t>
            </a:r>
            <a:r>
              <a:rPr lang="en-GB" sz="2400" dirty="0">
                <a:latin typeface="Arial" panose="020B0604020202020204" pitchFamily="34" charset="0"/>
                <a:cs typeface="Arial" panose="020B0604020202020204" pitchFamily="34" charset="0"/>
              </a:rPr>
              <a:t>, K. and </a:t>
            </a:r>
            <a:r>
              <a:rPr lang="en-GB" sz="2400" dirty="0" err="1">
                <a:latin typeface="Arial" panose="020B0604020202020204" pitchFamily="34" charset="0"/>
                <a:cs typeface="Arial" panose="020B0604020202020204" pitchFamily="34" charset="0"/>
              </a:rPr>
              <a:t>Haroon</a:t>
            </a:r>
            <a:r>
              <a:rPr lang="en-GB" sz="2400" dirty="0">
                <a:latin typeface="Arial" panose="020B0604020202020204" pitchFamily="34" charset="0"/>
                <a:cs typeface="Arial" panose="020B0604020202020204" pitchFamily="34" charset="0"/>
              </a:rPr>
              <a:t>, S., (2024). Risk factors for asthma-related hospital and intensive care admissions in children, adolescents and adults: a cohort study using primary and secondary care data. </a:t>
            </a:r>
            <a:r>
              <a:rPr lang="en-GB" sz="2400" i="1" dirty="0">
                <a:latin typeface="Arial" panose="020B0604020202020204" pitchFamily="34" charset="0"/>
                <a:cs typeface="Arial" panose="020B0604020202020204" pitchFamily="34" charset="0"/>
              </a:rPr>
              <a:t>BMJ Open Respiratory Research</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11</a:t>
            </a:r>
            <a:r>
              <a:rPr lang="en-GB" sz="2400" dirty="0">
                <a:latin typeface="Arial" panose="020B0604020202020204" pitchFamily="34" charset="0"/>
                <a:cs typeface="Arial" panose="020B0604020202020204" pitchFamily="34" charset="0"/>
              </a:rPr>
              <a:t>(1).  </a:t>
            </a:r>
          </a:p>
          <a:p>
            <a:pPr algn="just"/>
            <a:r>
              <a:rPr lang="en-GB" sz="2400" dirty="0">
                <a:latin typeface="Arial" panose="020B0604020202020204" pitchFamily="34" charset="0"/>
                <a:cs typeface="Arial" panose="020B0604020202020204" pitchFamily="34" charset="0"/>
              </a:rPr>
              <a:t>Skeen, E.H., </a:t>
            </a:r>
            <a:r>
              <a:rPr lang="en-GB" sz="2400" dirty="0" err="1">
                <a:latin typeface="Arial" panose="020B0604020202020204" pitchFamily="34" charset="0"/>
                <a:cs typeface="Arial" panose="020B0604020202020204" pitchFamily="34" charset="0"/>
              </a:rPr>
              <a:t>Hamlington</a:t>
            </a:r>
            <a:r>
              <a:rPr lang="en-GB" sz="2400" dirty="0">
                <a:latin typeface="Arial" panose="020B0604020202020204" pitchFamily="34" charset="0"/>
                <a:cs typeface="Arial" panose="020B0604020202020204" pitchFamily="34" charset="0"/>
              </a:rPr>
              <a:t>, K.L., De Keyser, H.H., Liu, A.H. and </a:t>
            </a:r>
            <a:r>
              <a:rPr lang="en-GB" sz="2400" dirty="0" err="1">
                <a:latin typeface="Arial" panose="020B0604020202020204" pitchFamily="34" charset="0"/>
                <a:cs typeface="Arial" panose="020B0604020202020204" pitchFamily="34" charset="0"/>
              </a:rPr>
              <a:t>Szefler</a:t>
            </a:r>
            <a:r>
              <a:rPr lang="en-GB" sz="2400" dirty="0">
                <a:latin typeface="Arial" panose="020B0604020202020204" pitchFamily="34" charset="0"/>
                <a:cs typeface="Arial" panose="020B0604020202020204" pitchFamily="34" charset="0"/>
              </a:rPr>
              <a:t>, S.J., (2025). Managing childhood asthma with an eye toward environmental, social, and </a:t>
            </a:r>
            <a:r>
              <a:rPr lang="en-GB" sz="2400" dirty="0" err="1">
                <a:latin typeface="Arial" panose="020B0604020202020204" pitchFamily="34" charset="0"/>
                <a:cs typeface="Arial" panose="020B0604020202020204" pitchFamily="34" charset="0"/>
              </a:rPr>
              <a:t>behavioral</a:t>
            </a:r>
            <a:r>
              <a:rPr lang="en-GB" sz="2400" dirty="0">
                <a:latin typeface="Arial" panose="020B0604020202020204" pitchFamily="34" charset="0"/>
                <a:cs typeface="Arial" panose="020B0604020202020204" pitchFamily="34" charset="0"/>
              </a:rPr>
              <a:t> features. </a:t>
            </a:r>
            <a:r>
              <a:rPr lang="en-GB" sz="2400" i="1" dirty="0">
                <a:latin typeface="Arial" panose="020B0604020202020204" pitchFamily="34" charset="0"/>
                <a:cs typeface="Arial" panose="020B0604020202020204" pitchFamily="34" charset="0"/>
              </a:rPr>
              <a:t>Annals of Allergy, Asthma &amp; Immunology</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134</a:t>
            </a:r>
            <a:r>
              <a:rPr lang="en-GB" sz="2400" dirty="0">
                <a:latin typeface="Arial" panose="020B0604020202020204" pitchFamily="34" charset="0"/>
                <a:cs typeface="Arial" panose="020B0604020202020204" pitchFamily="34" charset="0"/>
              </a:rPr>
              <a:t>(5), pp.516-524.  </a:t>
            </a:r>
          </a:p>
          <a:p>
            <a:pPr algn="just"/>
            <a:r>
              <a:rPr lang="en-GB" sz="2400" dirty="0" err="1">
                <a:latin typeface="Arial" panose="020B0604020202020204" pitchFamily="34" charset="0"/>
                <a:cs typeface="Arial" panose="020B0604020202020204" pitchFamily="34" charset="0"/>
              </a:rPr>
              <a:t>Transformationpartners</a:t>
            </a:r>
            <a:r>
              <a:rPr lang="en-GB" sz="2400" dirty="0">
                <a:latin typeface="Arial" panose="020B0604020202020204" pitchFamily="34" charset="0"/>
                <a:cs typeface="Arial" panose="020B0604020202020204" pitchFamily="34" charset="0"/>
              </a:rPr>
              <a:t>, (2023) </a:t>
            </a:r>
            <a:r>
              <a:rPr lang="en-GB" sz="2400" i="1" dirty="0">
                <a:latin typeface="Arial" panose="020B0604020202020204" pitchFamily="34" charset="0"/>
                <a:cs typeface="Arial" panose="020B0604020202020204" pitchFamily="34" charset="0"/>
              </a:rPr>
              <a:t>Children and young people’s asthma fact sheet.</a:t>
            </a:r>
            <a:r>
              <a:rPr lang="en-GB" sz="2400" dirty="0">
                <a:latin typeface="Arial" panose="020B0604020202020204" pitchFamily="34" charset="0"/>
                <a:cs typeface="Arial" panose="020B0604020202020204" pitchFamily="34" charset="0"/>
              </a:rPr>
              <a:t> Available at: </a:t>
            </a:r>
            <a:r>
              <a:rPr lang="en-GB" sz="2400" u="sng" dirty="0">
                <a:latin typeface="Arial" panose="020B0604020202020204" pitchFamily="34" charset="0"/>
                <a:cs typeface="Arial" panose="020B0604020202020204" pitchFamily="34" charset="0"/>
                <a:hlinkClick r:id="rId9"/>
              </a:rPr>
              <a:t>https://www.transformationpartners.nhs.uk/children-and-young-peoples-asthma-fact-sheet/</a:t>
            </a:r>
            <a:r>
              <a:rPr lang="en-GB" sz="2400" dirty="0">
                <a:latin typeface="Arial" panose="020B0604020202020204" pitchFamily="34" charset="0"/>
                <a:cs typeface="Arial" panose="020B0604020202020204" pitchFamily="34" charset="0"/>
              </a:rPr>
              <a:t> (Accessed: 22 June 2026).</a:t>
            </a:r>
          </a:p>
          <a:p>
            <a:pPr algn="just"/>
            <a:r>
              <a:rPr lang="en-GB" sz="2400" dirty="0" err="1">
                <a:latin typeface="Arial" panose="020B0604020202020204" pitchFamily="34" charset="0"/>
                <a:cs typeface="Arial" panose="020B0604020202020204" pitchFamily="34" charset="0"/>
              </a:rPr>
              <a:t>Tydeman</a:t>
            </a:r>
            <a:r>
              <a:rPr lang="en-GB" sz="2400" dirty="0">
                <a:latin typeface="Arial" panose="020B0604020202020204" pitchFamily="34" charset="0"/>
                <a:cs typeface="Arial" panose="020B0604020202020204" pitchFamily="34" charset="0"/>
              </a:rPr>
              <a:t>, F., </a:t>
            </a:r>
            <a:r>
              <a:rPr lang="en-GB" sz="2400" dirty="0" err="1">
                <a:latin typeface="Arial" panose="020B0604020202020204" pitchFamily="34" charset="0"/>
                <a:cs typeface="Arial" panose="020B0604020202020204" pitchFamily="34" charset="0"/>
              </a:rPr>
              <a:t>Pfeffer</a:t>
            </a:r>
            <a:r>
              <a:rPr lang="en-GB" sz="2400" dirty="0">
                <a:latin typeface="Arial" panose="020B0604020202020204" pitchFamily="34" charset="0"/>
                <a:cs typeface="Arial" panose="020B0604020202020204" pitchFamily="34" charset="0"/>
              </a:rPr>
              <a:t>, P.E., Vivaldi, G., Holt, H., </a:t>
            </a:r>
            <a:r>
              <a:rPr lang="en-GB" sz="2400" dirty="0" err="1">
                <a:latin typeface="Arial" panose="020B0604020202020204" pitchFamily="34" charset="0"/>
                <a:cs typeface="Arial" panose="020B0604020202020204" pitchFamily="34" charset="0"/>
              </a:rPr>
              <a:t>Talaei</a:t>
            </a:r>
            <a:r>
              <a:rPr lang="en-GB" sz="2400" dirty="0">
                <a:latin typeface="Arial" panose="020B0604020202020204" pitchFamily="34" charset="0"/>
                <a:cs typeface="Arial" panose="020B0604020202020204" pitchFamily="34" charset="0"/>
              </a:rPr>
              <a:t>, M., </a:t>
            </a:r>
            <a:r>
              <a:rPr lang="en-GB" sz="2400" dirty="0" err="1">
                <a:latin typeface="Arial" panose="020B0604020202020204" pitchFamily="34" charset="0"/>
                <a:cs typeface="Arial" panose="020B0604020202020204" pitchFamily="34" charset="0"/>
              </a:rPr>
              <a:t>Jolliffe</a:t>
            </a:r>
            <a:r>
              <a:rPr lang="en-GB" sz="2400" dirty="0">
                <a:latin typeface="Arial" panose="020B0604020202020204" pitchFamily="34" charset="0"/>
                <a:cs typeface="Arial" panose="020B0604020202020204" pitchFamily="34" charset="0"/>
              </a:rPr>
              <a:t>, D., Davies, G., Lyons, R.A., Griffiths, C., </a:t>
            </a:r>
            <a:r>
              <a:rPr lang="en-GB" sz="2400" dirty="0" err="1">
                <a:latin typeface="Arial" panose="020B0604020202020204" pitchFamily="34" charset="0"/>
                <a:cs typeface="Arial" panose="020B0604020202020204" pitchFamily="34" charset="0"/>
              </a:rPr>
              <a:t>Kee</a:t>
            </a:r>
            <a:r>
              <a:rPr lang="en-GB" sz="2400" dirty="0">
                <a:latin typeface="Arial" panose="020B0604020202020204" pitchFamily="34" charset="0"/>
                <a:cs typeface="Arial" panose="020B0604020202020204" pitchFamily="34" charset="0"/>
              </a:rPr>
              <a:t>, F. and Sheikh, A., (2023). Rebound in asthma exacerbations following relaxation of COVID-19 restrictions: a longitudinal population-based study (COVIDENCE UK). </a:t>
            </a:r>
            <a:r>
              <a:rPr lang="en-GB" sz="2400" i="1" dirty="0">
                <a:latin typeface="Arial" panose="020B0604020202020204" pitchFamily="34" charset="0"/>
                <a:cs typeface="Arial" panose="020B0604020202020204" pitchFamily="34" charset="0"/>
              </a:rPr>
              <a:t>Thorax</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78</a:t>
            </a:r>
            <a:r>
              <a:rPr lang="en-GB" sz="2400" dirty="0">
                <a:latin typeface="Arial" panose="020B0604020202020204" pitchFamily="34" charset="0"/>
                <a:cs typeface="Arial" panose="020B0604020202020204" pitchFamily="34" charset="0"/>
              </a:rPr>
              <a:t>(8), pp.752-759.  </a:t>
            </a:r>
          </a:p>
          <a:p>
            <a:pPr algn="just"/>
            <a:r>
              <a:rPr lang="en-GB" sz="2400" dirty="0" err="1">
                <a:latin typeface="Arial" panose="020B0604020202020204" pitchFamily="34" charset="0"/>
                <a:cs typeface="Arial" panose="020B0604020202020204" pitchFamily="34" charset="0"/>
              </a:rPr>
              <a:t>Yardi</a:t>
            </a:r>
            <a:r>
              <a:rPr lang="en-GB" sz="2400" dirty="0">
                <a:latin typeface="Arial" panose="020B0604020202020204" pitchFamily="34" charset="0"/>
                <a:cs typeface="Arial" panose="020B0604020202020204" pitchFamily="34" charset="0"/>
              </a:rPr>
              <a:t>, S. (2026) </a:t>
            </a:r>
            <a:r>
              <a:rPr lang="en-GB" sz="2400" i="1" dirty="0">
                <a:latin typeface="Arial" panose="020B0604020202020204" pitchFamily="34" charset="0"/>
                <a:cs typeface="Arial" panose="020B0604020202020204" pitchFamily="34" charset="0"/>
              </a:rPr>
              <a:t>Asthma Statistics By Healthcare (2026).</a:t>
            </a:r>
            <a:r>
              <a:rPr lang="en-GB" sz="2400" dirty="0">
                <a:latin typeface="Arial" panose="020B0604020202020204" pitchFamily="34" charset="0"/>
                <a:cs typeface="Arial" panose="020B0604020202020204" pitchFamily="34" charset="0"/>
              </a:rPr>
              <a:t> Available at: </a:t>
            </a:r>
            <a:r>
              <a:rPr lang="en-GB" sz="2400" u="sng" dirty="0">
                <a:latin typeface="Arial" panose="020B0604020202020204" pitchFamily="34" charset="0"/>
                <a:cs typeface="Arial" panose="020B0604020202020204" pitchFamily="34" charset="0"/>
                <a:hlinkClick r:id="rId10"/>
              </a:rPr>
              <a:t>https://media.market.us/asthma-statistics/</a:t>
            </a:r>
            <a:r>
              <a:rPr lang="en-GB" sz="2400" dirty="0">
                <a:latin typeface="Arial" panose="020B0604020202020204" pitchFamily="34" charset="0"/>
                <a:cs typeface="Arial" panose="020B0604020202020204" pitchFamily="34" charset="0"/>
              </a:rPr>
              <a:t> (Accessed: 22 June 2026).</a:t>
            </a:r>
          </a:p>
          <a:p>
            <a:pPr algn="just"/>
            <a:r>
              <a:rPr lang="en-GB" sz="2400" dirty="0">
                <a:latin typeface="Arial" panose="020B0604020202020204" pitchFamily="34" charset="0"/>
                <a:cs typeface="Arial" panose="020B0604020202020204" pitchFamily="34" charset="0"/>
              </a:rPr>
              <a:t>Zhou, W. and Tang, J., (2025). Prevalence and risk factors for childhood asthma: a systematic review and meta-analysis. </a:t>
            </a:r>
            <a:r>
              <a:rPr lang="en-GB" sz="2400" i="1" dirty="0">
                <a:latin typeface="Arial" panose="020B0604020202020204" pitchFamily="34" charset="0"/>
                <a:cs typeface="Arial" panose="020B0604020202020204" pitchFamily="34" charset="0"/>
              </a:rPr>
              <a:t>BMC </a:t>
            </a:r>
            <a:r>
              <a:rPr lang="en-GB" sz="2400" i="1" dirty="0" err="1">
                <a:latin typeface="Arial" panose="020B0604020202020204" pitchFamily="34" charset="0"/>
                <a:cs typeface="Arial" panose="020B0604020202020204" pitchFamily="34" charset="0"/>
              </a:rPr>
              <a:t>pediatrics</a:t>
            </a:r>
            <a:r>
              <a:rPr lang="en-GB" sz="2400" dirty="0">
                <a:latin typeface="Arial" panose="020B0604020202020204" pitchFamily="34" charset="0"/>
                <a:cs typeface="Arial" panose="020B0604020202020204" pitchFamily="34" charset="0"/>
              </a:rPr>
              <a:t>, </a:t>
            </a:r>
            <a:r>
              <a:rPr lang="en-GB" sz="2400" i="1" dirty="0">
                <a:latin typeface="Arial" panose="020B0604020202020204" pitchFamily="34" charset="0"/>
                <a:cs typeface="Arial" panose="020B0604020202020204" pitchFamily="34" charset="0"/>
              </a:rPr>
              <a:t>25</a:t>
            </a:r>
            <a:r>
              <a:rPr lang="en-GB" sz="2400" dirty="0">
                <a:latin typeface="Arial" panose="020B0604020202020204" pitchFamily="34" charset="0"/>
                <a:cs typeface="Arial" panose="020B0604020202020204" pitchFamily="34" charset="0"/>
              </a:rPr>
              <a:t>(1), p.50.  </a:t>
            </a:r>
          </a:p>
        </p:txBody>
      </p:sp>
    </p:spTree>
    <p:extLst>
      <p:ext uri="{BB962C8B-B14F-4D97-AF65-F5344CB8AC3E}">
        <p14:creationId xmlns:p14="http://schemas.microsoft.com/office/powerpoint/2010/main" val="531086080"/>
      </p:ext>
    </p:extLst>
  </p:cSld>
  <p:clrMapOvr>
    <a:masterClrMapping/>
  </p:clrMapOvr>
</p:sld>
</file>

<file path=ppt/theme/theme1.xml><?xml version="1.0" encoding="utf-8"?>
<a:theme xmlns:a="http://schemas.openxmlformats.org/drawingml/2006/main" name="36x48-Template-V2b">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Without Quick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Classic 3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Trifold - Wide Center">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36x48-Template-V2b</Template>
  <TotalTime>2957</TotalTime>
  <Words>2052</Words>
  <Application>Microsoft Office PowerPoint</Application>
  <PresentationFormat>Custom</PresentationFormat>
  <Paragraphs>85</Paragraphs>
  <Slides>2</Slides>
  <Notes>1</Notes>
  <HiddenSlides>0</HiddenSlides>
  <MMClips>0</MMClips>
  <ScaleCrop>false</ScaleCrop>
  <HeadingPairs>
    <vt:vector size="6" baseType="variant">
      <vt:variant>
        <vt:lpstr>Fonts Used</vt:lpstr>
      </vt:variant>
      <vt:variant>
        <vt:i4>8</vt:i4>
      </vt:variant>
      <vt:variant>
        <vt:lpstr>Theme</vt:lpstr>
      </vt:variant>
      <vt:variant>
        <vt:i4>5</vt:i4>
      </vt:variant>
      <vt:variant>
        <vt:lpstr>Slide Titles</vt:lpstr>
      </vt:variant>
      <vt:variant>
        <vt:i4>2</vt:i4>
      </vt:variant>
    </vt:vector>
  </HeadingPairs>
  <TitlesOfParts>
    <vt:vector size="15" baseType="lpstr">
      <vt:lpstr>Aptos</vt:lpstr>
      <vt:lpstr>Aptos Display</vt:lpstr>
      <vt:lpstr>Arial</vt:lpstr>
      <vt:lpstr>Arial Black</vt:lpstr>
      <vt:lpstr>Calibri</vt:lpstr>
      <vt:lpstr>Times New Roman</vt:lpstr>
      <vt:lpstr>Trebuchet MS</vt:lpstr>
      <vt:lpstr>Wingdings</vt:lpstr>
      <vt:lpstr>36x48-Template-V2b</vt:lpstr>
      <vt:lpstr>Without Quick Guides</vt:lpstr>
      <vt:lpstr>Classic 3 Columns</vt:lpstr>
      <vt:lpstr>Trifold - Wide Center</vt:lpstr>
      <vt:lpstr>Office Theme</vt:lpstr>
      <vt:lpstr>  Student name : Soni Dhruv Student number : 2521762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Yash</dc:creator>
  <cp:lastModifiedBy>Yash Solanki</cp:lastModifiedBy>
  <cp:revision>2</cp:revision>
  <cp:lastPrinted>2015-06-29T17:31:11Z</cp:lastPrinted>
  <dcterms:created xsi:type="dcterms:W3CDTF">2012-02-03T19:11:35Z</dcterms:created>
  <dcterms:modified xsi:type="dcterms:W3CDTF">2026-07-05T10:10:58Z</dcterms:modified>
</cp:coreProperties>
</file>