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68" y="4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49BE6-2F49-43DF-99AA-ECB4BBFC1A64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6C7AF-7CFD-486F-9065-021A566B04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0334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49BE6-2F49-43DF-99AA-ECB4BBFC1A64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6C7AF-7CFD-486F-9065-021A566B04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6054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49BE6-2F49-43DF-99AA-ECB4BBFC1A64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6C7AF-7CFD-486F-9065-021A566B04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7866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49BE6-2F49-43DF-99AA-ECB4BBFC1A64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6C7AF-7CFD-486F-9065-021A566B04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4943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49BE6-2F49-43DF-99AA-ECB4BBFC1A64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6C7AF-7CFD-486F-9065-021A566B04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0089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49BE6-2F49-43DF-99AA-ECB4BBFC1A64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6C7AF-7CFD-486F-9065-021A566B04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8691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49BE6-2F49-43DF-99AA-ECB4BBFC1A64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6C7AF-7CFD-486F-9065-021A566B04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5281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49BE6-2F49-43DF-99AA-ECB4BBFC1A64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6C7AF-7CFD-486F-9065-021A566B04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0271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49BE6-2F49-43DF-99AA-ECB4BBFC1A64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6C7AF-7CFD-486F-9065-021A566B04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7998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49BE6-2F49-43DF-99AA-ECB4BBFC1A64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6C7AF-7CFD-486F-9065-021A566B04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2901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49BE6-2F49-43DF-99AA-ECB4BBFC1A64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6C7AF-7CFD-486F-9065-021A566B04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95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849BE6-2F49-43DF-99AA-ECB4BBFC1A64}" type="datetimeFigureOut">
              <a:rPr lang="en-GB" smtClean="0"/>
              <a:t>21/11/2019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F6C7AF-7CFD-486F-9065-021A566B04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469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365125"/>
            <a:ext cx="12045820" cy="1325563"/>
          </a:xfrm>
        </p:spPr>
        <p:txBody>
          <a:bodyPr/>
          <a:lstStyle/>
          <a:p>
            <a:pPr algn="ctr"/>
            <a:r>
              <a:rPr lang="en-GB" b="1" dirty="0" smtClean="0"/>
              <a:t>Institute of Management and Health Christmas lunch</a:t>
            </a:r>
            <a:endParaRPr lang="en-GB" b="1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732" y="1394840"/>
            <a:ext cx="3229200" cy="5208388"/>
          </a:xfr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3992663" y="1562792"/>
            <a:ext cx="8266922" cy="4351338"/>
          </a:xfrm>
        </p:spPr>
        <p:txBody>
          <a:bodyPr>
            <a:noAutofit/>
          </a:bodyPr>
          <a:lstStyle/>
          <a:p>
            <a:r>
              <a:rPr lang="en-GB" sz="3200" b="1" dirty="0"/>
              <a:t>T</a:t>
            </a:r>
            <a:r>
              <a:rPr lang="en-GB" sz="3200" b="1" dirty="0" smtClean="0"/>
              <a:t>hursday 5 December 2019</a:t>
            </a:r>
          </a:p>
          <a:p>
            <a:r>
              <a:rPr lang="en-GB" sz="3200" b="1" dirty="0" smtClean="0"/>
              <a:t>12pm to 2pm</a:t>
            </a:r>
          </a:p>
          <a:p>
            <a:r>
              <a:rPr lang="en-GB" sz="3200" b="1" dirty="0" smtClean="0"/>
              <a:t>Tickets £1.00 all proceeds go to charity</a:t>
            </a:r>
          </a:p>
          <a:p>
            <a:r>
              <a:rPr lang="en-GB" sz="3200" b="1" dirty="0" smtClean="0"/>
              <a:t>Students must pre-purchase tickets</a:t>
            </a:r>
          </a:p>
          <a:p>
            <a:r>
              <a:rPr lang="en-GB" sz="3200" b="1" dirty="0" smtClean="0"/>
              <a:t>Third Floor </a:t>
            </a:r>
          </a:p>
          <a:p>
            <a:r>
              <a:rPr lang="en-GB" sz="3200" b="1" dirty="0" smtClean="0"/>
              <a:t>Visit from Santa !</a:t>
            </a:r>
          </a:p>
          <a:p>
            <a:r>
              <a:rPr lang="en-GB" sz="3200" b="1" dirty="0" smtClean="0"/>
              <a:t>Raffles and prizes !</a:t>
            </a:r>
          </a:p>
          <a:p>
            <a:r>
              <a:rPr lang="en-GB" sz="3200" b="1" dirty="0" smtClean="0"/>
              <a:t>Deadline for tickets is Thursday 28 November 2019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35773810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</TotalTime>
  <Words>44</Words>
  <Application>Microsoft Office PowerPoint</Application>
  <PresentationFormat>Widescreen</PresentationFormat>
  <Paragraphs>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Institute of Management and Health Christmas lunch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Institute of Management and Health Christmas lunch</dc:title>
  <dc:creator>Administrator</dc:creator>
  <cp:lastModifiedBy>Administrator</cp:lastModifiedBy>
  <cp:revision>3</cp:revision>
  <dcterms:created xsi:type="dcterms:W3CDTF">2019-11-21T13:14:58Z</dcterms:created>
  <dcterms:modified xsi:type="dcterms:W3CDTF">2019-11-21T16:04:45Z</dcterms:modified>
</cp:coreProperties>
</file>