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56" r:id="rId2"/>
    <p:sldId id="324" r:id="rId3"/>
    <p:sldId id="325" r:id="rId4"/>
    <p:sldId id="257" r:id="rId5"/>
    <p:sldId id="258" r:id="rId6"/>
    <p:sldId id="280" r:id="rId7"/>
    <p:sldId id="306" r:id="rId8"/>
    <p:sldId id="304" r:id="rId9"/>
    <p:sldId id="307" r:id="rId10"/>
    <p:sldId id="282" r:id="rId11"/>
    <p:sldId id="283" r:id="rId12"/>
    <p:sldId id="284" r:id="rId13"/>
    <p:sldId id="286" r:id="rId14"/>
    <p:sldId id="285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302" r:id="rId25"/>
    <p:sldId id="296" r:id="rId26"/>
    <p:sldId id="297" r:id="rId27"/>
    <p:sldId id="298" r:id="rId28"/>
    <p:sldId id="299" r:id="rId29"/>
    <p:sldId id="300" r:id="rId30"/>
    <p:sldId id="303" r:id="rId31"/>
    <p:sldId id="30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4B0871-370D-4AA8-8FB1-42B6C18860DB}" v="3" dt="2025-05-12T15:06:05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204454-1F01-455F-AC67-0322F13856F1}" type="doc">
      <dgm:prSet loTypeId="urn:microsoft.com/office/officeart/2005/8/layout/chart3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C27C58CF-1DE4-49C8-ADC4-03A80760EF7D}">
      <dgm:prSet/>
      <dgm:spPr/>
      <dgm:t>
        <a:bodyPr/>
        <a:lstStyle/>
        <a:p>
          <a:r>
            <a:rPr lang="en-GB"/>
            <a:t>Relational Database </a:t>
          </a:r>
        </a:p>
      </dgm:t>
    </dgm:pt>
    <dgm:pt modelId="{7361ED55-5C7B-4BCD-AE6F-409DD0494CB1}" type="parTrans" cxnId="{AF6FE782-B29B-4C44-9548-8EB92ED1FB28}">
      <dgm:prSet/>
      <dgm:spPr/>
      <dgm:t>
        <a:bodyPr/>
        <a:lstStyle/>
        <a:p>
          <a:endParaRPr lang="en-GB"/>
        </a:p>
      </dgm:t>
    </dgm:pt>
    <dgm:pt modelId="{627DC0B5-EEF8-4707-B412-C317CE43BD2C}" type="sibTrans" cxnId="{AF6FE782-B29B-4C44-9548-8EB92ED1FB28}">
      <dgm:prSet/>
      <dgm:spPr/>
      <dgm:t>
        <a:bodyPr/>
        <a:lstStyle/>
        <a:p>
          <a:endParaRPr lang="en-GB"/>
        </a:p>
      </dgm:t>
    </dgm:pt>
    <dgm:pt modelId="{DE706C72-51BE-4D35-884F-411103E5AD55}">
      <dgm:prSet/>
      <dgm:spPr/>
      <dgm:t>
        <a:bodyPr/>
        <a:lstStyle/>
        <a:p>
          <a:r>
            <a:rPr lang="en-GB"/>
            <a:t>Object-Oriented Database </a:t>
          </a:r>
        </a:p>
      </dgm:t>
    </dgm:pt>
    <dgm:pt modelId="{FA74CFBE-1E2C-4F97-9FB6-BEE9AC313543}" type="parTrans" cxnId="{B8F093C8-D05E-4E31-B08D-036C66F1DE83}">
      <dgm:prSet/>
      <dgm:spPr/>
      <dgm:t>
        <a:bodyPr/>
        <a:lstStyle/>
        <a:p>
          <a:endParaRPr lang="en-GB"/>
        </a:p>
      </dgm:t>
    </dgm:pt>
    <dgm:pt modelId="{82D32662-D90F-4DDD-8247-17697CBCA704}" type="sibTrans" cxnId="{B8F093C8-D05E-4E31-B08D-036C66F1DE83}">
      <dgm:prSet/>
      <dgm:spPr/>
      <dgm:t>
        <a:bodyPr/>
        <a:lstStyle/>
        <a:p>
          <a:endParaRPr lang="en-GB"/>
        </a:p>
      </dgm:t>
    </dgm:pt>
    <dgm:pt modelId="{311BB562-86B6-4D17-A61F-75AF7A569396}">
      <dgm:prSet/>
      <dgm:spPr/>
      <dgm:t>
        <a:bodyPr/>
        <a:lstStyle/>
        <a:p>
          <a:r>
            <a:rPr lang="en-GB"/>
            <a:t>Hierarchical Database </a:t>
          </a:r>
        </a:p>
      </dgm:t>
    </dgm:pt>
    <dgm:pt modelId="{95905E3F-D836-47DE-B4B0-4DB8B0F469A8}" type="parTrans" cxnId="{10670768-A93B-4A5B-A12B-5C8ECC574224}">
      <dgm:prSet/>
      <dgm:spPr/>
      <dgm:t>
        <a:bodyPr/>
        <a:lstStyle/>
        <a:p>
          <a:endParaRPr lang="en-GB"/>
        </a:p>
      </dgm:t>
    </dgm:pt>
    <dgm:pt modelId="{49E66954-A4EB-4764-A436-B1CA598D0341}" type="sibTrans" cxnId="{10670768-A93B-4A5B-A12B-5C8ECC574224}">
      <dgm:prSet/>
      <dgm:spPr/>
      <dgm:t>
        <a:bodyPr/>
        <a:lstStyle/>
        <a:p>
          <a:endParaRPr lang="en-GB"/>
        </a:p>
      </dgm:t>
    </dgm:pt>
    <dgm:pt modelId="{CCF1EF36-7331-4B39-98A8-E7D641ED2DD3}">
      <dgm:prSet/>
      <dgm:spPr/>
      <dgm:t>
        <a:bodyPr/>
        <a:lstStyle/>
        <a:p>
          <a:r>
            <a:rPr lang="en-GB"/>
            <a:t>Network Database </a:t>
          </a:r>
        </a:p>
      </dgm:t>
    </dgm:pt>
    <dgm:pt modelId="{125531F7-F490-4E1E-886E-5C07B9EDF73D}" type="parTrans" cxnId="{7197A774-8899-4166-AE25-F9E743AAD7E1}">
      <dgm:prSet/>
      <dgm:spPr/>
      <dgm:t>
        <a:bodyPr/>
        <a:lstStyle/>
        <a:p>
          <a:endParaRPr lang="en-GB"/>
        </a:p>
      </dgm:t>
    </dgm:pt>
    <dgm:pt modelId="{7621A43D-04A1-4737-AF30-38B792B2C262}" type="sibTrans" cxnId="{7197A774-8899-4166-AE25-F9E743AAD7E1}">
      <dgm:prSet/>
      <dgm:spPr/>
      <dgm:t>
        <a:bodyPr/>
        <a:lstStyle/>
        <a:p>
          <a:endParaRPr lang="en-GB"/>
        </a:p>
      </dgm:t>
    </dgm:pt>
    <dgm:pt modelId="{2AD33B2E-4BFF-42FE-B326-EA7C677BDC5B}">
      <dgm:prSet/>
      <dgm:spPr/>
      <dgm:t>
        <a:bodyPr/>
        <a:lstStyle/>
        <a:p>
          <a:r>
            <a:rPr lang="en-GB"/>
            <a:t>NoSQL Database</a:t>
          </a:r>
        </a:p>
      </dgm:t>
    </dgm:pt>
    <dgm:pt modelId="{E6887A6C-8079-4FB9-907E-4F1A22ABF426}" type="parTrans" cxnId="{5A690AF6-2BA3-40FA-94FE-0962D33D6A82}">
      <dgm:prSet/>
      <dgm:spPr/>
      <dgm:t>
        <a:bodyPr/>
        <a:lstStyle/>
        <a:p>
          <a:endParaRPr lang="en-GB"/>
        </a:p>
      </dgm:t>
    </dgm:pt>
    <dgm:pt modelId="{564BB7FA-84DF-4E8D-B71B-AF10834902C2}" type="sibTrans" cxnId="{5A690AF6-2BA3-40FA-94FE-0962D33D6A82}">
      <dgm:prSet/>
      <dgm:spPr/>
      <dgm:t>
        <a:bodyPr/>
        <a:lstStyle/>
        <a:p>
          <a:endParaRPr lang="en-GB"/>
        </a:p>
      </dgm:t>
    </dgm:pt>
    <dgm:pt modelId="{BE7A79A2-324B-4EB7-88BD-59D3E7FEA89C}" type="pres">
      <dgm:prSet presAssocID="{16204454-1F01-455F-AC67-0322F13856F1}" presName="compositeShape" presStyleCnt="0">
        <dgm:presLayoutVars>
          <dgm:chMax val="7"/>
          <dgm:dir/>
          <dgm:resizeHandles val="exact"/>
        </dgm:presLayoutVars>
      </dgm:prSet>
      <dgm:spPr/>
    </dgm:pt>
    <dgm:pt modelId="{F5984DC1-9EF6-4660-B20E-0582852B31FC}" type="pres">
      <dgm:prSet presAssocID="{16204454-1F01-455F-AC67-0322F13856F1}" presName="wedge1" presStyleLbl="node1" presStyleIdx="0" presStyleCnt="5"/>
      <dgm:spPr/>
    </dgm:pt>
    <dgm:pt modelId="{23098B6A-F284-444D-885E-657ABA436BCB}" type="pres">
      <dgm:prSet presAssocID="{16204454-1F01-455F-AC67-0322F13856F1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C12AC23-4844-49AF-8A38-06AC86EB111A}" type="pres">
      <dgm:prSet presAssocID="{16204454-1F01-455F-AC67-0322F13856F1}" presName="wedge2" presStyleLbl="node1" presStyleIdx="1" presStyleCnt="5"/>
      <dgm:spPr/>
    </dgm:pt>
    <dgm:pt modelId="{78CC6C99-6590-4D11-BBA8-1DE81BC9757B}" type="pres">
      <dgm:prSet presAssocID="{16204454-1F01-455F-AC67-0322F13856F1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ED1FCC8A-2522-4FCC-B1C1-D47F2D8A557B}" type="pres">
      <dgm:prSet presAssocID="{16204454-1F01-455F-AC67-0322F13856F1}" presName="wedge3" presStyleLbl="node1" presStyleIdx="2" presStyleCnt="5"/>
      <dgm:spPr/>
    </dgm:pt>
    <dgm:pt modelId="{CEB55712-753B-4439-8DD0-9D9117B18F64}" type="pres">
      <dgm:prSet presAssocID="{16204454-1F01-455F-AC67-0322F13856F1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33D12F88-69A2-4ABC-A6EF-BFE8E6AC57CE}" type="pres">
      <dgm:prSet presAssocID="{16204454-1F01-455F-AC67-0322F13856F1}" presName="wedge4" presStyleLbl="node1" presStyleIdx="3" presStyleCnt="5"/>
      <dgm:spPr/>
    </dgm:pt>
    <dgm:pt modelId="{192A3069-54EB-4916-A3B7-B2A65AFB97BB}" type="pres">
      <dgm:prSet presAssocID="{16204454-1F01-455F-AC67-0322F13856F1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1DD3CF8-28F3-4E03-91AF-A2E0CF5044AA}" type="pres">
      <dgm:prSet presAssocID="{16204454-1F01-455F-AC67-0322F13856F1}" presName="wedge5" presStyleLbl="node1" presStyleIdx="4" presStyleCnt="5"/>
      <dgm:spPr/>
    </dgm:pt>
    <dgm:pt modelId="{F1CB0ECF-CABF-4362-B94F-59CF2EBCCE6A}" type="pres">
      <dgm:prSet presAssocID="{16204454-1F01-455F-AC67-0322F13856F1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790BF003-6994-4A2D-9507-D4354983CEAB}" type="presOf" srcId="{311BB562-86B6-4D17-A61F-75AF7A569396}" destId="{CEB55712-753B-4439-8DD0-9D9117B18F64}" srcOrd="1" destOrd="0" presId="urn:microsoft.com/office/officeart/2005/8/layout/chart3"/>
    <dgm:cxn modelId="{534DFE0A-FC2D-4534-84D5-8483D4326BBC}" type="presOf" srcId="{2AD33B2E-4BFF-42FE-B326-EA7C677BDC5B}" destId="{F1CB0ECF-CABF-4362-B94F-59CF2EBCCE6A}" srcOrd="1" destOrd="0" presId="urn:microsoft.com/office/officeart/2005/8/layout/chart3"/>
    <dgm:cxn modelId="{2C534F1D-1343-44D5-9840-3E0094AB0B72}" type="presOf" srcId="{DE706C72-51BE-4D35-884F-411103E5AD55}" destId="{4C12AC23-4844-49AF-8A38-06AC86EB111A}" srcOrd="0" destOrd="0" presId="urn:microsoft.com/office/officeart/2005/8/layout/chart3"/>
    <dgm:cxn modelId="{B516993D-8907-4F4C-B479-8382846748F9}" type="presOf" srcId="{C27C58CF-1DE4-49C8-ADC4-03A80760EF7D}" destId="{23098B6A-F284-444D-885E-657ABA436BCB}" srcOrd="1" destOrd="0" presId="urn:microsoft.com/office/officeart/2005/8/layout/chart3"/>
    <dgm:cxn modelId="{E5479346-E289-4E5C-9CFA-061B02F04EFA}" type="presOf" srcId="{CCF1EF36-7331-4B39-98A8-E7D641ED2DD3}" destId="{192A3069-54EB-4916-A3B7-B2A65AFB97BB}" srcOrd="1" destOrd="0" presId="urn:microsoft.com/office/officeart/2005/8/layout/chart3"/>
    <dgm:cxn modelId="{10670768-A93B-4A5B-A12B-5C8ECC574224}" srcId="{16204454-1F01-455F-AC67-0322F13856F1}" destId="{311BB562-86B6-4D17-A61F-75AF7A569396}" srcOrd="2" destOrd="0" parTransId="{95905E3F-D836-47DE-B4B0-4DB8B0F469A8}" sibTransId="{49E66954-A4EB-4764-A436-B1CA598D0341}"/>
    <dgm:cxn modelId="{7197A774-8899-4166-AE25-F9E743AAD7E1}" srcId="{16204454-1F01-455F-AC67-0322F13856F1}" destId="{CCF1EF36-7331-4B39-98A8-E7D641ED2DD3}" srcOrd="3" destOrd="0" parTransId="{125531F7-F490-4E1E-886E-5C07B9EDF73D}" sibTransId="{7621A43D-04A1-4737-AF30-38B792B2C262}"/>
    <dgm:cxn modelId="{AF6FE782-B29B-4C44-9548-8EB92ED1FB28}" srcId="{16204454-1F01-455F-AC67-0322F13856F1}" destId="{C27C58CF-1DE4-49C8-ADC4-03A80760EF7D}" srcOrd="0" destOrd="0" parTransId="{7361ED55-5C7B-4BCD-AE6F-409DD0494CB1}" sibTransId="{627DC0B5-EEF8-4707-B412-C317CE43BD2C}"/>
    <dgm:cxn modelId="{8DD2A3BA-1DAE-4A3C-AAEE-C4FF81B7D8C2}" type="presOf" srcId="{CCF1EF36-7331-4B39-98A8-E7D641ED2DD3}" destId="{33D12F88-69A2-4ABC-A6EF-BFE8E6AC57CE}" srcOrd="0" destOrd="0" presId="urn:microsoft.com/office/officeart/2005/8/layout/chart3"/>
    <dgm:cxn modelId="{5C5923C4-7529-4079-A3E1-F497ECE45BEB}" type="presOf" srcId="{16204454-1F01-455F-AC67-0322F13856F1}" destId="{BE7A79A2-324B-4EB7-88BD-59D3E7FEA89C}" srcOrd="0" destOrd="0" presId="urn:microsoft.com/office/officeart/2005/8/layout/chart3"/>
    <dgm:cxn modelId="{B8F093C8-D05E-4E31-B08D-036C66F1DE83}" srcId="{16204454-1F01-455F-AC67-0322F13856F1}" destId="{DE706C72-51BE-4D35-884F-411103E5AD55}" srcOrd="1" destOrd="0" parTransId="{FA74CFBE-1E2C-4F97-9FB6-BEE9AC313543}" sibTransId="{82D32662-D90F-4DDD-8247-17697CBCA704}"/>
    <dgm:cxn modelId="{BF6A73DF-6675-4E2D-8C95-7C3C931835FD}" type="presOf" srcId="{C27C58CF-1DE4-49C8-ADC4-03A80760EF7D}" destId="{F5984DC1-9EF6-4660-B20E-0582852B31FC}" srcOrd="0" destOrd="0" presId="urn:microsoft.com/office/officeart/2005/8/layout/chart3"/>
    <dgm:cxn modelId="{D297C8DF-EE8A-48A7-9727-EE2877B2E1E5}" type="presOf" srcId="{2AD33B2E-4BFF-42FE-B326-EA7C677BDC5B}" destId="{E1DD3CF8-28F3-4E03-91AF-A2E0CF5044AA}" srcOrd="0" destOrd="0" presId="urn:microsoft.com/office/officeart/2005/8/layout/chart3"/>
    <dgm:cxn modelId="{2BEB1CE3-7CBE-42C9-984D-E450DEE72BA5}" type="presOf" srcId="{311BB562-86B6-4D17-A61F-75AF7A569396}" destId="{ED1FCC8A-2522-4FCC-B1C1-D47F2D8A557B}" srcOrd="0" destOrd="0" presId="urn:microsoft.com/office/officeart/2005/8/layout/chart3"/>
    <dgm:cxn modelId="{0E6DADF0-6751-43F1-85C5-AA198F090CBE}" type="presOf" srcId="{DE706C72-51BE-4D35-884F-411103E5AD55}" destId="{78CC6C99-6590-4D11-BBA8-1DE81BC9757B}" srcOrd="1" destOrd="0" presId="urn:microsoft.com/office/officeart/2005/8/layout/chart3"/>
    <dgm:cxn modelId="{5A690AF6-2BA3-40FA-94FE-0962D33D6A82}" srcId="{16204454-1F01-455F-AC67-0322F13856F1}" destId="{2AD33B2E-4BFF-42FE-B326-EA7C677BDC5B}" srcOrd="4" destOrd="0" parTransId="{E6887A6C-8079-4FB9-907E-4F1A22ABF426}" sibTransId="{564BB7FA-84DF-4E8D-B71B-AF10834902C2}"/>
    <dgm:cxn modelId="{A2E761B2-0E57-4B44-A2A7-BFE814AD455A}" type="presParOf" srcId="{BE7A79A2-324B-4EB7-88BD-59D3E7FEA89C}" destId="{F5984DC1-9EF6-4660-B20E-0582852B31FC}" srcOrd="0" destOrd="0" presId="urn:microsoft.com/office/officeart/2005/8/layout/chart3"/>
    <dgm:cxn modelId="{7F181D3C-1126-4EBB-B808-8779B89F2863}" type="presParOf" srcId="{BE7A79A2-324B-4EB7-88BD-59D3E7FEA89C}" destId="{23098B6A-F284-444D-885E-657ABA436BCB}" srcOrd="1" destOrd="0" presId="urn:microsoft.com/office/officeart/2005/8/layout/chart3"/>
    <dgm:cxn modelId="{36EAC5EF-CED4-408D-BDF4-A06A62A8EE84}" type="presParOf" srcId="{BE7A79A2-324B-4EB7-88BD-59D3E7FEA89C}" destId="{4C12AC23-4844-49AF-8A38-06AC86EB111A}" srcOrd="2" destOrd="0" presId="urn:microsoft.com/office/officeart/2005/8/layout/chart3"/>
    <dgm:cxn modelId="{457BE735-4361-4A2F-8335-BA17EA780CED}" type="presParOf" srcId="{BE7A79A2-324B-4EB7-88BD-59D3E7FEA89C}" destId="{78CC6C99-6590-4D11-BBA8-1DE81BC9757B}" srcOrd="3" destOrd="0" presId="urn:microsoft.com/office/officeart/2005/8/layout/chart3"/>
    <dgm:cxn modelId="{485D8265-509E-4C83-B67F-45D569F9BDA5}" type="presParOf" srcId="{BE7A79A2-324B-4EB7-88BD-59D3E7FEA89C}" destId="{ED1FCC8A-2522-4FCC-B1C1-D47F2D8A557B}" srcOrd="4" destOrd="0" presId="urn:microsoft.com/office/officeart/2005/8/layout/chart3"/>
    <dgm:cxn modelId="{2B602AE5-3F5C-4967-A293-0BFD89C3D20F}" type="presParOf" srcId="{BE7A79A2-324B-4EB7-88BD-59D3E7FEA89C}" destId="{CEB55712-753B-4439-8DD0-9D9117B18F64}" srcOrd="5" destOrd="0" presId="urn:microsoft.com/office/officeart/2005/8/layout/chart3"/>
    <dgm:cxn modelId="{E6D596BF-7DB9-49E2-A134-9853C97EECB5}" type="presParOf" srcId="{BE7A79A2-324B-4EB7-88BD-59D3E7FEA89C}" destId="{33D12F88-69A2-4ABC-A6EF-BFE8E6AC57CE}" srcOrd="6" destOrd="0" presId="urn:microsoft.com/office/officeart/2005/8/layout/chart3"/>
    <dgm:cxn modelId="{4DB996B4-E868-41E0-8B7A-E7810E1DB4D7}" type="presParOf" srcId="{BE7A79A2-324B-4EB7-88BD-59D3E7FEA89C}" destId="{192A3069-54EB-4916-A3B7-B2A65AFB97BB}" srcOrd="7" destOrd="0" presId="urn:microsoft.com/office/officeart/2005/8/layout/chart3"/>
    <dgm:cxn modelId="{612DB19C-F409-4B75-8E5B-FE1809E65CB9}" type="presParOf" srcId="{BE7A79A2-324B-4EB7-88BD-59D3E7FEA89C}" destId="{E1DD3CF8-28F3-4E03-91AF-A2E0CF5044AA}" srcOrd="8" destOrd="0" presId="urn:microsoft.com/office/officeart/2005/8/layout/chart3"/>
    <dgm:cxn modelId="{552C812D-A5ED-4338-BD3B-FFBB60382B70}" type="presParOf" srcId="{BE7A79A2-324B-4EB7-88BD-59D3E7FEA89C}" destId="{F1CB0ECF-CABF-4362-B94F-59CF2EBCCE6A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DF0515-525D-4CD0-83BA-B66F97D77E71}" type="doc">
      <dgm:prSet loTypeId="urn:microsoft.com/office/officeart/2008/layout/RadialCluster" loCatId="relationship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3788924-DD8C-4BF4-BD65-985DCF3CF551}">
      <dgm:prSet/>
      <dgm:spPr/>
      <dgm:t>
        <a:bodyPr/>
        <a:lstStyle/>
        <a:p>
          <a:r>
            <a:rPr lang="en-GB" b="1"/>
            <a:t>DBMS</a:t>
          </a:r>
        </a:p>
      </dgm:t>
    </dgm:pt>
    <dgm:pt modelId="{FA050592-69A3-4DFC-8888-1B6F52F151DC}" type="parTrans" cxnId="{C99AE392-92B3-404C-AEDA-F25F8806567F}">
      <dgm:prSet/>
      <dgm:spPr/>
      <dgm:t>
        <a:bodyPr/>
        <a:lstStyle/>
        <a:p>
          <a:endParaRPr lang="en-GB"/>
        </a:p>
      </dgm:t>
    </dgm:pt>
    <dgm:pt modelId="{F92E635B-36E5-4C35-BC25-0B5A1901C8C1}" type="sibTrans" cxnId="{C99AE392-92B3-404C-AEDA-F25F8806567F}">
      <dgm:prSet/>
      <dgm:spPr/>
      <dgm:t>
        <a:bodyPr/>
        <a:lstStyle/>
        <a:p>
          <a:endParaRPr lang="en-GB"/>
        </a:p>
      </dgm:t>
    </dgm:pt>
    <dgm:pt modelId="{5E205CFC-D79C-4A35-9A36-45365FF62C10}">
      <dgm:prSet custT="1"/>
      <dgm:spPr/>
      <dgm:t>
        <a:bodyPr/>
        <a:lstStyle/>
        <a:p>
          <a:r>
            <a:rPr lang="en-GB" sz="1800" b="1"/>
            <a:t>Software</a:t>
          </a:r>
        </a:p>
      </dgm:t>
    </dgm:pt>
    <dgm:pt modelId="{F6AAB9E3-5ADB-48A8-B768-918C9853D54E}" type="parTrans" cxnId="{F5E5FAA8-A874-47FB-B9ED-6AC3FB140E2C}">
      <dgm:prSet/>
      <dgm:spPr/>
      <dgm:t>
        <a:bodyPr/>
        <a:lstStyle/>
        <a:p>
          <a:endParaRPr lang="en-GB"/>
        </a:p>
      </dgm:t>
    </dgm:pt>
    <dgm:pt modelId="{E05467D3-DCA8-434A-A406-D50A4403AE3D}" type="sibTrans" cxnId="{F5E5FAA8-A874-47FB-B9ED-6AC3FB140E2C}">
      <dgm:prSet/>
      <dgm:spPr/>
      <dgm:t>
        <a:bodyPr/>
        <a:lstStyle/>
        <a:p>
          <a:endParaRPr lang="en-GB"/>
        </a:p>
      </dgm:t>
    </dgm:pt>
    <dgm:pt modelId="{A3459098-2789-44C7-926D-4BCCF4B0125D}">
      <dgm:prSet custT="1"/>
      <dgm:spPr/>
      <dgm:t>
        <a:bodyPr/>
        <a:lstStyle/>
        <a:p>
          <a:r>
            <a:rPr lang="en-GB" sz="1800" b="1"/>
            <a:t>Data</a:t>
          </a:r>
        </a:p>
      </dgm:t>
    </dgm:pt>
    <dgm:pt modelId="{6F24BB87-6EE9-43E4-86FC-E8B48E3FF791}" type="parTrans" cxnId="{D99679E2-44CF-4ADB-A4A7-FA502100878F}">
      <dgm:prSet/>
      <dgm:spPr/>
      <dgm:t>
        <a:bodyPr/>
        <a:lstStyle/>
        <a:p>
          <a:endParaRPr lang="en-GB"/>
        </a:p>
      </dgm:t>
    </dgm:pt>
    <dgm:pt modelId="{B71EC075-DFF4-4CAF-86E3-0EF0C59451D0}" type="sibTrans" cxnId="{D99679E2-44CF-4ADB-A4A7-FA502100878F}">
      <dgm:prSet/>
      <dgm:spPr/>
      <dgm:t>
        <a:bodyPr/>
        <a:lstStyle/>
        <a:p>
          <a:endParaRPr lang="en-GB"/>
        </a:p>
      </dgm:t>
    </dgm:pt>
    <dgm:pt modelId="{8E86BBCF-D3E7-4840-8A64-19D84FBDC3A4}">
      <dgm:prSet custT="1"/>
      <dgm:spPr/>
      <dgm:t>
        <a:bodyPr/>
        <a:lstStyle/>
        <a:p>
          <a:r>
            <a:rPr lang="en-GB" sz="1800" b="1"/>
            <a:t>Procedures</a:t>
          </a:r>
        </a:p>
      </dgm:t>
    </dgm:pt>
    <dgm:pt modelId="{E727D963-938E-48C1-952F-4F369E2DEEAB}" type="parTrans" cxnId="{DCC3D2BA-66C4-486F-8564-EA40F17702AC}">
      <dgm:prSet/>
      <dgm:spPr/>
      <dgm:t>
        <a:bodyPr/>
        <a:lstStyle/>
        <a:p>
          <a:endParaRPr lang="en-GB"/>
        </a:p>
      </dgm:t>
    </dgm:pt>
    <dgm:pt modelId="{7A790AA5-7A1F-495F-917C-410AEA71B115}" type="sibTrans" cxnId="{DCC3D2BA-66C4-486F-8564-EA40F17702AC}">
      <dgm:prSet/>
      <dgm:spPr/>
      <dgm:t>
        <a:bodyPr/>
        <a:lstStyle/>
        <a:p>
          <a:endParaRPr lang="en-GB"/>
        </a:p>
      </dgm:t>
    </dgm:pt>
    <dgm:pt modelId="{2697F956-797D-44F6-AEA9-AEF4B54F156D}">
      <dgm:prSet custT="1"/>
      <dgm:spPr/>
      <dgm:t>
        <a:bodyPr/>
        <a:lstStyle/>
        <a:p>
          <a:r>
            <a:rPr lang="en-GB" sz="1800" b="1"/>
            <a:t>Database Languages</a:t>
          </a:r>
        </a:p>
      </dgm:t>
    </dgm:pt>
    <dgm:pt modelId="{9B5828D7-B303-4C4F-8B66-184814C7ED76}" type="parTrans" cxnId="{59136F2F-2330-4629-931A-859D32F19108}">
      <dgm:prSet/>
      <dgm:spPr/>
      <dgm:t>
        <a:bodyPr/>
        <a:lstStyle/>
        <a:p>
          <a:endParaRPr lang="en-GB"/>
        </a:p>
      </dgm:t>
    </dgm:pt>
    <dgm:pt modelId="{B87FD06D-BBD7-4BF8-B22F-B8F104BFA7D5}" type="sibTrans" cxnId="{59136F2F-2330-4629-931A-859D32F19108}">
      <dgm:prSet/>
      <dgm:spPr/>
      <dgm:t>
        <a:bodyPr/>
        <a:lstStyle/>
        <a:p>
          <a:endParaRPr lang="en-GB"/>
        </a:p>
      </dgm:t>
    </dgm:pt>
    <dgm:pt modelId="{E45118B2-C2FB-4CFB-B9CD-D9D4CC877B4F}">
      <dgm:prSet custT="1"/>
      <dgm:spPr/>
      <dgm:t>
        <a:bodyPr/>
        <a:lstStyle/>
        <a:p>
          <a:r>
            <a:rPr lang="en-GB" sz="1800" b="1"/>
            <a:t>Query processor </a:t>
          </a:r>
        </a:p>
      </dgm:t>
    </dgm:pt>
    <dgm:pt modelId="{1769582F-F177-41F1-81EA-76570FF76C71}" type="parTrans" cxnId="{4E0A38A7-C769-4F27-9635-C926547CF8D4}">
      <dgm:prSet/>
      <dgm:spPr/>
      <dgm:t>
        <a:bodyPr/>
        <a:lstStyle/>
        <a:p>
          <a:endParaRPr lang="en-GB"/>
        </a:p>
      </dgm:t>
    </dgm:pt>
    <dgm:pt modelId="{5C833E68-B174-4182-860D-B03166206D6A}" type="sibTrans" cxnId="{4E0A38A7-C769-4F27-9635-C926547CF8D4}">
      <dgm:prSet/>
      <dgm:spPr/>
      <dgm:t>
        <a:bodyPr/>
        <a:lstStyle/>
        <a:p>
          <a:endParaRPr lang="en-GB"/>
        </a:p>
      </dgm:t>
    </dgm:pt>
    <dgm:pt modelId="{3C25422A-A2A7-4DD8-A073-24166B64B46F}">
      <dgm:prSet custT="1"/>
      <dgm:spPr/>
      <dgm:t>
        <a:bodyPr/>
        <a:lstStyle/>
        <a:p>
          <a:r>
            <a:rPr lang="en-GB" sz="1800" b="1"/>
            <a:t>Runtime Database Manager </a:t>
          </a:r>
        </a:p>
      </dgm:t>
    </dgm:pt>
    <dgm:pt modelId="{57A97DC3-E014-4F5A-911B-715F7BB151FE}" type="parTrans" cxnId="{1F59D1BC-F713-4BAC-8BCE-70B3EA7D243B}">
      <dgm:prSet/>
      <dgm:spPr/>
      <dgm:t>
        <a:bodyPr/>
        <a:lstStyle/>
        <a:p>
          <a:endParaRPr lang="en-GB"/>
        </a:p>
      </dgm:t>
    </dgm:pt>
    <dgm:pt modelId="{0CBB2C51-61ED-4A36-B726-273F150ADA32}" type="sibTrans" cxnId="{1F59D1BC-F713-4BAC-8BCE-70B3EA7D243B}">
      <dgm:prSet/>
      <dgm:spPr/>
      <dgm:t>
        <a:bodyPr/>
        <a:lstStyle/>
        <a:p>
          <a:endParaRPr lang="en-GB"/>
        </a:p>
      </dgm:t>
    </dgm:pt>
    <dgm:pt modelId="{CA68E04F-D5E6-4CBA-8480-FA3A1DF33902}">
      <dgm:prSet custT="1"/>
      <dgm:spPr/>
      <dgm:t>
        <a:bodyPr/>
        <a:lstStyle/>
        <a:p>
          <a:r>
            <a:rPr lang="en-GB" sz="1800" b="1" dirty="0"/>
            <a:t>Database Manager</a:t>
          </a:r>
        </a:p>
      </dgm:t>
    </dgm:pt>
    <dgm:pt modelId="{936B16F3-24C8-4A16-86A9-B468ADBBA589}" type="parTrans" cxnId="{CDA46C7A-3355-4740-92A3-B9C31A05670F}">
      <dgm:prSet/>
      <dgm:spPr/>
      <dgm:t>
        <a:bodyPr/>
        <a:lstStyle/>
        <a:p>
          <a:endParaRPr lang="en-GB"/>
        </a:p>
      </dgm:t>
    </dgm:pt>
    <dgm:pt modelId="{1AED8361-2A39-474E-AA81-3FF40425BA7B}" type="sibTrans" cxnId="{CDA46C7A-3355-4740-92A3-B9C31A05670F}">
      <dgm:prSet/>
      <dgm:spPr/>
      <dgm:t>
        <a:bodyPr/>
        <a:lstStyle/>
        <a:p>
          <a:endParaRPr lang="en-GB"/>
        </a:p>
      </dgm:t>
    </dgm:pt>
    <dgm:pt modelId="{3301110F-3A03-45E0-B869-67950A2347E9}">
      <dgm:prSet/>
      <dgm:spPr/>
      <dgm:t>
        <a:bodyPr/>
        <a:lstStyle/>
        <a:p>
          <a:endParaRPr lang="en-GB"/>
        </a:p>
      </dgm:t>
    </dgm:pt>
    <dgm:pt modelId="{C15D28FC-6F18-4C7A-AEAE-40EFF5B50FC5}" type="parTrans" cxnId="{9BF5D823-1818-41DD-90D9-476E3D615FED}">
      <dgm:prSet/>
      <dgm:spPr/>
      <dgm:t>
        <a:bodyPr/>
        <a:lstStyle/>
        <a:p>
          <a:endParaRPr lang="en-GB"/>
        </a:p>
      </dgm:t>
    </dgm:pt>
    <dgm:pt modelId="{5A484D8C-D4F7-42AA-A3EC-26654405D649}" type="sibTrans" cxnId="{9BF5D823-1818-41DD-90D9-476E3D615FED}">
      <dgm:prSet/>
      <dgm:spPr/>
      <dgm:t>
        <a:bodyPr/>
        <a:lstStyle/>
        <a:p>
          <a:endParaRPr lang="en-GB"/>
        </a:p>
      </dgm:t>
    </dgm:pt>
    <dgm:pt modelId="{9256CC95-2A3B-495A-9262-EA8179BAA62E}">
      <dgm:prSet/>
      <dgm:spPr/>
      <dgm:t>
        <a:bodyPr/>
        <a:lstStyle/>
        <a:p>
          <a:endParaRPr lang="en-GB"/>
        </a:p>
      </dgm:t>
    </dgm:pt>
    <dgm:pt modelId="{D9CC7CB3-A180-4176-A6E8-B1DF69DF1BFD}" type="parTrans" cxnId="{186AC77E-4116-42A7-BACE-340DE3855422}">
      <dgm:prSet/>
      <dgm:spPr/>
      <dgm:t>
        <a:bodyPr/>
        <a:lstStyle/>
        <a:p>
          <a:endParaRPr lang="en-GB"/>
        </a:p>
      </dgm:t>
    </dgm:pt>
    <dgm:pt modelId="{36EB86B3-3AD7-4A2B-885F-0D64EF728F0B}" type="sibTrans" cxnId="{186AC77E-4116-42A7-BACE-340DE3855422}">
      <dgm:prSet/>
      <dgm:spPr/>
      <dgm:t>
        <a:bodyPr/>
        <a:lstStyle/>
        <a:p>
          <a:endParaRPr lang="en-GB"/>
        </a:p>
      </dgm:t>
    </dgm:pt>
    <dgm:pt modelId="{34740483-632E-4A77-A133-C971F49CBC1C}" type="pres">
      <dgm:prSet presAssocID="{3ADF0515-525D-4CD0-83BA-B66F97D77E7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BE63F3E-3049-4137-9364-CB228FE0CEB7}" type="pres">
      <dgm:prSet presAssocID="{73788924-DD8C-4BF4-BD65-985DCF3CF551}" presName="singleCycle" presStyleCnt="0"/>
      <dgm:spPr/>
    </dgm:pt>
    <dgm:pt modelId="{E7CBCE5E-E6B9-45A2-96F6-E4838C4A470C}" type="pres">
      <dgm:prSet presAssocID="{73788924-DD8C-4BF4-BD65-985DCF3CF551}" presName="singleCenter" presStyleLbl="node1" presStyleIdx="0" presStyleCnt="8" custScaleX="87471" custScaleY="81052">
        <dgm:presLayoutVars>
          <dgm:chMax val="7"/>
          <dgm:chPref val="7"/>
        </dgm:presLayoutVars>
      </dgm:prSet>
      <dgm:spPr/>
    </dgm:pt>
    <dgm:pt modelId="{70F00DE0-7E55-452D-ABC6-ACB10D8A097A}" type="pres">
      <dgm:prSet presAssocID="{F6AAB9E3-5ADB-48A8-B768-918C9853D54E}" presName="Name56" presStyleLbl="parChTrans1D2" presStyleIdx="0" presStyleCnt="7"/>
      <dgm:spPr/>
    </dgm:pt>
    <dgm:pt modelId="{E9020879-26B2-4D9F-9582-A38E699CC900}" type="pres">
      <dgm:prSet presAssocID="{5E205CFC-D79C-4A35-9A36-45365FF62C10}" presName="text0" presStyleLbl="node1" presStyleIdx="1" presStyleCnt="8" custScaleX="135472" custScaleY="116814">
        <dgm:presLayoutVars>
          <dgm:bulletEnabled val="1"/>
        </dgm:presLayoutVars>
      </dgm:prSet>
      <dgm:spPr/>
    </dgm:pt>
    <dgm:pt modelId="{89BC770D-DA91-4459-B9C4-6CDBEB1E20F4}" type="pres">
      <dgm:prSet presAssocID="{6F24BB87-6EE9-43E4-86FC-E8B48E3FF791}" presName="Name56" presStyleLbl="parChTrans1D2" presStyleIdx="1" presStyleCnt="7"/>
      <dgm:spPr/>
    </dgm:pt>
    <dgm:pt modelId="{E960C53C-A779-48FA-A760-0757B5CFBBB2}" type="pres">
      <dgm:prSet presAssocID="{A3459098-2789-44C7-926D-4BCCF4B0125D}" presName="text0" presStyleLbl="node1" presStyleIdx="2" presStyleCnt="8" custScaleX="135472" custScaleY="116814">
        <dgm:presLayoutVars>
          <dgm:bulletEnabled val="1"/>
        </dgm:presLayoutVars>
      </dgm:prSet>
      <dgm:spPr/>
    </dgm:pt>
    <dgm:pt modelId="{59032684-376C-4BC3-AEF9-792D41584ECF}" type="pres">
      <dgm:prSet presAssocID="{E727D963-938E-48C1-952F-4F369E2DEEAB}" presName="Name56" presStyleLbl="parChTrans1D2" presStyleIdx="2" presStyleCnt="7"/>
      <dgm:spPr/>
    </dgm:pt>
    <dgm:pt modelId="{320006B8-3C80-48F1-A47E-1DA5F76CF35D}" type="pres">
      <dgm:prSet presAssocID="{8E86BBCF-D3E7-4840-8A64-19D84FBDC3A4}" presName="text0" presStyleLbl="node1" presStyleIdx="3" presStyleCnt="8" custScaleX="135472" custScaleY="116814">
        <dgm:presLayoutVars>
          <dgm:bulletEnabled val="1"/>
        </dgm:presLayoutVars>
      </dgm:prSet>
      <dgm:spPr/>
    </dgm:pt>
    <dgm:pt modelId="{1D77B6EE-CB8D-4A9B-9867-20BA6C349ADC}" type="pres">
      <dgm:prSet presAssocID="{9B5828D7-B303-4C4F-8B66-184814C7ED76}" presName="Name56" presStyleLbl="parChTrans1D2" presStyleIdx="3" presStyleCnt="7"/>
      <dgm:spPr/>
    </dgm:pt>
    <dgm:pt modelId="{E935EBFB-8BC4-461E-AD3C-D38CE67C779D}" type="pres">
      <dgm:prSet presAssocID="{2697F956-797D-44F6-AEA9-AEF4B54F156D}" presName="text0" presStyleLbl="node1" presStyleIdx="4" presStyleCnt="8" custScaleX="135472" custScaleY="116814">
        <dgm:presLayoutVars>
          <dgm:bulletEnabled val="1"/>
        </dgm:presLayoutVars>
      </dgm:prSet>
      <dgm:spPr/>
    </dgm:pt>
    <dgm:pt modelId="{FEEA036C-82D3-4B20-BE13-1B83EC20EEC2}" type="pres">
      <dgm:prSet presAssocID="{1769582F-F177-41F1-81EA-76570FF76C71}" presName="Name56" presStyleLbl="parChTrans1D2" presStyleIdx="4" presStyleCnt="7"/>
      <dgm:spPr/>
    </dgm:pt>
    <dgm:pt modelId="{8C848D4D-DFCB-4F9D-AF10-E368A77158E4}" type="pres">
      <dgm:prSet presAssocID="{E45118B2-C2FB-4CFB-B9CD-D9D4CC877B4F}" presName="text0" presStyleLbl="node1" presStyleIdx="5" presStyleCnt="8" custScaleX="135472" custScaleY="116814">
        <dgm:presLayoutVars>
          <dgm:bulletEnabled val="1"/>
        </dgm:presLayoutVars>
      </dgm:prSet>
      <dgm:spPr/>
    </dgm:pt>
    <dgm:pt modelId="{1580066E-5B1E-4340-8581-CEF66785291E}" type="pres">
      <dgm:prSet presAssocID="{57A97DC3-E014-4F5A-911B-715F7BB151FE}" presName="Name56" presStyleLbl="parChTrans1D2" presStyleIdx="5" presStyleCnt="7"/>
      <dgm:spPr/>
    </dgm:pt>
    <dgm:pt modelId="{4D07C4AB-1C96-4DBC-997C-34E987A0A7F1}" type="pres">
      <dgm:prSet presAssocID="{3C25422A-A2A7-4DD8-A073-24166B64B46F}" presName="text0" presStyleLbl="node1" presStyleIdx="6" presStyleCnt="8" custScaleX="135472" custScaleY="116814">
        <dgm:presLayoutVars>
          <dgm:bulletEnabled val="1"/>
        </dgm:presLayoutVars>
      </dgm:prSet>
      <dgm:spPr/>
    </dgm:pt>
    <dgm:pt modelId="{8FF837DB-3A36-4318-9AD5-05CDF82075A6}" type="pres">
      <dgm:prSet presAssocID="{936B16F3-24C8-4A16-86A9-B468ADBBA589}" presName="Name56" presStyleLbl="parChTrans1D2" presStyleIdx="6" presStyleCnt="7"/>
      <dgm:spPr/>
    </dgm:pt>
    <dgm:pt modelId="{DE593571-DDF4-4DBC-91D5-12833AB054E1}" type="pres">
      <dgm:prSet presAssocID="{CA68E04F-D5E6-4CBA-8480-FA3A1DF33902}" presName="text0" presStyleLbl="node1" presStyleIdx="7" presStyleCnt="8" custScaleX="135472" custScaleY="116814">
        <dgm:presLayoutVars>
          <dgm:bulletEnabled val="1"/>
        </dgm:presLayoutVars>
      </dgm:prSet>
      <dgm:spPr/>
    </dgm:pt>
  </dgm:ptLst>
  <dgm:cxnLst>
    <dgm:cxn modelId="{9BF5D823-1818-41DD-90D9-476E3D615FED}" srcId="{73788924-DD8C-4BF4-BD65-985DCF3CF551}" destId="{3301110F-3A03-45E0-B869-67950A2347E9}" srcOrd="7" destOrd="0" parTransId="{C15D28FC-6F18-4C7A-AEAE-40EFF5B50FC5}" sibTransId="{5A484D8C-D4F7-42AA-A3EC-26654405D649}"/>
    <dgm:cxn modelId="{59136F2F-2330-4629-931A-859D32F19108}" srcId="{73788924-DD8C-4BF4-BD65-985DCF3CF551}" destId="{2697F956-797D-44F6-AEA9-AEF4B54F156D}" srcOrd="3" destOrd="0" parTransId="{9B5828D7-B303-4C4F-8B66-184814C7ED76}" sibTransId="{B87FD06D-BBD7-4BF8-B22F-B8F104BFA7D5}"/>
    <dgm:cxn modelId="{E8CB3034-3CEE-406D-B8FC-E6F15DE2350B}" type="presOf" srcId="{F6AAB9E3-5ADB-48A8-B768-918C9853D54E}" destId="{70F00DE0-7E55-452D-ABC6-ACB10D8A097A}" srcOrd="0" destOrd="0" presId="urn:microsoft.com/office/officeart/2008/layout/RadialCluster"/>
    <dgm:cxn modelId="{F6478646-5CAD-4FFA-8035-A787448FC093}" type="presOf" srcId="{9B5828D7-B303-4C4F-8B66-184814C7ED76}" destId="{1D77B6EE-CB8D-4A9B-9867-20BA6C349ADC}" srcOrd="0" destOrd="0" presId="urn:microsoft.com/office/officeart/2008/layout/RadialCluster"/>
    <dgm:cxn modelId="{6F54FE6B-306E-4359-82C0-B0C95FAEF739}" type="presOf" srcId="{2697F956-797D-44F6-AEA9-AEF4B54F156D}" destId="{E935EBFB-8BC4-461E-AD3C-D38CE67C779D}" srcOrd="0" destOrd="0" presId="urn:microsoft.com/office/officeart/2008/layout/RadialCluster"/>
    <dgm:cxn modelId="{F6A4626D-7CD3-433B-98A5-2E8C132C3148}" type="presOf" srcId="{57A97DC3-E014-4F5A-911B-715F7BB151FE}" destId="{1580066E-5B1E-4340-8581-CEF66785291E}" srcOrd="0" destOrd="0" presId="urn:microsoft.com/office/officeart/2008/layout/RadialCluster"/>
    <dgm:cxn modelId="{C3DB924F-F504-4ECE-972A-3DA323F9CCFC}" type="presOf" srcId="{A3459098-2789-44C7-926D-4BCCF4B0125D}" destId="{E960C53C-A779-48FA-A760-0757B5CFBBB2}" srcOrd="0" destOrd="0" presId="urn:microsoft.com/office/officeart/2008/layout/RadialCluster"/>
    <dgm:cxn modelId="{CDA46C7A-3355-4740-92A3-B9C31A05670F}" srcId="{73788924-DD8C-4BF4-BD65-985DCF3CF551}" destId="{CA68E04F-D5E6-4CBA-8480-FA3A1DF33902}" srcOrd="6" destOrd="0" parTransId="{936B16F3-24C8-4A16-86A9-B468ADBBA589}" sibTransId="{1AED8361-2A39-474E-AA81-3FF40425BA7B}"/>
    <dgm:cxn modelId="{186AC77E-4116-42A7-BACE-340DE3855422}" srcId="{73788924-DD8C-4BF4-BD65-985DCF3CF551}" destId="{9256CC95-2A3B-495A-9262-EA8179BAA62E}" srcOrd="8" destOrd="0" parTransId="{D9CC7CB3-A180-4176-A6E8-B1DF69DF1BFD}" sibTransId="{36EB86B3-3AD7-4A2B-885F-0D64EF728F0B}"/>
    <dgm:cxn modelId="{E5C73780-DABA-46F1-9FEA-EC8BC5D0D293}" type="presOf" srcId="{936B16F3-24C8-4A16-86A9-B468ADBBA589}" destId="{8FF837DB-3A36-4318-9AD5-05CDF82075A6}" srcOrd="0" destOrd="0" presId="urn:microsoft.com/office/officeart/2008/layout/RadialCluster"/>
    <dgm:cxn modelId="{51D41881-8DC1-48FD-BF99-F86DB5B5CF6B}" type="presOf" srcId="{6F24BB87-6EE9-43E4-86FC-E8B48E3FF791}" destId="{89BC770D-DA91-4459-B9C4-6CDBEB1E20F4}" srcOrd="0" destOrd="0" presId="urn:microsoft.com/office/officeart/2008/layout/RadialCluster"/>
    <dgm:cxn modelId="{38F81C81-E045-48F3-8DC7-F41FDA546630}" type="presOf" srcId="{73788924-DD8C-4BF4-BD65-985DCF3CF551}" destId="{E7CBCE5E-E6B9-45A2-96F6-E4838C4A470C}" srcOrd="0" destOrd="0" presId="urn:microsoft.com/office/officeart/2008/layout/RadialCluster"/>
    <dgm:cxn modelId="{C99AE392-92B3-404C-AEDA-F25F8806567F}" srcId="{3ADF0515-525D-4CD0-83BA-B66F97D77E71}" destId="{73788924-DD8C-4BF4-BD65-985DCF3CF551}" srcOrd="0" destOrd="0" parTransId="{FA050592-69A3-4DFC-8888-1B6F52F151DC}" sibTransId="{F92E635B-36E5-4C35-BC25-0B5A1901C8C1}"/>
    <dgm:cxn modelId="{40FA3499-8A90-42B4-8933-D3FAC57E9243}" type="presOf" srcId="{E727D963-938E-48C1-952F-4F369E2DEEAB}" destId="{59032684-376C-4BC3-AEF9-792D41584ECF}" srcOrd="0" destOrd="0" presId="urn:microsoft.com/office/officeart/2008/layout/RadialCluster"/>
    <dgm:cxn modelId="{B0B54D9E-E5B9-4E6A-8FBA-EBAD9DC62BA4}" type="presOf" srcId="{3ADF0515-525D-4CD0-83BA-B66F97D77E71}" destId="{34740483-632E-4A77-A133-C971F49CBC1C}" srcOrd="0" destOrd="0" presId="urn:microsoft.com/office/officeart/2008/layout/RadialCluster"/>
    <dgm:cxn modelId="{CC6479A2-506F-4B2D-87F5-C579EA9282BF}" type="presOf" srcId="{1769582F-F177-41F1-81EA-76570FF76C71}" destId="{FEEA036C-82D3-4B20-BE13-1B83EC20EEC2}" srcOrd="0" destOrd="0" presId="urn:microsoft.com/office/officeart/2008/layout/RadialCluster"/>
    <dgm:cxn modelId="{7BB82BA3-D523-4248-A65E-03AB8E4EBDD8}" type="presOf" srcId="{3C25422A-A2A7-4DD8-A073-24166B64B46F}" destId="{4D07C4AB-1C96-4DBC-997C-34E987A0A7F1}" srcOrd="0" destOrd="0" presId="urn:microsoft.com/office/officeart/2008/layout/RadialCluster"/>
    <dgm:cxn modelId="{4E0A38A7-C769-4F27-9635-C926547CF8D4}" srcId="{73788924-DD8C-4BF4-BD65-985DCF3CF551}" destId="{E45118B2-C2FB-4CFB-B9CD-D9D4CC877B4F}" srcOrd="4" destOrd="0" parTransId="{1769582F-F177-41F1-81EA-76570FF76C71}" sibTransId="{5C833E68-B174-4182-860D-B03166206D6A}"/>
    <dgm:cxn modelId="{F5E5FAA8-A874-47FB-B9ED-6AC3FB140E2C}" srcId="{73788924-DD8C-4BF4-BD65-985DCF3CF551}" destId="{5E205CFC-D79C-4A35-9A36-45365FF62C10}" srcOrd="0" destOrd="0" parTransId="{F6AAB9E3-5ADB-48A8-B768-918C9853D54E}" sibTransId="{E05467D3-DCA8-434A-A406-D50A4403AE3D}"/>
    <dgm:cxn modelId="{2BC3A0B5-F5DB-474E-ADD1-F50B7D9BDC65}" type="presOf" srcId="{8E86BBCF-D3E7-4840-8A64-19D84FBDC3A4}" destId="{320006B8-3C80-48F1-A47E-1DA5F76CF35D}" srcOrd="0" destOrd="0" presId="urn:microsoft.com/office/officeart/2008/layout/RadialCluster"/>
    <dgm:cxn modelId="{DCC3D2BA-66C4-486F-8564-EA40F17702AC}" srcId="{73788924-DD8C-4BF4-BD65-985DCF3CF551}" destId="{8E86BBCF-D3E7-4840-8A64-19D84FBDC3A4}" srcOrd="2" destOrd="0" parTransId="{E727D963-938E-48C1-952F-4F369E2DEEAB}" sibTransId="{7A790AA5-7A1F-495F-917C-410AEA71B115}"/>
    <dgm:cxn modelId="{1F59D1BC-F713-4BAC-8BCE-70B3EA7D243B}" srcId="{73788924-DD8C-4BF4-BD65-985DCF3CF551}" destId="{3C25422A-A2A7-4DD8-A073-24166B64B46F}" srcOrd="5" destOrd="0" parTransId="{57A97DC3-E014-4F5A-911B-715F7BB151FE}" sibTransId="{0CBB2C51-61ED-4A36-B726-273F150ADA32}"/>
    <dgm:cxn modelId="{8ADD7CC3-0526-4E68-AF57-CFB6036A2F6B}" type="presOf" srcId="{E45118B2-C2FB-4CFB-B9CD-D9D4CC877B4F}" destId="{8C848D4D-DFCB-4F9D-AF10-E368A77158E4}" srcOrd="0" destOrd="0" presId="urn:microsoft.com/office/officeart/2008/layout/RadialCluster"/>
    <dgm:cxn modelId="{B3654ED1-170E-49A1-A12F-256D4EC6EC23}" type="presOf" srcId="{5E205CFC-D79C-4A35-9A36-45365FF62C10}" destId="{E9020879-26B2-4D9F-9582-A38E699CC900}" srcOrd="0" destOrd="0" presId="urn:microsoft.com/office/officeart/2008/layout/RadialCluster"/>
    <dgm:cxn modelId="{D99679E2-44CF-4ADB-A4A7-FA502100878F}" srcId="{73788924-DD8C-4BF4-BD65-985DCF3CF551}" destId="{A3459098-2789-44C7-926D-4BCCF4B0125D}" srcOrd="1" destOrd="0" parTransId="{6F24BB87-6EE9-43E4-86FC-E8B48E3FF791}" sibTransId="{B71EC075-DFF4-4CAF-86E3-0EF0C59451D0}"/>
    <dgm:cxn modelId="{989734EF-9151-4618-936A-6020CD59F6D6}" type="presOf" srcId="{CA68E04F-D5E6-4CBA-8480-FA3A1DF33902}" destId="{DE593571-DDF4-4DBC-91D5-12833AB054E1}" srcOrd="0" destOrd="0" presId="urn:microsoft.com/office/officeart/2008/layout/RadialCluster"/>
    <dgm:cxn modelId="{69E57859-659E-4932-A065-CF9FDBD39FDA}" type="presParOf" srcId="{34740483-632E-4A77-A133-C971F49CBC1C}" destId="{6BE63F3E-3049-4137-9364-CB228FE0CEB7}" srcOrd="0" destOrd="0" presId="urn:microsoft.com/office/officeart/2008/layout/RadialCluster"/>
    <dgm:cxn modelId="{78F8227B-6CA3-4CC1-AC22-318C274D3E12}" type="presParOf" srcId="{6BE63F3E-3049-4137-9364-CB228FE0CEB7}" destId="{E7CBCE5E-E6B9-45A2-96F6-E4838C4A470C}" srcOrd="0" destOrd="0" presId="urn:microsoft.com/office/officeart/2008/layout/RadialCluster"/>
    <dgm:cxn modelId="{43638002-7BA7-4259-879B-5296810D81CF}" type="presParOf" srcId="{6BE63F3E-3049-4137-9364-CB228FE0CEB7}" destId="{70F00DE0-7E55-452D-ABC6-ACB10D8A097A}" srcOrd="1" destOrd="0" presId="urn:microsoft.com/office/officeart/2008/layout/RadialCluster"/>
    <dgm:cxn modelId="{890A4E38-8D87-499B-9DA3-E17D648B2DEB}" type="presParOf" srcId="{6BE63F3E-3049-4137-9364-CB228FE0CEB7}" destId="{E9020879-26B2-4D9F-9582-A38E699CC900}" srcOrd="2" destOrd="0" presId="urn:microsoft.com/office/officeart/2008/layout/RadialCluster"/>
    <dgm:cxn modelId="{9405CCFE-D967-4113-9831-CCC8A0191D35}" type="presParOf" srcId="{6BE63F3E-3049-4137-9364-CB228FE0CEB7}" destId="{89BC770D-DA91-4459-B9C4-6CDBEB1E20F4}" srcOrd="3" destOrd="0" presId="urn:microsoft.com/office/officeart/2008/layout/RadialCluster"/>
    <dgm:cxn modelId="{F387C9C8-4F8C-4DFF-B1D9-CFBBD19EEA5B}" type="presParOf" srcId="{6BE63F3E-3049-4137-9364-CB228FE0CEB7}" destId="{E960C53C-A779-48FA-A760-0757B5CFBBB2}" srcOrd="4" destOrd="0" presId="urn:microsoft.com/office/officeart/2008/layout/RadialCluster"/>
    <dgm:cxn modelId="{D40A3518-37D3-4595-A521-EDB751738411}" type="presParOf" srcId="{6BE63F3E-3049-4137-9364-CB228FE0CEB7}" destId="{59032684-376C-4BC3-AEF9-792D41584ECF}" srcOrd="5" destOrd="0" presId="urn:microsoft.com/office/officeart/2008/layout/RadialCluster"/>
    <dgm:cxn modelId="{78EFA527-2837-4672-B6E4-1599E28F1B64}" type="presParOf" srcId="{6BE63F3E-3049-4137-9364-CB228FE0CEB7}" destId="{320006B8-3C80-48F1-A47E-1DA5F76CF35D}" srcOrd="6" destOrd="0" presId="urn:microsoft.com/office/officeart/2008/layout/RadialCluster"/>
    <dgm:cxn modelId="{4AFFBAA6-B556-48E1-B085-28CAC72F6DAC}" type="presParOf" srcId="{6BE63F3E-3049-4137-9364-CB228FE0CEB7}" destId="{1D77B6EE-CB8D-4A9B-9867-20BA6C349ADC}" srcOrd="7" destOrd="0" presId="urn:microsoft.com/office/officeart/2008/layout/RadialCluster"/>
    <dgm:cxn modelId="{44D36803-DD96-4294-8D4C-B70D9610B4DD}" type="presParOf" srcId="{6BE63F3E-3049-4137-9364-CB228FE0CEB7}" destId="{E935EBFB-8BC4-461E-AD3C-D38CE67C779D}" srcOrd="8" destOrd="0" presId="urn:microsoft.com/office/officeart/2008/layout/RadialCluster"/>
    <dgm:cxn modelId="{D1C0FD5B-BB4D-4DCC-91C6-BF70F4723296}" type="presParOf" srcId="{6BE63F3E-3049-4137-9364-CB228FE0CEB7}" destId="{FEEA036C-82D3-4B20-BE13-1B83EC20EEC2}" srcOrd="9" destOrd="0" presId="urn:microsoft.com/office/officeart/2008/layout/RadialCluster"/>
    <dgm:cxn modelId="{FF36DFCF-3BEB-4D5B-9124-827751E62EE5}" type="presParOf" srcId="{6BE63F3E-3049-4137-9364-CB228FE0CEB7}" destId="{8C848D4D-DFCB-4F9D-AF10-E368A77158E4}" srcOrd="10" destOrd="0" presId="urn:microsoft.com/office/officeart/2008/layout/RadialCluster"/>
    <dgm:cxn modelId="{DAE8279E-A25C-4D3C-B9A2-F21BD7C31147}" type="presParOf" srcId="{6BE63F3E-3049-4137-9364-CB228FE0CEB7}" destId="{1580066E-5B1E-4340-8581-CEF66785291E}" srcOrd="11" destOrd="0" presId="urn:microsoft.com/office/officeart/2008/layout/RadialCluster"/>
    <dgm:cxn modelId="{D73008C8-CD47-4220-9ABB-B151F1E29F89}" type="presParOf" srcId="{6BE63F3E-3049-4137-9364-CB228FE0CEB7}" destId="{4D07C4AB-1C96-4DBC-997C-34E987A0A7F1}" srcOrd="12" destOrd="0" presId="urn:microsoft.com/office/officeart/2008/layout/RadialCluster"/>
    <dgm:cxn modelId="{87E69DB5-B4A6-4907-A97C-73DE8BB07410}" type="presParOf" srcId="{6BE63F3E-3049-4137-9364-CB228FE0CEB7}" destId="{8FF837DB-3A36-4318-9AD5-05CDF82075A6}" srcOrd="13" destOrd="0" presId="urn:microsoft.com/office/officeart/2008/layout/RadialCluster"/>
    <dgm:cxn modelId="{7A00781D-3198-4CD4-B63B-A7AB977C350E}" type="presParOf" srcId="{6BE63F3E-3049-4137-9364-CB228FE0CEB7}" destId="{DE593571-DDF4-4DBC-91D5-12833AB054E1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5EE4EF-8A7E-481A-8D8D-1AA436DB9661}" type="doc">
      <dgm:prSet loTypeId="urn:microsoft.com/office/officeart/2005/8/layout/radial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DA0320C-0678-4881-BC07-2CC34CAA5129}">
      <dgm:prSet custT="1"/>
      <dgm:spPr/>
      <dgm:t>
        <a:bodyPr/>
        <a:lstStyle/>
        <a:p>
          <a:r>
            <a:rPr lang="en-GB" sz="2800" dirty="0"/>
            <a:t>Benefits of DBMS</a:t>
          </a:r>
        </a:p>
      </dgm:t>
    </dgm:pt>
    <dgm:pt modelId="{C68CAB86-BCD9-4689-BCBF-BA26703414B1}" type="parTrans" cxnId="{A74BE2AE-424A-4DAC-8B08-39902B4F2F98}">
      <dgm:prSet/>
      <dgm:spPr/>
      <dgm:t>
        <a:bodyPr/>
        <a:lstStyle/>
        <a:p>
          <a:endParaRPr lang="en-GB"/>
        </a:p>
      </dgm:t>
    </dgm:pt>
    <dgm:pt modelId="{338ABDDF-D96E-4FB0-AD50-EC58E7005518}" type="sibTrans" cxnId="{A74BE2AE-424A-4DAC-8B08-39902B4F2F98}">
      <dgm:prSet/>
      <dgm:spPr/>
      <dgm:t>
        <a:bodyPr/>
        <a:lstStyle/>
        <a:p>
          <a:endParaRPr lang="en-GB"/>
        </a:p>
      </dgm:t>
    </dgm:pt>
    <dgm:pt modelId="{81C96FB9-51AD-49DE-94C3-FE915DDABB7D}">
      <dgm:prSet custT="1"/>
      <dgm:spPr/>
      <dgm:t>
        <a:bodyPr/>
        <a:lstStyle/>
        <a:p>
          <a:r>
            <a:rPr lang="en-GB" sz="1800"/>
            <a:t>Data security </a:t>
          </a:r>
        </a:p>
      </dgm:t>
    </dgm:pt>
    <dgm:pt modelId="{F7DF0808-99B0-4A56-8ABC-5F22C63DFF89}" type="parTrans" cxnId="{91BECFA2-DDF4-4785-9982-9F8A1653C84B}">
      <dgm:prSet/>
      <dgm:spPr/>
      <dgm:t>
        <a:bodyPr/>
        <a:lstStyle/>
        <a:p>
          <a:endParaRPr lang="en-GB"/>
        </a:p>
      </dgm:t>
    </dgm:pt>
    <dgm:pt modelId="{68035820-F051-45F1-A87D-CC9B83C02B94}" type="sibTrans" cxnId="{91BECFA2-DDF4-4785-9982-9F8A1653C84B}">
      <dgm:prSet/>
      <dgm:spPr/>
      <dgm:t>
        <a:bodyPr/>
        <a:lstStyle/>
        <a:p>
          <a:endParaRPr lang="en-GB"/>
        </a:p>
      </dgm:t>
    </dgm:pt>
    <dgm:pt modelId="{7D593AC3-08BE-444F-895B-596FE505572E}">
      <dgm:prSet custT="1"/>
      <dgm:spPr/>
      <dgm:t>
        <a:bodyPr/>
        <a:lstStyle/>
        <a:p>
          <a:r>
            <a:rPr lang="en-GB" sz="1800"/>
            <a:t>Data sharing </a:t>
          </a:r>
        </a:p>
      </dgm:t>
    </dgm:pt>
    <dgm:pt modelId="{1906DBEE-F3DE-47DD-BB42-33C8D7F33765}" type="parTrans" cxnId="{8A71FBD0-53DA-48B8-BDFD-0A9486AB872F}">
      <dgm:prSet/>
      <dgm:spPr/>
      <dgm:t>
        <a:bodyPr/>
        <a:lstStyle/>
        <a:p>
          <a:endParaRPr lang="en-GB"/>
        </a:p>
      </dgm:t>
    </dgm:pt>
    <dgm:pt modelId="{FAD344E0-E07A-4CAE-8B38-E72199BD9E11}" type="sibTrans" cxnId="{8A71FBD0-53DA-48B8-BDFD-0A9486AB872F}">
      <dgm:prSet/>
      <dgm:spPr/>
      <dgm:t>
        <a:bodyPr/>
        <a:lstStyle/>
        <a:p>
          <a:endParaRPr lang="en-GB"/>
        </a:p>
      </dgm:t>
    </dgm:pt>
    <dgm:pt modelId="{6FB9E1C8-5317-4524-A9CB-BD348CD5FF30}">
      <dgm:prSet custT="1"/>
      <dgm:spPr/>
      <dgm:t>
        <a:bodyPr/>
        <a:lstStyle/>
        <a:p>
          <a:r>
            <a:rPr lang="en-GB" sz="1800"/>
            <a:t>Data auditing </a:t>
          </a:r>
        </a:p>
      </dgm:t>
    </dgm:pt>
    <dgm:pt modelId="{07B730CF-6FD9-43BE-98ED-C98BE1B20FAA}" type="parTrans" cxnId="{87125204-457F-45E7-A219-72FD62B8E164}">
      <dgm:prSet/>
      <dgm:spPr/>
      <dgm:t>
        <a:bodyPr/>
        <a:lstStyle/>
        <a:p>
          <a:endParaRPr lang="en-GB"/>
        </a:p>
      </dgm:t>
    </dgm:pt>
    <dgm:pt modelId="{5D873A90-943F-4E25-900A-8CBAF046E3CE}" type="sibTrans" cxnId="{87125204-457F-45E7-A219-72FD62B8E164}">
      <dgm:prSet/>
      <dgm:spPr/>
      <dgm:t>
        <a:bodyPr/>
        <a:lstStyle/>
        <a:p>
          <a:endParaRPr lang="en-GB"/>
        </a:p>
      </dgm:t>
    </dgm:pt>
    <dgm:pt modelId="{2D481ACF-9A92-4FA4-BCEB-029E04D15E18}">
      <dgm:prSet custT="1"/>
      <dgm:spPr/>
      <dgm:t>
        <a:bodyPr/>
        <a:lstStyle/>
        <a:p>
          <a:r>
            <a:rPr lang="en-GB" sz="1800"/>
            <a:t>Data Integration</a:t>
          </a:r>
        </a:p>
      </dgm:t>
    </dgm:pt>
    <dgm:pt modelId="{F8213A4A-7073-47DA-BD1B-4EFFFCEB1EC1}" type="parTrans" cxnId="{97FA70D7-CFC0-42FF-8B95-CA505AC22BBA}">
      <dgm:prSet/>
      <dgm:spPr/>
      <dgm:t>
        <a:bodyPr/>
        <a:lstStyle/>
        <a:p>
          <a:endParaRPr lang="en-GB"/>
        </a:p>
      </dgm:t>
    </dgm:pt>
    <dgm:pt modelId="{1FE84805-E6D2-425C-B31A-02A79A09B91D}" type="sibTrans" cxnId="{97FA70D7-CFC0-42FF-8B95-CA505AC22BBA}">
      <dgm:prSet/>
      <dgm:spPr/>
      <dgm:t>
        <a:bodyPr/>
        <a:lstStyle/>
        <a:p>
          <a:endParaRPr lang="en-GB"/>
        </a:p>
      </dgm:t>
    </dgm:pt>
    <dgm:pt modelId="{C9984EF1-6583-40CD-BF59-5905FA2493A7}">
      <dgm:prSet custT="1"/>
      <dgm:spPr/>
      <dgm:t>
        <a:bodyPr/>
        <a:lstStyle/>
        <a:p>
          <a:r>
            <a:rPr lang="en-GB" sz="1800"/>
            <a:t>Abstraction and independence</a:t>
          </a:r>
        </a:p>
      </dgm:t>
    </dgm:pt>
    <dgm:pt modelId="{38214202-D70F-44BC-B146-0DF81EB4B879}" type="parTrans" cxnId="{E970D4A0-6AA5-4763-878E-5031A7F70777}">
      <dgm:prSet/>
      <dgm:spPr/>
      <dgm:t>
        <a:bodyPr/>
        <a:lstStyle/>
        <a:p>
          <a:endParaRPr lang="en-GB"/>
        </a:p>
      </dgm:t>
    </dgm:pt>
    <dgm:pt modelId="{26CBBAEE-6077-4880-8C86-34E79569D7A9}" type="sibTrans" cxnId="{E970D4A0-6AA5-4763-878E-5031A7F70777}">
      <dgm:prSet/>
      <dgm:spPr/>
      <dgm:t>
        <a:bodyPr/>
        <a:lstStyle/>
        <a:p>
          <a:endParaRPr lang="en-GB"/>
        </a:p>
      </dgm:t>
    </dgm:pt>
    <dgm:pt modelId="{11888A7D-427D-46F2-A9A6-D21F534A5A08}">
      <dgm:prSet custT="1"/>
      <dgm:spPr/>
      <dgm:t>
        <a:bodyPr/>
        <a:lstStyle/>
        <a:p>
          <a:r>
            <a:rPr lang="en-GB" sz="1800"/>
            <a:t>Uniform management </a:t>
          </a:r>
        </a:p>
      </dgm:t>
    </dgm:pt>
    <dgm:pt modelId="{186D4733-2961-493F-90C4-9A9C6EA59BA3}" type="parTrans" cxnId="{20123E52-F570-42E4-89DC-80D6ECA65E7C}">
      <dgm:prSet/>
      <dgm:spPr/>
      <dgm:t>
        <a:bodyPr/>
        <a:lstStyle/>
        <a:p>
          <a:endParaRPr lang="en-GB"/>
        </a:p>
      </dgm:t>
    </dgm:pt>
    <dgm:pt modelId="{92844CB1-3A5A-4CC4-9355-43E2709AC1D6}" type="sibTrans" cxnId="{20123E52-F570-42E4-89DC-80D6ECA65E7C}">
      <dgm:prSet/>
      <dgm:spPr/>
      <dgm:t>
        <a:bodyPr/>
        <a:lstStyle/>
        <a:p>
          <a:endParaRPr lang="en-GB"/>
        </a:p>
      </dgm:t>
    </dgm:pt>
    <dgm:pt modelId="{EF6F754A-C229-4FB1-973E-BD49B92390C8}" type="pres">
      <dgm:prSet presAssocID="{375EE4EF-8A7E-481A-8D8D-1AA436DB9661}" presName="composite" presStyleCnt="0">
        <dgm:presLayoutVars>
          <dgm:chMax val="1"/>
          <dgm:dir/>
          <dgm:resizeHandles val="exact"/>
        </dgm:presLayoutVars>
      </dgm:prSet>
      <dgm:spPr/>
    </dgm:pt>
    <dgm:pt modelId="{D71006B0-FCD8-4897-B41C-965E0C819A3A}" type="pres">
      <dgm:prSet presAssocID="{375EE4EF-8A7E-481A-8D8D-1AA436DB9661}" presName="radial" presStyleCnt="0">
        <dgm:presLayoutVars>
          <dgm:animLvl val="ctr"/>
        </dgm:presLayoutVars>
      </dgm:prSet>
      <dgm:spPr/>
    </dgm:pt>
    <dgm:pt modelId="{3FE83002-7BB6-4438-A114-C5DED03F6ED2}" type="pres">
      <dgm:prSet presAssocID="{ADA0320C-0678-4881-BC07-2CC34CAA5129}" presName="centerShape" presStyleLbl="vennNode1" presStyleIdx="0" presStyleCnt="7" custScaleX="76876" custScaleY="74345"/>
      <dgm:spPr/>
    </dgm:pt>
    <dgm:pt modelId="{6E7743B9-57DB-4874-95B1-B34D9F247A2F}" type="pres">
      <dgm:prSet presAssocID="{81C96FB9-51AD-49DE-94C3-FE915DDABB7D}" presName="node" presStyleLbl="vennNode1" presStyleIdx="1" presStyleCnt="7" custScaleX="141874" custScaleY="136069">
        <dgm:presLayoutVars>
          <dgm:bulletEnabled val="1"/>
        </dgm:presLayoutVars>
      </dgm:prSet>
      <dgm:spPr/>
    </dgm:pt>
    <dgm:pt modelId="{0668B30D-A828-48E0-AC0B-7763205B6256}" type="pres">
      <dgm:prSet presAssocID="{7D593AC3-08BE-444F-895B-596FE505572E}" presName="node" presStyleLbl="vennNode1" presStyleIdx="2" presStyleCnt="7" custScaleX="141874" custScaleY="136069">
        <dgm:presLayoutVars>
          <dgm:bulletEnabled val="1"/>
        </dgm:presLayoutVars>
      </dgm:prSet>
      <dgm:spPr/>
    </dgm:pt>
    <dgm:pt modelId="{8F0C3E3C-A658-495C-94BE-5936EBDC3673}" type="pres">
      <dgm:prSet presAssocID="{6FB9E1C8-5317-4524-A9CB-BD348CD5FF30}" presName="node" presStyleLbl="vennNode1" presStyleIdx="3" presStyleCnt="7" custScaleX="141874" custScaleY="136069">
        <dgm:presLayoutVars>
          <dgm:bulletEnabled val="1"/>
        </dgm:presLayoutVars>
      </dgm:prSet>
      <dgm:spPr/>
    </dgm:pt>
    <dgm:pt modelId="{984A02F3-2BD5-4E2F-ABB3-8C4A9958ADFA}" type="pres">
      <dgm:prSet presAssocID="{2D481ACF-9A92-4FA4-BCEB-029E04D15E18}" presName="node" presStyleLbl="vennNode1" presStyleIdx="4" presStyleCnt="7" custScaleX="141874" custScaleY="136069">
        <dgm:presLayoutVars>
          <dgm:bulletEnabled val="1"/>
        </dgm:presLayoutVars>
      </dgm:prSet>
      <dgm:spPr/>
    </dgm:pt>
    <dgm:pt modelId="{CE274EDA-5207-4816-9E7B-F1A7FF350263}" type="pres">
      <dgm:prSet presAssocID="{C9984EF1-6583-40CD-BF59-5905FA2493A7}" presName="node" presStyleLbl="vennNode1" presStyleIdx="5" presStyleCnt="7" custScaleX="141874" custScaleY="136069">
        <dgm:presLayoutVars>
          <dgm:bulletEnabled val="1"/>
        </dgm:presLayoutVars>
      </dgm:prSet>
      <dgm:spPr/>
    </dgm:pt>
    <dgm:pt modelId="{ADD6D630-DD61-458B-9DD2-0BFE14AD67C1}" type="pres">
      <dgm:prSet presAssocID="{11888A7D-427D-46F2-A9A6-D21F534A5A08}" presName="node" presStyleLbl="vennNode1" presStyleIdx="6" presStyleCnt="7" custScaleX="141874" custScaleY="136069">
        <dgm:presLayoutVars>
          <dgm:bulletEnabled val="1"/>
        </dgm:presLayoutVars>
      </dgm:prSet>
      <dgm:spPr/>
    </dgm:pt>
  </dgm:ptLst>
  <dgm:cxnLst>
    <dgm:cxn modelId="{87125204-457F-45E7-A219-72FD62B8E164}" srcId="{ADA0320C-0678-4881-BC07-2CC34CAA5129}" destId="{6FB9E1C8-5317-4524-A9CB-BD348CD5FF30}" srcOrd="2" destOrd="0" parTransId="{07B730CF-6FD9-43BE-98ED-C98BE1B20FAA}" sibTransId="{5D873A90-943F-4E25-900A-8CBAF046E3CE}"/>
    <dgm:cxn modelId="{94B26938-B28D-48EF-9BF7-175AA6710DC9}" type="presOf" srcId="{C9984EF1-6583-40CD-BF59-5905FA2493A7}" destId="{CE274EDA-5207-4816-9E7B-F1A7FF350263}" srcOrd="0" destOrd="0" presId="urn:microsoft.com/office/officeart/2005/8/layout/radial3"/>
    <dgm:cxn modelId="{5797AC71-9526-41C8-8A9F-6330B58BE61B}" type="presOf" srcId="{11888A7D-427D-46F2-A9A6-D21F534A5A08}" destId="{ADD6D630-DD61-458B-9DD2-0BFE14AD67C1}" srcOrd="0" destOrd="0" presId="urn:microsoft.com/office/officeart/2005/8/layout/radial3"/>
    <dgm:cxn modelId="{20123E52-F570-42E4-89DC-80D6ECA65E7C}" srcId="{ADA0320C-0678-4881-BC07-2CC34CAA5129}" destId="{11888A7D-427D-46F2-A9A6-D21F534A5A08}" srcOrd="5" destOrd="0" parTransId="{186D4733-2961-493F-90C4-9A9C6EA59BA3}" sibTransId="{92844CB1-3A5A-4CC4-9355-43E2709AC1D6}"/>
    <dgm:cxn modelId="{7EF95052-3034-4A65-BC87-ABC7DA3BD839}" type="presOf" srcId="{2D481ACF-9A92-4FA4-BCEB-029E04D15E18}" destId="{984A02F3-2BD5-4E2F-ABB3-8C4A9958ADFA}" srcOrd="0" destOrd="0" presId="urn:microsoft.com/office/officeart/2005/8/layout/radial3"/>
    <dgm:cxn modelId="{06516755-4AB4-4635-885E-B91E868F7354}" type="presOf" srcId="{375EE4EF-8A7E-481A-8D8D-1AA436DB9661}" destId="{EF6F754A-C229-4FB1-973E-BD49B92390C8}" srcOrd="0" destOrd="0" presId="urn:microsoft.com/office/officeart/2005/8/layout/radial3"/>
    <dgm:cxn modelId="{C538938D-4CB5-4C4F-8D31-50F9309B92AF}" type="presOf" srcId="{81C96FB9-51AD-49DE-94C3-FE915DDABB7D}" destId="{6E7743B9-57DB-4874-95B1-B34D9F247A2F}" srcOrd="0" destOrd="0" presId="urn:microsoft.com/office/officeart/2005/8/layout/radial3"/>
    <dgm:cxn modelId="{E970D4A0-6AA5-4763-878E-5031A7F70777}" srcId="{ADA0320C-0678-4881-BC07-2CC34CAA5129}" destId="{C9984EF1-6583-40CD-BF59-5905FA2493A7}" srcOrd="4" destOrd="0" parTransId="{38214202-D70F-44BC-B146-0DF81EB4B879}" sibTransId="{26CBBAEE-6077-4880-8C86-34E79569D7A9}"/>
    <dgm:cxn modelId="{91BECFA2-DDF4-4785-9982-9F8A1653C84B}" srcId="{ADA0320C-0678-4881-BC07-2CC34CAA5129}" destId="{81C96FB9-51AD-49DE-94C3-FE915DDABB7D}" srcOrd="0" destOrd="0" parTransId="{F7DF0808-99B0-4A56-8ABC-5F22C63DFF89}" sibTransId="{68035820-F051-45F1-A87D-CC9B83C02B94}"/>
    <dgm:cxn modelId="{A74BE2AE-424A-4DAC-8B08-39902B4F2F98}" srcId="{375EE4EF-8A7E-481A-8D8D-1AA436DB9661}" destId="{ADA0320C-0678-4881-BC07-2CC34CAA5129}" srcOrd="0" destOrd="0" parTransId="{C68CAB86-BCD9-4689-BCBF-BA26703414B1}" sibTransId="{338ABDDF-D96E-4FB0-AD50-EC58E7005518}"/>
    <dgm:cxn modelId="{67AF4CC2-DCDE-4093-8594-9F2DAE2EB870}" type="presOf" srcId="{7D593AC3-08BE-444F-895B-596FE505572E}" destId="{0668B30D-A828-48E0-AC0B-7763205B6256}" srcOrd="0" destOrd="0" presId="urn:microsoft.com/office/officeart/2005/8/layout/radial3"/>
    <dgm:cxn modelId="{8A71FBD0-53DA-48B8-BDFD-0A9486AB872F}" srcId="{ADA0320C-0678-4881-BC07-2CC34CAA5129}" destId="{7D593AC3-08BE-444F-895B-596FE505572E}" srcOrd="1" destOrd="0" parTransId="{1906DBEE-F3DE-47DD-BB42-33C8D7F33765}" sibTransId="{FAD344E0-E07A-4CAE-8B38-E72199BD9E11}"/>
    <dgm:cxn modelId="{97FA70D7-CFC0-42FF-8B95-CA505AC22BBA}" srcId="{ADA0320C-0678-4881-BC07-2CC34CAA5129}" destId="{2D481ACF-9A92-4FA4-BCEB-029E04D15E18}" srcOrd="3" destOrd="0" parTransId="{F8213A4A-7073-47DA-BD1B-4EFFFCEB1EC1}" sibTransId="{1FE84805-E6D2-425C-B31A-02A79A09B91D}"/>
    <dgm:cxn modelId="{6246B6ED-2C0E-4AC8-8316-9C8669028C24}" type="presOf" srcId="{ADA0320C-0678-4881-BC07-2CC34CAA5129}" destId="{3FE83002-7BB6-4438-A114-C5DED03F6ED2}" srcOrd="0" destOrd="0" presId="urn:microsoft.com/office/officeart/2005/8/layout/radial3"/>
    <dgm:cxn modelId="{208B4CF7-29A2-46B9-937D-77A4367260F1}" type="presOf" srcId="{6FB9E1C8-5317-4524-A9CB-BD348CD5FF30}" destId="{8F0C3E3C-A658-495C-94BE-5936EBDC3673}" srcOrd="0" destOrd="0" presId="urn:microsoft.com/office/officeart/2005/8/layout/radial3"/>
    <dgm:cxn modelId="{9CFECF29-7C9A-4EA7-9366-0F1B6ED7355A}" type="presParOf" srcId="{EF6F754A-C229-4FB1-973E-BD49B92390C8}" destId="{D71006B0-FCD8-4897-B41C-965E0C819A3A}" srcOrd="0" destOrd="0" presId="urn:microsoft.com/office/officeart/2005/8/layout/radial3"/>
    <dgm:cxn modelId="{27EF6131-00C5-46BB-8C5A-E41C4296BE17}" type="presParOf" srcId="{D71006B0-FCD8-4897-B41C-965E0C819A3A}" destId="{3FE83002-7BB6-4438-A114-C5DED03F6ED2}" srcOrd="0" destOrd="0" presId="urn:microsoft.com/office/officeart/2005/8/layout/radial3"/>
    <dgm:cxn modelId="{E56B052E-6C36-4CE0-887A-C557269D3064}" type="presParOf" srcId="{D71006B0-FCD8-4897-B41C-965E0C819A3A}" destId="{6E7743B9-57DB-4874-95B1-B34D9F247A2F}" srcOrd="1" destOrd="0" presId="urn:microsoft.com/office/officeart/2005/8/layout/radial3"/>
    <dgm:cxn modelId="{DD0B3A1A-6EB3-4861-80C0-FC98E8F8E434}" type="presParOf" srcId="{D71006B0-FCD8-4897-B41C-965E0C819A3A}" destId="{0668B30D-A828-48E0-AC0B-7763205B6256}" srcOrd="2" destOrd="0" presId="urn:microsoft.com/office/officeart/2005/8/layout/radial3"/>
    <dgm:cxn modelId="{83F3148C-A40C-4F2A-8453-724CF9E52E3C}" type="presParOf" srcId="{D71006B0-FCD8-4897-B41C-965E0C819A3A}" destId="{8F0C3E3C-A658-495C-94BE-5936EBDC3673}" srcOrd="3" destOrd="0" presId="urn:microsoft.com/office/officeart/2005/8/layout/radial3"/>
    <dgm:cxn modelId="{7F0AEE52-5950-4172-BA6C-01770A3D29BC}" type="presParOf" srcId="{D71006B0-FCD8-4897-B41C-965E0C819A3A}" destId="{984A02F3-2BD5-4E2F-ABB3-8C4A9958ADFA}" srcOrd="4" destOrd="0" presId="urn:microsoft.com/office/officeart/2005/8/layout/radial3"/>
    <dgm:cxn modelId="{B83957AD-DCFB-4839-9FF1-275DC9E2467D}" type="presParOf" srcId="{D71006B0-FCD8-4897-B41C-965E0C819A3A}" destId="{CE274EDA-5207-4816-9E7B-F1A7FF350263}" srcOrd="5" destOrd="0" presId="urn:microsoft.com/office/officeart/2005/8/layout/radial3"/>
    <dgm:cxn modelId="{DA45F1FA-2DBA-4567-BEDC-D61E419B01C0}" type="presParOf" srcId="{D71006B0-FCD8-4897-B41C-965E0C819A3A}" destId="{ADD6D630-DD61-458B-9DD2-0BFE14AD67C1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84DC1-9EF6-4660-B20E-0582852B31FC}">
      <dsp:nvSpPr>
        <dsp:cNvPr id="0" name=""/>
        <dsp:cNvSpPr/>
      </dsp:nvSpPr>
      <dsp:spPr>
        <a:xfrm>
          <a:off x="802482" y="304592"/>
          <a:ext cx="4282135" cy="4282135"/>
        </a:xfrm>
        <a:prstGeom prst="pie">
          <a:avLst>
            <a:gd name="adj1" fmla="val 16200000"/>
            <a:gd name="adj2" fmla="val 2052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Relational Database </a:t>
          </a:r>
        </a:p>
      </dsp:txBody>
      <dsp:txXfrm>
        <a:off x="2997586" y="944363"/>
        <a:ext cx="1452867" cy="994067"/>
      </dsp:txXfrm>
    </dsp:sp>
    <dsp:sp modelId="{4C12AC23-4844-49AF-8A38-06AC86EB111A}">
      <dsp:nvSpPr>
        <dsp:cNvPr id="0" name=""/>
        <dsp:cNvSpPr/>
      </dsp:nvSpPr>
      <dsp:spPr>
        <a:xfrm>
          <a:off x="652607" y="511052"/>
          <a:ext cx="4282135" cy="4282135"/>
        </a:xfrm>
        <a:prstGeom prst="pie">
          <a:avLst>
            <a:gd name="adj1" fmla="val 20520000"/>
            <a:gd name="adj2" fmla="val 324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Object-Oriented Database </a:t>
          </a:r>
        </a:p>
      </dsp:txBody>
      <dsp:txXfrm>
        <a:off x="3451288" y="2448208"/>
        <a:ext cx="1274445" cy="1075631"/>
      </dsp:txXfrm>
    </dsp:sp>
    <dsp:sp modelId="{ED1FCC8A-2522-4FCC-B1C1-D47F2D8A557B}">
      <dsp:nvSpPr>
        <dsp:cNvPr id="0" name=""/>
        <dsp:cNvSpPr/>
      </dsp:nvSpPr>
      <dsp:spPr>
        <a:xfrm>
          <a:off x="652607" y="511052"/>
          <a:ext cx="4282135" cy="4282135"/>
        </a:xfrm>
        <a:prstGeom prst="pie">
          <a:avLst>
            <a:gd name="adj1" fmla="val 3240000"/>
            <a:gd name="adj2" fmla="val 756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Hierarchical Database </a:t>
          </a:r>
        </a:p>
      </dsp:txBody>
      <dsp:txXfrm>
        <a:off x="2029008" y="3722653"/>
        <a:ext cx="1529334" cy="917600"/>
      </dsp:txXfrm>
    </dsp:sp>
    <dsp:sp modelId="{33D12F88-69A2-4ABC-A6EF-BFE8E6AC57CE}">
      <dsp:nvSpPr>
        <dsp:cNvPr id="0" name=""/>
        <dsp:cNvSpPr/>
      </dsp:nvSpPr>
      <dsp:spPr>
        <a:xfrm>
          <a:off x="652607" y="511052"/>
          <a:ext cx="4282135" cy="4282135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Network Database </a:t>
          </a:r>
        </a:p>
      </dsp:txBody>
      <dsp:txXfrm>
        <a:off x="856518" y="2448208"/>
        <a:ext cx="1274445" cy="1075631"/>
      </dsp:txXfrm>
    </dsp:sp>
    <dsp:sp modelId="{E1DD3CF8-28F3-4E03-91AF-A2E0CF5044AA}">
      <dsp:nvSpPr>
        <dsp:cNvPr id="0" name=""/>
        <dsp:cNvSpPr/>
      </dsp:nvSpPr>
      <dsp:spPr>
        <a:xfrm>
          <a:off x="652607" y="511052"/>
          <a:ext cx="4282135" cy="4282135"/>
        </a:xfrm>
        <a:prstGeom prst="pie">
          <a:avLst>
            <a:gd name="adj1" fmla="val 11880000"/>
            <a:gd name="adj2" fmla="val 1620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NoSQL Database</a:t>
          </a:r>
        </a:p>
      </dsp:txBody>
      <dsp:txXfrm>
        <a:off x="1277085" y="1163568"/>
        <a:ext cx="1452867" cy="9940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BCE5E-E6B9-45A2-96F6-E4838C4A470C}">
      <dsp:nvSpPr>
        <dsp:cNvPr id="0" name=""/>
        <dsp:cNvSpPr/>
      </dsp:nvSpPr>
      <dsp:spPr>
        <a:xfrm>
          <a:off x="5090793" y="1983656"/>
          <a:ext cx="1305563" cy="120975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DBMS</a:t>
          </a:r>
        </a:p>
      </dsp:txBody>
      <dsp:txXfrm>
        <a:off x="5149848" y="2042711"/>
        <a:ext cx="1187453" cy="1091645"/>
      </dsp:txXfrm>
    </dsp:sp>
    <dsp:sp modelId="{70F00DE0-7E55-452D-ABC6-ACB10D8A097A}">
      <dsp:nvSpPr>
        <dsp:cNvPr id="0" name=""/>
        <dsp:cNvSpPr/>
      </dsp:nvSpPr>
      <dsp:spPr>
        <a:xfrm rot="16200000">
          <a:off x="5318959" y="1559041"/>
          <a:ext cx="84923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49230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20879-26B2-4D9F-9582-A38E699CC900}">
      <dsp:nvSpPr>
        <dsp:cNvPr id="0" name=""/>
        <dsp:cNvSpPr/>
      </dsp:nvSpPr>
      <dsp:spPr>
        <a:xfrm>
          <a:off x="5066201" y="-33737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965506"/>
                <a:satOff val="-2488"/>
                <a:lumOff val="-168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965506"/>
                <a:satOff val="-2488"/>
                <a:lumOff val="-168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965506"/>
                <a:satOff val="-2488"/>
                <a:lumOff val="-168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Software</a:t>
          </a:r>
        </a:p>
      </dsp:txBody>
      <dsp:txXfrm>
        <a:off x="5123226" y="23288"/>
        <a:ext cx="1240697" cy="1054113"/>
      </dsp:txXfrm>
    </dsp:sp>
    <dsp:sp modelId="{89BC770D-DA91-4459-B9C4-6CDBEB1E20F4}">
      <dsp:nvSpPr>
        <dsp:cNvPr id="0" name=""/>
        <dsp:cNvSpPr/>
      </dsp:nvSpPr>
      <dsp:spPr>
        <a:xfrm rot="19285714">
          <a:off x="6359611" y="1962944"/>
          <a:ext cx="33685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685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60C53C-A779-48FA-A760-0757B5CFBBB2}">
      <dsp:nvSpPr>
        <dsp:cNvPr id="0" name=""/>
        <dsp:cNvSpPr/>
      </dsp:nvSpPr>
      <dsp:spPr>
        <a:xfrm>
          <a:off x="6659722" y="733661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1931012"/>
                <a:satOff val="-4977"/>
                <a:lumOff val="-33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931012"/>
                <a:satOff val="-4977"/>
                <a:lumOff val="-33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931012"/>
                <a:satOff val="-4977"/>
                <a:lumOff val="-33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Data</a:t>
          </a:r>
        </a:p>
      </dsp:txBody>
      <dsp:txXfrm>
        <a:off x="6716747" y="790686"/>
        <a:ext cx="1240697" cy="1054113"/>
      </dsp:txXfrm>
    </dsp:sp>
    <dsp:sp modelId="{59032684-376C-4BC3-AEF9-792D41584ECF}">
      <dsp:nvSpPr>
        <dsp:cNvPr id="0" name=""/>
        <dsp:cNvSpPr/>
      </dsp:nvSpPr>
      <dsp:spPr>
        <a:xfrm rot="771429">
          <a:off x="6387909" y="2812498"/>
          <a:ext cx="6738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738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0006B8-3C80-48F1-A47E-1DA5F76CF35D}">
      <dsp:nvSpPr>
        <dsp:cNvPr id="0" name=""/>
        <dsp:cNvSpPr/>
      </dsp:nvSpPr>
      <dsp:spPr>
        <a:xfrm>
          <a:off x="7053289" y="2457992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2896518"/>
                <a:satOff val="-7465"/>
                <a:lumOff val="-504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896518"/>
                <a:satOff val="-7465"/>
                <a:lumOff val="-504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896518"/>
                <a:satOff val="-7465"/>
                <a:lumOff val="-504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Procedures</a:t>
          </a:r>
        </a:p>
      </dsp:txBody>
      <dsp:txXfrm>
        <a:off x="7110314" y="2515017"/>
        <a:ext cx="1240697" cy="1054113"/>
      </dsp:txXfrm>
    </dsp:sp>
    <dsp:sp modelId="{1D77B6EE-CB8D-4A9B-9867-20BA6C349ADC}">
      <dsp:nvSpPr>
        <dsp:cNvPr id="0" name=""/>
        <dsp:cNvSpPr/>
      </dsp:nvSpPr>
      <dsp:spPr>
        <a:xfrm rot="3857143">
          <a:off x="5831478" y="3517105"/>
          <a:ext cx="71854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18544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35EBFB-8BC4-461E-AD3C-D38CE67C779D}">
      <dsp:nvSpPr>
        <dsp:cNvPr id="0" name=""/>
        <dsp:cNvSpPr/>
      </dsp:nvSpPr>
      <dsp:spPr>
        <a:xfrm>
          <a:off x="5950538" y="3840798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3862025"/>
                <a:satOff val="-9954"/>
                <a:lumOff val="-67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862025"/>
                <a:satOff val="-9954"/>
                <a:lumOff val="-67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862025"/>
                <a:satOff val="-9954"/>
                <a:lumOff val="-67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Database Languages</a:t>
          </a:r>
        </a:p>
      </dsp:txBody>
      <dsp:txXfrm>
        <a:off x="6007563" y="3897823"/>
        <a:ext cx="1240697" cy="1054113"/>
      </dsp:txXfrm>
    </dsp:sp>
    <dsp:sp modelId="{FEEA036C-82D3-4B20-BE13-1B83EC20EEC2}">
      <dsp:nvSpPr>
        <dsp:cNvPr id="0" name=""/>
        <dsp:cNvSpPr/>
      </dsp:nvSpPr>
      <dsp:spPr>
        <a:xfrm rot="6942857">
          <a:off x="4937126" y="3517105"/>
          <a:ext cx="71854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18544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848D4D-DFCB-4F9D-AF10-E368A77158E4}">
      <dsp:nvSpPr>
        <dsp:cNvPr id="0" name=""/>
        <dsp:cNvSpPr/>
      </dsp:nvSpPr>
      <dsp:spPr>
        <a:xfrm>
          <a:off x="4181863" y="3840798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4827531"/>
                <a:satOff val="-12442"/>
                <a:lumOff val="-84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827531"/>
                <a:satOff val="-12442"/>
                <a:lumOff val="-84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827531"/>
                <a:satOff val="-12442"/>
                <a:lumOff val="-84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Query processor </a:t>
          </a:r>
        </a:p>
      </dsp:txBody>
      <dsp:txXfrm>
        <a:off x="4238888" y="3897823"/>
        <a:ext cx="1240697" cy="1054113"/>
      </dsp:txXfrm>
    </dsp:sp>
    <dsp:sp modelId="{1580066E-5B1E-4340-8581-CEF66785291E}">
      <dsp:nvSpPr>
        <dsp:cNvPr id="0" name=""/>
        <dsp:cNvSpPr/>
      </dsp:nvSpPr>
      <dsp:spPr>
        <a:xfrm rot="10028571">
          <a:off x="4425412" y="2812498"/>
          <a:ext cx="6738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738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07C4AB-1C96-4DBC-997C-34E987A0A7F1}">
      <dsp:nvSpPr>
        <dsp:cNvPr id="0" name=""/>
        <dsp:cNvSpPr/>
      </dsp:nvSpPr>
      <dsp:spPr>
        <a:xfrm>
          <a:off x="3079112" y="2457992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5793037"/>
                <a:satOff val="-14931"/>
                <a:lumOff val="-1008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793037"/>
                <a:satOff val="-14931"/>
                <a:lumOff val="-1008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793037"/>
                <a:satOff val="-14931"/>
                <a:lumOff val="-1008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Runtime Database Manager </a:t>
          </a:r>
        </a:p>
      </dsp:txBody>
      <dsp:txXfrm>
        <a:off x="3136137" y="2515017"/>
        <a:ext cx="1240697" cy="1054113"/>
      </dsp:txXfrm>
    </dsp:sp>
    <dsp:sp modelId="{8FF837DB-3A36-4318-9AD5-05CDF82075A6}">
      <dsp:nvSpPr>
        <dsp:cNvPr id="0" name=""/>
        <dsp:cNvSpPr/>
      </dsp:nvSpPr>
      <dsp:spPr>
        <a:xfrm rot="13114286">
          <a:off x="4790681" y="1962944"/>
          <a:ext cx="33685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3685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593571-DDF4-4DBC-91D5-12833AB054E1}">
      <dsp:nvSpPr>
        <dsp:cNvPr id="0" name=""/>
        <dsp:cNvSpPr/>
      </dsp:nvSpPr>
      <dsp:spPr>
        <a:xfrm>
          <a:off x="3472679" y="733661"/>
          <a:ext cx="1354747" cy="1168163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Database Manager</a:t>
          </a:r>
        </a:p>
      </dsp:txBody>
      <dsp:txXfrm>
        <a:off x="3529704" y="790686"/>
        <a:ext cx="1240697" cy="10541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83002-7BB6-4438-A114-C5DED03F6ED2}">
      <dsp:nvSpPr>
        <dsp:cNvPr id="0" name=""/>
        <dsp:cNvSpPr/>
      </dsp:nvSpPr>
      <dsp:spPr>
        <a:xfrm>
          <a:off x="4629145" y="1461764"/>
          <a:ext cx="2121543" cy="2051695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Benefits of DBMS</a:t>
          </a:r>
        </a:p>
      </dsp:txBody>
      <dsp:txXfrm>
        <a:off x="4939838" y="1762228"/>
        <a:ext cx="1500157" cy="1450767"/>
      </dsp:txXfrm>
    </dsp:sp>
    <dsp:sp modelId="{6E7743B9-57DB-4874-95B1-B34D9F247A2F}">
      <dsp:nvSpPr>
        <dsp:cNvPr id="0" name=""/>
        <dsp:cNvSpPr/>
      </dsp:nvSpPr>
      <dsp:spPr>
        <a:xfrm>
          <a:off x="4711095" y="-248356"/>
          <a:ext cx="1957644" cy="1877544"/>
        </a:xfrm>
        <a:prstGeom prst="ellipse">
          <a:avLst/>
        </a:prstGeom>
        <a:solidFill>
          <a:schemeClr val="accent5">
            <a:alpha val="50000"/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security </a:t>
          </a:r>
        </a:p>
      </dsp:txBody>
      <dsp:txXfrm>
        <a:off x="4997785" y="26604"/>
        <a:ext cx="1384264" cy="1327624"/>
      </dsp:txXfrm>
    </dsp:sp>
    <dsp:sp modelId="{0668B30D-A828-48E0-AC0B-7763205B6256}">
      <dsp:nvSpPr>
        <dsp:cNvPr id="0" name=""/>
        <dsp:cNvSpPr/>
      </dsp:nvSpPr>
      <dsp:spPr>
        <a:xfrm>
          <a:off x="6267512" y="650242"/>
          <a:ext cx="1957644" cy="1877544"/>
        </a:xfrm>
        <a:prstGeom prst="ellipse">
          <a:avLst/>
        </a:prstGeom>
        <a:solidFill>
          <a:schemeClr val="accent5">
            <a:alpha val="50000"/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sharing </a:t>
          </a:r>
        </a:p>
      </dsp:txBody>
      <dsp:txXfrm>
        <a:off x="6554202" y="925202"/>
        <a:ext cx="1384264" cy="1327624"/>
      </dsp:txXfrm>
    </dsp:sp>
    <dsp:sp modelId="{8F0C3E3C-A658-495C-94BE-5936EBDC3673}">
      <dsp:nvSpPr>
        <dsp:cNvPr id="0" name=""/>
        <dsp:cNvSpPr/>
      </dsp:nvSpPr>
      <dsp:spPr>
        <a:xfrm>
          <a:off x="6267512" y="2447438"/>
          <a:ext cx="1957644" cy="1877544"/>
        </a:xfrm>
        <a:prstGeom prst="ellipse">
          <a:avLst/>
        </a:prstGeom>
        <a:solidFill>
          <a:schemeClr val="accent5">
            <a:alpha val="50000"/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auditing </a:t>
          </a:r>
        </a:p>
      </dsp:txBody>
      <dsp:txXfrm>
        <a:off x="6554202" y="2722398"/>
        <a:ext cx="1384264" cy="1327624"/>
      </dsp:txXfrm>
    </dsp:sp>
    <dsp:sp modelId="{984A02F3-2BD5-4E2F-ABB3-8C4A9958ADFA}">
      <dsp:nvSpPr>
        <dsp:cNvPr id="0" name=""/>
        <dsp:cNvSpPr/>
      </dsp:nvSpPr>
      <dsp:spPr>
        <a:xfrm>
          <a:off x="4711095" y="3346036"/>
          <a:ext cx="1957644" cy="1877544"/>
        </a:xfrm>
        <a:prstGeom prst="ellipse">
          <a:avLst/>
        </a:prstGeom>
        <a:solidFill>
          <a:schemeClr val="accent5">
            <a:alpha val="50000"/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Integration</a:t>
          </a:r>
        </a:p>
      </dsp:txBody>
      <dsp:txXfrm>
        <a:off x="4997785" y="3620996"/>
        <a:ext cx="1384264" cy="1327624"/>
      </dsp:txXfrm>
    </dsp:sp>
    <dsp:sp modelId="{CE274EDA-5207-4816-9E7B-F1A7FF350263}">
      <dsp:nvSpPr>
        <dsp:cNvPr id="0" name=""/>
        <dsp:cNvSpPr/>
      </dsp:nvSpPr>
      <dsp:spPr>
        <a:xfrm>
          <a:off x="3154677" y="2447438"/>
          <a:ext cx="1957644" cy="1877544"/>
        </a:xfrm>
        <a:prstGeom prst="ellipse">
          <a:avLst/>
        </a:prstGeom>
        <a:solidFill>
          <a:schemeClr val="accent5">
            <a:alpha val="50000"/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Abstraction and independence</a:t>
          </a:r>
        </a:p>
      </dsp:txBody>
      <dsp:txXfrm>
        <a:off x="3441367" y="2722398"/>
        <a:ext cx="1384264" cy="1327624"/>
      </dsp:txXfrm>
    </dsp:sp>
    <dsp:sp modelId="{ADD6D630-DD61-458B-9DD2-0BFE14AD67C1}">
      <dsp:nvSpPr>
        <dsp:cNvPr id="0" name=""/>
        <dsp:cNvSpPr/>
      </dsp:nvSpPr>
      <dsp:spPr>
        <a:xfrm>
          <a:off x="3154677" y="650242"/>
          <a:ext cx="1957644" cy="1877544"/>
        </a:xfrm>
        <a:prstGeom prst="ellipse">
          <a:avLst/>
        </a:prstGeom>
        <a:solidFill>
          <a:schemeClr val="accent5">
            <a:alpha val="50000"/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Uniform management </a:t>
          </a:r>
        </a:p>
      </dsp:txBody>
      <dsp:txXfrm>
        <a:off x="3441367" y="925202"/>
        <a:ext cx="1384264" cy="1327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B878D-1C5A-42FE-BF0B-007AEA90EEA3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032F1-92EC-4A86-829F-36DE460F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218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6971A492-1A09-462D-AD5E-B5694DCACCB6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1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508FFAFD-3134-4832-85D2-060E2C297427}" type="datetime1">
              <a:rPr lang="en-GB" smtClean="0"/>
              <a:t>13/05/2025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376206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D74C5-FD00-48FD-A5DC-24D3B3CCE10D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29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B00243-6A82-4EB5-A5F1-9DDC38AD6A29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0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269227-5092-4CAE-B8DE-E6B3026D6B15}" type="datetime1">
              <a:rPr lang="en-GB" smtClean="0"/>
              <a:t>13/05/2025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025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2AD79F4D-9E31-4A2F-A070-E81878EC113C}" type="datetime1">
              <a:rPr lang="en-GB" smtClean="0"/>
              <a:t>13/05/2025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36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BC3186C-D7F5-4163-8272-DCE8E18F02AC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81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792499-5FEA-4368-916B-AD2F470F0E5D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364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6874B7F-17D4-44B9-998A-1EF23146E206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89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6141322B-65DE-463B-8B4A-F39C0C5C224B}" type="datetime1">
              <a:rPr lang="en-GB" smtClean="0"/>
              <a:t>13/05/2025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57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7630B851-8C6C-440C-BBCF-8A2FD56EBC78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98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646C0B3B-2479-4287-915A-0E85A5501AD4}" type="datetime1">
              <a:rPr lang="en-GB" smtClean="0"/>
              <a:t>13/05/2025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00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84C7AEC3-36B7-43B7-A855-36432E075F31}" type="datetime1">
              <a:rPr lang="en-GB" smtClean="0"/>
              <a:t>13/05/2025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9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CAC379AB-56AA-4431-98CC-C75AFD3615DE}" type="datetime1">
              <a:rPr lang="en-GB" smtClean="0"/>
              <a:t>13/05/2025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97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57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387AA2AA-10A7-4CC8-8133-AF053B90BBFE}" type="datetime1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21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05/13/2025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860962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BE3062E2-6B26-4DC0-9F3D-7981A359E499}" type="datetime1">
              <a:rPr lang="en-GB" smtClean="0"/>
              <a:t>13/05/2025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04873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78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17" Type="http://schemas.openxmlformats.org/officeDocument/2006/relationships/tags" Target="../tags/tag17.xml"/><Relationship Id="rId38" Type="http://schemas.openxmlformats.org/officeDocument/2006/relationships/tags" Target="../tags/tag38.xml"/><Relationship Id="rId59" Type="http://schemas.openxmlformats.org/officeDocument/2006/relationships/tags" Target="../tags/tag59.xml"/><Relationship Id="rId103" Type="http://schemas.openxmlformats.org/officeDocument/2006/relationships/tags" Target="../tags/tag103.xml"/><Relationship Id="rId124" Type="http://schemas.openxmlformats.org/officeDocument/2006/relationships/tags" Target="../tags/tag124.xml"/><Relationship Id="rId310" Type="http://schemas.openxmlformats.org/officeDocument/2006/relationships/tags" Target="../tags/tag310.xml"/><Relationship Id="rId70" Type="http://schemas.openxmlformats.org/officeDocument/2006/relationships/tags" Target="../tags/tag7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66" Type="http://schemas.openxmlformats.org/officeDocument/2006/relationships/tags" Target="../tags/tag166.xml"/><Relationship Id="rId187" Type="http://schemas.openxmlformats.org/officeDocument/2006/relationships/tags" Target="../tags/tag187.xml"/><Relationship Id="rId331" Type="http://schemas.openxmlformats.org/officeDocument/2006/relationships/tags" Target="../tags/tag331.xml"/><Relationship Id="rId352" Type="http://schemas.openxmlformats.org/officeDocument/2006/relationships/tags" Target="../tags/tag352.xml"/><Relationship Id="rId373" Type="http://schemas.openxmlformats.org/officeDocument/2006/relationships/tags" Target="../tags/tag373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1" Type="http://schemas.openxmlformats.org/officeDocument/2006/relationships/tags" Target="../tags/tag1.xml"/><Relationship Id="rId212" Type="http://schemas.openxmlformats.org/officeDocument/2006/relationships/tags" Target="../tags/tag212.xml"/><Relationship Id="rId233" Type="http://schemas.openxmlformats.org/officeDocument/2006/relationships/tags" Target="../tags/tag233.xml"/><Relationship Id="rId254" Type="http://schemas.openxmlformats.org/officeDocument/2006/relationships/tags" Target="../tags/tag254.xml"/><Relationship Id="rId28" Type="http://schemas.openxmlformats.org/officeDocument/2006/relationships/tags" Target="../tags/tag28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75" Type="http://schemas.openxmlformats.org/officeDocument/2006/relationships/tags" Target="../tags/tag275.xml"/><Relationship Id="rId296" Type="http://schemas.openxmlformats.org/officeDocument/2006/relationships/tags" Target="../tags/tag296.xml"/><Relationship Id="rId300" Type="http://schemas.openxmlformats.org/officeDocument/2006/relationships/tags" Target="../tags/tag300.xml"/><Relationship Id="rId60" Type="http://schemas.openxmlformats.org/officeDocument/2006/relationships/tags" Target="../tags/tag6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56" Type="http://schemas.openxmlformats.org/officeDocument/2006/relationships/tags" Target="../tags/tag156.xml"/><Relationship Id="rId177" Type="http://schemas.openxmlformats.org/officeDocument/2006/relationships/tags" Target="../tags/tag177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42" Type="http://schemas.openxmlformats.org/officeDocument/2006/relationships/tags" Target="../tags/tag342.xml"/><Relationship Id="rId363" Type="http://schemas.openxmlformats.org/officeDocument/2006/relationships/tags" Target="../tags/tag363.xml"/><Relationship Id="rId384" Type="http://schemas.openxmlformats.org/officeDocument/2006/relationships/tags" Target="../tags/tag384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slideLayout" Target="../slideLayouts/slideLayout11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c.com/dbms-database-management-systems/" TargetMode="Externa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55-33E0-0B03-8589-9195F3E1A4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318DC-2489-0392-0E1B-A1CFE9C6D8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to Database Management Systems (DBMS)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0133C-10F4-9F10-DD97-680BFA9C40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98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015576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1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effectLst/>
                        </a:rPr>
                        <a:t>Introduction to Database and DBMS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2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effectLst/>
                        </a:rPr>
                        <a:t>Database Design Modelling Techniques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3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Entity Relationship Modelling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4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Normalization: Relational database Implementation using DBMS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 5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MS Access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 idx="4294967295"/>
            <p:custDataLst>
              <p:tags r:id="rId2"/>
            </p:custDataLst>
          </p:nvPr>
        </p:nvSpPr>
        <p:spPr>
          <a:xfrm>
            <a:off x="704850" y="163513"/>
            <a:ext cx="11487150" cy="779462"/>
          </a:xfrm>
        </p:spPr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4294967295"/>
            <p:custDataLst>
              <p:tags r:id="rId3"/>
            </p:custDataLst>
          </p:nvPr>
        </p:nvSpPr>
        <p:spPr>
          <a:xfrm>
            <a:off x="0" y="1798638"/>
            <a:ext cx="10515600" cy="4429125"/>
          </a:xfrm>
        </p:spPr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F2139-4649-4942-84ED-9753D8A5E0EE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134-118-112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3DFE58-1918-4E7C-9280-BC4ABF7DD6F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14B73E2B-E356-43CB-A8B4-E8847D9C45FD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04F48DA5-62F7-44DA-9E93-D871A46D140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7323A1F8-BAA5-43D7-943A-710BF3D13889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62135CD7-401F-4A1D-8247-8FD6B3A39AF9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5D9E0C4C-E283-4362-91D7-0959B9A5ECF0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096DF25B-F9EF-4A96-920C-0E9605D623F3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C3B79B37-C123-4C2F-858E-3742B99ACB83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756B104F-EF63-480C-A8B1-EA25E2944CB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902943FB-DC87-4F9D-98ED-318E76439FCD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892D9883-D309-42CF-A854-76DB1B9B292E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EAC9D4A4-3D01-42AD-9C1B-51C86269B896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FFBE3A98-FE72-469D-83E1-7BECA81261B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CE96577C-1BAE-4C11-BE39-C4584B5FA672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0F5C46A8-7E62-4DB0-A4E6-FED45AD796F0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0BC7BDDA-2457-4F65-B10E-473B72A055B0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03B21E58-3061-49E2-B240-BF98B0D8175C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FB98CB88-C52D-41ED-8909-A385011B47F1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4A5B1890-56F2-429D-BF4D-1AE0F801CDF8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298E539E-9EEA-4E94-B8CF-492238239627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62FFA1C4-F2E5-47C3-932C-3DE05B91ACD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C0A38AF3-6A63-455B-996D-1623A2DB2DB8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B23C53BE-775A-4914-A070-2E69FC234E6E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D047DEF5-3504-4F3B-B32C-EA72551C7A0F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4A49F584-A55D-4F50-BB2B-F244D10B3B26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05E8E74C-78A7-40B6-B8E5-EA6AB32B408F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727537F5-0C8A-49D1-80A0-7B3C1334E417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A54AB943-D097-4571-9888-14D04213E56A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AC41B1B6-3A4F-4B82-9FEA-E75890FC1EEE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2F140E79-BF34-478C-BFE7-F6294DDE3C31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517DB86A-93F1-461F-A7AE-B8B3F1C18141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AA6723A9-474A-44A6-A7B2-9BBBF84A0914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542ADDA9-0CB9-47A7-B8D4-8156C6C3460C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9F253456-0560-410D-9687-0C9B67737A8F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9D010B14-7C5A-4BCB-849D-E2F648A32DF1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6D894568-9292-40EA-9C91-69CBB61FF698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491984D3-9ED3-4097-915F-5DF912D41D39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618A115D-0114-47B6-9D92-75219E4E413A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69DED6F7-053E-4DEA-B93B-49BBB3D331A2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0D65C87A-83F9-4C18-A025-E49947F5BD8C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CE66715A-6FCB-4355-81B1-F630F1402EFC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BAF66477-FC87-4051-9B4A-4EDE74D7A80A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27B95B12-D0AE-4480-8138-F87B6681842F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67D9FEFF-0835-4895-8227-C0CD6EBF534B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0B6C54F0-33BC-486E-BC33-1ECAEAAE077C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8D2171FB-214F-4C25-9439-D362B1DE5A11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DB92DCEE-D47C-472E-93B3-5DF3C28A5330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CA75E4D6-0F4A-43D6-8623-37A84F1FA8B6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17D8DEE5-B5BF-419F-B4B5-53A395CB2D58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9C471D2E-5BF8-40AC-802C-6DA527E89D53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D3E9513C-0ED8-4A02-9A68-275D01ECE98A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E981CFA9-73A4-49F6-BD79-A00FE76C3DB8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5A40B0FB-FFD6-436E-A50A-777EAEEE49ED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BE148C5D-E501-4ABC-9937-43EDF725AD6C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0833B1CA-55B8-4B12-87A4-E71CC4A1EB3D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0ED74065-F2D6-47C5-9C03-B65CC92998D4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D973A5E1-A850-401D-8ED6-9A8F3789DAE0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8190B637-0D1E-4F87-A856-3318C8D055A4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77142B7C-E528-4894-AEE7-19AA5D6C91EE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50BD4076-BC51-4E01-A002-517C33CAF4BD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2DFB758B-A78D-413C-986C-0D9E4A7AD677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B687F6F1-B36A-487F-AC1F-97851A8C8819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002D8303-44B3-4F48-B986-BB85DAC52B69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8FDF3C76-0297-48EC-BFBD-829CB476D17C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E495283C-0428-4D06-86B4-F66487EB6EF1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84B1629A-1208-488A-9DBA-3FDB69525F8A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4B0C4107-0475-4885-9C9B-049FE89369E9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5575718-A3DB-467C-BB29-17E26DBD8B04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50C00A24-85D0-42D4-8CCD-7FC5ED6A5F3E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19D49F59-AD07-4D45-86A3-A9D9A7CAFA3C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F3D45154-3937-4162-97C4-2C526BB3DFC8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32452DD4-C947-454A-9ACF-7062FC616A66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729294D9-C902-4BEC-901F-408809E68E4B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554342FF-F04B-4CE2-A187-014BF97506D9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D3892932-B6DF-4B2F-AA8A-B4E8C1A9CAD1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B9865CB5-95C6-4F23-9E81-46179A9D7942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1D8FD4F3-65C1-45D1-A36E-4DF8B697530B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5C190C78-8E11-45E6-A55D-F346EFE3405E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42F436AB-1A7F-4FD8-9B55-0BB774CAE3F9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9B7C1B31-751C-472F-89E9-18859B307397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87D89872-C193-482E-BC1F-DC98C81D2070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264BEDCA-8452-46C3-ABD2-00D34DD05984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B7295329-B84C-4434-B397-F74557A0475A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F7F5322D-E8A0-4C7D-8EEB-15C03E86C60B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453D95D6-824E-430B-BAB7-5D32921E5D36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D7DE0F8D-84ED-48F8-8407-53DAD2F08409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FBECB7D4-7E8D-4232-AF49-30E70D747681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F1FF3EE8-0B4C-4D11-A793-99B49EDDF51C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B841D652-D7D9-41D0-A35A-9B61CE84816C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CB39AAB6-D02D-4B79-8919-3B02879D7894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54E4661C-D407-4400-B298-4996BED74B53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BD9E9D4D-C7F4-425A-BFFC-7D1914154D77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7B919025-9F79-49E7-B985-4EBBB4828C56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CA3D0E11-33E9-4BAC-9963-A4CBBCE06AD4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51A98C2C-8D17-479F-AFD9-BC053BABAFBA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C5CF625F-F542-4770-A04B-F6B6408A35D9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A786A8C3-A790-4AA3-BFFB-F804D6A75E73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D77154A1-5ECB-4893-A0AC-42DA61A5663D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163C6BB9-A16D-49F0-B865-9C2949829076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BF3DAFA2-839F-48BA-A8ED-0EA90505A48F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4123F56E-7F10-418B-BE5E-97EAC100784B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551657ED-3C6F-49DC-B73D-3C994CB297D6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915CB3A1-B2EB-442D-8F78-F24C4DF5B7B1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1362B22C-1DE9-493D-B0A2-4E620A3E5DFC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3F588884-F8C7-4F9F-B149-422870A26195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8F6B2013-A985-403A-B449-3E891E7EB6F0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0E85B322-9687-441D-B5F7-7A7ADF5A79B4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FEF42221-44FD-4272-BA1F-60B771EEC260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EA6805B2-40F5-4C21-92AC-84F5922B8693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D94B9F9F-D07A-4E09-8C32-3BE0A2AC2CE2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3D02B5BC-85F3-406C-BCB6-FA4CDE5CEB1F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C8F106DB-7E82-4038-BFC1-B3B94C06E17A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D1E82679-6E17-4A26-BBBA-0816F21B74FB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DBFE7079-0F62-4244-A3AF-39444A80F7B5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6A79A3B4-9795-49AF-A4FF-DB0F09E61755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6E57D23D-B929-4EAB-959B-77251C3AFB86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E1E12F21-8FC1-4BF4-9F17-D3DB4C7DC4A4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01D12182-8021-4D01-8DC7-DA1E9D3B3850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3617C177-1BBF-42B6-996F-C4B1C106DCD9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51DFF8BD-706D-433D-B0BB-7ADDD4D2FE44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6C469D72-A9DE-4695-A58E-4B2484F4F9F0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14601747-4F06-4C27-86E4-E99DC4D940B0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1C0D66A8-BC59-4D76-BE51-89B3A375C031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4A8B1BE0-DDE0-443F-9276-E76A0E4DD80D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0A554F39-22C2-4BB8-B20E-F9B3BC76B03C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63EFF0AB-74D1-461D-8F3D-45A9688E80BB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7654BFF2-BC06-4045-A5D4-50B34662BD47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AE97FA32-D2AB-4AB0-9D75-7F5856BDE587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1F7EAFF0-9E67-4BD5-A37D-C732CC0509A6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69C3ECDA-5B16-48C6-AA86-9EA20F429CEF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4F9DA0AA-2E89-4D2B-A541-DA33EBBB20C3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BBF19BAD-4B69-449B-9548-F6B5E14EAD70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618C57E7-599D-4588-91F8-B18DDC6DCB66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8CC41CAE-6BB8-45E7-9B78-6EF5220EE558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3A4E6D07-6421-446D-9DE0-B7E1E300BA94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EAABAA34-675D-413B-B400-ABBB9DF67235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AB84A9EA-AE9B-4295-962E-2A6215B399A8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17DD1F5E-8038-4A64-9404-006ECDCA6A4E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3DF7569D-9266-442C-9DB8-11FEA5EC6CF3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07353E05-710E-4413-B1B7-04262684FD9E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B535B15E-0181-4C5F-965E-3BC84FC57BF2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8729D912-4FE5-476F-A3B0-E91180B199BC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5795B3D2-EA21-4D5F-8D2E-4C715D9E3DCD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E325A769-F17B-4E11-A5F1-3AFA79D43D79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6A853550-F613-4377-9F85-5E003EC57392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3935DD59-A225-4866-BBBF-121117A02E36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8E208AD2-3E98-454E-B079-8E3E130D63BA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CE722D90-CF33-415E-9B56-BDC6FA536252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D12C27E2-1658-470B-ABE3-90F5CC5A0278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84316967-1E36-4865-B2A1-2383EE11556C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92F0F3FC-9EA0-4AB7-A554-028CFCE8E5CA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54BC53A9-4F06-4F3E-B454-31CDD4FF3487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052BCA85-47AE-4898-9272-2128158842DD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30E81C73-3989-4D95-AC68-9EADB0422B74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864461F0-26DC-4BA9-BB41-E89F8BE6CA78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FE587885-82B0-45FF-9B1C-866E5FEFB6EF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2CAFB382-F65B-405B-B122-F9CEDE07D9E0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EB78688D-2362-43B2-B958-37E97DE81C42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BFC8F59F-F237-459C-A43D-E43879F6C868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FEC31D06-21C3-4139-9723-8BCA9002351E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20C5C83E-9734-483A-82BA-DF6E428A696B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F1C6D7E1-4AAD-4A88-8F43-26DE7E0D2230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14DC7FDF-B2CF-4522-B387-0F3C553FBE2A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D1080780-3F3F-4591-9FE2-079078A7FBFF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24FAC060-C3D4-473B-B0EC-769A785F40E8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6E50CD1E-DB32-4C5D-8C0E-7C20C52D9333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015ECA72-2873-4403-B9CA-DAA6032297E1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C8C7185-920A-4712-B810-D34FA8D071DE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2862F1D9-AC22-4084-8F17-C48F8F2192D7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72599835-4FE6-45B4-B84E-9CACED8B907F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4F0BF5BC-F48E-43DF-9F23-7E81B4483BF9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674D5584-78E3-4D15-A799-E105B952EF4B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4B86348D-7F98-4DEE-8D56-D35647CEEF2F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FC182C31-4D17-4802-BE05-BDFC4B764680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6CCA50BE-CE3B-406B-92EA-F6D9A5F9ACAC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CEEAA287-5AF8-43CB-96BA-C17FB8ADD949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BAF2BDE1-83B9-4A6C-998B-97DA05A67A02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25CA8906-BBCD-409E-96BC-07D8FF8D0AC9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5BCC8503-83C7-40BD-91EF-8DC74D1F834F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54794FEE-4781-4142-BDBC-FAF09E51D279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093509E7-42F7-488E-A81F-5332B0B2160C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CBB425A7-133F-4D70-A79F-7DB3700E1700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07BDE081-2018-4963-8119-3B10AAF62AF2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DA603496-5B2E-436D-8CD2-B5D24F92923F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D83909A6-2954-4C28-A538-4A7A4F2944BD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93589F76-EB51-49C5-ACCF-7609A5062F04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BE183EA0-8FBB-413E-A0CF-EB577E69B2AF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9AB844F5-16F0-4FFE-A368-D704D7F3283E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7BAD14FF-EA8E-40DE-AB83-1DB6821A3C4E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C0864424-5820-4CAF-80F7-6B1CFA5D9D00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65B556E3-030E-445E-940C-CC5725496E90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47DEFFE5-920F-4515-BC23-A34AC28EA245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F5F038AA-42EA-4D9B-A05D-327A5F7ECEB2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A2553778-C651-4DC5-A10D-14075C112E5D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4459EC7E-04EA-4D7A-BB3E-5C7DD7CB56BA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D00B56CE-6588-4B1B-A06F-3FE78C5EBFF7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CF64A169-8ECD-4141-A19A-C4E56C762C8A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2875B0F6-E92C-41E2-ADF3-E3F467FAE46C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9FA85B68-F9C5-4F9F-8390-447B9C595CDD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1D3B717C-FA07-4DDC-BFAE-076A583C58F1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AE12CBA2-8DD9-4949-9551-3DB525BF0274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8A2EE957-2245-4C00-A2DF-34ECDC4078A9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A5277197-4459-475A-A5EC-DE5B023B3AE4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7B641DA4-C389-47B5-93AC-AA73BD9DAB05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A2710E84-9C50-45A6-9FAC-43A2F89D352D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5D958394-AC07-43C3-AB6E-E1FF1E02C227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22F50B6D-B068-4CCC-8E8B-C37D17E02B9F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17289C93-425B-45EB-91EF-F1B7262859A0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2E4C83F1-5659-40A8-90B0-552AEE6C73DE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0FDDA091-592D-4CE0-9046-E90E62A32B7E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2DD37874-ED8A-4AD2-9D4C-9B97BCDF6736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820803EE-5109-4BE7-BB3B-3E262D13FB32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8FE1EC00-01B1-4F08-8B5A-AD10C69C103A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B9BA7149-CD83-4890-8F30-3948FD81939A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9265DF60-6273-4900-87AA-87160C6C2AA8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5A1747A3-F0CE-4564-A9D3-39C535C25AD8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4CDC8798-E698-4960-841F-44197B52D7A1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E02C2BBA-0F66-4191-BBBA-AFF578FBC6E7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2C014949-0B0A-4EC5-B7E8-E6C26C317001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009F09B7-4A8C-4E09-8C3C-73EB5A6683D6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11B75049-8A55-4AEC-ABB6-7C8931F4FFC7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7C680513-E793-496B-8003-E1232BDD92F8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C02AAD88-F467-4D1B-8177-4C2AC5E5363A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789F7BEF-F016-4111-AF23-FDE2C3922598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C1AAD17F-1EA0-4E5D-A32D-635C56066494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63712706-2BAE-4D1E-84F4-875034D70D2F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51A8FA8A-0FBC-4AF7-88AE-7B1CF61BFFF4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C7D04558-8524-4A3E-8775-99820D11E773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524AFC31-5094-48B4-87CC-0473922D3A5B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84D38604-9037-49F0-B995-8F95CAD97CC3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5D7B5087-1D10-476A-805B-49A951D6028E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C303855C-E6B1-46CB-8203-8BD7DB4B77F1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A9B3C48C-B4E5-49CA-814B-8478FD7C7AD4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82976F0A-CB08-436B-867C-D2EE68CD1CFF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816A4150-CF42-4D32-B576-D4C81429DA19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3C571C49-F52F-4C54-9EF0-469032580C30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5535009E-3FEB-49C6-8286-AEBEFE7B2521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840390C5-D80E-425F-9E2C-9AFB540EB582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E91F080D-FC6D-4D88-97F7-21F64B3D51FF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DFADD50A-63A8-433C-8684-D179F43A928B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8A9355CF-F47D-4785-B976-3C27777C3FF0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79BD0901-C44A-4D6A-9DD5-897D7E2280A0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93A7BB5A-5597-4F19-9B96-B02E0882575B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A5FD4C84-FA01-49DC-9946-DA7C6EF251AE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29A0D336-C86C-48D7-A675-A7E9718BA2BA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CFE37637-D0F2-4750-AA86-AD921D39CF2A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7EB2FD36-F0A0-46BF-8E67-55904CA61F78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E1720792-5B07-4945-BBFB-A0E4BEE9E54C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FCA30BA9-AB10-4ECD-A876-4DBC90DD103C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0344DFCD-03B9-4C11-BFD5-ECF25DFB8788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E6EBB41B-BCE0-4154-B1C4-BD09C01261B0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55D01525-ACCC-47D2-A7FB-1076F750122C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4173A08-4B7E-4044-A121-DE52253C2095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AE37BD26-2A15-42AE-8B13-528E1DB78A42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DB4850A3-3622-4309-AE63-2521D8A9C7AA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06B8164B-7E23-4FB9-9BA4-B60B610603B0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708CCAE4-D144-4823-9CD6-FBB6C1CA8240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F9A496BD-1659-49FD-98F3-E99B1F3916AF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BC1E698E-4006-4B3B-885C-259CC10B2C63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3F9E981A-DA95-4D7D-AAB3-F97BB73FB222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4B239664-392B-4EB5-ADFF-3E7126C8A78E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2CE9C44D-0854-47E2-A5E6-86CB8E4989CF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75D53F45-48D0-4852-A119-CF66892A0D2E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C97C856A-F956-4D19-8139-2B86DBEF0C03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78283316-B94E-4257-B4B0-29091573BEC2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2F841293-6BF2-4FF0-8EF8-A8E45D351049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D272C6A5-8234-4DB5-810D-2A7D3A1C508A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9AFD66E6-F0F8-496D-8F74-D7A8F5DEA84D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B70C36E8-8E35-49ED-B430-37F16B7EA3D4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C3579320-C9F6-4DDF-B0EF-9B46D4D909F1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2F70571F-941B-4DDA-9D8A-D37C17B9D7A3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6D774AF4-C5A4-4D1B-AA61-FFBE746E530D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1E962949-33B0-428F-A790-E678FF763EB2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F67FBC3D-18D0-40C7-870A-D621E85E58D8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68EA0F75-0B99-472D-B39D-3AD824FA7A8F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89E322DC-21A6-45AC-875A-A3C3CF7D76AB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B9FA8320-D4A7-4694-86DA-FAAFC58927D5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8932EB69-4DE0-48D8-8DD9-D10C478DA30F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16842CC9-A8DD-4DFB-A729-B67E5DFA0069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36ACC4C9-24D5-4B20-AB24-346BBAF38CB0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0B665FC7-8C66-44C0-829B-295ACE7A057C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AF4C2C6B-7C2D-4985-8392-7DD936007859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613D2EAB-AD3E-46C2-9C99-0BDCEC5E3E91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37AC67DC-D8FE-4939-8C3F-615018C8EA1F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535B2D68-3C05-4069-B4DF-1F80A7E63465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8C1AD971-2CAC-450C-9D93-582CC7DD0384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B88AE459-D04E-4330-A32B-016FF9718029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29A5B307-02B8-4CC1-91CE-159A23D60232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67F5E211-E89A-48D2-A208-BB1EB9778F51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07E3C059-11E3-49AF-AC9C-3704F26CCB04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913BC359-E4D8-49DA-AEC4-3BEB41876D75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DF4C4E7D-2BDA-4F04-AA40-667DDA18C2B2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FA1C6B40-76F2-47A2-B5BF-7CFAA4DD330F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C2DC3A10-490D-458C-8F93-4EED6C1516C6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19394614-9DE5-4EC4-BEC8-9DE358CC435C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8F0C9660-0A02-480E-8632-A09C7C6B23C8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8C67D35D-DA7C-4711-B48C-4A883A669C20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8F3A08BD-7A50-43EA-A196-897EBBE5718B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3DBD5E5D-CF2E-4297-8DC2-05A28FC12E18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CA667CE0-A1CE-4D7A-89D6-36A18D1F1403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DE97096C-D45F-4969-A67E-4D4153525AEA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FC655ABC-68AC-4CCD-9BD2-AADDAD57CF56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72E2C1B5-58A5-4FCF-80FD-0EF020FD16BF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AF233706-34CC-4D84-9806-BB10F7507030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E30BDE4D-5C85-4E0F-B2FE-F822BAD2237E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8F2232B4-35DC-4ED9-B85C-4A4E14F27EC8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9BFF06FF-8223-43DE-B3A9-3CF423FBDCB9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9DA36465-99D1-4F2E-8BED-A06C3E4C5C36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FEC48CD6-547E-4E2B-ACF9-B29CE3D822C5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C25EE5E4-6F0A-4ED5-AD81-28218F4DB986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0172AA94-AC38-4359-8F5C-B890A0B306C6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0CF36325-37F8-4078-97B6-5DBD40816E12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0154A969-3F70-4E0E-8AC4-E6A9554ED39C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5545C53C-C83F-448E-BA81-95D4AA4A8DAF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D551423D-5C28-412B-BFFD-90A6445EBA7A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86DC4D9E-B7A4-4CE1-AAA0-FE2D1DC21FDB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5333F2F0-0120-4898-81DF-B81234F15C59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AEC43E06-973D-4224-81F2-3FA93F874876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050179DF-C61D-4609-8E30-1737EDB620D6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D2D34D89-7729-455B-B507-F72503B0C547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34C36671-230D-4012-A34E-A6AB2F529B61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4F50491D-E820-4BDC-BBCD-4794544C146E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2C583B55-1624-4B78-902C-1CA4148C1D5B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A1CE731B-26FC-4624-BAC4-BE327CA786F8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C3E3F9D0-5984-44BB-B25B-47173CCE50C4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6D16B9B3-E974-4B91-96D0-64BDC4D86F15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FD401C74-8582-4653-8ABB-CC381BF5B419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E1101737-4E80-426F-A4D7-EDEE350E4A8B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3AD06017-9170-4C13-AE19-0B611AECB2D5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FBA359AB-E76F-4ED7-8A5A-6E320971AA84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D8F9C6B4-179A-41DF-8A29-93F46D9E82B8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3C106AEE-2327-4B7C-AC23-4E01011511BD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F9B8BAF9-69F3-4661-877D-0FD2349B6A48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80F2CBB7-EA8D-4739-90CE-732984A227A5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93B4BB60-2C37-4890-AAA3-B9D01EDC25B6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625824B3-12CE-4B28-B7C0-DD50463711F8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15935AFA-47EF-4825-B0D0-E86BB0FEAEF3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37375200-A97C-4D36-8F20-4EC36A744AAA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0CA0EE60-F769-40FB-B348-520D6BCCE313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4EBE2502-FCDF-4709-9107-18B1DF6530AE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695742E4-5136-4663-A618-06BE24D40134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48F74E7E-4724-4985-B85B-303C864FAE9C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3E4E8663-7648-4201-8532-0C02499047B4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824522E9-219F-4A19-97AA-371ED0242353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99560738-FA57-4114-894D-5D11E4820D33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9D36A5D5-1742-4E89-922A-493DE4ADCB0C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05DB686E-CEE4-46C2-B9D6-DE2853CBB78E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0CA97C47-881D-4ADA-B00A-C3B037ADD72C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6C9CBB7B-D8C6-422F-8FAF-D4450A362168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8C800812-44AC-4E23-B9DF-612864A2106E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1A1469CA-D1EE-451F-9B60-5619D51588CC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4F5F1396-10B3-4380-8B03-DBFD37149294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CC429DED-5764-4E95-9607-C53E84ABCD74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C9E1E319-B267-4F69-B150-487DF599A709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43F664FE-D168-414F-913F-DEA9C3EBE6AD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B2C74DDA-52FF-44DC-806E-56BCABCE5690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0BADD93A-8BB6-4561-9212-3FA081C899DF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03A75EA2-CFD4-4548-8E6D-6FE973E3E423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CAEA5BA5-11A9-44E4-B161-29D9C180182F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89DC7272-0954-4EFC-BF47-24D2A59CB3AC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2F814E23-A7AC-4183-B1AE-B30294C9BDBB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2677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88B006F5-3DB5-4ACB-AB09-060FDECEE06D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84455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261EE852-A8BA-48AE-9BED-DE57A8AA4B76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8534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45682D0C-C9E8-42B1-8082-DC65D8528704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8623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8D99516E-A2DE-4127-A6A6-CBB27AC3DCA5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8801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BFD3CC33-8641-4059-B4EC-54F57941B085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1567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B49D375D-5741-4F4A-99C5-53715431908A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2456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FD9988FA-19CE-4D34-9520-66194EE959AB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423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1C12F13A-1AFA-4369-BC19-4AF7BB8AEC0F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512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B7EAF983-69E3-49EE-8F37-B5383E50D6A2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6012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172620BD-F392-418A-A6FE-BB0B4FA0E6CA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9568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E440D5BB-F03A-4091-9719-DA1B6CC15516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3124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87AD9CD3-7997-44C3-A39D-41D9EE9657BE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4013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C73A70A7-EF11-41CA-88FA-B969C4E2F350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579100" y="42595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692331CE-56A9-477B-9043-5C1D6D1C6611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CB1E7FC1-8FB7-452B-BD0F-E7BBDD07FDC2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4455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F8E4BBFC-2A4B-4520-A325-CE746E52AB11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534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E1578475-1C7D-40A4-A155-11FC88420751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623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F1C39B5E-3B80-478F-B87A-3DC61CF5ED01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8011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A96EFDC2-9413-4709-BE44-99F3B211C6C2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978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EE1E8659-1098-4E1B-AB82-F0494593AE55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9156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CF89B792-28D2-485B-BFF2-0FF70A043FCB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9423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276457B6-08F6-43D8-B28B-0928E84E141F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97790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C028F91-CC24-41AC-A29C-D3A2ADC7190F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100457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E724664C-EA89-4EF7-A3D1-1D5A46D98D0D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101346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28798E29-14E4-44D2-ADA0-B217DAF2C15D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103124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F89680BF-7112-43F7-BF06-F3BC6C8FD20C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104013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51F3251E-537C-465F-8CB0-E5A7F64E0C0F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104902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F1B13B61-7019-416C-A1C0-7B5394C79377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10756900" y="43484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7EDED1F6-2D42-4102-88D1-88335C98B915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267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9F1288C8-BDB2-4772-993F-F02CB5A46AD3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8011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AFD234F2-7075-44CC-90D6-2EB5F40291AA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245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FC5BAF71-2E3D-400D-8C66-992E67260E9C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3345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1A18F339-A90C-4AC9-8F2F-6787562708A1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6012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B55F08E4-BC4F-43A1-82CC-E9496227B339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5CD7A457-CFEE-48E6-B5C4-E11EBAA38CA1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CB2B13B0-377F-48D0-B10E-642AE3CE16EE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3124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25331C5A-26E8-42E7-80F8-C42AF17A56FE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4013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6841EBFF-9B22-4995-B00B-EF100678BE05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668000" y="44373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5DE05C53-0965-44AF-A0CD-4D8757D90CFF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8267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0C680E7A-D30E-484B-8F83-38EBF2572EA1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83566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844A83B2-89E7-4F35-897F-87616C4A1953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8445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96DB8118-1194-4E93-8162-F7930EB367ED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8534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053C073C-B1F2-4852-9852-23A934FD086E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623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3911D3A8-667F-42FE-860F-87154D473E43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712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3485D292-68BA-4F0A-9564-3445C87CFFFF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801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231B1BC8-ACC8-4446-9715-4E9670C24B05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978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D342A4BA-AB31-47FA-8210-EA56ACFD731F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9334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B3B496BF-2C66-4CE7-A300-FAAE8DCB7706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96901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D70D7E14-0214-4003-88D9-5C079A26AF5E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99568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1DB3083F-16C0-4222-B81D-0D42166CB107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0457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F779CA8E-D1C4-4660-9460-43C5FA31A33C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102235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C886BF90-B077-4C5C-B0C7-7B2D01E7CA67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103124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730B9BCC-5ADC-46D5-A380-6760ABFF58AB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104013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14E24631-5F51-484B-9859-44A5489C26FE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104902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7580D62A-2B5C-4A63-A4DD-B142CF7D763F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106680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6230655C-5C43-406E-8AED-24AF53608F99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10756900" y="4526279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base"/>
            <a:r>
              <a:rPr lang="en-US" b="0" i="0" dirty="0">
                <a:solidFill>
                  <a:srgbClr val="232323"/>
                </a:solidFill>
                <a:effectLst/>
                <a:latin typeface="Open Sans"/>
              </a:rPr>
              <a:t>DBMS: An Intro to Database Management Systems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7726B53-1420-4E16-B5B5-0313699D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0"/>
            <a:ext cx="8075240" cy="420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6FAD9F-53B0-FFB0-626F-B5DCD5B47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GB" dirty="0"/>
              <a:t>Understand the concept – DBMS</a:t>
            </a:r>
          </a:p>
          <a:p>
            <a:r>
              <a:rPr lang="en-GB" dirty="0"/>
              <a:t>Identify different types of databases</a:t>
            </a:r>
          </a:p>
          <a:p>
            <a:r>
              <a:rPr lang="en-GB" dirty="0"/>
              <a:t>Components of DBMS</a:t>
            </a:r>
          </a:p>
          <a:p>
            <a:r>
              <a:rPr lang="en-GB" dirty="0"/>
              <a:t>DBMS system Architecture</a:t>
            </a:r>
          </a:p>
          <a:p>
            <a:r>
              <a:rPr lang="en-GB" dirty="0"/>
              <a:t>Benefits of DBMS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1026" name="Picture 2" descr="Database Table Icon Png">
            <a:extLst>
              <a:ext uri="{FF2B5EF4-FFF2-40B4-BE49-F238E27FC236}">
                <a16:creationId xmlns:a16="http://schemas.microsoft.com/office/drawing/2014/main" id="{C52861E1-9336-62FC-201A-952A8EE7D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562" y="1553776"/>
            <a:ext cx="3554627" cy="355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FE6DF-8E15-5A2E-B5AE-0AEE4E16A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20D45-2336-07C8-E862-E3015D626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– Database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EA4BD-6C95-46E5-1DC6-2A3C8FA764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53555" cy="4975225"/>
          </a:xfrm>
        </p:spPr>
        <p:txBody>
          <a:bodyPr/>
          <a:lstStyle/>
          <a:p>
            <a:pPr algn="just"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ea typeface="+mn-ea"/>
                <a:cs typeface="+mn-cs"/>
              </a:rPr>
              <a:t>Database is any collection of electronic records 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that can be processed to produce useful information. </a:t>
            </a:r>
          </a:p>
          <a:p>
            <a:pPr algn="just"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The data can be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ea typeface="+mn-ea"/>
                <a:cs typeface="+mn-cs"/>
              </a:rPr>
              <a:t>accessed, modified, managed, controlled and organized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to perform various data-processing operations. </a:t>
            </a:r>
          </a:p>
          <a:p>
            <a:pPr algn="just"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In Relational Database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, the data is typically indexed across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ea typeface="+mn-ea"/>
                <a:cs typeface="+mn-cs"/>
              </a:rPr>
              <a:t>rows, columns and tables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that make workload processing and data querying efficient.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828CCA-5ED6-EFFC-990D-DFED4B3EA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5318" y="1780016"/>
            <a:ext cx="3796557" cy="241479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2EEB5D-E3F3-B63F-7FF1-7E7097EDE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9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4F984-50E9-E834-7503-27D96F8F9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9B554-556D-89C5-6C97-029E9ED37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Types of Databases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D426AA7-AB63-BD6D-CB00-ECBA35034F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74420"/>
            <a:ext cx="5737225" cy="497078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Relational Database (RDB)</a:t>
            </a:r>
          </a:p>
          <a:p>
            <a:pPr lvl="1"/>
            <a:r>
              <a:rPr lang="en-GB" b="1" dirty="0"/>
              <a:t>Definition:</a:t>
            </a:r>
            <a:r>
              <a:rPr lang="en-GB" dirty="0"/>
              <a:t> Stores data in </a:t>
            </a:r>
            <a:r>
              <a:rPr lang="en-GB" b="1" dirty="0"/>
              <a:t>tables</a:t>
            </a:r>
            <a:r>
              <a:rPr lang="en-GB" dirty="0"/>
              <a:t> with rows and columns; relationships are maintained using keys.</a:t>
            </a:r>
          </a:p>
          <a:p>
            <a:pPr lvl="1"/>
            <a:r>
              <a:rPr lang="en-GB" b="1" dirty="0"/>
              <a:t>Software Examples:</a:t>
            </a:r>
            <a:r>
              <a:rPr lang="en-GB" dirty="0"/>
              <a:t> </a:t>
            </a:r>
            <a:r>
              <a:rPr lang="en-GB" b="1" dirty="0"/>
              <a:t>MS Access</a:t>
            </a:r>
            <a:r>
              <a:rPr lang="en-GB" dirty="0"/>
              <a:t>, </a:t>
            </a:r>
            <a:r>
              <a:rPr lang="en-GB" b="1" dirty="0"/>
              <a:t>MySQL</a:t>
            </a:r>
            <a:r>
              <a:rPr lang="en-GB" dirty="0"/>
              <a:t>, </a:t>
            </a:r>
            <a:r>
              <a:rPr lang="en-GB" b="1" dirty="0"/>
              <a:t>PostgreSQL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Use Case:</a:t>
            </a:r>
            <a:r>
              <a:rPr lang="en-GB" dirty="0"/>
              <a:t> Banking systems, sales management, ERP systems.</a:t>
            </a:r>
          </a:p>
          <a:p>
            <a:r>
              <a:rPr lang="en-GB" b="1" dirty="0"/>
              <a:t>Object-Oriented Database (OODB)</a:t>
            </a:r>
          </a:p>
          <a:p>
            <a:pPr lvl="1"/>
            <a:r>
              <a:rPr lang="en-GB" b="1" dirty="0"/>
              <a:t>Definition:</a:t>
            </a:r>
            <a:r>
              <a:rPr lang="en-GB" dirty="0"/>
              <a:t> Stores data as </a:t>
            </a:r>
            <a:r>
              <a:rPr lang="en-GB" b="1" dirty="0"/>
              <a:t>objects</a:t>
            </a:r>
            <a:r>
              <a:rPr lang="en-GB" dirty="0"/>
              <a:t>, similar to object-oriented programming, including both data and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Software Examples:</a:t>
            </a:r>
            <a:r>
              <a:rPr lang="en-GB" dirty="0"/>
              <a:t> </a:t>
            </a:r>
            <a:r>
              <a:rPr lang="en-GB" b="1" dirty="0"/>
              <a:t>db4o</a:t>
            </a:r>
            <a:r>
              <a:rPr lang="en-GB" dirty="0"/>
              <a:t>, </a:t>
            </a:r>
            <a:r>
              <a:rPr lang="en-GB" b="1" dirty="0" err="1"/>
              <a:t>ObjectDB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Use Case:</a:t>
            </a:r>
            <a:r>
              <a:rPr lang="en-GB" dirty="0"/>
              <a:t> CAD/CAM systems, complex scientific simulations.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EB6BA7F-0BD7-A75F-8203-DA97C526C1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1302073"/>
              </p:ext>
            </p:extLst>
          </p:nvPr>
        </p:nvGraphicFramePr>
        <p:xfrm>
          <a:off x="6275070" y="942659"/>
          <a:ext cx="5737225" cy="5097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4E2261-76C9-F70C-EC86-8093D54B7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B72CD-D9BF-2F90-8A5A-4603D69D3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3BC40-FD3C-18D6-EDEF-DD858B1F2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Different Types of Databases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784029-E1D2-1C2F-B261-3A1C9C0532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942659"/>
            <a:ext cx="11487150" cy="5102541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Hierarchical Database</a:t>
            </a:r>
          </a:p>
          <a:p>
            <a:pPr lvl="1"/>
            <a:r>
              <a:rPr lang="en-GB" b="1" dirty="0"/>
              <a:t>Definition:</a:t>
            </a:r>
            <a:r>
              <a:rPr lang="en-GB" dirty="0"/>
              <a:t> Organizes data in a </a:t>
            </a:r>
            <a:r>
              <a:rPr lang="en-GB" b="1" dirty="0"/>
              <a:t>tree structure</a:t>
            </a:r>
            <a:r>
              <a:rPr lang="en-GB" dirty="0"/>
              <a:t>, where each child has only one parent.</a:t>
            </a:r>
          </a:p>
          <a:p>
            <a:pPr lvl="1"/>
            <a:r>
              <a:rPr lang="en-GB" b="1" dirty="0"/>
              <a:t>Software Examples:</a:t>
            </a:r>
            <a:r>
              <a:rPr lang="en-GB" dirty="0"/>
              <a:t> </a:t>
            </a:r>
            <a:r>
              <a:rPr lang="en-GB" b="1" dirty="0"/>
              <a:t>IBM IMS</a:t>
            </a:r>
            <a:r>
              <a:rPr lang="en-GB" dirty="0"/>
              <a:t>, </a:t>
            </a:r>
            <a:r>
              <a:rPr lang="en-GB" b="1" dirty="0"/>
              <a:t>Windows Registry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Use Case:</a:t>
            </a:r>
            <a:r>
              <a:rPr lang="en-GB" dirty="0"/>
              <a:t> Airline reservation systems, organizational chart storage.</a:t>
            </a:r>
          </a:p>
          <a:p>
            <a:r>
              <a:rPr lang="en-GB" b="1" dirty="0"/>
              <a:t>Network Database</a:t>
            </a:r>
          </a:p>
          <a:p>
            <a:pPr lvl="1"/>
            <a:r>
              <a:rPr lang="en-GB" b="1" dirty="0"/>
              <a:t>Definition:</a:t>
            </a:r>
            <a:r>
              <a:rPr lang="en-GB" dirty="0"/>
              <a:t> Organizes data like hierarchical but </a:t>
            </a:r>
            <a:r>
              <a:rPr lang="en-GB" b="1" dirty="0"/>
              <a:t>allows many-to-many relationships</a:t>
            </a:r>
            <a:r>
              <a:rPr lang="en-GB" dirty="0"/>
              <a:t> (child can have multiple parents).</a:t>
            </a:r>
          </a:p>
          <a:p>
            <a:pPr lvl="1"/>
            <a:r>
              <a:rPr lang="en-GB" b="1" dirty="0"/>
              <a:t>Software Examples:</a:t>
            </a:r>
            <a:r>
              <a:rPr lang="en-GB" dirty="0"/>
              <a:t> </a:t>
            </a:r>
            <a:r>
              <a:rPr lang="en-GB" b="1" dirty="0"/>
              <a:t>IDMS (Integrated Database Management System)</a:t>
            </a:r>
            <a:r>
              <a:rPr lang="en-GB" dirty="0"/>
              <a:t>, </a:t>
            </a:r>
            <a:r>
              <a:rPr lang="en-GB" b="1" dirty="0"/>
              <a:t>Raima Database Manager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Use Case:</a:t>
            </a:r>
            <a:r>
              <a:rPr lang="en-GB" dirty="0"/>
              <a:t> Telecommunications networks, complex product </a:t>
            </a:r>
            <a:r>
              <a:rPr lang="en-GB" dirty="0" err="1"/>
              <a:t>catalogs</a:t>
            </a:r>
            <a:r>
              <a:rPr lang="en-GB" dirty="0"/>
              <a:t>.</a:t>
            </a:r>
          </a:p>
          <a:p>
            <a:r>
              <a:rPr lang="en-GB" b="1" dirty="0"/>
              <a:t>NoSQL Database</a:t>
            </a:r>
          </a:p>
          <a:p>
            <a:pPr lvl="1"/>
            <a:r>
              <a:rPr lang="en-GB" b="1" dirty="0"/>
              <a:t>Definition:</a:t>
            </a:r>
            <a:r>
              <a:rPr lang="en-GB" dirty="0"/>
              <a:t> Stores and manages unstructured or semi-structured data without relying on fixed tables.</a:t>
            </a:r>
          </a:p>
          <a:p>
            <a:pPr lvl="1"/>
            <a:r>
              <a:rPr lang="en-GB" b="1" dirty="0"/>
              <a:t>Software Examples:</a:t>
            </a:r>
            <a:r>
              <a:rPr lang="en-GB" dirty="0"/>
              <a:t> </a:t>
            </a:r>
            <a:r>
              <a:rPr lang="en-GB" b="1" dirty="0"/>
              <a:t>MongoDB</a:t>
            </a:r>
            <a:r>
              <a:rPr lang="en-GB" dirty="0"/>
              <a:t>, </a:t>
            </a:r>
            <a:r>
              <a:rPr lang="en-GB" b="1" dirty="0"/>
              <a:t>Cassandra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Use Case:</a:t>
            </a:r>
            <a:r>
              <a:rPr lang="en-GB" dirty="0"/>
              <a:t> Powers big data and real-time web applications like social media and recommendation systems.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2E2A0D-7015-2D8A-5BFD-AC75FF0F6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36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B53F0-5ED3-2B38-3D5A-3ECC74BDD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Database (RDB)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09C93-7763-CC4A-B80F-BAC477B427E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Stores data in structured tables </a:t>
            </a:r>
            <a:r>
              <a:rPr lang="en-GB" dirty="0"/>
              <a:t>(rows and columns) with relationships maintained through keys.</a:t>
            </a:r>
          </a:p>
          <a:p>
            <a:r>
              <a:rPr lang="en-GB" dirty="0"/>
              <a:t>Key Features:</a:t>
            </a:r>
          </a:p>
          <a:p>
            <a:pPr lvl="1"/>
            <a:r>
              <a:rPr lang="en-GB" dirty="0"/>
              <a:t>Organized and normalized data</a:t>
            </a:r>
          </a:p>
          <a:p>
            <a:pPr lvl="1"/>
            <a:r>
              <a:rPr lang="en-GB" dirty="0"/>
              <a:t>Powerful querying with SQL</a:t>
            </a:r>
          </a:p>
          <a:p>
            <a:pPr lvl="1"/>
            <a:r>
              <a:rPr lang="en-GB" dirty="0"/>
              <a:t>Ensures </a:t>
            </a:r>
            <a:r>
              <a:rPr lang="en-GB" b="1" dirty="0"/>
              <a:t>data integrity and consistency</a:t>
            </a:r>
          </a:p>
          <a:p>
            <a:pPr lvl="1"/>
            <a:endParaRPr lang="en-GB" dirty="0"/>
          </a:p>
          <a:p>
            <a:r>
              <a:rPr lang="en-GB" dirty="0"/>
              <a:t>Why Study Relational Databases?</a:t>
            </a:r>
          </a:p>
          <a:p>
            <a:pPr lvl="1"/>
            <a:r>
              <a:rPr lang="en-GB" b="1" dirty="0"/>
              <a:t>Foundation for modern data systems</a:t>
            </a:r>
            <a:r>
              <a:rPr lang="en-GB" dirty="0"/>
              <a:t>: Most business, government, and healthcare systems use relational models.</a:t>
            </a:r>
          </a:p>
          <a:p>
            <a:pPr lvl="1"/>
            <a:r>
              <a:rPr lang="en-GB" b="1" dirty="0"/>
              <a:t>Essential for SQL proficiency</a:t>
            </a:r>
            <a:r>
              <a:rPr lang="en-GB" dirty="0"/>
              <a:t>: SQL is the most in-demand database skill in industry.</a:t>
            </a:r>
          </a:p>
          <a:p>
            <a:pPr lvl="1"/>
            <a:r>
              <a:rPr lang="en-GB" b="1" dirty="0"/>
              <a:t>High relevance</a:t>
            </a:r>
            <a:r>
              <a:rPr lang="en-GB" dirty="0"/>
              <a:t>: Over 70% of global data applications still rely on relational databases.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83512-57C5-67C5-F96A-791E4E0F2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08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8B953-BF54-4ACC-9586-7F36D7DD1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A1022-533D-EC86-3B36-5B9E8971BF9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42125" cy="4975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Database Management System (DBMS)</a:t>
            </a:r>
            <a:r>
              <a:rPr lang="en-GB" dirty="0"/>
              <a:t> is software that helps create, manage, and operate databases efficiently.</a:t>
            </a:r>
          </a:p>
          <a:p>
            <a:r>
              <a:rPr lang="en-GB" dirty="0"/>
              <a:t>Used to manage </a:t>
            </a:r>
            <a:r>
              <a:rPr lang="en-GB" b="1" dirty="0"/>
              <a:t>Data Storage, Data Retrieval, Data Manipulation, and Data Security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dirty="0"/>
              <a:t>Database Management Systems (DBMS) </a:t>
            </a:r>
            <a:r>
              <a:rPr lang="en-GB" dirty="0"/>
              <a:t>refer to the technology solution used to optimize and manage the storage and retrieval of data from databases. </a:t>
            </a:r>
          </a:p>
          <a:p>
            <a:endParaRPr lang="en-GB" dirty="0"/>
          </a:p>
          <a:p>
            <a:r>
              <a:rPr lang="en-GB" b="1" dirty="0"/>
              <a:t>DBMS</a:t>
            </a:r>
            <a:r>
              <a:rPr lang="en-GB" dirty="0"/>
              <a:t> offers a systematic approach to manage databases via an interface for users as well as workloads accessing the databases via apps.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1B6EE2-3B8C-E94C-26DC-8BEC61F50E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900" y="1684084"/>
            <a:ext cx="4712970" cy="2396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B7BACC-86E9-6BE6-1D21-23AE90B5D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3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ED0C5-909E-76D5-99B5-CB843885B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DBMS required?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A06F75-8E85-A477-B42F-2E76EE965FD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30695" cy="49752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enterprise applications, databases involve mission-critical, security-sensitive, and compliance-focused record items that have </a:t>
            </a:r>
            <a:r>
              <a:rPr lang="en-GB" dirty="0">
                <a:solidFill>
                  <a:srgbClr val="990033"/>
                </a:solidFill>
              </a:rPr>
              <a:t>complicated logical relationships with other datasets and grow exponentially over time as the user base increases. </a:t>
            </a:r>
          </a:p>
          <a:p>
            <a:endParaRPr lang="en-GB" dirty="0"/>
          </a:p>
          <a:p>
            <a:r>
              <a:rPr lang="en-GB" dirty="0"/>
              <a:t>As a result, these organizations require technology solutions to </a:t>
            </a:r>
            <a:r>
              <a:rPr lang="en-GB" dirty="0">
                <a:solidFill>
                  <a:srgbClr val="990033"/>
                </a:solidFill>
              </a:rPr>
              <a:t>maintain, secure, manage, and process the data stored in databases.</a:t>
            </a:r>
          </a:p>
          <a:p>
            <a:endParaRPr lang="en-GB" dirty="0"/>
          </a:p>
          <a:p>
            <a:r>
              <a:rPr lang="en-GB" dirty="0"/>
              <a:t>This is where Database Management Systems come into play.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5949DD-D28F-D179-8DEA-C382EE71C6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460" y="1619166"/>
            <a:ext cx="4950177" cy="319286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17B3C7-73E7-BEFC-670F-F6A36F798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5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7F93-2BC7-AA64-94CE-16E7ED814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Management Responsibilities for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46C259-365D-08F0-5C79-D566F09193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53555" cy="4975225"/>
          </a:xfrm>
        </p:spPr>
        <p:txBody>
          <a:bodyPr/>
          <a:lstStyle/>
          <a:p>
            <a:r>
              <a:rPr lang="en-GB" dirty="0">
                <a:solidFill>
                  <a:srgbClr val="990033"/>
                </a:solidFill>
              </a:rPr>
              <a:t>Information</a:t>
            </a:r>
            <a:r>
              <a:rPr lang="en-GB" dirty="0"/>
              <a:t> within the databases</a:t>
            </a:r>
          </a:p>
          <a:p>
            <a:r>
              <a:rPr lang="en-GB" dirty="0"/>
              <a:t>The processes applied to databases, such as </a:t>
            </a:r>
            <a:r>
              <a:rPr lang="en-GB" dirty="0">
                <a:solidFill>
                  <a:srgbClr val="990033"/>
                </a:solidFill>
              </a:rPr>
              <a:t>access and modification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rgbClr val="990033"/>
                </a:solidFill>
              </a:rPr>
              <a:t>database’s logic structure.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DBMS also facilitates </a:t>
            </a:r>
            <a:r>
              <a:rPr lang="en-GB" b="1" dirty="0"/>
              <a:t>additional administrative operations </a:t>
            </a:r>
            <a:r>
              <a:rPr lang="en-GB" dirty="0"/>
              <a:t>such as </a:t>
            </a:r>
            <a:r>
              <a:rPr lang="en-GB" dirty="0">
                <a:solidFill>
                  <a:srgbClr val="990033"/>
                </a:solidFill>
              </a:rPr>
              <a:t>change management,  disaster recovery, compliance, and performance monitoring, among others.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7BAC58-9D24-C2BB-CC69-8A2BD7CD97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31" b="5763"/>
          <a:stretch/>
        </p:blipFill>
        <p:spPr>
          <a:xfrm>
            <a:off x="7086601" y="1977389"/>
            <a:ext cx="4955734" cy="203454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7008C3-4429-E197-1FE5-C969F6CAE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75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C238B-9C66-B7EB-76C2-0AF742CFD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the DBMS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A93277A-5D19-1495-EDA2-3CD6C68648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1133578"/>
              </p:ext>
            </p:extLst>
          </p:nvPr>
        </p:nvGraphicFramePr>
        <p:xfrm>
          <a:off x="358775" y="1069975"/>
          <a:ext cx="11487150" cy="4975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49DEB4-F5C5-7210-DE0F-076005D41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079FA-BD98-8E96-AB5C-53B78AB34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5AD4DD-05F7-7252-DB29-91A6825F7C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30695" cy="497522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Software</a:t>
            </a:r>
          </a:p>
          <a:p>
            <a:r>
              <a:rPr lang="en-GB" b="1" dirty="0">
                <a:solidFill>
                  <a:srgbClr val="990033"/>
                </a:solidFill>
              </a:rPr>
              <a:t>DBMS is primarily a software system </a:t>
            </a:r>
            <a:r>
              <a:rPr lang="en-GB" dirty="0"/>
              <a:t>that can be considered as a management console or an interface to interact with and manage databases. 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>
                <a:solidFill>
                  <a:srgbClr val="990033"/>
                </a:solidFill>
              </a:rPr>
              <a:t>interfacing</a:t>
            </a:r>
            <a:r>
              <a:rPr lang="en-GB" dirty="0"/>
              <a:t> also spreads across real-world physical systems that contribute data to the backend databases. 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>
                <a:solidFill>
                  <a:srgbClr val="990033"/>
                </a:solidFill>
              </a:rPr>
              <a:t>operating system, networking software, and the hardware infrastructure </a:t>
            </a:r>
            <a:r>
              <a:rPr lang="en-GB" dirty="0"/>
              <a:t>is involved in creating, accessing, managing, and processing the databases.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EFCAD0-774C-1569-1140-09DFC7DA6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9470" y="2035969"/>
            <a:ext cx="4793225" cy="27860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B9BA7-B04C-D8B7-3FD9-3E234F46A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6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16284-C50D-A5C7-68F1-0DC56A4AE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C08612-DC69-673B-C08A-13AA2D51C1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42125" cy="4975225"/>
          </a:xfrm>
        </p:spPr>
        <p:txBody>
          <a:bodyPr/>
          <a:lstStyle/>
          <a:p>
            <a:r>
              <a:rPr lang="en-GB" b="1" dirty="0"/>
              <a:t>Data</a:t>
            </a:r>
            <a:r>
              <a:rPr lang="en-GB" b="1" dirty="0">
                <a:solidFill>
                  <a:srgbClr val="990033"/>
                </a:solidFill>
              </a:rPr>
              <a:t> </a:t>
            </a:r>
          </a:p>
          <a:p>
            <a:r>
              <a:rPr lang="en-GB" dirty="0"/>
              <a:t>DBMS contains operational data, access to </a:t>
            </a:r>
            <a:r>
              <a:rPr lang="en-GB" b="1" dirty="0">
                <a:solidFill>
                  <a:srgbClr val="990033"/>
                </a:solidFill>
              </a:rPr>
              <a:t>database records </a:t>
            </a:r>
            <a:r>
              <a:rPr lang="en-GB" dirty="0"/>
              <a:t>and </a:t>
            </a:r>
            <a:r>
              <a:rPr lang="en-GB" b="1" dirty="0">
                <a:solidFill>
                  <a:srgbClr val="990033"/>
                </a:solidFill>
              </a:rPr>
              <a:t>metadata</a:t>
            </a:r>
            <a:r>
              <a:rPr lang="en-GB" dirty="0"/>
              <a:t> as a resource to perform the necessary functionality. </a:t>
            </a:r>
          </a:p>
          <a:p>
            <a:endParaRPr lang="en-GB" dirty="0"/>
          </a:p>
          <a:p>
            <a:r>
              <a:rPr lang="en-GB" dirty="0"/>
              <a:t>The data may include files with such as </a:t>
            </a:r>
            <a:r>
              <a:rPr lang="en-GB" b="1" dirty="0">
                <a:solidFill>
                  <a:srgbClr val="990033"/>
                </a:solidFill>
              </a:rPr>
              <a:t>index files</a:t>
            </a:r>
            <a:r>
              <a:rPr lang="en-GB" dirty="0">
                <a:solidFill>
                  <a:srgbClr val="990033"/>
                </a:solidFill>
              </a:rPr>
              <a:t>, </a:t>
            </a:r>
            <a:r>
              <a:rPr lang="en-GB" b="1" dirty="0">
                <a:solidFill>
                  <a:srgbClr val="990033"/>
                </a:solidFill>
              </a:rPr>
              <a:t>administrative information</a:t>
            </a:r>
            <a:r>
              <a:rPr lang="en-GB" dirty="0"/>
              <a:t>, and </a:t>
            </a:r>
            <a:r>
              <a:rPr lang="en-GB" b="1" dirty="0">
                <a:solidFill>
                  <a:srgbClr val="990033"/>
                </a:solidFill>
              </a:rPr>
              <a:t>data dictionaries</a:t>
            </a:r>
            <a:r>
              <a:rPr lang="en-GB" b="1" dirty="0"/>
              <a:t> </a:t>
            </a:r>
            <a:r>
              <a:rPr lang="en-GB" dirty="0"/>
              <a:t>used to represent data flows, ownership, structure, and relationships to other records or objects.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31758C-FAE8-C955-5A88-AB41D802A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3921" y="1269683"/>
            <a:ext cx="3491801" cy="17478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B8A191-DB3D-BE9F-C54B-7FC9D537EF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00" t="4970" r="4509" b="14436"/>
          <a:stretch/>
        </p:blipFill>
        <p:spPr>
          <a:xfrm>
            <a:off x="8120585" y="3725227"/>
            <a:ext cx="3019220" cy="186309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E64B6-7D91-EB69-86DE-FB7CA2A1F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2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FEC28-90A6-2BCF-E8A9-D934CD12C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500C6-FDF9-2ACC-2A72-6FC17DAE5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50F6F-09DB-BB12-4BAE-C8B5762FE0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07835" cy="4975225"/>
          </a:xfrm>
        </p:spPr>
        <p:txBody>
          <a:bodyPr/>
          <a:lstStyle/>
          <a:p>
            <a:r>
              <a:rPr lang="en-GB" b="1" dirty="0"/>
              <a:t>Procedures</a:t>
            </a:r>
            <a:r>
              <a:rPr lang="en-GB" dirty="0"/>
              <a:t> </a:t>
            </a:r>
          </a:p>
          <a:p>
            <a:r>
              <a:rPr lang="en-GB" dirty="0"/>
              <a:t>While not a part of the DBMS software, procedures can be considered as </a:t>
            </a:r>
            <a:r>
              <a:rPr lang="en-GB" b="1" dirty="0">
                <a:solidFill>
                  <a:srgbClr val="990033"/>
                </a:solidFill>
              </a:rPr>
              <a:t>instructions on using DBMS</a:t>
            </a:r>
            <a:r>
              <a:rPr lang="en-GB" dirty="0">
                <a:solidFill>
                  <a:srgbClr val="990033"/>
                </a:solidFill>
              </a:rPr>
              <a:t>. </a:t>
            </a:r>
          </a:p>
          <a:p>
            <a:endParaRPr lang="en-GB" dirty="0"/>
          </a:p>
          <a:p>
            <a:r>
              <a:rPr lang="en-GB" b="1" dirty="0">
                <a:solidFill>
                  <a:srgbClr val="990033"/>
                </a:solidFill>
              </a:rPr>
              <a:t>The documented guidelines </a:t>
            </a:r>
            <a:r>
              <a:rPr lang="en-GB" dirty="0"/>
              <a:t>assist users in designing, modifying, managing, and processing databases.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39069F-D340-55C4-80EA-4136A23EE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084" y="1588770"/>
            <a:ext cx="3901440" cy="292608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8A3F6B-9888-C720-8933-C10D44D85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7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D63605-9586-2D3A-5FC8-1B6B0E701F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19EEA-64E0-843E-A982-F5945706E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1A967-A4DD-0A08-F8C1-15847A70E3F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42125" cy="4975225"/>
          </a:xfrm>
        </p:spPr>
        <p:txBody>
          <a:bodyPr/>
          <a:lstStyle/>
          <a:p>
            <a:r>
              <a:rPr lang="en-GB" b="1" dirty="0"/>
              <a:t>Database languages </a:t>
            </a:r>
          </a:p>
          <a:p>
            <a:r>
              <a:rPr lang="en-GB" dirty="0"/>
              <a:t>These are components of the DBMS </a:t>
            </a:r>
            <a:r>
              <a:rPr lang="en-GB" b="1" dirty="0">
                <a:solidFill>
                  <a:srgbClr val="990033"/>
                </a:solidFill>
              </a:rPr>
              <a:t>used to access, modify, store, and retrieve data items from databases</a:t>
            </a:r>
            <a:r>
              <a:rPr lang="en-GB" dirty="0"/>
              <a:t>; specify database schema; control user access; and perform other associated database management operations. </a:t>
            </a:r>
          </a:p>
          <a:p>
            <a:pPr lvl="1"/>
            <a:endParaRPr lang="en-GB" dirty="0"/>
          </a:p>
          <a:p>
            <a:r>
              <a:rPr lang="en-GB" dirty="0"/>
              <a:t>Types of DBMS languages include </a:t>
            </a:r>
          </a:p>
          <a:p>
            <a:pPr lvl="1"/>
            <a:r>
              <a:rPr lang="en-GB" dirty="0"/>
              <a:t>Data Definition Language (</a:t>
            </a:r>
            <a:r>
              <a:rPr lang="en-GB" b="1" dirty="0">
                <a:solidFill>
                  <a:srgbClr val="990033"/>
                </a:solidFill>
              </a:rPr>
              <a:t>DDL</a:t>
            </a:r>
            <a:r>
              <a:rPr lang="en-GB" dirty="0"/>
              <a:t>), </a:t>
            </a:r>
          </a:p>
          <a:p>
            <a:pPr lvl="1"/>
            <a:r>
              <a:rPr lang="en-GB" dirty="0"/>
              <a:t>Data Manipulation Language (</a:t>
            </a:r>
            <a:r>
              <a:rPr lang="en-GB" b="1" dirty="0">
                <a:solidFill>
                  <a:srgbClr val="990033"/>
                </a:solidFill>
              </a:rPr>
              <a:t>DML</a:t>
            </a:r>
            <a:r>
              <a:rPr lang="en-GB" dirty="0"/>
              <a:t>), </a:t>
            </a:r>
          </a:p>
          <a:p>
            <a:pPr lvl="1"/>
            <a:r>
              <a:rPr lang="en-GB" dirty="0"/>
              <a:t>Database Access Language (</a:t>
            </a:r>
            <a:r>
              <a:rPr lang="en-GB" b="1" dirty="0">
                <a:solidFill>
                  <a:srgbClr val="990033"/>
                </a:solidFill>
              </a:rPr>
              <a:t>DAL</a:t>
            </a:r>
            <a:r>
              <a:rPr lang="en-GB" dirty="0"/>
              <a:t>) and </a:t>
            </a:r>
          </a:p>
          <a:p>
            <a:pPr lvl="1"/>
            <a:r>
              <a:rPr lang="en-GB" dirty="0"/>
              <a:t>Data Control Language (</a:t>
            </a:r>
            <a:r>
              <a:rPr lang="en-GB" b="1" dirty="0">
                <a:solidFill>
                  <a:srgbClr val="990033"/>
                </a:solidFill>
              </a:rPr>
              <a:t>DCL</a:t>
            </a:r>
            <a:r>
              <a:rPr lang="en-GB" dirty="0"/>
              <a:t>).</a:t>
            </a:r>
          </a:p>
        </p:txBody>
      </p:sp>
      <p:pic>
        <p:nvPicPr>
          <p:cNvPr id="3074" name="Picture 2" descr="Structured Query Language Illustrations, Royalty-Free Vector Graphics ...">
            <a:extLst>
              <a:ext uri="{FF2B5EF4-FFF2-40B4-BE49-F238E27FC236}">
                <a16:creationId xmlns:a16="http://schemas.microsoft.com/office/drawing/2014/main" id="{E2F5EE44-B0FA-36FA-FF3A-91FAE2BFA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81" b="14879"/>
          <a:stretch/>
        </p:blipFill>
        <p:spPr bwMode="auto">
          <a:xfrm>
            <a:off x="8466773" y="405450"/>
            <a:ext cx="2551748" cy="191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0F74F1-4136-E12B-8E72-F8826E8A3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583" y="2433319"/>
            <a:ext cx="4234251" cy="4019231"/>
          </a:xfrm>
          <a:prstGeom prst="rect">
            <a:avLst/>
          </a:pr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1A0A2B6-657D-5130-CFF1-A742EE4FC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99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5FE3C-8306-0BCB-8297-6CAC1A1F5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F08E-3C6D-0D44-726A-FFFEB5ABA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35117-2363-53DF-CF51-B1E6B09853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30695" cy="4975225"/>
          </a:xfrm>
        </p:spPr>
        <p:txBody>
          <a:bodyPr>
            <a:normAutofit fontScale="92500" lnSpcReduction="10000"/>
          </a:bodyPr>
          <a:lstStyle/>
          <a:p>
            <a:r>
              <a:rPr lang="en-GB" sz="2600" b="1" dirty="0"/>
              <a:t>Query processor </a:t>
            </a:r>
          </a:p>
          <a:p>
            <a:r>
              <a:rPr lang="en-GB" dirty="0"/>
              <a:t>As a fundamental component of the DBMS, the query processor acts as an </a:t>
            </a:r>
            <a:r>
              <a:rPr lang="en-GB" b="1" dirty="0"/>
              <a:t>i</a:t>
            </a:r>
            <a:r>
              <a:rPr lang="en-GB" b="1" dirty="0">
                <a:solidFill>
                  <a:srgbClr val="990033"/>
                </a:solidFill>
              </a:rPr>
              <a:t>ntermediary between users and the DBMS data engine </a:t>
            </a:r>
            <a:r>
              <a:rPr lang="en-GB" dirty="0"/>
              <a:t>in order to communicate query requests. </a:t>
            </a:r>
          </a:p>
          <a:p>
            <a:endParaRPr lang="en-GB" dirty="0"/>
          </a:p>
          <a:p>
            <a:r>
              <a:rPr lang="en-GB" dirty="0"/>
              <a:t>When users enter an instruction in </a:t>
            </a:r>
            <a:r>
              <a:rPr lang="en-GB" b="1" dirty="0">
                <a:solidFill>
                  <a:srgbClr val="990033"/>
                </a:solidFill>
              </a:rPr>
              <a:t>SQL language</a:t>
            </a:r>
            <a:r>
              <a:rPr lang="en-GB" dirty="0"/>
              <a:t>, the command is executed from the high-level language instruction to a low-level language that the underlying machine can understand and process to perform the appropriate DBMS functionality. </a:t>
            </a:r>
          </a:p>
          <a:p>
            <a:endParaRPr lang="en-GB" dirty="0"/>
          </a:p>
          <a:p>
            <a:r>
              <a:rPr lang="en-GB" dirty="0"/>
              <a:t>In addition to </a:t>
            </a:r>
            <a:r>
              <a:rPr lang="en-GB" b="1" dirty="0">
                <a:solidFill>
                  <a:srgbClr val="990033"/>
                </a:solidFill>
              </a:rPr>
              <a:t>instruction parsing and translation, the query processor also optimizes queries to ensure fast processing and accurate results</a:t>
            </a:r>
            <a:r>
              <a:rPr lang="en-GB" dirty="0"/>
              <a:t>.</a:t>
            </a:r>
          </a:p>
        </p:txBody>
      </p:sp>
      <p:pic>
        <p:nvPicPr>
          <p:cNvPr id="5122" name="Picture 2" descr="Query Processing in DBMS - Coding Ninjas">
            <a:extLst>
              <a:ext uri="{FF2B5EF4-FFF2-40B4-BE49-F238E27FC236}">
                <a16:creationId xmlns:a16="http://schemas.microsoft.com/office/drawing/2014/main" id="{272C8AB8-42CD-6E51-306F-D2A1AA913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632" y="1961197"/>
            <a:ext cx="4469892" cy="319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7EC09-A008-9190-94FC-FA2DDDA9B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6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236165-4EB3-ADA1-7BC3-523E6A80B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063E1-B405-E139-F169-A792EA940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0E8059-0863-FE37-6566-67047424A77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002145" cy="497522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Runtime Database Manager</a:t>
            </a:r>
          </a:p>
          <a:p>
            <a:r>
              <a:rPr lang="en-GB" dirty="0"/>
              <a:t>A centralized management component of DBMS that h</a:t>
            </a:r>
            <a:r>
              <a:rPr lang="en-GB" b="1" dirty="0">
                <a:solidFill>
                  <a:srgbClr val="990033"/>
                </a:solidFill>
              </a:rPr>
              <a:t>andles functionality associated with runtime data</a:t>
            </a:r>
            <a:r>
              <a:rPr lang="en-GB" dirty="0"/>
              <a:t>, which is commonly used for context-based database access. </a:t>
            </a:r>
          </a:p>
          <a:p>
            <a:r>
              <a:rPr lang="en-GB" dirty="0"/>
              <a:t>This component checks for:</a:t>
            </a:r>
          </a:p>
          <a:p>
            <a:pPr lvl="1"/>
            <a:r>
              <a:rPr lang="en-GB" b="1" dirty="0"/>
              <a:t>user authorization </a:t>
            </a:r>
            <a:r>
              <a:rPr lang="en-GB" dirty="0"/>
              <a:t>to request the query; </a:t>
            </a:r>
          </a:p>
          <a:p>
            <a:pPr lvl="1"/>
            <a:r>
              <a:rPr lang="en-GB" b="1" dirty="0"/>
              <a:t>processes the approved queries</a:t>
            </a:r>
            <a:r>
              <a:rPr lang="en-GB" dirty="0"/>
              <a:t>; </a:t>
            </a:r>
          </a:p>
          <a:p>
            <a:pPr lvl="1"/>
            <a:r>
              <a:rPr lang="en-GB" dirty="0"/>
              <a:t>devises an </a:t>
            </a:r>
            <a:r>
              <a:rPr lang="en-GB" b="1" dirty="0"/>
              <a:t>optimal strategy for query execution</a:t>
            </a:r>
            <a:r>
              <a:rPr lang="en-GB" dirty="0"/>
              <a:t>; </a:t>
            </a:r>
          </a:p>
          <a:p>
            <a:pPr lvl="1"/>
            <a:r>
              <a:rPr lang="en-GB" b="1" dirty="0"/>
              <a:t>supports concurrency </a:t>
            </a:r>
            <a:r>
              <a:rPr lang="en-GB" dirty="0"/>
              <a:t>so that multiple users can simultaneously work on same databases; and </a:t>
            </a:r>
          </a:p>
          <a:p>
            <a:pPr lvl="1"/>
            <a:r>
              <a:rPr lang="en-GB" b="1" dirty="0"/>
              <a:t>ensures integrity</a:t>
            </a:r>
            <a:r>
              <a:rPr lang="en-GB" dirty="0"/>
              <a:t> of data recorded into the databases.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4F8B42-7F3C-4734-48E7-A13A049EAA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11" t="13394" r="4341" b="4425"/>
          <a:stretch/>
        </p:blipFill>
        <p:spPr>
          <a:xfrm>
            <a:off x="7086600" y="1360169"/>
            <a:ext cx="4826208" cy="4427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E25ABB-9E47-09E7-6F1F-ACF49BE50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36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85AF1-8D45-3DB0-2247-D9D3B54FD8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00141-5EF3-476E-0378-194E95ABD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58A479-5581-7F34-F9BC-C38B79AB2A3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9315" cy="5125085"/>
          </a:xfrm>
        </p:spPr>
        <p:txBody>
          <a:bodyPr>
            <a:normAutofit fontScale="92500" lnSpcReduction="10000"/>
          </a:bodyPr>
          <a:lstStyle/>
          <a:p>
            <a:r>
              <a:rPr lang="en-GB" sz="2600" b="1" dirty="0"/>
              <a:t>Database Manager </a:t>
            </a:r>
          </a:p>
          <a:p>
            <a:r>
              <a:rPr lang="en-GB" dirty="0"/>
              <a:t>Unlike the runtime database manager that handles queries and data at runtime, the database manager </a:t>
            </a:r>
            <a:r>
              <a:rPr lang="en-GB" b="1" dirty="0">
                <a:solidFill>
                  <a:srgbClr val="990033"/>
                </a:solidFill>
              </a:rPr>
              <a:t>performs DBMS functionality associated with the data within databases.</a:t>
            </a:r>
          </a:p>
          <a:p>
            <a:r>
              <a:rPr lang="en-GB" dirty="0"/>
              <a:t>Database manager allows a set of commands to </a:t>
            </a:r>
            <a:r>
              <a:rPr lang="en-GB" b="1" dirty="0">
                <a:solidFill>
                  <a:srgbClr val="990033"/>
                </a:solidFill>
              </a:rPr>
              <a:t>perform different DBMS operations that include:</a:t>
            </a:r>
          </a:p>
          <a:p>
            <a:pPr lvl="1"/>
            <a:r>
              <a:rPr lang="en-GB" b="1" dirty="0"/>
              <a:t>Creating, </a:t>
            </a:r>
          </a:p>
          <a:p>
            <a:pPr lvl="1"/>
            <a:r>
              <a:rPr lang="en-GB" b="1" dirty="0"/>
              <a:t>Deleting, </a:t>
            </a:r>
          </a:p>
          <a:p>
            <a:pPr lvl="1"/>
            <a:r>
              <a:rPr lang="en-GB" b="1" dirty="0"/>
              <a:t>Backup, </a:t>
            </a:r>
          </a:p>
          <a:p>
            <a:pPr lvl="1"/>
            <a:r>
              <a:rPr lang="en-GB" b="1" dirty="0"/>
              <a:t>Restoring, </a:t>
            </a:r>
          </a:p>
          <a:p>
            <a:pPr lvl="1"/>
            <a:r>
              <a:rPr lang="en-GB" b="1" dirty="0"/>
              <a:t>Cloning, </a:t>
            </a:r>
          </a:p>
          <a:p>
            <a:pPr lvl="1"/>
            <a:r>
              <a:rPr lang="en-GB" b="1" dirty="0"/>
              <a:t>Other database maintenance tasks. </a:t>
            </a:r>
          </a:p>
          <a:p>
            <a:r>
              <a:rPr lang="en-GB" dirty="0"/>
              <a:t>The database manager may also be used to update the database with patches from vendors.</a:t>
            </a:r>
          </a:p>
        </p:txBody>
      </p:sp>
      <p:pic>
        <p:nvPicPr>
          <p:cNvPr id="6146" name="Picture 2" descr="14 Best Database Software and Systems in 2024">
            <a:extLst>
              <a:ext uri="{FF2B5EF4-FFF2-40B4-BE49-F238E27FC236}">
                <a16:creationId xmlns:a16="http://schemas.microsoft.com/office/drawing/2014/main" id="{739AD92D-DC56-BE62-E64A-8CB02C734D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67" t="6495" r="30533" b="19200"/>
          <a:stretch/>
        </p:blipFill>
        <p:spPr bwMode="auto">
          <a:xfrm>
            <a:off x="7757160" y="1580039"/>
            <a:ext cx="3616613" cy="347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E51C0E-078E-FF67-41DF-CF4AB8640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8E6D2C-E77F-1A1D-6501-F944E9447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2AC70-E736-5DD6-3147-8022D830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03A20-B87E-022B-9696-384E03BD438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39305" cy="4975225"/>
          </a:xfrm>
        </p:spPr>
        <p:txBody>
          <a:bodyPr/>
          <a:lstStyle/>
          <a:p>
            <a:r>
              <a:rPr lang="en-GB" b="1" dirty="0"/>
              <a:t>Database Engine </a:t>
            </a:r>
          </a:p>
          <a:p>
            <a:r>
              <a:rPr lang="en-GB" dirty="0"/>
              <a:t>This is the </a:t>
            </a:r>
            <a:r>
              <a:rPr lang="en-GB" b="1" dirty="0">
                <a:solidFill>
                  <a:srgbClr val="990033"/>
                </a:solidFill>
              </a:rPr>
              <a:t>core software component </a:t>
            </a:r>
            <a:r>
              <a:rPr lang="en-GB" dirty="0"/>
              <a:t>within the DBMS solution that performs the core functions associated with data storage and retrieval. </a:t>
            </a:r>
          </a:p>
          <a:p>
            <a:endParaRPr lang="en-GB" dirty="0"/>
          </a:p>
          <a:p>
            <a:r>
              <a:rPr lang="en-GB" b="1" dirty="0"/>
              <a:t>A database engine is also accessible via APIs </a:t>
            </a:r>
            <a:r>
              <a:rPr lang="en-GB" dirty="0"/>
              <a:t>that allow users or apps to:</a:t>
            </a:r>
          </a:p>
          <a:p>
            <a:pPr lvl="1"/>
            <a:r>
              <a:rPr lang="en-GB" dirty="0"/>
              <a:t>Create, </a:t>
            </a:r>
          </a:p>
          <a:p>
            <a:pPr lvl="1"/>
            <a:r>
              <a:rPr lang="en-GB" dirty="0"/>
              <a:t>Read, </a:t>
            </a:r>
          </a:p>
          <a:p>
            <a:pPr lvl="1"/>
            <a:r>
              <a:rPr lang="en-GB" dirty="0"/>
              <a:t>Write, and </a:t>
            </a:r>
          </a:p>
          <a:p>
            <a:pPr lvl="1"/>
            <a:r>
              <a:rPr lang="en-GB" dirty="0"/>
              <a:t>Delete records in databases.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476268-E76F-363B-C81D-0CD595F7A6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16" r="21448"/>
          <a:stretch/>
        </p:blipFill>
        <p:spPr>
          <a:xfrm>
            <a:off x="7406640" y="1497140"/>
            <a:ext cx="4183380" cy="386372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308DC-50D7-0775-E4FD-5DCD76669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0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4ACA03-6900-FC29-CB4E-6B28C90BD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EFE24-E0D0-D842-9D6B-DFB4705EA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FB0216-6E7B-DC2A-DC39-6D48AA623F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39305" cy="4975225"/>
          </a:xfrm>
        </p:spPr>
        <p:txBody>
          <a:bodyPr/>
          <a:lstStyle/>
          <a:p>
            <a:r>
              <a:rPr lang="en-GB" b="1" dirty="0"/>
              <a:t>Reporting</a:t>
            </a:r>
          </a:p>
          <a:p>
            <a:r>
              <a:rPr lang="en-GB" dirty="0"/>
              <a:t>The report generator </a:t>
            </a:r>
            <a:r>
              <a:rPr lang="en-GB" b="1" dirty="0">
                <a:solidFill>
                  <a:srgbClr val="990033"/>
                </a:solidFill>
              </a:rPr>
              <a:t>extracts useful information from DBMS files and displays it in structured format </a:t>
            </a:r>
            <a:r>
              <a:rPr lang="en-GB" dirty="0"/>
              <a:t>based on defined specifications. </a:t>
            </a:r>
          </a:p>
          <a:p>
            <a:endParaRPr lang="en-GB" dirty="0"/>
          </a:p>
          <a:p>
            <a:r>
              <a:rPr lang="en-GB" dirty="0"/>
              <a:t>This information may be used for further analysis, decision making, or business intelligence.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7E75E9-9E24-3E47-5385-C13D7386FE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709"/>
          <a:stretch/>
        </p:blipFill>
        <p:spPr>
          <a:xfrm>
            <a:off x="8347710" y="1543050"/>
            <a:ext cx="3059430" cy="273177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686200-D80C-2B3E-9794-C6CFB99D3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1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0A25-D650-00B7-243E-6445FE9F2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DBMS Architecture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F336A2-2A9B-E055-4C86-E49EDE8256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833"/>
          <a:stretch/>
        </p:blipFill>
        <p:spPr>
          <a:xfrm>
            <a:off x="2516897" y="942659"/>
            <a:ext cx="7158206" cy="5162856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F70DA-9148-96F5-7A4B-1D959A0D2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11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EE16FA-8989-1C6C-EDC8-89EA1F7A8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0F711-71CE-AB08-E143-CCE99F865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Benefits of DBMS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A94830-8E1E-57D4-F25E-B15F07B1D4B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379835" cy="4975225"/>
          </a:xfrm>
        </p:spPr>
        <p:txBody>
          <a:bodyPr/>
          <a:lstStyle/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DBMS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 was designed to solve the fundamental problems associated with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storing, managing, accessing, securing, and auditing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 data in traditional file systems.</a:t>
            </a:r>
          </a:p>
          <a:p>
            <a:pPr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Traditional database applications were developed on top of the databases, which led to challenges such as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data redundancy, isolation, integrity constraints, and difficulty managing data access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A layer of abstraction was required between users or apps and the databases at a physical and logical level.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39FB0-36EC-58E8-38A9-0E90769C5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82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0666DAA-0083-8917-BED6-EF5F2B2BC4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1269726"/>
              </p:ext>
            </p:extLst>
          </p:nvPr>
        </p:nvGraphicFramePr>
        <p:xfrm>
          <a:off x="210185" y="589915"/>
          <a:ext cx="11379835" cy="4975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E92A604-0DB4-621B-9F2C-B315EBF41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18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615CE-D7B4-0E36-C211-E1E699591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61C92-C5EC-849F-25AA-D78A31858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80CAA6-E559-1014-607F-D840FF9F1D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>
            <a:normAutofit lnSpcReduction="10000"/>
          </a:bodyPr>
          <a:lstStyle/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Data security </a:t>
            </a:r>
          </a:p>
          <a:p>
            <a:pPr lvl="1"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DBMS allows organizations to enforce policies that enable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compliance and security.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ea typeface="+mn-ea"/>
                <a:cs typeface="+mn-cs"/>
              </a:rPr>
              <a:t>The databases are available for appropriate users according to organizational policies.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The DBMS system is also responsible to maintain optimum performance of querying operations while ensuring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the validity, security and consistency of data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items updated to a database.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0691F-F4AA-E205-CDD0-F4409C51C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808" y="1965960"/>
            <a:ext cx="5779007" cy="270891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E90FC-9CC1-6EB8-D89D-BE9D2D1B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97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7809D-DFC6-ED9A-D9EC-D273073C89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B8328-87A6-3A3A-F961-2FEFF7C65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E70507-ED49-511A-3AA3-ECB8C1FD30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53555" cy="4975225"/>
          </a:xfrm>
        </p:spPr>
        <p:txBody>
          <a:bodyPr>
            <a:normAutofit/>
          </a:bodyPr>
          <a:lstStyle/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Data sharing</a:t>
            </a:r>
          </a:p>
          <a:p>
            <a:pPr lvl="1"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Fast and efficient collaboration between users.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Data access and auditing</a:t>
            </a:r>
          </a:p>
          <a:p>
            <a:pPr lvl="1"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Controlled access to databases. Logging associated access activities allows organizations to audit for security and compliance.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Data integration</a:t>
            </a:r>
          </a:p>
          <a:p>
            <a:pPr lvl="1"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Instead of operating island of database resources, a single interface is used to manage databases with logical and physical relationships.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CEA667-748E-4F7D-D154-F5CA3AA9F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2149" y="1503997"/>
            <a:ext cx="4524375" cy="35528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C2336F-03FB-DD00-17B4-61F0C153B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5C00D-F29E-0E26-2842-9B1D97842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D6A42-AC0C-91E1-F340-A1444771B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71C133-C26B-CC89-181A-225F9E7185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304915" cy="4975225"/>
          </a:xfrm>
        </p:spPr>
        <p:txBody>
          <a:bodyPr>
            <a:normAutofit/>
          </a:bodyPr>
          <a:lstStyle/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Abstraction and independence</a:t>
            </a:r>
          </a:p>
          <a:p>
            <a:pPr lvl="1"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Organizations can change the physical schema of database systems without necessitating changes to the logical schema that govern database relationships.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As a result, organizations can upgrade storage and scale the infrastructure without impacting database operations.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+mn-ea"/>
              <a:cs typeface="+mn-cs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+mn-ea"/>
                <a:cs typeface="+mn-cs"/>
              </a:rPr>
              <a:t>Similarly, changes to the logical schema can be applied without altering the apps and services that access the databases.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575774-666A-75BD-64BA-B73EB6357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3690" y="1390015"/>
            <a:ext cx="5358172" cy="370776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55C73-644B-5245-36B9-ADF5F0D4E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55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D4614-3ECB-068B-DE51-B92C586B90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55AC7-6226-34E8-43BD-3CBC77C8E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6D29EB-8E44-B522-FA4C-4A5D656BBC0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76415" cy="4999355"/>
          </a:xfrm>
        </p:spPr>
        <p:txBody>
          <a:bodyPr>
            <a:normAutofit/>
          </a:bodyPr>
          <a:lstStyle/>
          <a:p>
            <a:pPr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Uniform management and administration</a:t>
            </a:r>
          </a:p>
          <a:p>
            <a:pPr lvl="1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A single console interface to perform basic administrative tasks makes the job easier for database admins and IT users.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1DC64E-7D5F-45CB-0349-53CD1F327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667"/>
          <a:stretch/>
        </p:blipFill>
        <p:spPr>
          <a:xfrm>
            <a:off x="7338060" y="1069975"/>
            <a:ext cx="4297680" cy="4415867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407C3-AA87-7829-4EB1-C518F2B96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89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2C558-20C4-4F94-A3BE-B6FCEBAD0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D2CEC-F636-4850-2672-7CEE4CAE3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 of DBMS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B63A2-B8DC-5167-10D0-06C8B3F3D6E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219815" cy="4999355"/>
          </a:xfrm>
        </p:spPr>
        <p:txBody>
          <a:bodyPr>
            <a:normAutofit/>
          </a:bodyPr>
          <a:lstStyle/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For data-driven business organizations,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990033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DBMS can turn into extremely complex technology solutions that may require dedicated resources and in-house expertise.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990033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The 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size, cost and performance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of a DBMS varies with the system architecture and use cases, and should therefore be evaluated accordingly. 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lang="en-US" dirty="0">
              <a:solidFill>
                <a:srgbClr val="1D1D1D"/>
              </a:solidFill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Also, a DBMS failure can incur significant losses to organizations that fail to maintain optimal functionality of a DBMS system.</a:t>
            </a: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 algn="just" fontAlgn="base">
              <a:lnSpc>
                <a:spcPct val="100000"/>
              </a:lnSpc>
              <a:spcBef>
                <a:spcPts val="0"/>
              </a:spcBef>
              <a:defRPr/>
            </a:pP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1E10DA-E76D-23E9-85C4-59244B650882}"/>
              </a:ext>
            </a:extLst>
          </p:cNvPr>
          <p:cNvSpPr txBox="1"/>
          <p:nvPr/>
        </p:nvSpPr>
        <p:spPr>
          <a:xfrm>
            <a:off x="7357745" y="5254675"/>
            <a:ext cx="42208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Reference :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D1D1D"/>
                </a:solidFill>
                <a:effectLst/>
                <a:uLnTx/>
                <a:uFillTx/>
                <a:ea typeface="Open Sans" panose="020B0606030504020204" pitchFamily="34" charset="0"/>
                <a:cs typeface="Open Sans" panose="020B0606030504020204" pitchFamily="34" charset="0"/>
                <a:hlinkClick r:id="rId2"/>
              </a:rPr>
              <a:t>https://www.bmc.com/dbms-database-management-systems/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1D1D1D"/>
              </a:solidFill>
              <a:effectLst/>
              <a:uLnTx/>
              <a:uFillTx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45919D-BA3E-8CD3-6006-0860E3179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2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9054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3411811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</p:tagLst>
</file>

<file path=ppt/theme/theme1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3DE194C-C133-4F42-9826-91E428E3564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</Template>
  <TotalTime>2824</TotalTime>
  <Words>1737</Words>
  <Application>Microsoft Office PowerPoint</Application>
  <PresentationFormat>Widescreen</PresentationFormat>
  <Paragraphs>254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Open Sans</vt:lpstr>
      <vt:lpstr>UWTSD Serif 2025</vt:lpstr>
      <vt:lpstr>Introduction to Web and Database Concept ACCA4023  Week 1</vt:lpstr>
      <vt:lpstr>Weekly schedule</vt:lpstr>
      <vt:lpstr>Join the Vevox session</vt:lpstr>
      <vt:lpstr>DBMS: An Intro to Database Management Systems</vt:lpstr>
      <vt:lpstr>Objectives</vt:lpstr>
      <vt:lpstr>Definition – Database</vt:lpstr>
      <vt:lpstr>Different Types of Databases</vt:lpstr>
      <vt:lpstr>Different Types of Databases</vt:lpstr>
      <vt:lpstr>Relational Database (RDB)</vt:lpstr>
      <vt:lpstr>What is DBMS</vt:lpstr>
      <vt:lpstr>Why DBMS required?</vt:lpstr>
      <vt:lpstr>The Management Responsibilities for DBMS</vt:lpstr>
      <vt:lpstr>Components of the DBMS</vt:lpstr>
      <vt:lpstr>Components of DBMS</vt:lpstr>
      <vt:lpstr>Components of DBMS</vt:lpstr>
      <vt:lpstr>Components of DBMS</vt:lpstr>
      <vt:lpstr>Components of DBMS</vt:lpstr>
      <vt:lpstr>Components of DBMS</vt:lpstr>
      <vt:lpstr>Components of DBMS</vt:lpstr>
      <vt:lpstr>Components of DBMS</vt:lpstr>
      <vt:lpstr>Components of DBMS</vt:lpstr>
      <vt:lpstr>Components of DBMS</vt:lpstr>
      <vt:lpstr>DBMS Architecture </vt:lpstr>
      <vt:lpstr>Benefits of DBMS</vt:lpstr>
      <vt:lpstr>PowerPoint Presentation</vt:lpstr>
      <vt:lpstr>Benefits of DBMS</vt:lpstr>
      <vt:lpstr>Benefits of DBMS</vt:lpstr>
      <vt:lpstr>Benefits of DBMS</vt:lpstr>
      <vt:lpstr>Benefits of DBMS</vt:lpstr>
      <vt:lpstr>Benefits of DBMS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4</cp:revision>
  <dcterms:created xsi:type="dcterms:W3CDTF">2025-04-25T13:02:39Z</dcterms:created>
  <dcterms:modified xsi:type="dcterms:W3CDTF">2025-05-13T13:55:10Z</dcterms:modified>
</cp:coreProperties>
</file>