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31" r:id="rId2"/>
    <p:sldId id="406" r:id="rId3"/>
    <p:sldId id="256" r:id="rId4"/>
    <p:sldId id="485" r:id="rId5"/>
    <p:sldId id="482" r:id="rId6"/>
    <p:sldId id="483" r:id="rId7"/>
    <p:sldId id="484" r:id="rId8"/>
    <p:sldId id="329" r:id="rId9"/>
    <p:sldId id="297" r:id="rId10"/>
    <p:sldId id="489" r:id="rId11"/>
    <p:sldId id="491" r:id="rId12"/>
    <p:sldId id="488" r:id="rId13"/>
    <p:sldId id="298" r:id="rId14"/>
    <p:sldId id="299" r:id="rId15"/>
    <p:sldId id="300" r:id="rId16"/>
    <p:sldId id="301" r:id="rId17"/>
    <p:sldId id="302" r:id="rId18"/>
    <p:sldId id="303" r:id="rId19"/>
    <p:sldId id="304" r:id="rId20"/>
    <p:sldId id="305" r:id="rId21"/>
    <p:sldId id="306" r:id="rId22"/>
    <p:sldId id="307" r:id="rId23"/>
    <p:sldId id="492" r:id="rId24"/>
    <p:sldId id="308" r:id="rId25"/>
    <p:sldId id="309" r:id="rId26"/>
    <p:sldId id="310" r:id="rId27"/>
    <p:sldId id="311" r:id="rId28"/>
    <p:sldId id="312" r:id="rId29"/>
    <p:sldId id="313" r:id="rId30"/>
    <p:sldId id="314" r:id="rId31"/>
    <p:sldId id="315" r:id="rId32"/>
    <p:sldId id="316" r:id="rId33"/>
    <p:sldId id="317" r:id="rId34"/>
    <p:sldId id="318" r:id="rId35"/>
    <p:sldId id="319" r:id="rId36"/>
    <p:sldId id="320" r:id="rId37"/>
    <p:sldId id="324" r:id="rId38"/>
    <p:sldId id="339" r:id="rId39"/>
    <p:sldId id="444" r:id="rId40"/>
    <p:sldId id="487" r:id="rId41"/>
    <p:sldId id="481" r:id="rId42"/>
    <p:sldId id="330" r:id="rId43"/>
    <p:sldId id="33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81" autoAdjust="0"/>
    <p:restoredTop sz="94660"/>
  </p:normalViewPr>
  <p:slideViewPr>
    <p:cSldViewPr snapToGrid="0">
      <p:cViewPr varScale="1">
        <p:scale>
          <a:sx n="87" d="100"/>
          <a:sy n="87" d="100"/>
        </p:scale>
        <p:origin x="45"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09F5BD-FED0-46D5-A8F6-0A406CE87C77}" type="doc">
      <dgm:prSet loTypeId="urn:microsoft.com/office/officeart/2008/layout/LinedList" loCatId="list" qsTypeId="urn:microsoft.com/office/officeart/2005/8/quickstyle/simple1" qsCatId="simple" csTypeId="urn:microsoft.com/office/officeart/2005/8/colors/accent3_2" csCatId="accent3"/>
      <dgm:spPr/>
      <dgm:t>
        <a:bodyPr/>
        <a:lstStyle/>
        <a:p>
          <a:endParaRPr lang="en-US"/>
        </a:p>
      </dgm:t>
    </dgm:pt>
    <dgm:pt modelId="{EE163D03-526A-4B79-BA29-AD8FC53D933A}">
      <dgm:prSet/>
      <dgm:spPr/>
      <dgm:t>
        <a:bodyPr/>
        <a:lstStyle/>
        <a:p>
          <a:r>
            <a:rPr lang="en-GB" i="1"/>
            <a:t>Cognitive Therapy and the Emotional Disorders (</a:t>
          </a:r>
          <a:r>
            <a:rPr lang="en-GB"/>
            <a:t>Beck, 1976)</a:t>
          </a:r>
          <a:endParaRPr lang="en-US"/>
        </a:p>
      </dgm:t>
    </dgm:pt>
    <dgm:pt modelId="{C8FE2FB5-C9A8-4214-90B0-BDA3CB1E9EE4}" type="parTrans" cxnId="{D7342217-F566-4182-836A-B7799ED169DE}">
      <dgm:prSet/>
      <dgm:spPr/>
      <dgm:t>
        <a:bodyPr/>
        <a:lstStyle/>
        <a:p>
          <a:endParaRPr lang="en-US"/>
        </a:p>
      </dgm:t>
    </dgm:pt>
    <dgm:pt modelId="{53F0C0EB-1F0B-45B9-B950-B5DB7A591DAB}" type="sibTrans" cxnId="{D7342217-F566-4182-836A-B7799ED169DE}">
      <dgm:prSet/>
      <dgm:spPr/>
      <dgm:t>
        <a:bodyPr/>
        <a:lstStyle/>
        <a:p>
          <a:endParaRPr lang="en-US"/>
        </a:p>
      </dgm:t>
    </dgm:pt>
    <dgm:pt modelId="{2186FC7C-DC0A-4CE2-B6D9-615231629F2B}">
      <dgm:prSet/>
      <dgm:spPr/>
      <dgm:t>
        <a:bodyPr/>
        <a:lstStyle/>
        <a:p>
          <a:r>
            <a:rPr lang="en-GB" i="1" dirty="0"/>
            <a:t>Cognitive Therapy of Depression</a:t>
          </a:r>
          <a:r>
            <a:rPr lang="en-GB" dirty="0"/>
            <a:t> (Beck et al., 1979)</a:t>
          </a:r>
          <a:endParaRPr lang="en-US" dirty="0"/>
        </a:p>
      </dgm:t>
    </dgm:pt>
    <dgm:pt modelId="{A1722B67-8DDD-4BFC-BE8E-B718846E044D}" type="parTrans" cxnId="{1041C2FB-C8C2-4B86-A75F-FE636E5566C9}">
      <dgm:prSet/>
      <dgm:spPr/>
      <dgm:t>
        <a:bodyPr/>
        <a:lstStyle/>
        <a:p>
          <a:endParaRPr lang="en-US"/>
        </a:p>
      </dgm:t>
    </dgm:pt>
    <dgm:pt modelId="{E26F192E-BC93-4D74-86FC-66CFEED68A5F}" type="sibTrans" cxnId="{1041C2FB-C8C2-4B86-A75F-FE636E5566C9}">
      <dgm:prSet/>
      <dgm:spPr/>
      <dgm:t>
        <a:bodyPr/>
        <a:lstStyle/>
        <a:p>
          <a:endParaRPr lang="en-US"/>
        </a:p>
      </dgm:t>
    </dgm:pt>
    <dgm:pt modelId="{E9F7575F-4A4D-4210-B77B-9C184590BB35}" type="pres">
      <dgm:prSet presAssocID="{2209F5BD-FED0-46D5-A8F6-0A406CE87C77}" presName="vert0" presStyleCnt="0">
        <dgm:presLayoutVars>
          <dgm:dir/>
          <dgm:animOne val="branch"/>
          <dgm:animLvl val="lvl"/>
        </dgm:presLayoutVars>
      </dgm:prSet>
      <dgm:spPr/>
    </dgm:pt>
    <dgm:pt modelId="{59A7B37A-0639-417D-BC42-C6495E9D1236}" type="pres">
      <dgm:prSet presAssocID="{EE163D03-526A-4B79-BA29-AD8FC53D933A}" presName="thickLine" presStyleLbl="alignNode1" presStyleIdx="0" presStyleCnt="2"/>
      <dgm:spPr/>
    </dgm:pt>
    <dgm:pt modelId="{8D88981A-3613-45C6-9517-5B7A902081EE}" type="pres">
      <dgm:prSet presAssocID="{EE163D03-526A-4B79-BA29-AD8FC53D933A}" presName="horz1" presStyleCnt="0"/>
      <dgm:spPr/>
    </dgm:pt>
    <dgm:pt modelId="{AB3DAA1B-F403-4FD7-BB6A-4590DFBCF739}" type="pres">
      <dgm:prSet presAssocID="{EE163D03-526A-4B79-BA29-AD8FC53D933A}" presName="tx1" presStyleLbl="revTx" presStyleIdx="0" presStyleCnt="2"/>
      <dgm:spPr/>
    </dgm:pt>
    <dgm:pt modelId="{8FC7E7E4-FEAC-42E4-A555-095181F23616}" type="pres">
      <dgm:prSet presAssocID="{EE163D03-526A-4B79-BA29-AD8FC53D933A}" presName="vert1" presStyleCnt="0"/>
      <dgm:spPr/>
    </dgm:pt>
    <dgm:pt modelId="{D5E464B4-8F22-4EAF-BC2A-05E382F28B3D}" type="pres">
      <dgm:prSet presAssocID="{2186FC7C-DC0A-4CE2-B6D9-615231629F2B}" presName="thickLine" presStyleLbl="alignNode1" presStyleIdx="1" presStyleCnt="2"/>
      <dgm:spPr/>
    </dgm:pt>
    <dgm:pt modelId="{26E82CCB-713A-4DF1-8212-4F9F3AE12734}" type="pres">
      <dgm:prSet presAssocID="{2186FC7C-DC0A-4CE2-B6D9-615231629F2B}" presName="horz1" presStyleCnt="0"/>
      <dgm:spPr/>
    </dgm:pt>
    <dgm:pt modelId="{D01EC854-5463-44F6-96F0-9003272C301A}" type="pres">
      <dgm:prSet presAssocID="{2186FC7C-DC0A-4CE2-B6D9-615231629F2B}" presName="tx1" presStyleLbl="revTx" presStyleIdx="1" presStyleCnt="2"/>
      <dgm:spPr/>
    </dgm:pt>
    <dgm:pt modelId="{B52545FF-A043-434F-8CBD-D2DD0D1D595C}" type="pres">
      <dgm:prSet presAssocID="{2186FC7C-DC0A-4CE2-B6D9-615231629F2B}" presName="vert1" presStyleCnt="0"/>
      <dgm:spPr/>
    </dgm:pt>
  </dgm:ptLst>
  <dgm:cxnLst>
    <dgm:cxn modelId="{D7342217-F566-4182-836A-B7799ED169DE}" srcId="{2209F5BD-FED0-46D5-A8F6-0A406CE87C77}" destId="{EE163D03-526A-4B79-BA29-AD8FC53D933A}" srcOrd="0" destOrd="0" parTransId="{C8FE2FB5-C9A8-4214-90B0-BDA3CB1E9EE4}" sibTransId="{53F0C0EB-1F0B-45B9-B950-B5DB7A591DAB}"/>
    <dgm:cxn modelId="{9A291636-5950-4BD5-9544-9E9E271530E1}" type="presOf" srcId="{2186FC7C-DC0A-4CE2-B6D9-615231629F2B}" destId="{D01EC854-5463-44F6-96F0-9003272C301A}" srcOrd="0" destOrd="0" presId="urn:microsoft.com/office/officeart/2008/layout/LinedList"/>
    <dgm:cxn modelId="{7DB4AAD8-E90B-4679-ADDF-6266DC4BEBC4}" type="presOf" srcId="{2209F5BD-FED0-46D5-A8F6-0A406CE87C77}" destId="{E9F7575F-4A4D-4210-B77B-9C184590BB35}" srcOrd="0" destOrd="0" presId="urn:microsoft.com/office/officeart/2008/layout/LinedList"/>
    <dgm:cxn modelId="{71E019EB-7606-4CE9-9CB4-268CC9C0A0FE}" type="presOf" srcId="{EE163D03-526A-4B79-BA29-AD8FC53D933A}" destId="{AB3DAA1B-F403-4FD7-BB6A-4590DFBCF739}" srcOrd="0" destOrd="0" presId="urn:microsoft.com/office/officeart/2008/layout/LinedList"/>
    <dgm:cxn modelId="{1041C2FB-C8C2-4B86-A75F-FE636E5566C9}" srcId="{2209F5BD-FED0-46D5-A8F6-0A406CE87C77}" destId="{2186FC7C-DC0A-4CE2-B6D9-615231629F2B}" srcOrd="1" destOrd="0" parTransId="{A1722B67-8DDD-4BFC-BE8E-B718846E044D}" sibTransId="{E26F192E-BC93-4D74-86FC-66CFEED68A5F}"/>
    <dgm:cxn modelId="{1FDFFDFA-BAA5-4D3E-A8CD-942D04EF866F}" type="presParOf" srcId="{E9F7575F-4A4D-4210-B77B-9C184590BB35}" destId="{59A7B37A-0639-417D-BC42-C6495E9D1236}" srcOrd="0" destOrd="0" presId="urn:microsoft.com/office/officeart/2008/layout/LinedList"/>
    <dgm:cxn modelId="{4FEE9FF5-5BCC-45CF-A17C-8E24BC939BCB}" type="presParOf" srcId="{E9F7575F-4A4D-4210-B77B-9C184590BB35}" destId="{8D88981A-3613-45C6-9517-5B7A902081EE}" srcOrd="1" destOrd="0" presId="urn:microsoft.com/office/officeart/2008/layout/LinedList"/>
    <dgm:cxn modelId="{C1E9FD99-783E-4843-9384-C2FA0618A772}" type="presParOf" srcId="{8D88981A-3613-45C6-9517-5B7A902081EE}" destId="{AB3DAA1B-F403-4FD7-BB6A-4590DFBCF739}" srcOrd="0" destOrd="0" presId="urn:microsoft.com/office/officeart/2008/layout/LinedList"/>
    <dgm:cxn modelId="{51A22071-F85F-49AC-B0EF-987C88EF0F70}" type="presParOf" srcId="{8D88981A-3613-45C6-9517-5B7A902081EE}" destId="{8FC7E7E4-FEAC-42E4-A555-095181F23616}" srcOrd="1" destOrd="0" presId="urn:microsoft.com/office/officeart/2008/layout/LinedList"/>
    <dgm:cxn modelId="{97856DED-3A68-4708-B342-FF4B9C1EEC4D}" type="presParOf" srcId="{E9F7575F-4A4D-4210-B77B-9C184590BB35}" destId="{D5E464B4-8F22-4EAF-BC2A-05E382F28B3D}" srcOrd="2" destOrd="0" presId="urn:microsoft.com/office/officeart/2008/layout/LinedList"/>
    <dgm:cxn modelId="{AE1B1242-A26D-4299-B953-1981E0EE2F24}" type="presParOf" srcId="{E9F7575F-4A4D-4210-B77B-9C184590BB35}" destId="{26E82CCB-713A-4DF1-8212-4F9F3AE12734}" srcOrd="3" destOrd="0" presId="urn:microsoft.com/office/officeart/2008/layout/LinedList"/>
    <dgm:cxn modelId="{D5633353-55AF-4C00-B72E-AE2A1D69D4D5}" type="presParOf" srcId="{26E82CCB-713A-4DF1-8212-4F9F3AE12734}" destId="{D01EC854-5463-44F6-96F0-9003272C301A}" srcOrd="0" destOrd="0" presId="urn:microsoft.com/office/officeart/2008/layout/LinedList"/>
    <dgm:cxn modelId="{3ADA1B1A-6CD5-46E6-86D0-22BB50F6385D}" type="presParOf" srcId="{26E82CCB-713A-4DF1-8212-4F9F3AE12734}" destId="{B52545FF-A043-434F-8CBD-D2DD0D1D595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6AD4E9-02C1-4249-A1E6-50465928C546}"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315FD189-1005-4F90-9E94-BF860E4D1979}">
      <dgm:prSet/>
      <dgm:spPr/>
      <dgm:t>
        <a:bodyPr/>
        <a:lstStyle/>
        <a:p>
          <a:r>
            <a:rPr lang="en-GB"/>
            <a:t>In Depression there is a negative view of the Self, the world and the future.</a:t>
          </a:r>
          <a:endParaRPr lang="en-US"/>
        </a:p>
      </dgm:t>
    </dgm:pt>
    <dgm:pt modelId="{65AD4631-8FA7-4A7D-B694-C5868CE00FB8}" type="parTrans" cxnId="{51D406F5-B19E-4D68-8645-2056568A1F44}">
      <dgm:prSet/>
      <dgm:spPr/>
      <dgm:t>
        <a:bodyPr/>
        <a:lstStyle/>
        <a:p>
          <a:endParaRPr lang="en-US"/>
        </a:p>
      </dgm:t>
    </dgm:pt>
    <dgm:pt modelId="{7F3895B1-8BC7-4F89-832A-BED98FC3C2D6}" type="sibTrans" cxnId="{51D406F5-B19E-4D68-8645-2056568A1F44}">
      <dgm:prSet/>
      <dgm:spPr/>
      <dgm:t>
        <a:bodyPr/>
        <a:lstStyle/>
        <a:p>
          <a:endParaRPr lang="en-US"/>
        </a:p>
      </dgm:t>
    </dgm:pt>
    <dgm:pt modelId="{C55A8D66-30B1-4E31-9F3A-06DAAC1A8627}">
      <dgm:prSet/>
      <dgm:spPr/>
      <dgm:t>
        <a:bodyPr/>
        <a:lstStyle/>
        <a:p>
          <a:r>
            <a:rPr lang="en-GB"/>
            <a:t>In Anxiety there is an overestimation of the physical or social threat alongside the underestimation of the individual’s ability to cope with the situation.</a:t>
          </a:r>
          <a:endParaRPr lang="en-US"/>
        </a:p>
      </dgm:t>
    </dgm:pt>
    <dgm:pt modelId="{204F4377-D9CB-4B14-804E-D30A81DB9CD7}" type="parTrans" cxnId="{79CD9E1F-1214-452E-964F-4508BCF49AC7}">
      <dgm:prSet/>
      <dgm:spPr/>
      <dgm:t>
        <a:bodyPr/>
        <a:lstStyle/>
        <a:p>
          <a:endParaRPr lang="en-US"/>
        </a:p>
      </dgm:t>
    </dgm:pt>
    <dgm:pt modelId="{C102E859-815B-448E-9C7F-67716DC9A055}" type="sibTrans" cxnId="{79CD9E1F-1214-452E-964F-4508BCF49AC7}">
      <dgm:prSet/>
      <dgm:spPr/>
      <dgm:t>
        <a:bodyPr/>
        <a:lstStyle/>
        <a:p>
          <a:endParaRPr lang="en-US"/>
        </a:p>
      </dgm:t>
    </dgm:pt>
    <dgm:pt modelId="{4E0BEA67-630A-4D3D-BE5C-DF6F2A397243}">
      <dgm:prSet/>
      <dgm:spPr/>
      <dgm:t>
        <a:bodyPr/>
        <a:lstStyle/>
        <a:p>
          <a:r>
            <a:rPr lang="en-GB"/>
            <a:t>In Panic and Health anxiety the focus of the client’s attention is usually on bodily symptoms</a:t>
          </a:r>
          <a:endParaRPr lang="en-US"/>
        </a:p>
      </dgm:t>
    </dgm:pt>
    <dgm:pt modelId="{80777EC0-69AE-43E4-89EB-B0E76D36A769}" type="parTrans" cxnId="{D281ECBC-F108-4F1D-AF70-642F7004BDBB}">
      <dgm:prSet/>
      <dgm:spPr/>
      <dgm:t>
        <a:bodyPr/>
        <a:lstStyle/>
        <a:p>
          <a:endParaRPr lang="en-US"/>
        </a:p>
      </dgm:t>
    </dgm:pt>
    <dgm:pt modelId="{ABB116D1-EDD5-4304-8027-A581935B0304}" type="sibTrans" cxnId="{D281ECBC-F108-4F1D-AF70-642F7004BDBB}">
      <dgm:prSet/>
      <dgm:spPr/>
      <dgm:t>
        <a:bodyPr/>
        <a:lstStyle/>
        <a:p>
          <a:endParaRPr lang="en-US"/>
        </a:p>
      </dgm:t>
    </dgm:pt>
    <dgm:pt modelId="{9D7BD475-B332-46CE-9B1F-C052957E441E}">
      <dgm:prSet/>
      <dgm:spPr/>
      <dgm:t>
        <a:bodyPr/>
        <a:lstStyle/>
        <a:p>
          <a:r>
            <a:rPr lang="en-GB"/>
            <a:t>In Generalised Anxiety Disorder it is worry which is the cause of distress.</a:t>
          </a:r>
          <a:endParaRPr lang="en-US"/>
        </a:p>
      </dgm:t>
    </dgm:pt>
    <dgm:pt modelId="{B7AA1DED-36D6-4570-AA31-D39F7CB26D6D}" type="parTrans" cxnId="{2C6F1C12-3CD7-4AC9-805F-20E9DEED55C2}">
      <dgm:prSet/>
      <dgm:spPr/>
      <dgm:t>
        <a:bodyPr/>
        <a:lstStyle/>
        <a:p>
          <a:endParaRPr lang="en-US"/>
        </a:p>
      </dgm:t>
    </dgm:pt>
    <dgm:pt modelId="{6B835A4D-D4FA-4F86-B87A-756091331BCE}" type="sibTrans" cxnId="{2C6F1C12-3CD7-4AC9-805F-20E9DEED55C2}">
      <dgm:prSet/>
      <dgm:spPr/>
      <dgm:t>
        <a:bodyPr/>
        <a:lstStyle/>
        <a:p>
          <a:endParaRPr lang="en-US"/>
        </a:p>
      </dgm:t>
    </dgm:pt>
    <dgm:pt modelId="{88EF1668-973B-4A80-A2F8-9EDF8C620EA3}">
      <dgm:prSet/>
      <dgm:spPr/>
      <dgm:t>
        <a:bodyPr/>
        <a:lstStyle/>
        <a:p>
          <a:r>
            <a:rPr lang="en-GB"/>
            <a:t>Any negative events can set off worry, worry is then chosen as the coping strategy, but then negative beliefs about worry set in and a vicious cycle is set up.</a:t>
          </a:r>
          <a:endParaRPr lang="en-US"/>
        </a:p>
      </dgm:t>
    </dgm:pt>
    <dgm:pt modelId="{81978985-4733-4EFD-836C-D0EF333A73A4}" type="parTrans" cxnId="{A15D6776-B94B-491B-A0FE-FEF64F7D1D2B}">
      <dgm:prSet/>
      <dgm:spPr/>
      <dgm:t>
        <a:bodyPr/>
        <a:lstStyle/>
        <a:p>
          <a:endParaRPr lang="en-US"/>
        </a:p>
      </dgm:t>
    </dgm:pt>
    <dgm:pt modelId="{3B8BE2D3-36C5-4141-BDC9-F179FC10B282}" type="sibTrans" cxnId="{A15D6776-B94B-491B-A0FE-FEF64F7D1D2B}">
      <dgm:prSet/>
      <dgm:spPr/>
      <dgm:t>
        <a:bodyPr/>
        <a:lstStyle/>
        <a:p>
          <a:endParaRPr lang="en-US"/>
        </a:p>
      </dgm:t>
    </dgm:pt>
    <dgm:pt modelId="{EB579918-8B48-4089-BCF1-923A2A8548A1}" type="pres">
      <dgm:prSet presAssocID="{C76AD4E9-02C1-4249-A1E6-50465928C546}" presName="diagram" presStyleCnt="0">
        <dgm:presLayoutVars>
          <dgm:dir/>
          <dgm:resizeHandles val="exact"/>
        </dgm:presLayoutVars>
      </dgm:prSet>
      <dgm:spPr/>
    </dgm:pt>
    <dgm:pt modelId="{574DBCDA-D7B6-4C34-A743-BF08E6957D10}" type="pres">
      <dgm:prSet presAssocID="{315FD189-1005-4F90-9E94-BF860E4D1979}" presName="node" presStyleLbl="node1" presStyleIdx="0" presStyleCnt="5">
        <dgm:presLayoutVars>
          <dgm:bulletEnabled val="1"/>
        </dgm:presLayoutVars>
      </dgm:prSet>
      <dgm:spPr/>
    </dgm:pt>
    <dgm:pt modelId="{F0B4235E-68AE-48E8-A345-F1B1C89CC5FD}" type="pres">
      <dgm:prSet presAssocID="{7F3895B1-8BC7-4F89-832A-BED98FC3C2D6}" presName="sibTrans" presStyleCnt="0"/>
      <dgm:spPr/>
    </dgm:pt>
    <dgm:pt modelId="{FD9E84BF-8390-46BE-A29C-A77FC2C21D8E}" type="pres">
      <dgm:prSet presAssocID="{C55A8D66-30B1-4E31-9F3A-06DAAC1A8627}" presName="node" presStyleLbl="node1" presStyleIdx="1" presStyleCnt="5">
        <dgm:presLayoutVars>
          <dgm:bulletEnabled val="1"/>
        </dgm:presLayoutVars>
      </dgm:prSet>
      <dgm:spPr/>
    </dgm:pt>
    <dgm:pt modelId="{4E6C7EA1-53EB-45C8-88F4-955F250752C8}" type="pres">
      <dgm:prSet presAssocID="{C102E859-815B-448E-9C7F-67716DC9A055}" presName="sibTrans" presStyleCnt="0"/>
      <dgm:spPr/>
    </dgm:pt>
    <dgm:pt modelId="{E79CD565-D216-4D94-8A38-87A48BA234AF}" type="pres">
      <dgm:prSet presAssocID="{4E0BEA67-630A-4D3D-BE5C-DF6F2A397243}" presName="node" presStyleLbl="node1" presStyleIdx="2" presStyleCnt="5">
        <dgm:presLayoutVars>
          <dgm:bulletEnabled val="1"/>
        </dgm:presLayoutVars>
      </dgm:prSet>
      <dgm:spPr/>
    </dgm:pt>
    <dgm:pt modelId="{9EA6184C-6D15-4DCF-8B4B-724DA483C725}" type="pres">
      <dgm:prSet presAssocID="{ABB116D1-EDD5-4304-8027-A581935B0304}" presName="sibTrans" presStyleCnt="0"/>
      <dgm:spPr/>
    </dgm:pt>
    <dgm:pt modelId="{AC81F1FC-5299-4427-ADA1-E1D9ABEA4CE1}" type="pres">
      <dgm:prSet presAssocID="{9D7BD475-B332-46CE-9B1F-C052957E441E}" presName="node" presStyleLbl="node1" presStyleIdx="3" presStyleCnt="5">
        <dgm:presLayoutVars>
          <dgm:bulletEnabled val="1"/>
        </dgm:presLayoutVars>
      </dgm:prSet>
      <dgm:spPr/>
    </dgm:pt>
    <dgm:pt modelId="{E9BFB23A-DB11-4CB6-B6AB-EAF4D42F45A9}" type="pres">
      <dgm:prSet presAssocID="{6B835A4D-D4FA-4F86-B87A-756091331BCE}" presName="sibTrans" presStyleCnt="0"/>
      <dgm:spPr/>
    </dgm:pt>
    <dgm:pt modelId="{560FFE67-C155-45BE-933B-803B9621BD26}" type="pres">
      <dgm:prSet presAssocID="{88EF1668-973B-4A80-A2F8-9EDF8C620EA3}" presName="node" presStyleLbl="node1" presStyleIdx="4" presStyleCnt="5">
        <dgm:presLayoutVars>
          <dgm:bulletEnabled val="1"/>
        </dgm:presLayoutVars>
      </dgm:prSet>
      <dgm:spPr/>
    </dgm:pt>
  </dgm:ptLst>
  <dgm:cxnLst>
    <dgm:cxn modelId="{2C6F1C12-3CD7-4AC9-805F-20E9DEED55C2}" srcId="{C76AD4E9-02C1-4249-A1E6-50465928C546}" destId="{9D7BD475-B332-46CE-9B1F-C052957E441E}" srcOrd="3" destOrd="0" parTransId="{B7AA1DED-36D6-4570-AA31-D39F7CB26D6D}" sibTransId="{6B835A4D-D4FA-4F86-B87A-756091331BCE}"/>
    <dgm:cxn modelId="{0B8EF61C-9812-47EC-8841-40F829D28CD6}" type="presOf" srcId="{315FD189-1005-4F90-9E94-BF860E4D1979}" destId="{574DBCDA-D7B6-4C34-A743-BF08E6957D10}" srcOrd="0" destOrd="0" presId="urn:microsoft.com/office/officeart/2005/8/layout/default"/>
    <dgm:cxn modelId="{79CD9E1F-1214-452E-964F-4508BCF49AC7}" srcId="{C76AD4E9-02C1-4249-A1E6-50465928C546}" destId="{C55A8D66-30B1-4E31-9F3A-06DAAC1A8627}" srcOrd="1" destOrd="0" parTransId="{204F4377-D9CB-4B14-804E-D30A81DB9CD7}" sibTransId="{C102E859-815B-448E-9C7F-67716DC9A055}"/>
    <dgm:cxn modelId="{29697E2A-8AD5-4C8A-A547-7863EA860176}" type="presOf" srcId="{4E0BEA67-630A-4D3D-BE5C-DF6F2A397243}" destId="{E79CD565-D216-4D94-8A38-87A48BA234AF}" srcOrd="0" destOrd="0" presId="urn:microsoft.com/office/officeart/2005/8/layout/default"/>
    <dgm:cxn modelId="{1FD28D42-67EA-4320-93E5-93D73637FEBD}" type="presOf" srcId="{9D7BD475-B332-46CE-9B1F-C052957E441E}" destId="{AC81F1FC-5299-4427-ADA1-E1D9ABEA4CE1}" srcOrd="0" destOrd="0" presId="urn:microsoft.com/office/officeart/2005/8/layout/default"/>
    <dgm:cxn modelId="{A15D6776-B94B-491B-A0FE-FEF64F7D1D2B}" srcId="{C76AD4E9-02C1-4249-A1E6-50465928C546}" destId="{88EF1668-973B-4A80-A2F8-9EDF8C620EA3}" srcOrd="4" destOrd="0" parTransId="{81978985-4733-4EFD-836C-D0EF333A73A4}" sibTransId="{3B8BE2D3-36C5-4141-BDC9-F179FC10B282}"/>
    <dgm:cxn modelId="{D281ECBC-F108-4F1D-AF70-642F7004BDBB}" srcId="{C76AD4E9-02C1-4249-A1E6-50465928C546}" destId="{4E0BEA67-630A-4D3D-BE5C-DF6F2A397243}" srcOrd="2" destOrd="0" parTransId="{80777EC0-69AE-43E4-89EB-B0E76D36A769}" sibTransId="{ABB116D1-EDD5-4304-8027-A581935B0304}"/>
    <dgm:cxn modelId="{9EAB42CC-7881-4DAA-829C-25DC5CA6ED86}" type="presOf" srcId="{C55A8D66-30B1-4E31-9F3A-06DAAC1A8627}" destId="{FD9E84BF-8390-46BE-A29C-A77FC2C21D8E}" srcOrd="0" destOrd="0" presId="urn:microsoft.com/office/officeart/2005/8/layout/default"/>
    <dgm:cxn modelId="{151497E9-3705-483E-98DD-436185E778A4}" type="presOf" srcId="{88EF1668-973B-4A80-A2F8-9EDF8C620EA3}" destId="{560FFE67-C155-45BE-933B-803B9621BD26}" srcOrd="0" destOrd="0" presId="urn:microsoft.com/office/officeart/2005/8/layout/default"/>
    <dgm:cxn modelId="{51D406F5-B19E-4D68-8645-2056568A1F44}" srcId="{C76AD4E9-02C1-4249-A1E6-50465928C546}" destId="{315FD189-1005-4F90-9E94-BF860E4D1979}" srcOrd="0" destOrd="0" parTransId="{65AD4631-8FA7-4A7D-B694-C5868CE00FB8}" sibTransId="{7F3895B1-8BC7-4F89-832A-BED98FC3C2D6}"/>
    <dgm:cxn modelId="{2C13E9F7-1FC4-4678-A0DA-BE8DE29CE552}" type="presOf" srcId="{C76AD4E9-02C1-4249-A1E6-50465928C546}" destId="{EB579918-8B48-4089-BCF1-923A2A8548A1}" srcOrd="0" destOrd="0" presId="urn:microsoft.com/office/officeart/2005/8/layout/default"/>
    <dgm:cxn modelId="{E343BB4B-B1E3-4FD4-990D-42F9FDC9EB0E}" type="presParOf" srcId="{EB579918-8B48-4089-BCF1-923A2A8548A1}" destId="{574DBCDA-D7B6-4C34-A743-BF08E6957D10}" srcOrd="0" destOrd="0" presId="urn:microsoft.com/office/officeart/2005/8/layout/default"/>
    <dgm:cxn modelId="{5B7925B1-9AD9-46DC-8353-2FC5E0615D5D}" type="presParOf" srcId="{EB579918-8B48-4089-BCF1-923A2A8548A1}" destId="{F0B4235E-68AE-48E8-A345-F1B1C89CC5FD}" srcOrd="1" destOrd="0" presId="urn:microsoft.com/office/officeart/2005/8/layout/default"/>
    <dgm:cxn modelId="{C60B4376-8311-4CEB-B706-39E4B007FE29}" type="presParOf" srcId="{EB579918-8B48-4089-BCF1-923A2A8548A1}" destId="{FD9E84BF-8390-46BE-A29C-A77FC2C21D8E}" srcOrd="2" destOrd="0" presId="urn:microsoft.com/office/officeart/2005/8/layout/default"/>
    <dgm:cxn modelId="{98E2698B-D5CD-4F21-8610-D896B2141485}" type="presParOf" srcId="{EB579918-8B48-4089-BCF1-923A2A8548A1}" destId="{4E6C7EA1-53EB-45C8-88F4-955F250752C8}" srcOrd="3" destOrd="0" presId="urn:microsoft.com/office/officeart/2005/8/layout/default"/>
    <dgm:cxn modelId="{2805A4EC-946F-4347-B551-3367AC513CEF}" type="presParOf" srcId="{EB579918-8B48-4089-BCF1-923A2A8548A1}" destId="{E79CD565-D216-4D94-8A38-87A48BA234AF}" srcOrd="4" destOrd="0" presId="urn:microsoft.com/office/officeart/2005/8/layout/default"/>
    <dgm:cxn modelId="{0021DD02-71C7-4665-A189-9DB42F835A1B}" type="presParOf" srcId="{EB579918-8B48-4089-BCF1-923A2A8548A1}" destId="{9EA6184C-6D15-4DCF-8B4B-724DA483C725}" srcOrd="5" destOrd="0" presId="urn:microsoft.com/office/officeart/2005/8/layout/default"/>
    <dgm:cxn modelId="{BF062285-9AAE-4B24-9B34-9A2D01F76D5D}" type="presParOf" srcId="{EB579918-8B48-4089-BCF1-923A2A8548A1}" destId="{AC81F1FC-5299-4427-ADA1-E1D9ABEA4CE1}" srcOrd="6" destOrd="0" presId="urn:microsoft.com/office/officeart/2005/8/layout/default"/>
    <dgm:cxn modelId="{235FD68C-23F7-40A4-9401-68F5B07F5F67}" type="presParOf" srcId="{EB579918-8B48-4089-BCF1-923A2A8548A1}" destId="{E9BFB23A-DB11-4CB6-B6AB-EAF4D42F45A9}" srcOrd="7" destOrd="0" presId="urn:microsoft.com/office/officeart/2005/8/layout/default"/>
    <dgm:cxn modelId="{D10DCD34-F8E8-4103-B7DC-A62BA89D8528}" type="presParOf" srcId="{EB579918-8B48-4089-BCF1-923A2A8548A1}" destId="{560FFE67-C155-45BE-933B-803B9621BD2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CABB50-3957-402D-AD4C-F27A140A3FDA}" type="doc">
      <dgm:prSet loTypeId="urn:microsoft.com/office/officeart/2005/8/layout/cycle8" loCatId="cycle" qsTypeId="urn:microsoft.com/office/officeart/2005/8/quickstyle/3d2" qsCatId="3D" csTypeId="urn:microsoft.com/office/officeart/2005/8/colors/colorful2" csCatId="colorful" phldr="1"/>
      <dgm:spPr/>
    </dgm:pt>
    <dgm:pt modelId="{99F84BD7-88EE-4D4A-8D72-E1752E549DD6}">
      <dgm:prSet phldrT="[Text]"/>
      <dgm:spPr/>
      <dgm:t>
        <a:bodyPr/>
        <a:lstStyle/>
        <a:p>
          <a:r>
            <a:rPr lang="en-GB"/>
            <a:t>Thoughts</a:t>
          </a:r>
          <a:endParaRPr lang="en-GB" dirty="0"/>
        </a:p>
      </dgm:t>
    </dgm:pt>
    <dgm:pt modelId="{198898BE-A289-4DDA-894E-A249B5B0B48C}" type="sibTrans" cxnId="{3A048C6C-DD96-41DC-B6A3-907DBCAE3B50}">
      <dgm:prSet/>
      <dgm:spPr/>
      <dgm:t>
        <a:bodyPr/>
        <a:lstStyle/>
        <a:p>
          <a:endParaRPr lang="en-GB"/>
        </a:p>
      </dgm:t>
    </dgm:pt>
    <dgm:pt modelId="{0CD83D2F-76BA-4FA8-A30A-9298D807C541}" type="parTrans" cxnId="{3A048C6C-DD96-41DC-B6A3-907DBCAE3B50}">
      <dgm:prSet/>
      <dgm:spPr/>
      <dgm:t>
        <a:bodyPr/>
        <a:lstStyle/>
        <a:p>
          <a:endParaRPr lang="en-GB"/>
        </a:p>
      </dgm:t>
    </dgm:pt>
    <dgm:pt modelId="{CD471B35-BD4A-4B42-AE64-ABB344DB85DA}">
      <dgm:prSet phldrT="[Text]"/>
      <dgm:spPr/>
      <dgm:t>
        <a:bodyPr/>
        <a:lstStyle/>
        <a:p>
          <a:r>
            <a:rPr lang="en-GB"/>
            <a:t>Behaviours</a:t>
          </a:r>
          <a:endParaRPr lang="en-GB" dirty="0"/>
        </a:p>
      </dgm:t>
    </dgm:pt>
    <dgm:pt modelId="{1E36D0F0-7383-49DA-A6F6-DFA320E633AE}" type="sibTrans" cxnId="{7811DBFE-D6F7-4B3B-B065-4AB4A70CA560}">
      <dgm:prSet/>
      <dgm:spPr/>
      <dgm:t>
        <a:bodyPr/>
        <a:lstStyle/>
        <a:p>
          <a:endParaRPr lang="en-GB"/>
        </a:p>
      </dgm:t>
    </dgm:pt>
    <dgm:pt modelId="{88F8E2F6-9AD8-407E-929A-657DE1F7F26B}" type="parTrans" cxnId="{7811DBFE-D6F7-4B3B-B065-4AB4A70CA560}">
      <dgm:prSet/>
      <dgm:spPr/>
      <dgm:t>
        <a:bodyPr/>
        <a:lstStyle/>
        <a:p>
          <a:endParaRPr lang="en-GB"/>
        </a:p>
      </dgm:t>
    </dgm:pt>
    <dgm:pt modelId="{EA545EB3-7D0E-490E-A622-3704F2DEAC22}">
      <dgm:prSet phldrT="[Text]"/>
      <dgm:spPr/>
      <dgm:t>
        <a:bodyPr/>
        <a:lstStyle/>
        <a:p>
          <a:r>
            <a:rPr lang="en-GB"/>
            <a:t>Emotions</a:t>
          </a:r>
          <a:endParaRPr lang="en-GB" dirty="0"/>
        </a:p>
      </dgm:t>
    </dgm:pt>
    <dgm:pt modelId="{2DEC4316-F9F6-4441-B17A-467BBE422508}" type="sibTrans" cxnId="{CAA39A60-A642-40E8-818D-473260767A98}">
      <dgm:prSet/>
      <dgm:spPr/>
      <dgm:t>
        <a:bodyPr/>
        <a:lstStyle/>
        <a:p>
          <a:endParaRPr lang="en-GB"/>
        </a:p>
      </dgm:t>
    </dgm:pt>
    <dgm:pt modelId="{FF19C032-B199-4ADB-8FBB-E09AC9CB3065}" type="parTrans" cxnId="{CAA39A60-A642-40E8-818D-473260767A98}">
      <dgm:prSet/>
      <dgm:spPr/>
      <dgm:t>
        <a:bodyPr/>
        <a:lstStyle/>
        <a:p>
          <a:endParaRPr lang="en-GB"/>
        </a:p>
      </dgm:t>
    </dgm:pt>
    <dgm:pt modelId="{0B6A4DBB-3BA6-4196-92F4-FA8AE066BB97}" type="pres">
      <dgm:prSet presAssocID="{2DCABB50-3957-402D-AD4C-F27A140A3FDA}" presName="compositeShape" presStyleCnt="0">
        <dgm:presLayoutVars>
          <dgm:chMax val="7"/>
          <dgm:dir/>
          <dgm:resizeHandles val="exact"/>
        </dgm:presLayoutVars>
      </dgm:prSet>
      <dgm:spPr/>
    </dgm:pt>
    <dgm:pt modelId="{5515E823-A59F-4751-A338-D3CDBCC94E19}" type="pres">
      <dgm:prSet presAssocID="{2DCABB50-3957-402D-AD4C-F27A140A3FDA}" presName="wedge1" presStyleLbl="node1" presStyleIdx="0" presStyleCnt="3"/>
      <dgm:spPr/>
    </dgm:pt>
    <dgm:pt modelId="{7430C9D8-ED99-4198-92A2-AA9FD91F9F1C}" type="pres">
      <dgm:prSet presAssocID="{2DCABB50-3957-402D-AD4C-F27A140A3FDA}" presName="dummy1a" presStyleCnt="0"/>
      <dgm:spPr/>
    </dgm:pt>
    <dgm:pt modelId="{061D72C3-BAF4-46E3-88A8-EDA3859A1D78}" type="pres">
      <dgm:prSet presAssocID="{2DCABB50-3957-402D-AD4C-F27A140A3FDA}" presName="dummy1b" presStyleCnt="0"/>
      <dgm:spPr/>
    </dgm:pt>
    <dgm:pt modelId="{6CE39BCE-BC02-49FB-B6B5-34B7773D5540}" type="pres">
      <dgm:prSet presAssocID="{2DCABB50-3957-402D-AD4C-F27A140A3FDA}" presName="wedge1Tx" presStyleLbl="node1" presStyleIdx="0" presStyleCnt="3">
        <dgm:presLayoutVars>
          <dgm:chMax val="0"/>
          <dgm:chPref val="0"/>
          <dgm:bulletEnabled val="1"/>
        </dgm:presLayoutVars>
      </dgm:prSet>
      <dgm:spPr/>
    </dgm:pt>
    <dgm:pt modelId="{E27212AE-A9E9-4E6A-A36E-D7A80E03E5B7}" type="pres">
      <dgm:prSet presAssocID="{2DCABB50-3957-402D-AD4C-F27A140A3FDA}" presName="wedge2" presStyleLbl="node1" presStyleIdx="1" presStyleCnt="3"/>
      <dgm:spPr/>
    </dgm:pt>
    <dgm:pt modelId="{07C3E620-6067-4273-ABF2-D0F62CF57081}" type="pres">
      <dgm:prSet presAssocID="{2DCABB50-3957-402D-AD4C-F27A140A3FDA}" presName="dummy2a" presStyleCnt="0"/>
      <dgm:spPr/>
    </dgm:pt>
    <dgm:pt modelId="{69C1A847-FD7D-4233-80D7-B8849B81B3B7}" type="pres">
      <dgm:prSet presAssocID="{2DCABB50-3957-402D-AD4C-F27A140A3FDA}" presName="dummy2b" presStyleCnt="0"/>
      <dgm:spPr/>
    </dgm:pt>
    <dgm:pt modelId="{0DC7877D-B014-4840-956A-B837CCF882D6}" type="pres">
      <dgm:prSet presAssocID="{2DCABB50-3957-402D-AD4C-F27A140A3FDA}" presName="wedge2Tx" presStyleLbl="node1" presStyleIdx="1" presStyleCnt="3">
        <dgm:presLayoutVars>
          <dgm:chMax val="0"/>
          <dgm:chPref val="0"/>
          <dgm:bulletEnabled val="1"/>
        </dgm:presLayoutVars>
      </dgm:prSet>
      <dgm:spPr/>
    </dgm:pt>
    <dgm:pt modelId="{CD6BC738-1783-4CB2-A847-7C53454A4BFE}" type="pres">
      <dgm:prSet presAssocID="{2DCABB50-3957-402D-AD4C-F27A140A3FDA}" presName="wedge3" presStyleLbl="node1" presStyleIdx="2" presStyleCnt="3"/>
      <dgm:spPr/>
    </dgm:pt>
    <dgm:pt modelId="{15CD5D6E-456C-4CCB-85CB-DAB5562311B3}" type="pres">
      <dgm:prSet presAssocID="{2DCABB50-3957-402D-AD4C-F27A140A3FDA}" presName="dummy3a" presStyleCnt="0"/>
      <dgm:spPr/>
    </dgm:pt>
    <dgm:pt modelId="{FAEF0697-EFAE-430F-808C-560BB53AA638}" type="pres">
      <dgm:prSet presAssocID="{2DCABB50-3957-402D-AD4C-F27A140A3FDA}" presName="dummy3b" presStyleCnt="0"/>
      <dgm:spPr/>
    </dgm:pt>
    <dgm:pt modelId="{6ACC8506-4A11-4CB6-8E3D-F6EA46E654FA}" type="pres">
      <dgm:prSet presAssocID="{2DCABB50-3957-402D-AD4C-F27A140A3FDA}" presName="wedge3Tx" presStyleLbl="node1" presStyleIdx="2" presStyleCnt="3">
        <dgm:presLayoutVars>
          <dgm:chMax val="0"/>
          <dgm:chPref val="0"/>
          <dgm:bulletEnabled val="1"/>
        </dgm:presLayoutVars>
      </dgm:prSet>
      <dgm:spPr/>
    </dgm:pt>
    <dgm:pt modelId="{F6946104-EC0E-4B2A-A5C6-4F803D85E123}" type="pres">
      <dgm:prSet presAssocID="{2DEC4316-F9F6-4441-B17A-467BBE422508}" presName="arrowWedge1" presStyleLbl="fgSibTrans2D1" presStyleIdx="0" presStyleCnt="3"/>
      <dgm:spPr/>
    </dgm:pt>
    <dgm:pt modelId="{6063D5A9-BC75-4993-8215-ABB9E375BEDE}" type="pres">
      <dgm:prSet presAssocID="{1E36D0F0-7383-49DA-A6F6-DFA320E633AE}" presName="arrowWedge2" presStyleLbl="fgSibTrans2D1" presStyleIdx="1" presStyleCnt="3"/>
      <dgm:spPr/>
    </dgm:pt>
    <dgm:pt modelId="{F4537106-60AF-4FBA-A593-91E5246D21AB}" type="pres">
      <dgm:prSet presAssocID="{198898BE-A289-4DDA-894E-A249B5B0B48C}" presName="arrowWedge3" presStyleLbl="fgSibTrans2D1" presStyleIdx="2" presStyleCnt="3"/>
      <dgm:spPr/>
    </dgm:pt>
  </dgm:ptLst>
  <dgm:cxnLst>
    <dgm:cxn modelId="{23140024-03A6-405D-8FE8-4E74041955C2}" type="presOf" srcId="{EA545EB3-7D0E-490E-A622-3704F2DEAC22}" destId="{6CE39BCE-BC02-49FB-B6B5-34B7773D5540}" srcOrd="1" destOrd="0" presId="urn:microsoft.com/office/officeart/2005/8/layout/cycle8"/>
    <dgm:cxn modelId="{E01C4D5E-0485-4119-858F-30F02CE04A50}" type="presOf" srcId="{99F84BD7-88EE-4D4A-8D72-E1752E549DD6}" destId="{CD6BC738-1783-4CB2-A847-7C53454A4BFE}" srcOrd="0" destOrd="0" presId="urn:microsoft.com/office/officeart/2005/8/layout/cycle8"/>
    <dgm:cxn modelId="{CAA39A60-A642-40E8-818D-473260767A98}" srcId="{2DCABB50-3957-402D-AD4C-F27A140A3FDA}" destId="{EA545EB3-7D0E-490E-A622-3704F2DEAC22}" srcOrd="0" destOrd="0" parTransId="{FF19C032-B199-4ADB-8FBB-E09AC9CB3065}" sibTransId="{2DEC4316-F9F6-4441-B17A-467BBE422508}"/>
    <dgm:cxn modelId="{3A048C6C-DD96-41DC-B6A3-907DBCAE3B50}" srcId="{2DCABB50-3957-402D-AD4C-F27A140A3FDA}" destId="{99F84BD7-88EE-4D4A-8D72-E1752E549DD6}" srcOrd="2" destOrd="0" parTransId="{0CD83D2F-76BA-4FA8-A30A-9298D807C541}" sibTransId="{198898BE-A289-4DDA-894E-A249B5B0B48C}"/>
    <dgm:cxn modelId="{4B7FDA6C-2490-4369-8876-00D028ACD2C2}" type="presOf" srcId="{2DCABB50-3957-402D-AD4C-F27A140A3FDA}" destId="{0B6A4DBB-3BA6-4196-92F4-FA8AE066BB97}" srcOrd="0" destOrd="0" presId="urn:microsoft.com/office/officeart/2005/8/layout/cycle8"/>
    <dgm:cxn modelId="{19A3808F-992F-4176-8DA9-B749D6F315E8}" type="presOf" srcId="{EA545EB3-7D0E-490E-A622-3704F2DEAC22}" destId="{5515E823-A59F-4751-A338-D3CDBCC94E19}" srcOrd="0" destOrd="0" presId="urn:microsoft.com/office/officeart/2005/8/layout/cycle8"/>
    <dgm:cxn modelId="{697A699F-4649-4973-824D-258DB562A785}" type="presOf" srcId="{CD471B35-BD4A-4B42-AE64-ABB344DB85DA}" destId="{0DC7877D-B014-4840-956A-B837CCF882D6}" srcOrd="1" destOrd="0" presId="urn:microsoft.com/office/officeart/2005/8/layout/cycle8"/>
    <dgm:cxn modelId="{93B763A8-2BF4-475B-BA7B-529781A284AD}" type="presOf" srcId="{99F84BD7-88EE-4D4A-8D72-E1752E549DD6}" destId="{6ACC8506-4A11-4CB6-8E3D-F6EA46E654FA}" srcOrd="1" destOrd="0" presId="urn:microsoft.com/office/officeart/2005/8/layout/cycle8"/>
    <dgm:cxn modelId="{FA7304E8-A007-4858-92FA-57E3AFFBFCAC}" type="presOf" srcId="{CD471B35-BD4A-4B42-AE64-ABB344DB85DA}" destId="{E27212AE-A9E9-4E6A-A36E-D7A80E03E5B7}" srcOrd="0" destOrd="0" presId="urn:microsoft.com/office/officeart/2005/8/layout/cycle8"/>
    <dgm:cxn modelId="{7811DBFE-D6F7-4B3B-B065-4AB4A70CA560}" srcId="{2DCABB50-3957-402D-AD4C-F27A140A3FDA}" destId="{CD471B35-BD4A-4B42-AE64-ABB344DB85DA}" srcOrd="1" destOrd="0" parTransId="{88F8E2F6-9AD8-407E-929A-657DE1F7F26B}" sibTransId="{1E36D0F0-7383-49DA-A6F6-DFA320E633AE}"/>
    <dgm:cxn modelId="{C135CA32-9608-4891-B7C7-58A28A76AB77}" type="presParOf" srcId="{0B6A4DBB-3BA6-4196-92F4-FA8AE066BB97}" destId="{5515E823-A59F-4751-A338-D3CDBCC94E19}" srcOrd="0" destOrd="0" presId="urn:microsoft.com/office/officeart/2005/8/layout/cycle8"/>
    <dgm:cxn modelId="{E6CA437D-7CFF-4D80-9D54-8AD10695881F}" type="presParOf" srcId="{0B6A4DBB-3BA6-4196-92F4-FA8AE066BB97}" destId="{7430C9D8-ED99-4198-92A2-AA9FD91F9F1C}" srcOrd="1" destOrd="0" presId="urn:microsoft.com/office/officeart/2005/8/layout/cycle8"/>
    <dgm:cxn modelId="{241FC8A7-F695-424E-A478-6C20F28C18A1}" type="presParOf" srcId="{0B6A4DBB-3BA6-4196-92F4-FA8AE066BB97}" destId="{061D72C3-BAF4-46E3-88A8-EDA3859A1D78}" srcOrd="2" destOrd="0" presId="urn:microsoft.com/office/officeart/2005/8/layout/cycle8"/>
    <dgm:cxn modelId="{013B19F8-C24E-4A73-B2E1-1C8CFC4F0BE1}" type="presParOf" srcId="{0B6A4DBB-3BA6-4196-92F4-FA8AE066BB97}" destId="{6CE39BCE-BC02-49FB-B6B5-34B7773D5540}" srcOrd="3" destOrd="0" presId="urn:microsoft.com/office/officeart/2005/8/layout/cycle8"/>
    <dgm:cxn modelId="{9995EED3-D770-44E6-A2E1-D10CF799F991}" type="presParOf" srcId="{0B6A4DBB-3BA6-4196-92F4-FA8AE066BB97}" destId="{E27212AE-A9E9-4E6A-A36E-D7A80E03E5B7}" srcOrd="4" destOrd="0" presId="urn:microsoft.com/office/officeart/2005/8/layout/cycle8"/>
    <dgm:cxn modelId="{1C7A7C11-B531-4548-869F-27E060823295}" type="presParOf" srcId="{0B6A4DBB-3BA6-4196-92F4-FA8AE066BB97}" destId="{07C3E620-6067-4273-ABF2-D0F62CF57081}" srcOrd="5" destOrd="0" presId="urn:microsoft.com/office/officeart/2005/8/layout/cycle8"/>
    <dgm:cxn modelId="{36216327-0221-4DFB-AC45-633C2D0C5DE1}" type="presParOf" srcId="{0B6A4DBB-3BA6-4196-92F4-FA8AE066BB97}" destId="{69C1A847-FD7D-4233-80D7-B8849B81B3B7}" srcOrd="6" destOrd="0" presId="urn:microsoft.com/office/officeart/2005/8/layout/cycle8"/>
    <dgm:cxn modelId="{56975509-53C6-447D-A3EC-480122C53D03}" type="presParOf" srcId="{0B6A4DBB-3BA6-4196-92F4-FA8AE066BB97}" destId="{0DC7877D-B014-4840-956A-B837CCF882D6}" srcOrd="7" destOrd="0" presId="urn:microsoft.com/office/officeart/2005/8/layout/cycle8"/>
    <dgm:cxn modelId="{E4E2121F-A029-43A9-9446-D7F6466CE83A}" type="presParOf" srcId="{0B6A4DBB-3BA6-4196-92F4-FA8AE066BB97}" destId="{CD6BC738-1783-4CB2-A847-7C53454A4BFE}" srcOrd="8" destOrd="0" presId="urn:microsoft.com/office/officeart/2005/8/layout/cycle8"/>
    <dgm:cxn modelId="{5864C86D-7204-459E-8F4A-777C69D6F0AA}" type="presParOf" srcId="{0B6A4DBB-3BA6-4196-92F4-FA8AE066BB97}" destId="{15CD5D6E-456C-4CCB-85CB-DAB5562311B3}" srcOrd="9" destOrd="0" presId="urn:microsoft.com/office/officeart/2005/8/layout/cycle8"/>
    <dgm:cxn modelId="{B8552C1D-A71E-4E29-9298-695F7233A14A}" type="presParOf" srcId="{0B6A4DBB-3BA6-4196-92F4-FA8AE066BB97}" destId="{FAEF0697-EFAE-430F-808C-560BB53AA638}" srcOrd="10" destOrd="0" presId="urn:microsoft.com/office/officeart/2005/8/layout/cycle8"/>
    <dgm:cxn modelId="{9F4BFE6A-68B0-4DE7-82D8-C63F12B4BB6A}" type="presParOf" srcId="{0B6A4DBB-3BA6-4196-92F4-FA8AE066BB97}" destId="{6ACC8506-4A11-4CB6-8E3D-F6EA46E654FA}" srcOrd="11" destOrd="0" presId="urn:microsoft.com/office/officeart/2005/8/layout/cycle8"/>
    <dgm:cxn modelId="{3B18849B-0A61-4C69-B229-86FCD9BD1271}" type="presParOf" srcId="{0B6A4DBB-3BA6-4196-92F4-FA8AE066BB97}" destId="{F6946104-EC0E-4B2A-A5C6-4F803D85E123}" srcOrd="12" destOrd="0" presId="urn:microsoft.com/office/officeart/2005/8/layout/cycle8"/>
    <dgm:cxn modelId="{7BD9FA9C-C661-434D-ACA3-DD7ECB5349DE}" type="presParOf" srcId="{0B6A4DBB-3BA6-4196-92F4-FA8AE066BB97}" destId="{6063D5A9-BC75-4993-8215-ABB9E375BEDE}" srcOrd="13" destOrd="0" presId="urn:microsoft.com/office/officeart/2005/8/layout/cycle8"/>
    <dgm:cxn modelId="{4C6504C8-9507-4F24-ABBC-7B2F1B3B6416}" type="presParOf" srcId="{0B6A4DBB-3BA6-4196-92F4-FA8AE066BB97}" destId="{F4537106-60AF-4FBA-A593-91E5246D21AB}"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B76C2F-2950-44B5-9330-AAC202B5B366}"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2E4776BE-4209-4AC3-9CBF-F587DBAB2451}">
      <dgm:prSet/>
      <dgm:spPr/>
      <dgm:t>
        <a:bodyPr/>
        <a:lstStyle/>
        <a:p>
          <a:pPr>
            <a:defRPr b="1"/>
          </a:pPr>
          <a:r>
            <a:rPr lang="en-GB" b="1"/>
            <a:t>Information Processing</a:t>
          </a:r>
          <a:endParaRPr lang="en-US"/>
        </a:p>
      </dgm:t>
    </dgm:pt>
    <dgm:pt modelId="{3D93B408-2D67-4ADE-A716-02CD71C79EEC}" type="parTrans" cxnId="{6D977D69-4446-4D9C-9C67-473617043255}">
      <dgm:prSet/>
      <dgm:spPr/>
      <dgm:t>
        <a:bodyPr/>
        <a:lstStyle/>
        <a:p>
          <a:endParaRPr lang="en-US"/>
        </a:p>
      </dgm:t>
    </dgm:pt>
    <dgm:pt modelId="{0E190983-6333-40E3-A7B3-ECD29FB06850}" type="sibTrans" cxnId="{6D977D69-4446-4D9C-9C67-473617043255}">
      <dgm:prSet/>
      <dgm:spPr/>
      <dgm:t>
        <a:bodyPr/>
        <a:lstStyle/>
        <a:p>
          <a:endParaRPr lang="en-US"/>
        </a:p>
      </dgm:t>
    </dgm:pt>
    <dgm:pt modelId="{AB0AD116-3571-42F7-9432-6AB5D24CCCAF}">
      <dgm:prSet/>
      <dgm:spPr/>
      <dgm:t>
        <a:bodyPr/>
        <a:lstStyle/>
        <a:p>
          <a:r>
            <a:rPr lang="en-GB"/>
            <a:t>Individuals constantly receive information from inside themselves (body experiences) and their environment.</a:t>
          </a:r>
          <a:endParaRPr lang="en-US"/>
        </a:p>
      </dgm:t>
    </dgm:pt>
    <dgm:pt modelId="{37E09AC6-C53A-46DF-A890-917AB0FE248F}" type="parTrans" cxnId="{D17AEB93-25E3-441D-88FA-99512946842E}">
      <dgm:prSet/>
      <dgm:spPr/>
      <dgm:t>
        <a:bodyPr/>
        <a:lstStyle/>
        <a:p>
          <a:endParaRPr lang="en-US"/>
        </a:p>
      </dgm:t>
    </dgm:pt>
    <dgm:pt modelId="{2EA6AEE1-6534-4335-AD57-9E7EBE9DEB0F}" type="sibTrans" cxnId="{D17AEB93-25E3-441D-88FA-99512946842E}">
      <dgm:prSet/>
      <dgm:spPr/>
      <dgm:t>
        <a:bodyPr/>
        <a:lstStyle/>
        <a:p>
          <a:endParaRPr lang="en-US"/>
        </a:p>
      </dgm:t>
    </dgm:pt>
    <dgm:pt modelId="{3FC54F57-B517-41A1-ADCB-A936851E0541}">
      <dgm:prSet/>
      <dgm:spPr/>
      <dgm:t>
        <a:bodyPr/>
        <a:lstStyle/>
        <a:p>
          <a:pPr>
            <a:defRPr b="1"/>
          </a:pPr>
          <a:r>
            <a:rPr lang="en-GB" b="1"/>
            <a:t>Automatic Thoughts</a:t>
          </a:r>
          <a:endParaRPr lang="en-US"/>
        </a:p>
      </dgm:t>
    </dgm:pt>
    <dgm:pt modelId="{4F0C800E-2F0F-49DC-99C6-597F10112D17}" type="parTrans" cxnId="{608C00E1-D327-4F39-8B58-D7ED1F15970D}">
      <dgm:prSet/>
      <dgm:spPr/>
      <dgm:t>
        <a:bodyPr/>
        <a:lstStyle/>
        <a:p>
          <a:endParaRPr lang="en-US"/>
        </a:p>
      </dgm:t>
    </dgm:pt>
    <dgm:pt modelId="{3DC17097-7FCF-4784-9125-FC0FE80A3660}" type="sibTrans" cxnId="{608C00E1-D327-4F39-8B58-D7ED1F15970D}">
      <dgm:prSet/>
      <dgm:spPr/>
      <dgm:t>
        <a:bodyPr/>
        <a:lstStyle/>
        <a:p>
          <a:endParaRPr lang="en-US"/>
        </a:p>
      </dgm:t>
    </dgm:pt>
    <dgm:pt modelId="{323BC987-A678-4FAA-A980-0F46516571BC}">
      <dgm:prSet/>
      <dgm:spPr/>
      <dgm:t>
        <a:bodyPr/>
        <a:lstStyle/>
        <a:p>
          <a:r>
            <a:rPr lang="en-GB"/>
            <a:t>The internal dialogue that occurs in an unplanned way</a:t>
          </a:r>
          <a:endParaRPr lang="en-US"/>
        </a:p>
      </dgm:t>
    </dgm:pt>
    <dgm:pt modelId="{29C9E8BE-C2D0-463F-B504-DEFBB0092927}" type="parTrans" cxnId="{584F4DE8-2971-4422-8D78-BC1083EE862B}">
      <dgm:prSet/>
      <dgm:spPr/>
      <dgm:t>
        <a:bodyPr/>
        <a:lstStyle/>
        <a:p>
          <a:endParaRPr lang="en-US"/>
        </a:p>
      </dgm:t>
    </dgm:pt>
    <dgm:pt modelId="{F54420C4-8A9A-4BB6-A940-5DCC953FAF6C}" type="sibTrans" cxnId="{584F4DE8-2971-4422-8D78-BC1083EE862B}">
      <dgm:prSet/>
      <dgm:spPr/>
      <dgm:t>
        <a:bodyPr/>
        <a:lstStyle/>
        <a:p>
          <a:endParaRPr lang="en-US"/>
        </a:p>
      </dgm:t>
    </dgm:pt>
    <dgm:pt modelId="{2D28BA0A-DF11-4160-AAF5-3BDAE9742556}">
      <dgm:prSet/>
      <dgm:spPr/>
      <dgm:t>
        <a:bodyPr/>
        <a:lstStyle/>
        <a:p>
          <a:pPr>
            <a:defRPr b="1"/>
          </a:pPr>
          <a:r>
            <a:rPr lang="en-GB" b="1"/>
            <a:t>Schema</a:t>
          </a:r>
          <a:endParaRPr lang="en-US"/>
        </a:p>
      </dgm:t>
    </dgm:pt>
    <dgm:pt modelId="{1CD79825-53C1-4BD4-9A2B-7B169C4D1E8F}" type="parTrans" cxnId="{DC537032-E086-448C-9C22-4CAE2DEBE059}">
      <dgm:prSet/>
      <dgm:spPr/>
      <dgm:t>
        <a:bodyPr/>
        <a:lstStyle/>
        <a:p>
          <a:endParaRPr lang="en-US"/>
        </a:p>
      </dgm:t>
    </dgm:pt>
    <dgm:pt modelId="{44D29231-5C6D-4665-9A16-733E4320AFD6}" type="sibTrans" cxnId="{DC537032-E086-448C-9C22-4CAE2DEBE059}">
      <dgm:prSet/>
      <dgm:spPr/>
      <dgm:t>
        <a:bodyPr/>
        <a:lstStyle/>
        <a:p>
          <a:endParaRPr lang="en-US"/>
        </a:p>
      </dgm:t>
    </dgm:pt>
    <dgm:pt modelId="{2719DC6D-8743-4FD2-ADD3-502F81826539}">
      <dgm:prSet/>
      <dgm:spPr/>
      <dgm:t>
        <a:bodyPr/>
        <a:lstStyle/>
        <a:p>
          <a:r>
            <a:rPr lang="en-GB"/>
            <a:t>Core beliefs and views of the world. Our schema allow us to filter out unwanted information and attend to important aspects of our environment.</a:t>
          </a:r>
          <a:endParaRPr lang="en-US"/>
        </a:p>
      </dgm:t>
    </dgm:pt>
    <dgm:pt modelId="{0D4B1709-49B5-4CA8-B47D-4790E35DCB5C}" type="parTrans" cxnId="{BC46AB49-F105-48B1-B7A8-623C51D90FF8}">
      <dgm:prSet/>
      <dgm:spPr/>
      <dgm:t>
        <a:bodyPr/>
        <a:lstStyle/>
        <a:p>
          <a:endParaRPr lang="en-US"/>
        </a:p>
      </dgm:t>
    </dgm:pt>
    <dgm:pt modelId="{EFB9A1C3-57CD-4F46-BE93-81AD2F09749B}" type="sibTrans" cxnId="{BC46AB49-F105-48B1-B7A8-623C51D90FF8}">
      <dgm:prSet/>
      <dgm:spPr/>
      <dgm:t>
        <a:bodyPr/>
        <a:lstStyle/>
        <a:p>
          <a:endParaRPr lang="en-US"/>
        </a:p>
      </dgm:t>
    </dgm:pt>
    <dgm:pt modelId="{EED931A5-C56D-4E67-86B7-686A67866285}" type="pres">
      <dgm:prSet presAssocID="{C5B76C2F-2950-44B5-9330-AAC202B5B366}" presName="Name0" presStyleCnt="0">
        <dgm:presLayoutVars>
          <dgm:dir/>
          <dgm:animLvl val="lvl"/>
          <dgm:resizeHandles val="exact"/>
        </dgm:presLayoutVars>
      </dgm:prSet>
      <dgm:spPr/>
    </dgm:pt>
    <dgm:pt modelId="{38BF315E-CA9A-48C6-AEBE-E433AF9F911E}" type="pres">
      <dgm:prSet presAssocID="{2E4776BE-4209-4AC3-9CBF-F587DBAB2451}" presName="linNode" presStyleCnt="0"/>
      <dgm:spPr/>
    </dgm:pt>
    <dgm:pt modelId="{DFA0ECF1-75E2-4F12-9F8B-B7FB0F6EA249}" type="pres">
      <dgm:prSet presAssocID="{2E4776BE-4209-4AC3-9CBF-F587DBAB2451}" presName="parentText" presStyleLbl="node1" presStyleIdx="0" presStyleCnt="3">
        <dgm:presLayoutVars>
          <dgm:chMax val="1"/>
          <dgm:bulletEnabled val="1"/>
        </dgm:presLayoutVars>
      </dgm:prSet>
      <dgm:spPr/>
    </dgm:pt>
    <dgm:pt modelId="{520A4D9A-6F47-4422-977E-BF9F59F92F83}" type="pres">
      <dgm:prSet presAssocID="{2E4776BE-4209-4AC3-9CBF-F587DBAB2451}" presName="descendantText" presStyleLbl="alignAccFollowNode1" presStyleIdx="0" presStyleCnt="3">
        <dgm:presLayoutVars>
          <dgm:bulletEnabled val="1"/>
        </dgm:presLayoutVars>
      </dgm:prSet>
      <dgm:spPr/>
    </dgm:pt>
    <dgm:pt modelId="{528BF99D-D925-44FA-8058-86E7D4A30C01}" type="pres">
      <dgm:prSet presAssocID="{0E190983-6333-40E3-A7B3-ECD29FB06850}" presName="sp" presStyleCnt="0"/>
      <dgm:spPr/>
    </dgm:pt>
    <dgm:pt modelId="{C28768C2-E6E7-4C53-8722-A7BC4AD97294}" type="pres">
      <dgm:prSet presAssocID="{3FC54F57-B517-41A1-ADCB-A936851E0541}" presName="linNode" presStyleCnt="0"/>
      <dgm:spPr/>
    </dgm:pt>
    <dgm:pt modelId="{DA3C3761-849B-4F7F-814D-8170C8EFD8CA}" type="pres">
      <dgm:prSet presAssocID="{3FC54F57-B517-41A1-ADCB-A936851E0541}" presName="parentText" presStyleLbl="node1" presStyleIdx="1" presStyleCnt="3">
        <dgm:presLayoutVars>
          <dgm:chMax val="1"/>
          <dgm:bulletEnabled val="1"/>
        </dgm:presLayoutVars>
      </dgm:prSet>
      <dgm:spPr/>
    </dgm:pt>
    <dgm:pt modelId="{A68B6B31-FD25-4CBA-904A-53B99BC438BA}" type="pres">
      <dgm:prSet presAssocID="{3FC54F57-B517-41A1-ADCB-A936851E0541}" presName="descendantText" presStyleLbl="alignAccFollowNode1" presStyleIdx="1" presStyleCnt="3">
        <dgm:presLayoutVars>
          <dgm:bulletEnabled val="1"/>
        </dgm:presLayoutVars>
      </dgm:prSet>
      <dgm:spPr/>
    </dgm:pt>
    <dgm:pt modelId="{1639FE44-1AF4-4B8B-9138-4C241616EA77}" type="pres">
      <dgm:prSet presAssocID="{3DC17097-7FCF-4784-9125-FC0FE80A3660}" presName="sp" presStyleCnt="0"/>
      <dgm:spPr/>
    </dgm:pt>
    <dgm:pt modelId="{AA861B5C-7794-4C7E-82FC-B71B2E402164}" type="pres">
      <dgm:prSet presAssocID="{2D28BA0A-DF11-4160-AAF5-3BDAE9742556}" presName="linNode" presStyleCnt="0"/>
      <dgm:spPr/>
    </dgm:pt>
    <dgm:pt modelId="{5939F607-8ECA-4348-8E2F-D5FCE793A2B2}" type="pres">
      <dgm:prSet presAssocID="{2D28BA0A-DF11-4160-AAF5-3BDAE9742556}" presName="parentText" presStyleLbl="node1" presStyleIdx="2" presStyleCnt="3">
        <dgm:presLayoutVars>
          <dgm:chMax val="1"/>
          <dgm:bulletEnabled val="1"/>
        </dgm:presLayoutVars>
      </dgm:prSet>
      <dgm:spPr/>
    </dgm:pt>
    <dgm:pt modelId="{69988185-D013-4919-A861-A789E94312C8}" type="pres">
      <dgm:prSet presAssocID="{2D28BA0A-DF11-4160-AAF5-3BDAE9742556}" presName="descendantText" presStyleLbl="alignAccFollowNode1" presStyleIdx="2" presStyleCnt="3">
        <dgm:presLayoutVars>
          <dgm:bulletEnabled val="1"/>
        </dgm:presLayoutVars>
      </dgm:prSet>
      <dgm:spPr/>
    </dgm:pt>
  </dgm:ptLst>
  <dgm:cxnLst>
    <dgm:cxn modelId="{DF9AF81B-0E2D-4F0B-AB34-2181F64F2FBB}" type="presOf" srcId="{323BC987-A678-4FAA-A980-0F46516571BC}" destId="{A68B6B31-FD25-4CBA-904A-53B99BC438BA}" srcOrd="0" destOrd="0" presId="urn:microsoft.com/office/officeart/2005/8/layout/vList5"/>
    <dgm:cxn modelId="{DC537032-E086-448C-9C22-4CAE2DEBE059}" srcId="{C5B76C2F-2950-44B5-9330-AAC202B5B366}" destId="{2D28BA0A-DF11-4160-AAF5-3BDAE9742556}" srcOrd="2" destOrd="0" parTransId="{1CD79825-53C1-4BD4-9A2B-7B169C4D1E8F}" sibTransId="{44D29231-5C6D-4665-9A16-733E4320AFD6}"/>
    <dgm:cxn modelId="{C3C6FF35-94E3-4676-97EF-7EE4EE02A746}" type="presOf" srcId="{2719DC6D-8743-4FD2-ADD3-502F81826539}" destId="{69988185-D013-4919-A861-A789E94312C8}" srcOrd="0" destOrd="0" presId="urn:microsoft.com/office/officeart/2005/8/layout/vList5"/>
    <dgm:cxn modelId="{1FC8A95D-B6B3-45DC-8C12-8EB5B9E90A29}" type="presOf" srcId="{C5B76C2F-2950-44B5-9330-AAC202B5B366}" destId="{EED931A5-C56D-4E67-86B7-686A67866285}" srcOrd="0" destOrd="0" presId="urn:microsoft.com/office/officeart/2005/8/layout/vList5"/>
    <dgm:cxn modelId="{65211165-440A-4AEE-BF71-8D10283D26E0}" type="presOf" srcId="{2D28BA0A-DF11-4160-AAF5-3BDAE9742556}" destId="{5939F607-8ECA-4348-8E2F-D5FCE793A2B2}" srcOrd="0" destOrd="0" presId="urn:microsoft.com/office/officeart/2005/8/layout/vList5"/>
    <dgm:cxn modelId="{6D977D69-4446-4D9C-9C67-473617043255}" srcId="{C5B76C2F-2950-44B5-9330-AAC202B5B366}" destId="{2E4776BE-4209-4AC3-9CBF-F587DBAB2451}" srcOrd="0" destOrd="0" parTransId="{3D93B408-2D67-4ADE-A716-02CD71C79EEC}" sibTransId="{0E190983-6333-40E3-A7B3-ECD29FB06850}"/>
    <dgm:cxn modelId="{BC46AB49-F105-48B1-B7A8-623C51D90FF8}" srcId="{2D28BA0A-DF11-4160-AAF5-3BDAE9742556}" destId="{2719DC6D-8743-4FD2-ADD3-502F81826539}" srcOrd="0" destOrd="0" parTransId="{0D4B1709-49B5-4CA8-B47D-4790E35DCB5C}" sibTransId="{EFB9A1C3-57CD-4F46-BE93-81AD2F09749B}"/>
    <dgm:cxn modelId="{9133ED80-3C28-49AE-9D80-068266BAC143}" type="presOf" srcId="{3FC54F57-B517-41A1-ADCB-A936851E0541}" destId="{DA3C3761-849B-4F7F-814D-8170C8EFD8CA}" srcOrd="0" destOrd="0" presId="urn:microsoft.com/office/officeart/2005/8/layout/vList5"/>
    <dgm:cxn modelId="{D17AEB93-25E3-441D-88FA-99512946842E}" srcId="{2E4776BE-4209-4AC3-9CBF-F587DBAB2451}" destId="{AB0AD116-3571-42F7-9432-6AB5D24CCCAF}" srcOrd="0" destOrd="0" parTransId="{37E09AC6-C53A-46DF-A890-917AB0FE248F}" sibTransId="{2EA6AEE1-6534-4335-AD57-9E7EBE9DEB0F}"/>
    <dgm:cxn modelId="{EC8E609D-056A-45B1-8DFE-95859E2ACC84}" type="presOf" srcId="{AB0AD116-3571-42F7-9432-6AB5D24CCCAF}" destId="{520A4D9A-6F47-4422-977E-BF9F59F92F83}" srcOrd="0" destOrd="0" presId="urn:microsoft.com/office/officeart/2005/8/layout/vList5"/>
    <dgm:cxn modelId="{4E73D8B1-7214-48CF-B6E6-83A2CE28B398}" type="presOf" srcId="{2E4776BE-4209-4AC3-9CBF-F587DBAB2451}" destId="{DFA0ECF1-75E2-4F12-9F8B-B7FB0F6EA249}" srcOrd="0" destOrd="0" presId="urn:microsoft.com/office/officeart/2005/8/layout/vList5"/>
    <dgm:cxn modelId="{608C00E1-D327-4F39-8B58-D7ED1F15970D}" srcId="{C5B76C2F-2950-44B5-9330-AAC202B5B366}" destId="{3FC54F57-B517-41A1-ADCB-A936851E0541}" srcOrd="1" destOrd="0" parTransId="{4F0C800E-2F0F-49DC-99C6-597F10112D17}" sibTransId="{3DC17097-7FCF-4784-9125-FC0FE80A3660}"/>
    <dgm:cxn modelId="{584F4DE8-2971-4422-8D78-BC1083EE862B}" srcId="{3FC54F57-B517-41A1-ADCB-A936851E0541}" destId="{323BC987-A678-4FAA-A980-0F46516571BC}" srcOrd="0" destOrd="0" parTransId="{29C9E8BE-C2D0-463F-B504-DEFBB0092927}" sibTransId="{F54420C4-8A9A-4BB6-A940-5DCC953FAF6C}"/>
    <dgm:cxn modelId="{131F6353-9A53-45A9-8E5A-7AF67DC3DD19}" type="presParOf" srcId="{EED931A5-C56D-4E67-86B7-686A67866285}" destId="{38BF315E-CA9A-48C6-AEBE-E433AF9F911E}" srcOrd="0" destOrd="0" presId="urn:microsoft.com/office/officeart/2005/8/layout/vList5"/>
    <dgm:cxn modelId="{214494D2-DDB2-4887-A6A9-CB1A54943484}" type="presParOf" srcId="{38BF315E-CA9A-48C6-AEBE-E433AF9F911E}" destId="{DFA0ECF1-75E2-4F12-9F8B-B7FB0F6EA249}" srcOrd="0" destOrd="0" presId="urn:microsoft.com/office/officeart/2005/8/layout/vList5"/>
    <dgm:cxn modelId="{D1FB9D74-E907-4530-BF4D-7412F9C5BEA3}" type="presParOf" srcId="{38BF315E-CA9A-48C6-AEBE-E433AF9F911E}" destId="{520A4D9A-6F47-4422-977E-BF9F59F92F83}" srcOrd="1" destOrd="0" presId="urn:microsoft.com/office/officeart/2005/8/layout/vList5"/>
    <dgm:cxn modelId="{DCE92AEA-4A3F-4926-9DB7-0CC8E16E48C6}" type="presParOf" srcId="{EED931A5-C56D-4E67-86B7-686A67866285}" destId="{528BF99D-D925-44FA-8058-86E7D4A30C01}" srcOrd="1" destOrd="0" presId="urn:microsoft.com/office/officeart/2005/8/layout/vList5"/>
    <dgm:cxn modelId="{61135ACF-2F68-41A3-B5C8-2485AEE00A8A}" type="presParOf" srcId="{EED931A5-C56D-4E67-86B7-686A67866285}" destId="{C28768C2-E6E7-4C53-8722-A7BC4AD97294}" srcOrd="2" destOrd="0" presId="urn:microsoft.com/office/officeart/2005/8/layout/vList5"/>
    <dgm:cxn modelId="{390C4316-6C39-4369-A039-E45C725ED3FC}" type="presParOf" srcId="{C28768C2-E6E7-4C53-8722-A7BC4AD97294}" destId="{DA3C3761-849B-4F7F-814D-8170C8EFD8CA}" srcOrd="0" destOrd="0" presId="urn:microsoft.com/office/officeart/2005/8/layout/vList5"/>
    <dgm:cxn modelId="{AD97F056-D251-48D8-9EB1-F8F89DF6CF76}" type="presParOf" srcId="{C28768C2-E6E7-4C53-8722-A7BC4AD97294}" destId="{A68B6B31-FD25-4CBA-904A-53B99BC438BA}" srcOrd="1" destOrd="0" presId="urn:microsoft.com/office/officeart/2005/8/layout/vList5"/>
    <dgm:cxn modelId="{25290215-C794-4955-B70C-8312F2854FFA}" type="presParOf" srcId="{EED931A5-C56D-4E67-86B7-686A67866285}" destId="{1639FE44-1AF4-4B8B-9138-4C241616EA77}" srcOrd="3" destOrd="0" presId="urn:microsoft.com/office/officeart/2005/8/layout/vList5"/>
    <dgm:cxn modelId="{F5BF88C7-815C-4976-A9D7-634F0CDCC8DD}" type="presParOf" srcId="{EED931A5-C56D-4E67-86B7-686A67866285}" destId="{AA861B5C-7794-4C7E-82FC-B71B2E402164}" srcOrd="4" destOrd="0" presId="urn:microsoft.com/office/officeart/2005/8/layout/vList5"/>
    <dgm:cxn modelId="{3037C938-F0C5-40C6-835C-4F1B8EBC4E04}" type="presParOf" srcId="{AA861B5C-7794-4C7E-82FC-B71B2E402164}" destId="{5939F607-8ECA-4348-8E2F-D5FCE793A2B2}" srcOrd="0" destOrd="0" presId="urn:microsoft.com/office/officeart/2005/8/layout/vList5"/>
    <dgm:cxn modelId="{F8EEB52D-D9F9-4D3E-BECB-96171EBCAE86}" type="presParOf" srcId="{AA861B5C-7794-4C7E-82FC-B71B2E402164}" destId="{69988185-D013-4919-A861-A789E94312C8}"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6F4EE2-0C0E-45EF-8144-BD52422611FA}"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58E51585-9838-4B49-9F7B-638025AEDCAA}">
      <dgm:prSet/>
      <dgm:spPr/>
      <dgm:t>
        <a:bodyPr/>
        <a:lstStyle/>
        <a:p>
          <a:r>
            <a:rPr lang="en-GB"/>
            <a:t>People with psychological disorders often have frequent, disruptive thoughts known as ‘negative automatic thoughts’</a:t>
          </a:r>
          <a:endParaRPr lang="en-US"/>
        </a:p>
      </dgm:t>
    </dgm:pt>
    <dgm:pt modelId="{5E1093AD-FDAF-40A3-B103-1762662A0337}" type="parTrans" cxnId="{86D77F18-0795-499D-B90D-030CE1B81DE8}">
      <dgm:prSet/>
      <dgm:spPr/>
      <dgm:t>
        <a:bodyPr/>
        <a:lstStyle/>
        <a:p>
          <a:endParaRPr lang="en-US"/>
        </a:p>
      </dgm:t>
    </dgm:pt>
    <dgm:pt modelId="{35D0AA4F-0C30-4AD3-B784-7507B0597E3C}" type="sibTrans" cxnId="{86D77F18-0795-499D-B90D-030CE1B81DE8}">
      <dgm:prSet/>
      <dgm:spPr/>
      <dgm:t>
        <a:bodyPr/>
        <a:lstStyle/>
        <a:p>
          <a:endParaRPr lang="en-US"/>
        </a:p>
      </dgm:t>
    </dgm:pt>
    <dgm:pt modelId="{9B76272B-C96B-415A-9736-2B6FE5C2FC41}">
      <dgm:prSet/>
      <dgm:spPr/>
      <dgm:t>
        <a:bodyPr/>
        <a:lstStyle/>
        <a:p>
          <a:r>
            <a:rPr lang="en-GB"/>
            <a:t>Spontaneous thoughts that pop into the head, they seem plausible at the time, but when they are thought through are unrealistic.</a:t>
          </a:r>
          <a:endParaRPr lang="en-US"/>
        </a:p>
      </dgm:t>
    </dgm:pt>
    <dgm:pt modelId="{CDA239EC-EFF4-4D1F-B225-1F861631130D}" type="parTrans" cxnId="{B8C6E60E-059B-48E5-A0C0-00B3A2E55A46}">
      <dgm:prSet/>
      <dgm:spPr/>
      <dgm:t>
        <a:bodyPr/>
        <a:lstStyle/>
        <a:p>
          <a:endParaRPr lang="en-US"/>
        </a:p>
      </dgm:t>
    </dgm:pt>
    <dgm:pt modelId="{E8F22C8A-EEDF-4845-AC22-22FE5E5DE37B}" type="sibTrans" cxnId="{B8C6E60E-059B-48E5-A0C0-00B3A2E55A46}">
      <dgm:prSet/>
      <dgm:spPr/>
      <dgm:t>
        <a:bodyPr/>
        <a:lstStyle/>
        <a:p>
          <a:endParaRPr lang="en-US"/>
        </a:p>
      </dgm:t>
    </dgm:pt>
    <dgm:pt modelId="{4C2571A7-DE7D-4404-B104-071705E95A21}" type="pres">
      <dgm:prSet presAssocID="{306F4EE2-0C0E-45EF-8144-BD52422611FA}" presName="hierChild1" presStyleCnt="0">
        <dgm:presLayoutVars>
          <dgm:chPref val="1"/>
          <dgm:dir/>
          <dgm:animOne val="branch"/>
          <dgm:animLvl val="lvl"/>
          <dgm:resizeHandles/>
        </dgm:presLayoutVars>
      </dgm:prSet>
      <dgm:spPr/>
    </dgm:pt>
    <dgm:pt modelId="{D318717D-239C-45AB-917B-E4D9484B7709}" type="pres">
      <dgm:prSet presAssocID="{58E51585-9838-4B49-9F7B-638025AEDCAA}" presName="hierRoot1" presStyleCnt="0"/>
      <dgm:spPr/>
    </dgm:pt>
    <dgm:pt modelId="{4E732DD6-E7C9-49D5-9A88-ACFFB0C5BC70}" type="pres">
      <dgm:prSet presAssocID="{58E51585-9838-4B49-9F7B-638025AEDCAA}" presName="composite" presStyleCnt="0"/>
      <dgm:spPr/>
    </dgm:pt>
    <dgm:pt modelId="{7CDA7A11-3D60-4F1F-B3BA-68BA6CA73AA6}" type="pres">
      <dgm:prSet presAssocID="{58E51585-9838-4B49-9F7B-638025AEDCAA}" presName="background" presStyleLbl="node0" presStyleIdx="0" presStyleCnt="2"/>
      <dgm:spPr/>
    </dgm:pt>
    <dgm:pt modelId="{E26CA5C6-A1C3-490F-BB50-B28FC807D5D3}" type="pres">
      <dgm:prSet presAssocID="{58E51585-9838-4B49-9F7B-638025AEDCAA}" presName="text" presStyleLbl="fgAcc0" presStyleIdx="0" presStyleCnt="2">
        <dgm:presLayoutVars>
          <dgm:chPref val="3"/>
        </dgm:presLayoutVars>
      </dgm:prSet>
      <dgm:spPr/>
    </dgm:pt>
    <dgm:pt modelId="{619D576A-5E9F-464C-846D-8F942BE4A766}" type="pres">
      <dgm:prSet presAssocID="{58E51585-9838-4B49-9F7B-638025AEDCAA}" presName="hierChild2" presStyleCnt="0"/>
      <dgm:spPr/>
    </dgm:pt>
    <dgm:pt modelId="{C1AA8E5D-D71F-4CD7-8CAB-EC7836493DBB}" type="pres">
      <dgm:prSet presAssocID="{9B76272B-C96B-415A-9736-2B6FE5C2FC41}" presName="hierRoot1" presStyleCnt="0"/>
      <dgm:spPr/>
    </dgm:pt>
    <dgm:pt modelId="{5F26F7E0-F511-4563-B256-AC35EC8804D1}" type="pres">
      <dgm:prSet presAssocID="{9B76272B-C96B-415A-9736-2B6FE5C2FC41}" presName="composite" presStyleCnt="0"/>
      <dgm:spPr/>
    </dgm:pt>
    <dgm:pt modelId="{9FCA1582-4132-45AF-B618-747B03793FBA}" type="pres">
      <dgm:prSet presAssocID="{9B76272B-C96B-415A-9736-2B6FE5C2FC41}" presName="background" presStyleLbl="node0" presStyleIdx="1" presStyleCnt="2"/>
      <dgm:spPr/>
    </dgm:pt>
    <dgm:pt modelId="{22ED3412-6221-4B85-88F8-F36D7EAB67E5}" type="pres">
      <dgm:prSet presAssocID="{9B76272B-C96B-415A-9736-2B6FE5C2FC41}" presName="text" presStyleLbl="fgAcc0" presStyleIdx="1" presStyleCnt="2">
        <dgm:presLayoutVars>
          <dgm:chPref val="3"/>
        </dgm:presLayoutVars>
      </dgm:prSet>
      <dgm:spPr/>
    </dgm:pt>
    <dgm:pt modelId="{48851D01-E628-4287-BA7B-192A7B3A6DC0}" type="pres">
      <dgm:prSet presAssocID="{9B76272B-C96B-415A-9736-2B6FE5C2FC41}" presName="hierChild2" presStyleCnt="0"/>
      <dgm:spPr/>
    </dgm:pt>
  </dgm:ptLst>
  <dgm:cxnLst>
    <dgm:cxn modelId="{B8C6E60E-059B-48E5-A0C0-00B3A2E55A46}" srcId="{306F4EE2-0C0E-45EF-8144-BD52422611FA}" destId="{9B76272B-C96B-415A-9736-2B6FE5C2FC41}" srcOrd="1" destOrd="0" parTransId="{CDA239EC-EFF4-4D1F-B225-1F861631130D}" sibTransId="{E8F22C8A-EEDF-4845-AC22-22FE5E5DE37B}"/>
    <dgm:cxn modelId="{86D77F18-0795-499D-B90D-030CE1B81DE8}" srcId="{306F4EE2-0C0E-45EF-8144-BD52422611FA}" destId="{58E51585-9838-4B49-9F7B-638025AEDCAA}" srcOrd="0" destOrd="0" parTransId="{5E1093AD-FDAF-40A3-B103-1762662A0337}" sibTransId="{35D0AA4F-0C30-4AD3-B784-7507B0597E3C}"/>
    <dgm:cxn modelId="{89D32863-CF8D-4FB0-84AC-7C1D1A25F1AF}" type="presOf" srcId="{306F4EE2-0C0E-45EF-8144-BD52422611FA}" destId="{4C2571A7-DE7D-4404-B104-071705E95A21}" srcOrd="0" destOrd="0" presId="urn:microsoft.com/office/officeart/2005/8/layout/hierarchy1"/>
    <dgm:cxn modelId="{FC8175B2-0CBB-4F3D-9D83-0CB43639DD0A}" type="presOf" srcId="{58E51585-9838-4B49-9F7B-638025AEDCAA}" destId="{E26CA5C6-A1C3-490F-BB50-B28FC807D5D3}" srcOrd="0" destOrd="0" presId="urn:microsoft.com/office/officeart/2005/8/layout/hierarchy1"/>
    <dgm:cxn modelId="{4C9094BD-E9D7-4D6C-84E9-25D21754F00E}" type="presOf" srcId="{9B76272B-C96B-415A-9736-2B6FE5C2FC41}" destId="{22ED3412-6221-4B85-88F8-F36D7EAB67E5}" srcOrd="0" destOrd="0" presId="urn:microsoft.com/office/officeart/2005/8/layout/hierarchy1"/>
    <dgm:cxn modelId="{25A86504-2706-4A0D-A8FD-EBCC3CF189C3}" type="presParOf" srcId="{4C2571A7-DE7D-4404-B104-071705E95A21}" destId="{D318717D-239C-45AB-917B-E4D9484B7709}" srcOrd="0" destOrd="0" presId="urn:microsoft.com/office/officeart/2005/8/layout/hierarchy1"/>
    <dgm:cxn modelId="{C68691BE-3055-4EED-9B31-8648F18EC1DB}" type="presParOf" srcId="{D318717D-239C-45AB-917B-E4D9484B7709}" destId="{4E732DD6-E7C9-49D5-9A88-ACFFB0C5BC70}" srcOrd="0" destOrd="0" presId="urn:microsoft.com/office/officeart/2005/8/layout/hierarchy1"/>
    <dgm:cxn modelId="{183A26A0-77D1-4B8E-A63F-4FC381CDBAAF}" type="presParOf" srcId="{4E732DD6-E7C9-49D5-9A88-ACFFB0C5BC70}" destId="{7CDA7A11-3D60-4F1F-B3BA-68BA6CA73AA6}" srcOrd="0" destOrd="0" presId="urn:microsoft.com/office/officeart/2005/8/layout/hierarchy1"/>
    <dgm:cxn modelId="{33EDA3F5-C0AB-4A34-BE45-7AB6BBCAE419}" type="presParOf" srcId="{4E732DD6-E7C9-49D5-9A88-ACFFB0C5BC70}" destId="{E26CA5C6-A1C3-490F-BB50-B28FC807D5D3}" srcOrd="1" destOrd="0" presId="urn:microsoft.com/office/officeart/2005/8/layout/hierarchy1"/>
    <dgm:cxn modelId="{CD144804-12B4-49B0-B958-46FC6BA5E832}" type="presParOf" srcId="{D318717D-239C-45AB-917B-E4D9484B7709}" destId="{619D576A-5E9F-464C-846D-8F942BE4A766}" srcOrd="1" destOrd="0" presId="urn:microsoft.com/office/officeart/2005/8/layout/hierarchy1"/>
    <dgm:cxn modelId="{E6A59109-7068-4EE2-B012-724C8D71FC26}" type="presParOf" srcId="{4C2571A7-DE7D-4404-B104-071705E95A21}" destId="{C1AA8E5D-D71F-4CD7-8CAB-EC7836493DBB}" srcOrd="1" destOrd="0" presId="urn:microsoft.com/office/officeart/2005/8/layout/hierarchy1"/>
    <dgm:cxn modelId="{496C4E6A-3E17-4F42-9FC6-D149E98D6F32}" type="presParOf" srcId="{C1AA8E5D-D71F-4CD7-8CAB-EC7836493DBB}" destId="{5F26F7E0-F511-4563-B256-AC35EC8804D1}" srcOrd="0" destOrd="0" presId="urn:microsoft.com/office/officeart/2005/8/layout/hierarchy1"/>
    <dgm:cxn modelId="{7F053C1A-A539-4F66-B3C2-BF75C227EF2E}" type="presParOf" srcId="{5F26F7E0-F511-4563-B256-AC35EC8804D1}" destId="{9FCA1582-4132-45AF-B618-747B03793FBA}" srcOrd="0" destOrd="0" presId="urn:microsoft.com/office/officeart/2005/8/layout/hierarchy1"/>
    <dgm:cxn modelId="{F4192567-EB33-441D-AE78-E3619B78C2E1}" type="presParOf" srcId="{5F26F7E0-F511-4563-B256-AC35EC8804D1}" destId="{22ED3412-6221-4B85-88F8-F36D7EAB67E5}" srcOrd="1" destOrd="0" presId="urn:microsoft.com/office/officeart/2005/8/layout/hierarchy1"/>
    <dgm:cxn modelId="{5B5DDFD8-7B26-4CE5-A92E-51E2E7D56AEF}" type="presParOf" srcId="{C1AA8E5D-D71F-4CD7-8CAB-EC7836493DBB}" destId="{48851D01-E628-4287-BA7B-192A7B3A6DC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6A146D-09EA-46F9-AB20-8E6C59A78B3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F98D5E6-654B-4DDE-9E11-7EFB8DCCAB41}">
      <dgm:prSet/>
      <dgm:spPr/>
      <dgm:t>
        <a:bodyPr/>
        <a:lstStyle/>
        <a:p>
          <a:r>
            <a:rPr lang="en-GB"/>
            <a:t>The depressed client will maintain their thought processes. </a:t>
          </a:r>
          <a:endParaRPr lang="en-US"/>
        </a:p>
      </dgm:t>
    </dgm:pt>
    <dgm:pt modelId="{6C71261D-45E9-4929-8AB7-5E3530A7EEE5}" type="parTrans" cxnId="{A93D5240-9468-4643-B2D5-756827E704AA}">
      <dgm:prSet/>
      <dgm:spPr/>
      <dgm:t>
        <a:bodyPr/>
        <a:lstStyle/>
        <a:p>
          <a:endParaRPr lang="en-US"/>
        </a:p>
      </dgm:t>
    </dgm:pt>
    <dgm:pt modelId="{615161CE-3357-406A-AC8B-15A4AA701885}" type="sibTrans" cxnId="{A93D5240-9468-4643-B2D5-756827E704AA}">
      <dgm:prSet/>
      <dgm:spPr/>
      <dgm:t>
        <a:bodyPr/>
        <a:lstStyle/>
        <a:p>
          <a:endParaRPr lang="en-US"/>
        </a:p>
      </dgm:t>
    </dgm:pt>
    <dgm:pt modelId="{9FC4F600-AD3F-4D78-B704-6FE2A101621D}">
      <dgm:prSet/>
      <dgm:spPr/>
      <dgm:t>
        <a:bodyPr/>
        <a:lstStyle/>
        <a:p>
          <a:r>
            <a:rPr lang="en-GB"/>
            <a:t>The person who believes they will fail won’t try anything and so the result is a confirmation of the negative belief.</a:t>
          </a:r>
          <a:endParaRPr lang="en-US"/>
        </a:p>
      </dgm:t>
    </dgm:pt>
    <dgm:pt modelId="{AB92F106-5CC6-446E-B592-00BD8F8737D1}" type="parTrans" cxnId="{F82139D2-7FCE-4E93-A785-3AEB796442CC}">
      <dgm:prSet/>
      <dgm:spPr/>
      <dgm:t>
        <a:bodyPr/>
        <a:lstStyle/>
        <a:p>
          <a:endParaRPr lang="en-US"/>
        </a:p>
      </dgm:t>
    </dgm:pt>
    <dgm:pt modelId="{0E11E7DB-CF1F-425A-AB5E-00C6F960738E}" type="sibTrans" cxnId="{F82139D2-7FCE-4E93-A785-3AEB796442CC}">
      <dgm:prSet/>
      <dgm:spPr/>
      <dgm:t>
        <a:bodyPr/>
        <a:lstStyle/>
        <a:p>
          <a:endParaRPr lang="en-US"/>
        </a:p>
      </dgm:t>
    </dgm:pt>
    <dgm:pt modelId="{46C05029-ED52-4FCF-A8E8-30D0B97D3157}" type="pres">
      <dgm:prSet presAssocID="{5E6A146D-09EA-46F9-AB20-8E6C59A78B31}" presName="vert0" presStyleCnt="0">
        <dgm:presLayoutVars>
          <dgm:dir/>
          <dgm:animOne val="branch"/>
          <dgm:animLvl val="lvl"/>
        </dgm:presLayoutVars>
      </dgm:prSet>
      <dgm:spPr/>
    </dgm:pt>
    <dgm:pt modelId="{13EE5369-ABD7-4F39-97D7-40150D086B02}" type="pres">
      <dgm:prSet presAssocID="{BF98D5E6-654B-4DDE-9E11-7EFB8DCCAB41}" presName="thickLine" presStyleLbl="alignNode1" presStyleIdx="0" presStyleCnt="2"/>
      <dgm:spPr/>
    </dgm:pt>
    <dgm:pt modelId="{AF87DE7B-8B71-45D6-BD82-2C3CC98F7EDD}" type="pres">
      <dgm:prSet presAssocID="{BF98D5E6-654B-4DDE-9E11-7EFB8DCCAB41}" presName="horz1" presStyleCnt="0"/>
      <dgm:spPr/>
    </dgm:pt>
    <dgm:pt modelId="{7ADE51DC-D254-45C5-94B7-F18457B2C1CD}" type="pres">
      <dgm:prSet presAssocID="{BF98D5E6-654B-4DDE-9E11-7EFB8DCCAB41}" presName="tx1" presStyleLbl="revTx" presStyleIdx="0" presStyleCnt="2"/>
      <dgm:spPr/>
    </dgm:pt>
    <dgm:pt modelId="{9C419245-94AE-4847-B10E-9086D61A661C}" type="pres">
      <dgm:prSet presAssocID="{BF98D5E6-654B-4DDE-9E11-7EFB8DCCAB41}" presName="vert1" presStyleCnt="0"/>
      <dgm:spPr/>
    </dgm:pt>
    <dgm:pt modelId="{3BC5D471-93A0-451D-B693-2CA288E6135E}" type="pres">
      <dgm:prSet presAssocID="{9FC4F600-AD3F-4D78-B704-6FE2A101621D}" presName="thickLine" presStyleLbl="alignNode1" presStyleIdx="1" presStyleCnt="2"/>
      <dgm:spPr/>
    </dgm:pt>
    <dgm:pt modelId="{4B3A38F2-B579-4816-8608-D2E55C6E526A}" type="pres">
      <dgm:prSet presAssocID="{9FC4F600-AD3F-4D78-B704-6FE2A101621D}" presName="horz1" presStyleCnt="0"/>
      <dgm:spPr/>
    </dgm:pt>
    <dgm:pt modelId="{6A887BFA-4919-45A1-93A8-24449EACE40B}" type="pres">
      <dgm:prSet presAssocID="{9FC4F600-AD3F-4D78-B704-6FE2A101621D}" presName="tx1" presStyleLbl="revTx" presStyleIdx="1" presStyleCnt="2"/>
      <dgm:spPr/>
    </dgm:pt>
    <dgm:pt modelId="{837C745E-1847-444C-924A-C199AE086EB8}" type="pres">
      <dgm:prSet presAssocID="{9FC4F600-AD3F-4D78-B704-6FE2A101621D}" presName="vert1" presStyleCnt="0"/>
      <dgm:spPr/>
    </dgm:pt>
  </dgm:ptLst>
  <dgm:cxnLst>
    <dgm:cxn modelId="{B6EEAF1D-19F5-45D5-BD82-999858F78791}" type="presOf" srcId="{5E6A146D-09EA-46F9-AB20-8E6C59A78B31}" destId="{46C05029-ED52-4FCF-A8E8-30D0B97D3157}" srcOrd="0" destOrd="0" presId="urn:microsoft.com/office/officeart/2008/layout/LinedList"/>
    <dgm:cxn modelId="{A4934A30-A20D-4F10-B2CE-0F579034739D}" type="presOf" srcId="{BF98D5E6-654B-4DDE-9E11-7EFB8DCCAB41}" destId="{7ADE51DC-D254-45C5-94B7-F18457B2C1CD}" srcOrd="0" destOrd="0" presId="urn:microsoft.com/office/officeart/2008/layout/LinedList"/>
    <dgm:cxn modelId="{A93D5240-9468-4643-B2D5-756827E704AA}" srcId="{5E6A146D-09EA-46F9-AB20-8E6C59A78B31}" destId="{BF98D5E6-654B-4DDE-9E11-7EFB8DCCAB41}" srcOrd="0" destOrd="0" parTransId="{6C71261D-45E9-4929-8AB7-5E3530A7EEE5}" sibTransId="{615161CE-3357-406A-AC8B-15A4AA701885}"/>
    <dgm:cxn modelId="{F82139D2-7FCE-4E93-A785-3AEB796442CC}" srcId="{5E6A146D-09EA-46F9-AB20-8E6C59A78B31}" destId="{9FC4F600-AD3F-4D78-B704-6FE2A101621D}" srcOrd="1" destOrd="0" parTransId="{AB92F106-5CC6-446E-B592-00BD8F8737D1}" sibTransId="{0E11E7DB-CF1F-425A-AB5E-00C6F960738E}"/>
    <dgm:cxn modelId="{2F0692D9-C835-46E6-A3CC-B772894D8FAB}" type="presOf" srcId="{9FC4F600-AD3F-4D78-B704-6FE2A101621D}" destId="{6A887BFA-4919-45A1-93A8-24449EACE40B}" srcOrd="0" destOrd="0" presId="urn:microsoft.com/office/officeart/2008/layout/LinedList"/>
    <dgm:cxn modelId="{FFD8C787-D492-452A-BF4C-E4C501A72867}" type="presParOf" srcId="{46C05029-ED52-4FCF-A8E8-30D0B97D3157}" destId="{13EE5369-ABD7-4F39-97D7-40150D086B02}" srcOrd="0" destOrd="0" presId="urn:microsoft.com/office/officeart/2008/layout/LinedList"/>
    <dgm:cxn modelId="{E103EBBF-8BC9-466A-A00F-13E2E425F957}" type="presParOf" srcId="{46C05029-ED52-4FCF-A8E8-30D0B97D3157}" destId="{AF87DE7B-8B71-45D6-BD82-2C3CC98F7EDD}" srcOrd="1" destOrd="0" presId="urn:microsoft.com/office/officeart/2008/layout/LinedList"/>
    <dgm:cxn modelId="{2E918E12-E49A-4A1A-94D5-8ED3DD0D750A}" type="presParOf" srcId="{AF87DE7B-8B71-45D6-BD82-2C3CC98F7EDD}" destId="{7ADE51DC-D254-45C5-94B7-F18457B2C1CD}" srcOrd="0" destOrd="0" presId="urn:microsoft.com/office/officeart/2008/layout/LinedList"/>
    <dgm:cxn modelId="{E945CC16-EC14-4F60-846B-21B037E2C75D}" type="presParOf" srcId="{AF87DE7B-8B71-45D6-BD82-2C3CC98F7EDD}" destId="{9C419245-94AE-4847-B10E-9086D61A661C}" srcOrd="1" destOrd="0" presId="urn:microsoft.com/office/officeart/2008/layout/LinedList"/>
    <dgm:cxn modelId="{18018742-7EA2-4A73-8593-D11F7068D3FC}" type="presParOf" srcId="{46C05029-ED52-4FCF-A8E8-30D0B97D3157}" destId="{3BC5D471-93A0-451D-B693-2CA288E6135E}" srcOrd="2" destOrd="0" presId="urn:microsoft.com/office/officeart/2008/layout/LinedList"/>
    <dgm:cxn modelId="{1F62E479-496D-4C3C-A073-7F449243356E}" type="presParOf" srcId="{46C05029-ED52-4FCF-A8E8-30D0B97D3157}" destId="{4B3A38F2-B579-4816-8608-D2E55C6E526A}" srcOrd="3" destOrd="0" presId="urn:microsoft.com/office/officeart/2008/layout/LinedList"/>
    <dgm:cxn modelId="{8F8AE2B8-09A9-4D62-96CE-51233AF28EAC}" type="presParOf" srcId="{4B3A38F2-B579-4816-8608-D2E55C6E526A}" destId="{6A887BFA-4919-45A1-93A8-24449EACE40B}" srcOrd="0" destOrd="0" presId="urn:microsoft.com/office/officeart/2008/layout/LinedList"/>
    <dgm:cxn modelId="{88AD4A7F-5643-4ECC-AE09-F6A07A5E667E}" type="presParOf" srcId="{4B3A38F2-B579-4816-8608-D2E55C6E526A}" destId="{837C745E-1847-444C-924A-C199AE086EB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18E67F5-A2B4-49C0-B20E-FAF720EC0ED6}" type="doc">
      <dgm:prSet loTypeId="urn:microsoft.com/office/officeart/2005/8/layout/hList1" loCatId="list" qsTypeId="urn:microsoft.com/office/officeart/2005/8/quickstyle/simple1" qsCatId="simple" csTypeId="urn:microsoft.com/office/officeart/2005/8/colors/colorful5" csCatId="colorful"/>
      <dgm:spPr/>
      <dgm:t>
        <a:bodyPr/>
        <a:lstStyle/>
        <a:p>
          <a:endParaRPr lang="en-US"/>
        </a:p>
      </dgm:t>
    </dgm:pt>
    <dgm:pt modelId="{59A55C13-F0FD-42C8-BAF4-5BA905449375}">
      <dgm:prSet/>
      <dgm:spPr/>
      <dgm:t>
        <a:bodyPr/>
        <a:lstStyle/>
        <a:p>
          <a:r>
            <a:rPr lang="en-GB"/>
            <a:t>In emotional disturbance information-processing is biased, usually in a negative and distorted way.</a:t>
          </a:r>
          <a:endParaRPr lang="en-US"/>
        </a:p>
      </dgm:t>
    </dgm:pt>
    <dgm:pt modelId="{71A1EB56-3412-4113-B94A-E74F9E679D33}" type="parTrans" cxnId="{2FB835C6-5985-4487-8FC3-C548CC0E4713}">
      <dgm:prSet/>
      <dgm:spPr/>
      <dgm:t>
        <a:bodyPr/>
        <a:lstStyle/>
        <a:p>
          <a:endParaRPr lang="en-US"/>
        </a:p>
      </dgm:t>
    </dgm:pt>
    <dgm:pt modelId="{16329835-597A-44E4-92C4-AF7988180122}" type="sibTrans" cxnId="{2FB835C6-5985-4487-8FC3-C548CC0E4713}">
      <dgm:prSet/>
      <dgm:spPr/>
      <dgm:t>
        <a:bodyPr/>
        <a:lstStyle/>
        <a:p>
          <a:endParaRPr lang="en-US"/>
        </a:p>
      </dgm:t>
    </dgm:pt>
    <dgm:pt modelId="{8B16ED0C-27BF-4110-AC9C-2101FC848821}">
      <dgm:prSet/>
      <dgm:spPr/>
      <dgm:t>
        <a:bodyPr/>
        <a:lstStyle/>
        <a:p>
          <a:r>
            <a:rPr lang="en-GB"/>
            <a:t>Beck reasoned that we need to use Reality-Testing skills to solve personal problems as they happen.</a:t>
          </a:r>
          <a:endParaRPr lang="en-US"/>
        </a:p>
      </dgm:t>
    </dgm:pt>
    <dgm:pt modelId="{8617055A-F630-4D35-828F-231605B1B00A}" type="parTrans" cxnId="{4167A8D6-5D6C-4C50-9494-44BA196E819D}">
      <dgm:prSet/>
      <dgm:spPr/>
      <dgm:t>
        <a:bodyPr/>
        <a:lstStyle/>
        <a:p>
          <a:endParaRPr lang="en-US"/>
        </a:p>
      </dgm:t>
    </dgm:pt>
    <dgm:pt modelId="{C1139121-143F-43F8-B7D8-F9072BDCD0ED}" type="sibTrans" cxnId="{4167A8D6-5D6C-4C50-9494-44BA196E819D}">
      <dgm:prSet/>
      <dgm:spPr/>
      <dgm:t>
        <a:bodyPr/>
        <a:lstStyle/>
        <a:p>
          <a:endParaRPr lang="en-US"/>
        </a:p>
      </dgm:t>
    </dgm:pt>
    <dgm:pt modelId="{178BEB07-77A2-43F4-BED2-8FD74D28B6EC}">
      <dgm:prSet/>
      <dgm:spPr/>
      <dgm:t>
        <a:bodyPr/>
        <a:lstStyle/>
        <a:p>
          <a:r>
            <a:rPr lang="en-GB" dirty="0"/>
            <a:t>A depressed individual who was not successful at job interview would have illogical ways of thinking about the process. </a:t>
          </a:r>
          <a:endParaRPr lang="en-US" dirty="0"/>
        </a:p>
      </dgm:t>
    </dgm:pt>
    <dgm:pt modelId="{42727269-6419-403B-80E0-3317C966BB60}" type="parTrans" cxnId="{CA0A97FB-5C12-460E-8EF4-B5BCE9508252}">
      <dgm:prSet/>
      <dgm:spPr/>
      <dgm:t>
        <a:bodyPr/>
        <a:lstStyle/>
        <a:p>
          <a:endParaRPr lang="en-US"/>
        </a:p>
      </dgm:t>
    </dgm:pt>
    <dgm:pt modelId="{EE1311C5-BD8C-4D24-9A64-143A5BFD5909}" type="sibTrans" cxnId="{CA0A97FB-5C12-460E-8EF4-B5BCE9508252}">
      <dgm:prSet/>
      <dgm:spPr/>
      <dgm:t>
        <a:bodyPr/>
        <a:lstStyle/>
        <a:p>
          <a:endParaRPr lang="en-US"/>
        </a:p>
      </dgm:t>
    </dgm:pt>
    <dgm:pt modelId="{7C43CB32-FF2B-459F-BCDF-F77B4760F8F9}">
      <dgm:prSet/>
      <dgm:spPr/>
      <dgm:t>
        <a:bodyPr/>
        <a:lstStyle/>
        <a:p>
          <a:r>
            <a:rPr lang="en-GB"/>
            <a:t>An adaptive way of thinking would be to consider the reasons why the job interview did not go well and take responsibility and look for ways to prevent it in the future.</a:t>
          </a:r>
          <a:endParaRPr lang="en-US"/>
        </a:p>
      </dgm:t>
    </dgm:pt>
    <dgm:pt modelId="{A9302B58-581F-476A-BBFB-2D1A3EDF5A4E}" type="parTrans" cxnId="{F9F9FE4E-6B6F-48EC-98B5-A8DF42224486}">
      <dgm:prSet/>
      <dgm:spPr/>
      <dgm:t>
        <a:bodyPr/>
        <a:lstStyle/>
        <a:p>
          <a:endParaRPr lang="en-US"/>
        </a:p>
      </dgm:t>
    </dgm:pt>
    <dgm:pt modelId="{3259BF73-7081-43C5-B408-26448A2CFF58}" type="sibTrans" cxnId="{F9F9FE4E-6B6F-48EC-98B5-A8DF42224486}">
      <dgm:prSet/>
      <dgm:spPr/>
      <dgm:t>
        <a:bodyPr/>
        <a:lstStyle/>
        <a:p>
          <a:endParaRPr lang="en-US"/>
        </a:p>
      </dgm:t>
    </dgm:pt>
    <dgm:pt modelId="{090DFF9A-6565-426B-88FE-E2FD6FA56CAB}" type="pres">
      <dgm:prSet presAssocID="{D18E67F5-A2B4-49C0-B20E-FAF720EC0ED6}" presName="Name0" presStyleCnt="0">
        <dgm:presLayoutVars>
          <dgm:dir/>
          <dgm:animLvl val="lvl"/>
          <dgm:resizeHandles val="exact"/>
        </dgm:presLayoutVars>
      </dgm:prSet>
      <dgm:spPr/>
    </dgm:pt>
    <dgm:pt modelId="{657E2C3C-C9EF-4357-9CF8-82FC3A59BB0C}" type="pres">
      <dgm:prSet presAssocID="{59A55C13-F0FD-42C8-BAF4-5BA905449375}" presName="composite" presStyleCnt="0"/>
      <dgm:spPr/>
    </dgm:pt>
    <dgm:pt modelId="{DC25B14A-9998-4476-AAE7-E8F0CF76D9C1}" type="pres">
      <dgm:prSet presAssocID="{59A55C13-F0FD-42C8-BAF4-5BA905449375}" presName="parTx" presStyleLbl="alignNode1" presStyleIdx="0" presStyleCnt="2">
        <dgm:presLayoutVars>
          <dgm:chMax val="0"/>
          <dgm:chPref val="0"/>
          <dgm:bulletEnabled val="1"/>
        </dgm:presLayoutVars>
      </dgm:prSet>
      <dgm:spPr/>
    </dgm:pt>
    <dgm:pt modelId="{5A9D98B2-9B57-4240-B23B-725EB490C2E3}" type="pres">
      <dgm:prSet presAssocID="{59A55C13-F0FD-42C8-BAF4-5BA905449375}" presName="desTx" presStyleLbl="alignAccFollowNode1" presStyleIdx="0" presStyleCnt="2" custLinFactNeighborX="-1" custLinFactNeighborY="1304">
        <dgm:presLayoutVars>
          <dgm:bulletEnabled val="1"/>
        </dgm:presLayoutVars>
      </dgm:prSet>
      <dgm:spPr/>
    </dgm:pt>
    <dgm:pt modelId="{AF1FFBA8-6AA7-493B-B2F5-3DA468EDF13C}" type="pres">
      <dgm:prSet presAssocID="{16329835-597A-44E4-92C4-AF7988180122}" presName="space" presStyleCnt="0"/>
      <dgm:spPr/>
    </dgm:pt>
    <dgm:pt modelId="{21DC2EAF-C01E-44B0-9DBF-E805B34D88FF}" type="pres">
      <dgm:prSet presAssocID="{8B16ED0C-27BF-4110-AC9C-2101FC848821}" presName="composite" presStyleCnt="0"/>
      <dgm:spPr/>
    </dgm:pt>
    <dgm:pt modelId="{26802430-683B-4E80-A442-F63858CE05E4}" type="pres">
      <dgm:prSet presAssocID="{8B16ED0C-27BF-4110-AC9C-2101FC848821}" presName="parTx" presStyleLbl="alignNode1" presStyleIdx="1" presStyleCnt="2">
        <dgm:presLayoutVars>
          <dgm:chMax val="0"/>
          <dgm:chPref val="0"/>
          <dgm:bulletEnabled val="1"/>
        </dgm:presLayoutVars>
      </dgm:prSet>
      <dgm:spPr/>
    </dgm:pt>
    <dgm:pt modelId="{9AADFE85-44F4-414D-8869-509EAB50C5EE}" type="pres">
      <dgm:prSet presAssocID="{8B16ED0C-27BF-4110-AC9C-2101FC848821}" presName="desTx" presStyleLbl="alignAccFollowNode1" presStyleIdx="1" presStyleCnt="2">
        <dgm:presLayoutVars>
          <dgm:bulletEnabled val="1"/>
        </dgm:presLayoutVars>
      </dgm:prSet>
      <dgm:spPr/>
    </dgm:pt>
  </dgm:ptLst>
  <dgm:cxnLst>
    <dgm:cxn modelId="{A7B3AF12-A75F-4099-AB36-18393608C8F1}" type="presOf" srcId="{178BEB07-77A2-43F4-BED2-8FD74D28B6EC}" destId="{9AADFE85-44F4-414D-8869-509EAB50C5EE}" srcOrd="0" destOrd="0" presId="urn:microsoft.com/office/officeart/2005/8/layout/hList1"/>
    <dgm:cxn modelId="{9471AE22-B391-40E8-B408-238FE352C13D}" type="presOf" srcId="{D18E67F5-A2B4-49C0-B20E-FAF720EC0ED6}" destId="{090DFF9A-6565-426B-88FE-E2FD6FA56CAB}" srcOrd="0" destOrd="0" presId="urn:microsoft.com/office/officeart/2005/8/layout/hList1"/>
    <dgm:cxn modelId="{47A5454C-95EF-4958-AA0E-D9383D2808CB}" type="presOf" srcId="{7C43CB32-FF2B-459F-BCDF-F77B4760F8F9}" destId="{9AADFE85-44F4-414D-8869-509EAB50C5EE}" srcOrd="0" destOrd="1" presId="urn:microsoft.com/office/officeart/2005/8/layout/hList1"/>
    <dgm:cxn modelId="{F9F9FE4E-6B6F-48EC-98B5-A8DF42224486}" srcId="{8B16ED0C-27BF-4110-AC9C-2101FC848821}" destId="{7C43CB32-FF2B-459F-BCDF-F77B4760F8F9}" srcOrd="1" destOrd="0" parTransId="{A9302B58-581F-476A-BBFB-2D1A3EDF5A4E}" sibTransId="{3259BF73-7081-43C5-B408-26448A2CFF58}"/>
    <dgm:cxn modelId="{EE3DF78D-B048-4675-86DA-D08799F9FF1F}" type="presOf" srcId="{8B16ED0C-27BF-4110-AC9C-2101FC848821}" destId="{26802430-683B-4E80-A442-F63858CE05E4}" srcOrd="0" destOrd="0" presId="urn:microsoft.com/office/officeart/2005/8/layout/hList1"/>
    <dgm:cxn modelId="{34B7C9B2-CF54-4CAB-8486-0F14C687B1EB}" type="presOf" srcId="{59A55C13-F0FD-42C8-BAF4-5BA905449375}" destId="{DC25B14A-9998-4476-AAE7-E8F0CF76D9C1}" srcOrd="0" destOrd="0" presId="urn:microsoft.com/office/officeart/2005/8/layout/hList1"/>
    <dgm:cxn modelId="{2FB835C6-5985-4487-8FC3-C548CC0E4713}" srcId="{D18E67F5-A2B4-49C0-B20E-FAF720EC0ED6}" destId="{59A55C13-F0FD-42C8-BAF4-5BA905449375}" srcOrd="0" destOrd="0" parTransId="{71A1EB56-3412-4113-B94A-E74F9E679D33}" sibTransId="{16329835-597A-44E4-92C4-AF7988180122}"/>
    <dgm:cxn modelId="{4167A8D6-5D6C-4C50-9494-44BA196E819D}" srcId="{D18E67F5-A2B4-49C0-B20E-FAF720EC0ED6}" destId="{8B16ED0C-27BF-4110-AC9C-2101FC848821}" srcOrd="1" destOrd="0" parTransId="{8617055A-F630-4D35-828F-231605B1B00A}" sibTransId="{C1139121-143F-43F8-B7D8-F9072BDCD0ED}"/>
    <dgm:cxn modelId="{CA0A97FB-5C12-460E-8EF4-B5BCE9508252}" srcId="{8B16ED0C-27BF-4110-AC9C-2101FC848821}" destId="{178BEB07-77A2-43F4-BED2-8FD74D28B6EC}" srcOrd="0" destOrd="0" parTransId="{42727269-6419-403B-80E0-3317C966BB60}" sibTransId="{EE1311C5-BD8C-4D24-9A64-143A5BFD5909}"/>
    <dgm:cxn modelId="{262CEB30-7D56-45DB-B7FE-7DB964F8B2DF}" type="presParOf" srcId="{090DFF9A-6565-426B-88FE-E2FD6FA56CAB}" destId="{657E2C3C-C9EF-4357-9CF8-82FC3A59BB0C}" srcOrd="0" destOrd="0" presId="urn:microsoft.com/office/officeart/2005/8/layout/hList1"/>
    <dgm:cxn modelId="{87AA4D3F-CDEA-44E9-8DEC-967057987B8D}" type="presParOf" srcId="{657E2C3C-C9EF-4357-9CF8-82FC3A59BB0C}" destId="{DC25B14A-9998-4476-AAE7-E8F0CF76D9C1}" srcOrd="0" destOrd="0" presId="urn:microsoft.com/office/officeart/2005/8/layout/hList1"/>
    <dgm:cxn modelId="{704E59C4-F8BF-428B-A3B8-92C580951DF2}" type="presParOf" srcId="{657E2C3C-C9EF-4357-9CF8-82FC3A59BB0C}" destId="{5A9D98B2-9B57-4240-B23B-725EB490C2E3}" srcOrd="1" destOrd="0" presId="urn:microsoft.com/office/officeart/2005/8/layout/hList1"/>
    <dgm:cxn modelId="{E7212C0D-6A00-4D5A-87FE-3602795F3890}" type="presParOf" srcId="{090DFF9A-6565-426B-88FE-E2FD6FA56CAB}" destId="{AF1FFBA8-6AA7-493B-B2F5-3DA468EDF13C}" srcOrd="1" destOrd="0" presId="urn:microsoft.com/office/officeart/2005/8/layout/hList1"/>
    <dgm:cxn modelId="{CF600B59-3C8B-41EC-8730-224D9C4C9CC4}" type="presParOf" srcId="{090DFF9A-6565-426B-88FE-E2FD6FA56CAB}" destId="{21DC2EAF-C01E-44B0-9DBF-E805B34D88FF}" srcOrd="2" destOrd="0" presId="urn:microsoft.com/office/officeart/2005/8/layout/hList1"/>
    <dgm:cxn modelId="{C78F1E1A-476B-4038-A457-6CEEAD113308}" type="presParOf" srcId="{21DC2EAF-C01E-44B0-9DBF-E805B34D88FF}" destId="{26802430-683B-4E80-A442-F63858CE05E4}" srcOrd="0" destOrd="0" presId="urn:microsoft.com/office/officeart/2005/8/layout/hList1"/>
    <dgm:cxn modelId="{88005AE9-8C25-4949-A140-AE13F5A0BDC7}" type="presParOf" srcId="{21DC2EAF-C01E-44B0-9DBF-E805B34D88FF}" destId="{9AADFE85-44F4-414D-8869-509EAB50C5EE}"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FB365A7-2B04-4997-BC3D-E48B21FB82C1}" type="doc">
      <dgm:prSet loTypeId="urn:microsoft.com/office/officeart/2005/8/layout/default" loCatId="list" qsTypeId="urn:microsoft.com/office/officeart/2005/8/quickstyle/simple2" qsCatId="simple" csTypeId="urn:microsoft.com/office/officeart/2005/8/colors/colorful2" csCatId="colorful"/>
      <dgm:spPr/>
      <dgm:t>
        <a:bodyPr/>
        <a:lstStyle/>
        <a:p>
          <a:endParaRPr lang="en-US"/>
        </a:p>
      </dgm:t>
    </dgm:pt>
    <dgm:pt modelId="{87E88C5D-3B0A-4C21-9DD7-7C0EF7FD0F48}">
      <dgm:prSet/>
      <dgm:spPr/>
      <dgm:t>
        <a:bodyPr/>
        <a:lstStyle/>
        <a:p>
          <a:r>
            <a:rPr lang="en-GB"/>
            <a:t>Cognitive schemata are useful for effective functioning in the world.</a:t>
          </a:r>
          <a:endParaRPr lang="en-US"/>
        </a:p>
      </dgm:t>
    </dgm:pt>
    <dgm:pt modelId="{A0B514D2-C0C3-4E1F-9637-117776FAA122}" type="parTrans" cxnId="{2EAC729F-5D0C-41AC-8BAF-6D29A5430CD8}">
      <dgm:prSet/>
      <dgm:spPr/>
      <dgm:t>
        <a:bodyPr/>
        <a:lstStyle/>
        <a:p>
          <a:endParaRPr lang="en-US"/>
        </a:p>
      </dgm:t>
    </dgm:pt>
    <dgm:pt modelId="{C50EBD0E-10CE-4C48-B8F7-A06F997B73BA}" type="sibTrans" cxnId="{2EAC729F-5D0C-41AC-8BAF-6D29A5430CD8}">
      <dgm:prSet/>
      <dgm:spPr/>
      <dgm:t>
        <a:bodyPr/>
        <a:lstStyle/>
        <a:p>
          <a:endParaRPr lang="en-US"/>
        </a:p>
      </dgm:t>
    </dgm:pt>
    <dgm:pt modelId="{C1D77A52-F7CC-407A-9B77-3FB6ACC07F2C}">
      <dgm:prSet/>
      <dgm:spPr/>
      <dgm:t>
        <a:bodyPr/>
        <a:lstStyle/>
        <a:p>
          <a:r>
            <a:rPr lang="en-GB"/>
            <a:t>Healthy schemata are reasonably flexible. Unhealthy schemata will be more rigid, absolute and overgeneralized. </a:t>
          </a:r>
          <a:endParaRPr lang="en-US"/>
        </a:p>
      </dgm:t>
    </dgm:pt>
    <dgm:pt modelId="{2F551688-2C4F-4804-84A1-7A2A9D58FE8D}" type="parTrans" cxnId="{0F3859AB-E2BD-4385-A173-9A263785DAE3}">
      <dgm:prSet/>
      <dgm:spPr/>
      <dgm:t>
        <a:bodyPr/>
        <a:lstStyle/>
        <a:p>
          <a:endParaRPr lang="en-US"/>
        </a:p>
      </dgm:t>
    </dgm:pt>
    <dgm:pt modelId="{AC0C4C95-D517-4CA7-9327-47FF388527FD}" type="sibTrans" cxnId="{0F3859AB-E2BD-4385-A173-9A263785DAE3}">
      <dgm:prSet/>
      <dgm:spPr/>
      <dgm:t>
        <a:bodyPr/>
        <a:lstStyle/>
        <a:p>
          <a:endParaRPr lang="en-US"/>
        </a:p>
      </dgm:t>
    </dgm:pt>
    <dgm:pt modelId="{49348CED-CDE1-4E1F-9F3F-2094B37C867E}">
      <dgm:prSet/>
      <dgm:spPr/>
      <dgm:t>
        <a:bodyPr/>
        <a:lstStyle/>
        <a:p>
          <a:r>
            <a:rPr lang="en-GB"/>
            <a:t>e.g. “I must get high grades for all of my work”.</a:t>
          </a:r>
          <a:endParaRPr lang="en-US"/>
        </a:p>
      </dgm:t>
    </dgm:pt>
    <dgm:pt modelId="{EDE36551-7B3E-4D8E-9E1D-FBAF1B0FC39C}" type="parTrans" cxnId="{5912AD86-8E4E-4765-BB3B-0B2A29B3BC73}">
      <dgm:prSet/>
      <dgm:spPr/>
      <dgm:t>
        <a:bodyPr/>
        <a:lstStyle/>
        <a:p>
          <a:endParaRPr lang="en-US"/>
        </a:p>
      </dgm:t>
    </dgm:pt>
    <dgm:pt modelId="{AF987362-DBA4-41C8-98E5-F24B5F9A5567}" type="sibTrans" cxnId="{5912AD86-8E4E-4765-BB3B-0B2A29B3BC73}">
      <dgm:prSet/>
      <dgm:spPr/>
      <dgm:t>
        <a:bodyPr/>
        <a:lstStyle/>
        <a:p>
          <a:endParaRPr lang="en-US"/>
        </a:p>
      </dgm:t>
    </dgm:pt>
    <dgm:pt modelId="{51297EC2-8742-4BCA-850A-63074CC4F07D}">
      <dgm:prSet/>
      <dgm:spPr/>
      <dgm:t>
        <a:bodyPr/>
        <a:lstStyle/>
        <a:p>
          <a:r>
            <a:rPr lang="en-GB"/>
            <a:t>A healthy response would be </a:t>
          </a:r>
          <a:endParaRPr lang="en-US"/>
        </a:p>
      </dgm:t>
    </dgm:pt>
    <dgm:pt modelId="{9C50CA13-2E71-4C6E-9708-67F35C4BA795}" type="parTrans" cxnId="{C1ACF19F-0CAE-4939-876F-86D120095C00}">
      <dgm:prSet/>
      <dgm:spPr/>
      <dgm:t>
        <a:bodyPr/>
        <a:lstStyle/>
        <a:p>
          <a:endParaRPr lang="en-US"/>
        </a:p>
      </dgm:t>
    </dgm:pt>
    <dgm:pt modelId="{966A1FC2-9748-4726-A8DC-3B3C59D36A1D}" type="sibTrans" cxnId="{C1ACF19F-0CAE-4939-876F-86D120095C00}">
      <dgm:prSet/>
      <dgm:spPr/>
      <dgm:t>
        <a:bodyPr/>
        <a:lstStyle/>
        <a:p>
          <a:endParaRPr lang="en-US"/>
        </a:p>
      </dgm:t>
    </dgm:pt>
    <dgm:pt modelId="{05135EE0-7FB5-46FD-B68B-B998B26F7606}">
      <dgm:prSet/>
      <dgm:spPr/>
      <dgm:t>
        <a:bodyPr/>
        <a:lstStyle/>
        <a:p>
          <a:r>
            <a:rPr lang="en-GB" dirty="0"/>
            <a:t>“It would be great to get the high grades, but sometimes it isn’t possible”.</a:t>
          </a:r>
          <a:endParaRPr lang="en-US" dirty="0"/>
        </a:p>
      </dgm:t>
    </dgm:pt>
    <dgm:pt modelId="{CCA20524-D853-4941-A284-73168814A52C}" type="parTrans" cxnId="{892722D9-9282-4DE9-9688-B86366DD17D6}">
      <dgm:prSet/>
      <dgm:spPr/>
      <dgm:t>
        <a:bodyPr/>
        <a:lstStyle/>
        <a:p>
          <a:endParaRPr lang="en-US"/>
        </a:p>
      </dgm:t>
    </dgm:pt>
    <dgm:pt modelId="{222AD2C7-F2B3-4B0C-86F7-F7225CEA6093}" type="sibTrans" cxnId="{892722D9-9282-4DE9-9688-B86366DD17D6}">
      <dgm:prSet/>
      <dgm:spPr/>
      <dgm:t>
        <a:bodyPr/>
        <a:lstStyle/>
        <a:p>
          <a:endParaRPr lang="en-US"/>
        </a:p>
      </dgm:t>
    </dgm:pt>
    <dgm:pt modelId="{A8E3B7BF-2307-4C52-929B-0F2031BFF8F3}">
      <dgm:prSet/>
      <dgm:spPr/>
      <dgm:t>
        <a:bodyPr/>
        <a:lstStyle/>
        <a:p>
          <a:r>
            <a:rPr lang="en-GB"/>
            <a:t>An individual with rigid schemata will criticise themselves heavily if they fall short of their excessively high standard.</a:t>
          </a:r>
          <a:endParaRPr lang="en-US"/>
        </a:p>
      </dgm:t>
    </dgm:pt>
    <dgm:pt modelId="{C6FF6418-669C-420E-B113-1E2F9067B80E}" type="parTrans" cxnId="{6D81FE87-0AEC-4B6C-B6FF-FCC96CBA14E6}">
      <dgm:prSet/>
      <dgm:spPr/>
      <dgm:t>
        <a:bodyPr/>
        <a:lstStyle/>
        <a:p>
          <a:endParaRPr lang="en-US"/>
        </a:p>
      </dgm:t>
    </dgm:pt>
    <dgm:pt modelId="{D25D6EB5-2F35-4487-AE15-8093B53C96F4}" type="sibTrans" cxnId="{6D81FE87-0AEC-4B6C-B6FF-FCC96CBA14E6}">
      <dgm:prSet/>
      <dgm:spPr/>
      <dgm:t>
        <a:bodyPr/>
        <a:lstStyle/>
        <a:p>
          <a:endParaRPr lang="en-US"/>
        </a:p>
      </dgm:t>
    </dgm:pt>
    <dgm:pt modelId="{80C14B24-026B-4D4C-B860-08CA9DC78EBF}" type="pres">
      <dgm:prSet presAssocID="{DFB365A7-2B04-4997-BC3D-E48B21FB82C1}" presName="diagram" presStyleCnt="0">
        <dgm:presLayoutVars>
          <dgm:dir/>
          <dgm:resizeHandles val="exact"/>
        </dgm:presLayoutVars>
      </dgm:prSet>
      <dgm:spPr/>
    </dgm:pt>
    <dgm:pt modelId="{4765A2F5-F1D7-49ED-B8C3-EE1459796166}" type="pres">
      <dgm:prSet presAssocID="{87E88C5D-3B0A-4C21-9DD7-7C0EF7FD0F48}" presName="node" presStyleLbl="node1" presStyleIdx="0" presStyleCnt="5">
        <dgm:presLayoutVars>
          <dgm:bulletEnabled val="1"/>
        </dgm:presLayoutVars>
      </dgm:prSet>
      <dgm:spPr/>
    </dgm:pt>
    <dgm:pt modelId="{EBB85ADA-C754-468E-9DCC-DBFE85213B74}" type="pres">
      <dgm:prSet presAssocID="{C50EBD0E-10CE-4C48-B8F7-A06F997B73BA}" presName="sibTrans" presStyleCnt="0"/>
      <dgm:spPr/>
    </dgm:pt>
    <dgm:pt modelId="{2EAE03BB-D063-4682-91D8-6A9300EF8DC4}" type="pres">
      <dgm:prSet presAssocID="{C1D77A52-F7CC-407A-9B77-3FB6ACC07F2C}" presName="node" presStyleLbl="node1" presStyleIdx="1" presStyleCnt="5">
        <dgm:presLayoutVars>
          <dgm:bulletEnabled val="1"/>
        </dgm:presLayoutVars>
      </dgm:prSet>
      <dgm:spPr/>
    </dgm:pt>
    <dgm:pt modelId="{5AD124EC-38D2-40E0-BF2F-A473290EC583}" type="pres">
      <dgm:prSet presAssocID="{AC0C4C95-D517-4CA7-9327-47FF388527FD}" presName="sibTrans" presStyleCnt="0"/>
      <dgm:spPr/>
    </dgm:pt>
    <dgm:pt modelId="{0410C084-BAD3-4904-8D0B-20D424A3F1B6}" type="pres">
      <dgm:prSet presAssocID="{49348CED-CDE1-4E1F-9F3F-2094B37C867E}" presName="node" presStyleLbl="node1" presStyleIdx="2" presStyleCnt="5">
        <dgm:presLayoutVars>
          <dgm:bulletEnabled val="1"/>
        </dgm:presLayoutVars>
      </dgm:prSet>
      <dgm:spPr/>
    </dgm:pt>
    <dgm:pt modelId="{7736FCEF-AE7B-434D-AA2F-97D414A3F7AC}" type="pres">
      <dgm:prSet presAssocID="{AF987362-DBA4-41C8-98E5-F24B5F9A5567}" presName="sibTrans" presStyleCnt="0"/>
      <dgm:spPr/>
    </dgm:pt>
    <dgm:pt modelId="{D7A0051B-C2FA-47FE-99C1-C3575A0D2E31}" type="pres">
      <dgm:prSet presAssocID="{51297EC2-8742-4BCA-850A-63074CC4F07D}" presName="node" presStyleLbl="node1" presStyleIdx="3" presStyleCnt="5">
        <dgm:presLayoutVars>
          <dgm:bulletEnabled val="1"/>
        </dgm:presLayoutVars>
      </dgm:prSet>
      <dgm:spPr/>
    </dgm:pt>
    <dgm:pt modelId="{F30EE8CA-4A4A-41EF-BE5A-F50828B14EF0}" type="pres">
      <dgm:prSet presAssocID="{966A1FC2-9748-4726-A8DC-3B3C59D36A1D}" presName="sibTrans" presStyleCnt="0"/>
      <dgm:spPr/>
    </dgm:pt>
    <dgm:pt modelId="{A8462458-FCCF-483E-B6AC-40E81ED4FBD2}" type="pres">
      <dgm:prSet presAssocID="{A8E3B7BF-2307-4C52-929B-0F2031BFF8F3}" presName="node" presStyleLbl="node1" presStyleIdx="4" presStyleCnt="5">
        <dgm:presLayoutVars>
          <dgm:bulletEnabled val="1"/>
        </dgm:presLayoutVars>
      </dgm:prSet>
      <dgm:spPr/>
    </dgm:pt>
  </dgm:ptLst>
  <dgm:cxnLst>
    <dgm:cxn modelId="{C8ED8600-4717-4469-B000-0EBDABDAD4E5}" type="presOf" srcId="{C1D77A52-F7CC-407A-9B77-3FB6ACC07F2C}" destId="{2EAE03BB-D063-4682-91D8-6A9300EF8DC4}" srcOrd="0" destOrd="0" presId="urn:microsoft.com/office/officeart/2005/8/layout/default"/>
    <dgm:cxn modelId="{A3150108-94C4-4A75-B1DD-410276DABF6A}" type="presOf" srcId="{DFB365A7-2B04-4997-BC3D-E48B21FB82C1}" destId="{80C14B24-026B-4D4C-B860-08CA9DC78EBF}" srcOrd="0" destOrd="0" presId="urn:microsoft.com/office/officeart/2005/8/layout/default"/>
    <dgm:cxn modelId="{293C0112-CAD6-4824-A822-63D52762A9EF}" type="presOf" srcId="{87E88C5D-3B0A-4C21-9DD7-7C0EF7FD0F48}" destId="{4765A2F5-F1D7-49ED-B8C3-EE1459796166}" srcOrd="0" destOrd="0" presId="urn:microsoft.com/office/officeart/2005/8/layout/default"/>
    <dgm:cxn modelId="{D11A1712-8071-4697-8386-DA05EFC562AF}" type="presOf" srcId="{05135EE0-7FB5-46FD-B68B-B998B26F7606}" destId="{D7A0051B-C2FA-47FE-99C1-C3575A0D2E31}" srcOrd="0" destOrd="1" presId="urn:microsoft.com/office/officeart/2005/8/layout/default"/>
    <dgm:cxn modelId="{5912AD86-8E4E-4765-BB3B-0B2A29B3BC73}" srcId="{DFB365A7-2B04-4997-BC3D-E48B21FB82C1}" destId="{49348CED-CDE1-4E1F-9F3F-2094B37C867E}" srcOrd="2" destOrd="0" parTransId="{EDE36551-7B3E-4D8E-9E1D-FBAF1B0FC39C}" sibTransId="{AF987362-DBA4-41C8-98E5-F24B5F9A5567}"/>
    <dgm:cxn modelId="{01BED686-4E28-476D-ADA4-450AE5F12FE3}" type="presOf" srcId="{51297EC2-8742-4BCA-850A-63074CC4F07D}" destId="{D7A0051B-C2FA-47FE-99C1-C3575A0D2E31}" srcOrd="0" destOrd="0" presId="urn:microsoft.com/office/officeart/2005/8/layout/default"/>
    <dgm:cxn modelId="{6D81FE87-0AEC-4B6C-B6FF-FCC96CBA14E6}" srcId="{DFB365A7-2B04-4997-BC3D-E48B21FB82C1}" destId="{A8E3B7BF-2307-4C52-929B-0F2031BFF8F3}" srcOrd="4" destOrd="0" parTransId="{C6FF6418-669C-420E-B113-1E2F9067B80E}" sibTransId="{D25D6EB5-2F35-4487-AE15-8093B53C96F4}"/>
    <dgm:cxn modelId="{2EAC729F-5D0C-41AC-8BAF-6D29A5430CD8}" srcId="{DFB365A7-2B04-4997-BC3D-E48B21FB82C1}" destId="{87E88C5D-3B0A-4C21-9DD7-7C0EF7FD0F48}" srcOrd="0" destOrd="0" parTransId="{A0B514D2-C0C3-4E1F-9637-117776FAA122}" sibTransId="{C50EBD0E-10CE-4C48-B8F7-A06F997B73BA}"/>
    <dgm:cxn modelId="{C1ACF19F-0CAE-4939-876F-86D120095C00}" srcId="{DFB365A7-2B04-4997-BC3D-E48B21FB82C1}" destId="{51297EC2-8742-4BCA-850A-63074CC4F07D}" srcOrd="3" destOrd="0" parTransId="{9C50CA13-2E71-4C6E-9708-67F35C4BA795}" sibTransId="{966A1FC2-9748-4726-A8DC-3B3C59D36A1D}"/>
    <dgm:cxn modelId="{0F3859AB-E2BD-4385-A173-9A263785DAE3}" srcId="{DFB365A7-2B04-4997-BC3D-E48B21FB82C1}" destId="{C1D77A52-F7CC-407A-9B77-3FB6ACC07F2C}" srcOrd="1" destOrd="0" parTransId="{2F551688-2C4F-4804-84A1-7A2A9D58FE8D}" sibTransId="{AC0C4C95-D517-4CA7-9327-47FF388527FD}"/>
    <dgm:cxn modelId="{9CCFA6B8-4923-4DD7-BF9A-319C98B61FA5}" type="presOf" srcId="{49348CED-CDE1-4E1F-9F3F-2094B37C867E}" destId="{0410C084-BAD3-4904-8D0B-20D424A3F1B6}" srcOrd="0" destOrd="0" presId="urn:microsoft.com/office/officeart/2005/8/layout/default"/>
    <dgm:cxn modelId="{892722D9-9282-4DE9-9688-B86366DD17D6}" srcId="{51297EC2-8742-4BCA-850A-63074CC4F07D}" destId="{05135EE0-7FB5-46FD-B68B-B998B26F7606}" srcOrd="0" destOrd="0" parTransId="{CCA20524-D853-4941-A284-73168814A52C}" sibTransId="{222AD2C7-F2B3-4B0C-86F7-F7225CEA6093}"/>
    <dgm:cxn modelId="{1C2AF9F7-5BB9-46CB-847E-58325E9BA68B}" type="presOf" srcId="{A8E3B7BF-2307-4C52-929B-0F2031BFF8F3}" destId="{A8462458-FCCF-483E-B6AC-40E81ED4FBD2}" srcOrd="0" destOrd="0" presId="urn:microsoft.com/office/officeart/2005/8/layout/default"/>
    <dgm:cxn modelId="{94F1535E-FBCF-417C-B5DE-3D4D9F9CCD5F}" type="presParOf" srcId="{80C14B24-026B-4D4C-B860-08CA9DC78EBF}" destId="{4765A2F5-F1D7-49ED-B8C3-EE1459796166}" srcOrd="0" destOrd="0" presId="urn:microsoft.com/office/officeart/2005/8/layout/default"/>
    <dgm:cxn modelId="{09C219CB-BD5D-4D4E-8B62-ADD1E918E2C5}" type="presParOf" srcId="{80C14B24-026B-4D4C-B860-08CA9DC78EBF}" destId="{EBB85ADA-C754-468E-9DCC-DBFE85213B74}" srcOrd="1" destOrd="0" presId="urn:microsoft.com/office/officeart/2005/8/layout/default"/>
    <dgm:cxn modelId="{13BDE6DD-D3FB-472A-8FF2-13FE7188BFE1}" type="presParOf" srcId="{80C14B24-026B-4D4C-B860-08CA9DC78EBF}" destId="{2EAE03BB-D063-4682-91D8-6A9300EF8DC4}" srcOrd="2" destOrd="0" presId="urn:microsoft.com/office/officeart/2005/8/layout/default"/>
    <dgm:cxn modelId="{C0E6BD24-25E1-46B2-B8E0-44EBC5594A15}" type="presParOf" srcId="{80C14B24-026B-4D4C-B860-08CA9DC78EBF}" destId="{5AD124EC-38D2-40E0-BF2F-A473290EC583}" srcOrd="3" destOrd="0" presId="urn:microsoft.com/office/officeart/2005/8/layout/default"/>
    <dgm:cxn modelId="{6749AD55-D53A-4984-A130-4003415AC8CA}" type="presParOf" srcId="{80C14B24-026B-4D4C-B860-08CA9DC78EBF}" destId="{0410C084-BAD3-4904-8D0B-20D424A3F1B6}" srcOrd="4" destOrd="0" presId="urn:microsoft.com/office/officeart/2005/8/layout/default"/>
    <dgm:cxn modelId="{4EA68E06-5114-4B9B-A69D-8E3CA8E663D0}" type="presParOf" srcId="{80C14B24-026B-4D4C-B860-08CA9DC78EBF}" destId="{7736FCEF-AE7B-434D-AA2F-97D414A3F7AC}" srcOrd="5" destOrd="0" presId="urn:microsoft.com/office/officeart/2005/8/layout/default"/>
    <dgm:cxn modelId="{4AF6FE89-C5C5-4C4B-B367-3728F9791CB7}" type="presParOf" srcId="{80C14B24-026B-4D4C-B860-08CA9DC78EBF}" destId="{D7A0051B-C2FA-47FE-99C1-C3575A0D2E31}" srcOrd="6" destOrd="0" presId="urn:microsoft.com/office/officeart/2005/8/layout/default"/>
    <dgm:cxn modelId="{D899B657-621E-42AE-AF7A-173691E98C53}" type="presParOf" srcId="{80C14B24-026B-4D4C-B860-08CA9DC78EBF}" destId="{F30EE8CA-4A4A-41EF-BE5A-F50828B14EF0}" srcOrd="7" destOrd="0" presId="urn:microsoft.com/office/officeart/2005/8/layout/default"/>
    <dgm:cxn modelId="{57E038F7-0647-41F2-A656-F330000D4A70}" type="presParOf" srcId="{80C14B24-026B-4D4C-B860-08CA9DC78EBF}" destId="{A8462458-FCCF-483E-B6AC-40E81ED4FBD2}"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C069A4A-27E2-46A6-83D1-26DA3738A46E}" type="doc">
      <dgm:prSet loTypeId="urn:microsoft.com/office/officeart/2005/8/layout/hierarchy2" loCatId="hierarchy" qsTypeId="urn:microsoft.com/office/officeart/2005/8/quickstyle/simple4" qsCatId="simple" csTypeId="urn:microsoft.com/office/officeart/2005/8/colors/colorful2" csCatId="colorful" phldr="1"/>
      <dgm:spPr/>
      <dgm:t>
        <a:bodyPr/>
        <a:lstStyle/>
        <a:p>
          <a:endParaRPr lang="en-US"/>
        </a:p>
      </dgm:t>
    </dgm:pt>
    <dgm:pt modelId="{EFBCCDA5-F4F4-4AF2-8291-2C8FFC4DC6F5}">
      <dgm:prSet/>
      <dgm:spPr/>
      <dgm:t>
        <a:bodyPr/>
        <a:lstStyle/>
        <a:p>
          <a:r>
            <a:rPr lang="en-GB" dirty="0"/>
            <a:t>Reinforce your preferences and conclude, therefore: </a:t>
          </a:r>
          <a:endParaRPr lang="en-US" dirty="0"/>
        </a:p>
      </dgm:t>
    </dgm:pt>
    <dgm:pt modelId="{58F1B8C7-64CB-4CFA-B725-E1242170BB48}" type="parTrans" cxnId="{DEB85AE7-1968-4FA1-A288-075D150F6E74}">
      <dgm:prSet/>
      <dgm:spPr/>
      <dgm:t>
        <a:bodyPr/>
        <a:lstStyle/>
        <a:p>
          <a:endParaRPr lang="en-US"/>
        </a:p>
      </dgm:t>
    </dgm:pt>
    <dgm:pt modelId="{1FD449C3-90AD-49D2-9136-C37C1623E229}" type="sibTrans" cxnId="{DEB85AE7-1968-4FA1-A288-075D150F6E74}">
      <dgm:prSet/>
      <dgm:spPr/>
      <dgm:t>
        <a:bodyPr/>
        <a:lstStyle/>
        <a:p>
          <a:endParaRPr lang="en-US"/>
        </a:p>
      </dgm:t>
    </dgm:pt>
    <dgm:pt modelId="{17A287A7-9917-4430-B5D0-53F927F170B9}">
      <dgm:prSet/>
      <dgm:spPr/>
      <dgm:t>
        <a:bodyPr/>
        <a:lstStyle/>
        <a:p>
          <a:r>
            <a:rPr lang="en-GB"/>
            <a:t>Preference #1: "I strongly PREFER to do well and get approval, </a:t>
          </a:r>
          <a:endParaRPr lang="en-US"/>
        </a:p>
      </dgm:t>
    </dgm:pt>
    <dgm:pt modelId="{8F4DD086-F547-4CFF-A3DF-0A0AF1FE71D9}" type="parTrans" cxnId="{79DE95BD-69E9-4D3E-9D5A-D86972793E81}">
      <dgm:prSet/>
      <dgm:spPr/>
      <dgm:t>
        <a:bodyPr/>
        <a:lstStyle/>
        <a:p>
          <a:endParaRPr lang="en-US"/>
        </a:p>
      </dgm:t>
    </dgm:pt>
    <dgm:pt modelId="{083F7793-11D6-4E74-B116-7A69B938857A}" type="sibTrans" cxnId="{79DE95BD-69E9-4D3E-9D5A-D86972793E81}">
      <dgm:prSet/>
      <dgm:spPr/>
      <dgm:t>
        <a:bodyPr/>
        <a:lstStyle/>
        <a:p>
          <a:endParaRPr lang="en-US"/>
        </a:p>
      </dgm:t>
    </dgm:pt>
    <dgm:pt modelId="{27DECC33-C6B8-4D91-BE93-EA393806C911}">
      <dgm:prSet/>
      <dgm:spPr/>
      <dgm:t>
        <a:bodyPr/>
        <a:lstStyle/>
        <a:p>
          <a:r>
            <a:rPr lang="en-GB"/>
            <a:t>but even if I fail, I will accept myself fully,“</a:t>
          </a:r>
          <a:endParaRPr lang="en-US"/>
        </a:p>
      </dgm:t>
    </dgm:pt>
    <dgm:pt modelId="{3A7705E6-EDC5-43D7-A932-F2006A6850DF}" type="parTrans" cxnId="{3EE4E2DD-23B0-40BF-B2D3-9796D4E47D3D}">
      <dgm:prSet/>
      <dgm:spPr/>
      <dgm:t>
        <a:bodyPr/>
        <a:lstStyle/>
        <a:p>
          <a:endParaRPr lang="en-US"/>
        </a:p>
      </dgm:t>
    </dgm:pt>
    <dgm:pt modelId="{FFE8F8EA-6319-4D02-AA74-B043AF346429}" type="sibTrans" cxnId="{3EE4E2DD-23B0-40BF-B2D3-9796D4E47D3D}">
      <dgm:prSet/>
      <dgm:spPr/>
      <dgm:t>
        <a:bodyPr/>
        <a:lstStyle/>
        <a:p>
          <a:endParaRPr lang="en-US"/>
        </a:p>
      </dgm:t>
    </dgm:pt>
    <dgm:pt modelId="{8C6FA54F-8787-48FA-AB32-64AA80DD9F65}">
      <dgm:prSet/>
      <dgm:spPr/>
      <dgm:t>
        <a:bodyPr/>
        <a:lstStyle/>
        <a:p>
          <a:r>
            <a:rPr lang="en-GB"/>
            <a:t>Preference #2: "I strongly PREFER that you treat me reasonably, kindly, and lovingly, </a:t>
          </a:r>
          <a:endParaRPr lang="en-US"/>
        </a:p>
      </dgm:t>
    </dgm:pt>
    <dgm:pt modelId="{7A950CE4-E341-4312-BF10-6B585723935F}" type="parTrans" cxnId="{8C8687EA-2E92-4AEB-AF84-EF0A758F18A0}">
      <dgm:prSet/>
      <dgm:spPr/>
      <dgm:t>
        <a:bodyPr/>
        <a:lstStyle/>
        <a:p>
          <a:endParaRPr lang="en-US"/>
        </a:p>
      </dgm:t>
    </dgm:pt>
    <dgm:pt modelId="{D78BBEC8-D37D-4468-AE0E-EA9C6375E401}" type="sibTrans" cxnId="{8C8687EA-2E92-4AEB-AF84-EF0A758F18A0}">
      <dgm:prSet/>
      <dgm:spPr/>
      <dgm:t>
        <a:bodyPr/>
        <a:lstStyle/>
        <a:p>
          <a:endParaRPr lang="en-US"/>
        </a:p>
      </dgm:t>
    </dgm:pt>
    <dgm:pt modelId="{EE14EB1C-DBE6-401F-9960-4E52CE2266FC}">
      <dgm:prSet/>
      <dgm:spPr/>
      <dgm:t>
        <a:bodyPr/>
        <a:lstStyle/>
        <a:p>
          <a:r>
            <a:rPr lang="en-GB" dirty="0"/>
            <a:t>but since I do not run the universe, and it's a part of your human nature to, I, then, cannot control you,“</a:t>
          </a:r>
          <a:endParaRPr lang="en-US" dirty="0"/>
        </a:p>
      </dgm:t>
    </dgm:pt>
    <dgm:pt modelId="{05186612-D9C2-42FF-A7D5-E44CA6545288}" type="parTrans" cxnId="{76C2E2B2-DFFD-46B0-AA54-95D31EADD3E9}">
      <dgm:prSet/>
      <dgm:spPr/>
      <dgm:t>
        <a:bodyPr/>
        <a:lstStyle/>
        <a:p>
          <a:endParaRPr lang="en-US"/>
        </a:p>
      </dgm:t>
    </dgm:pt>
    <dgm:pt modelId="{51F88705-652F-43CB-BCF5-95E1472D2EA8}" type="sibTrans" cxnId="{76C2E2B2-DFFD-46B0-AA54-95D31EADD3E9}">
      <dgm:prSet/>
      <dgm:spPr/>
      <dgm:t>
        <a:bodyPr/>
        <a:lstStyle/>
        <a:p>
          <a:endParaRPr lang="en-US"/>
        </a:p>
      </dgm:t>
    </dgm:pt>
    <dgm:pt modelId="{719D3D0F-2450-4508-909C-864622613D88}">
      <dgm:prSet/>
      <dgm:spPr/>
      <dgm:t>
        <a:bodyPr/>
        <a:lstStyle/>
        <a:p>
          <a:r>
            <a:rPr lang="en-GB" dirty="0"/>
            <a:t>Preference #3: "I strongly PREFER that life be fair, easy, and hassle-free, </a:t>
          </a:r>
          <a:endParaRPr lang="en-US" dirty="0"/>
        </a:p>
      </dgm:t>
    </dgm:pt>
    <dgm:pt modelId="{333BF188-9CF0-4696-B318-2F33D7540530}" type="parTrans" cxnId="{07B3CB90-D04F-4D37-9D9C-2B1104E7EE78}">
      <dgm:prSet/>
      <dgm:spPr/>
      <dgm:t>
        <a:bodyPr/>
        <a:lstStyle/>
        <a:p>
          <a:endParaRPr lang="en-US"/>
        </a:p>
      </dgm:t>
    </dgm:pt>
    <dgm:pt modelId="{E9E4A1C2-6469-42FA-954E-0ABB0C27EB11}" type="sibTrans" cxnId="{07B3CB90-D04F-4D37-9D9C-2B1104E7EE78}">
      <dgm:prSet/>
      <dgm:spPr/>
      <dgm:t>
        <a:bodyPr/>
        <a:lstStyle/>
        <a:p>
          <a:endParaRPr lang="en-US"/>
        </a:p>
      </dgm:t>
    </dgm:pt>
    <dgm:pt modelId="{E51FE307-527C-4D57-9052-A3214C87C765}">
      <dgm:prSet/>
      <dgm:spPr/>
      <dgm:t>
        <a:bodyPr/>
        <a:lstStyle/>
        <a:p>
          <a:r>
            <a:rPr lang="en-GB" dirty="0"/>
            <a:t>and it's very frustrating that it isn't, but I can bear frustration and still considerably enjoy life."</a:t>
          </a:r>
          <a:endParaRPr lang="en-US" dirty="0"/>
        </a:p>
      </dgm:t>
    </dgm:pt>
    <dgm:pt modelId="{D31BB104-8AFB-4ECC-9F4C-69FF7707C42A}" type="parTrans" cxnId="{70235AF3-ABFA-4559-B3C4-0BCDB3609EF5}">
      <dgm:prSet/>
      <dgm:spPr/>
      <dgm:t>
        <a:bodyPr/>
        <a:lstStyle/>
        <a:p>
          <a:endParaRPr lang="en-US"/>
        </a:p>
      </dgm:t>
    </dgm:pt>
    <dgm:pt modelId="{40E9BB93-F406-48CE-A898-5FDF34CD7007}" type="sibTrans" cxnId="{70235AF3-ABFA-4559-B3C4-0BCDB3609EF5}">
      <dgm:prSet/>
      <dgm:spPr/>
      <dgm:t>
        <a:bodyPr/>
        <a:lstStyle/>
        <a:p>
          <a:endParaRPr lang="en-US"/>
        </a:p>
      </dgm:t>
    </dgm:pt>
    <dgm:pt modelId="{41B72653-8042-4D89-A3AA-F6F9E19B96A5}" type="pres">
      <dgm:prSet presAssocID="{2C069A4A-27E2-46A6-83D1-26DA3738A46E}" presName="diagram" presStyleCnt="0">
        <dgm:presLayoutVars>
          <dgm:chPref val="1"/>
          <dgm:dir/>
          <dgm:animOne val="branch"/>
          <dgm:animLvl val="lvl"/>
          <dgm:resizeHandles val="exact"/>
        </dgm:presLayoutVars>
      </dgm:prSet>
      <dgm:spPr/>
    </dgm:pt>
    <dgm:pt modelId="{DF26E8F1-6FF3-45F7-A65D-A51D7DD42D8A}" type="pres">
      <dgm:prSet presAssocID="{EFBCCDA5-F4F4-4AF2-8291-2C8FFC4DC6F5}" presName="root1" presStyleCnt="0"/>
      <dgm:spPr/>
    </dgm:pt>
    <dgm:pt modelId="{0BF0BFF4-D18F-4A2A-B794-31E3E698094A}" type="pres">
      <dgm:prSet presAssocID="{EFBCCDA5-F4F4-4AF2-8291-2C8FFC4DC6F5}" presName="LevelOneTextNode" presStyleLbl="node0" presStyleIdx="0" presStyleCnt="4">
        <dgm:presLayoutVars>
          <dgm:chPref val="3"/>
        </dgm:presLayoutVars>
      </dgm:prSet>
      <dgm:spPr/>
    </dgm:pt>
    <dgm:pt modelId="{B534CEDC-3D40-4692-9744-BDCB35DCFB97}" type="pres">
      <dgm:prSet presAssocID="{EFBCCDA5-F4F4-4AF2-8291-2C8FFC4DC6F5}" presName="level2hierChild" presStyleCnt="0"/>
      <dgm:spPr/>
    </dgm:pt>
    <dgm:pt modelId="{5A789CAE-4470-41E1-8A75-DE341C45A432}" type="pres">
      <dgm:prSet presAssocID="{17A287A7-9917-4430-B5D0-53F927F170B9}" presName="root1" presStyleCnt="0"/>
      <dgm:spPr/>
    </dgm:pt>
    <dgm:pt modelId="{BB2CCBCB-3295-4D7A-B5B4-813A6A719BA0}" type="pres">
      <dgm:prSet presAssocID="{17A287A7-9917-4430-B5D0-53F927F170B9}" presName="LevelOneTextNode" presStyleLbl="node0" presStyleIdx="1" presStyleCnt="4">
        <dgm:presLayoutVars>
          <dgm:chPref val="3"/>
        </dgm:presLayoutVars>
      </dgm:prSet>
      <dgm:spPr/>
    </dgm:pt>
    <dgm:pt modelId="{D62E8E40-E400-4E61-BACB-D1EEC4238A7B}" type="pres">
      <dgm:prSet presAssocID="{17A287A7-9917-4430-B5D0-53F927F170B9}" presName="level2hierChild" presStyleCnt="0"/>
      <dgm:spPr/>
    </dgm:pt>
    <dgm:pt modelId="{3967AA33-A515-4929-8304-C826D70E44BF}" type="pres">
      <dgm:prSet presAssocID="{3A7705E6-EDC5-43D7-A932-F2006A6850DF}" presName="conn2-1" presStyleLbl="parChTrans1D2" presStyleIdx="0" presStyleCnt="3"/>
      <dgm:spPr/>
    </dgm:pt>
    <dgm:pt modelId="{0C9B3ADF-7FF0-44D0-83B4-CC8A4D98168B}" type="pres">
      <dgm:prSet presAssocID="{3A7705E6-EDC5-43D7-A932-F2006A6850DF}" presName="connTx" presStyleLbl="parChTrans1D2" presStyleIdx="0" presStyleCnt="3"/>
      <dgm:spPr/>
    </dgm:pt>
    <dgm:pt modelId="{3575A6F8-6C09-4132-AFCE-0916BD5EF219}" type="pres">
      <dgm:prSet presAssocID="{27DECC33-C6B8-4D91-BE93-EA393806C911}" presName="root2" presStyleCnt="0"/>
      <dgm:spPr/>
    </dgm:pt>
    <dgm:pt modelId="{0A55EAC1-B034-4B69-92DB-580E439520F4}" type="pres">
      <dgm:prSet presAssocID="{27DECC33-C6B8-4D91-BE93-EA393806C911}" presName="LevelTwoTextNode" presStyleLbl="node2" presStyleIdx="0" presStyleCnt="3">
        <dgm:presLayoutVars>
          <dgm:chPref val="3"/>
        </dgm:presLayoutVars>
      </dgm:prSet>
      <dgm:spPr/>
    </dgm:pt>
    <dgm:pt modelId="{E333FC44-FB59-4939-8E71-798C2AB56AEF}" type="pres">
      <dgm:prSet presAssocID="{27DECC33-C6B8-4D91-BE93-EA393806C911}" presName="level3hierChild" presStyleCnt="0"/>
      <dgm:spPr/>
    </dgm:pt>
    <dgm:pt modelId="{AB718125-87E6-42FF-AB03-B2850EB9DD94}" type="pres">
      <dgm:prSet presAssocID="{8C6FA54F-8787-48FA-AB32-64AA80DD9F65}" presName="root1" presStyleCnt="0"/>
      <dgm:spPr/>
    </dgm:pt>
    <dgm:pt modelId="{29082127-CC42-4BA9-8FFE-83F4364BF4EB}" type="pres">
      <dgm:prSet presAssocID="{8C6FA54F-8787-48FA-AB32-64AA80DD9F65}" presName="LevelOneTextNode" presStyleLbl="node0" presStyleIdx="2" presStyleCnt="4">
        <dgm:presLayoutVars>
          <dgm:chPref val="3"/>
        </dgm:presLayoutVars>
      </dgm:prSet>
      <dgm:spPr/>
    </dgm:pt>
    <dgm:pt modelId="{967CD554-42F6-4051-A7F2-24A78917EEA3}" type="pres">
      <dgm:prSet presAssocID="{8C6FA54F-8787-48FA-AB32-64AA80DD9F65}" presName="level2hierChild" presStyleCnt="0"/>
      <dgm:spPr/>
    </dgm:pt>
    <dgm:pt modelId="{0CC79456-AF20-49E8-B36D-EB15DF9ED5E7}" type="pres">
      <dgm:prSet presAssocID="{05186612-D9C2-42FF-A7D5-E44CA6545288}" presName="conn2-1" presStyleLbl="parChTrans1D2" presStyleIdx="1" presStyleCnt="3"/>
      <dgm:spPr/>
    </dgm:pt>
    <dgm:pt modelId="{B6E2BA63-E9AD-4A36-BA02-0EA45E50172F}" type="pres">
      <dgm:prSet presAssocID="{05186612-D9C2-42FF-A7D5-E44CA6545288}" presName="connTx" presStyleLbl="parChTrans1D2" presStyleIdx="1" presStyleCnt="3"/>
      <dgm:spPr/>
    </dgm:pt>
    <dgm:pt modelId="{7383FDA8-62D8-4139-A692-C487EC8B47FB}" type="pres">
      <dgm:prSet presAssocID="{EE14EB1C-DBE6-401F-9960-4E52CE2266FC}" presName="root2" presStyleCnt="0"/>
      <dgm:spPr/>
    </dgm:pt>
    <dgm:pt modelId="{4A418237-0AC1-42DF-88A5-236893BE5B25}" type="pres">
      <dgm:prSet presAssocID="{EE14EB1C-DBE6-401F-9960-4E52CE2266FC}" presName="LevelTwoTextNode" presStyleLbl="node2" presStyleIdx="1" presStyleCnt="3">
        <dgm:presLayoutVars>
          <dgm:chPref val="3"/>
        </dgm:presLayoutVars>
      </dgm:prSet>
      <dgm:spPr/>
    </dgm:pt>
    <dgm:pt modelId="{13CC62F1-4586-4B4D-AA76-C5AEA663E22F}" type="pres">
      <dgm:prSet presAssocID="{EE14EB1C-DBE6-401F-9960-4E52CE2266FC}" presName="level3hierChild" presStyleCnt="0"/>
      <dgm:spPr/>
    </dgm:pt>
    <dgm:pt modelId="{9D8B9E6C-70AB-4C70-B567-1203889374C1}" type="pres">
      <dgm:prSet presAssocID="{719D3D0F-2450-4508-909C-864622613D88}" presName="root1" presStyleCnt="0"/>
      <dgm:spPr/>
    </dgm:pt>
    <dgm:pt modelId="{E45289C5-C1F6-4A82-A597-8EE8FA0D4A6C}" type="pres">
      <dgm:prSet presAssocID="{719D3D0F-2450-4508-909C-864622613D88}" presName="LevelOneTextNode" presStyleLbl="node0" presStyleIdx="3" presStyleCnt="4">
        <dgm:presLayoutVars>
          <dgm:chPref val="3"/>
        </dgm:presLayoutVars>
      </dgm:prSet>
      <dgm:spPr/>
    </dgm:pt>
    <dgm:pt modelId="{90E7A4B9-350A-4418-AFC0-2B14B5FD9EDB}" type="pres">
      <dgm:prSet presAssocID="{719D3D0F-2450-4508-909C-864622613D88}" presName="level2hierChild" presStyleCnt="0"/>
      <dgm:spPr/>
    </dgm:pt>
    <dgm:pt modelId="{D45A3D94-5DC7-40D4-8E7C-B583A2AC1626}" type="pres">
      <dgm:prSet presAssocID="{D31BB104-8AFB-4ECC-9F4C-69FF7707C42A}" presName="conn2-1" presStyleLbl="parChTrans1D2" presStyleIdx="2" presStyleCnt="3"/>
      <dgm:spPr/>
    </dgm:pt>
    <dgm:pt modelId="{6486704F-6903-4489-9FB6-0A5093D34F80}" type="pres">
      <dgm:prSet presAssocID="{D31BB104-8AFB-4ECC-9F4C-69FF7707C42A}" presName="connTx" presStyleLbl="parChTrans1D2" presStyleIdx="2" presStyleCnt="3"/>
      <dgm:spPr/>
    </dgm:pt>
    <dgm:pt modelId="{E44AE136-BB7B-45D0-BA8A-6660D9C04EB2}" type="pres">
      <dgm:prSet presAssocID="{E51FE307-527C-4D57-9052-A3214C87C765}" presName="root2" presStyleCnt="0"/>
      <dgm:spPr/>
    </dgm:pt>
    <dgm:pt modelId="{D3F3C569-0BEB-4B15-94AE-DCEE8121C575}" type="pres">
      <dgm:prSet presAssocID="{E51FE307-527C-4D57-9052-A3214C87C765}" presName="LevelTwoTextNode" presStyleLbl="node2" presStyleIdx="2" presStyleCnt="3">
        <dgm:presLayoutVars>
          <dgm:chPref val="3"/>
        </dgm:presLayoutVars>
      </dgm:prSet>
      <dgm:spPr/>
    </dgm:pt>
    <dgm:pt modelId="{E895F922-7886-45D2-99B8-8C3C0FD772E9}" type="pres">
      <dgm:prSet presAssocID="{E51FE307-527C-4D57-9052-A3214C87C765}" presName="level3hierChild" presStyleCnt="0"/>
      <dgm:spPr/>
    </dgm:pt>
  </dgm:ptLst>
  <dgm:cxnLst>
    <dgm:cxn modelId="{68E8490F-77E4-4EF9-B67D-4FC4AB582588}" type="presOf" srcId="{3A7705E6-EDC5-43D7-A932-F2006A6850DF}" destId="{0C9B3ADF-7FF0-44D0-83B4-CC8A4D98168B}" srcOrd="1" destOrd="0" presId="urn:microsoft.com/office/officeart/2005/8/layout/hierarchy2"/>
    <dgm:cxn modelId="{3AFDCC3D-5970-4C10-8CD1-737BDD8753FC}" type="presOf" srcId="{3A7705E6-EDC5-43D7-A932-F2006A6850DF}" destId="{3967AA33-A515-4929-8304-C826D70E44BF}" srcOrd="0" destOrd="0" presId="urn:microsoft.com/office/officeart/2005/8/layout/hierarchy2"/>
    <dgm:cxn modelId="{A3840344-256E-4F61-B530-B9D97EFA8143}" type="presOf" srcId="{D31BB104-8AFB-4ECC-9F4C-69FF7707C42A}" destId="{6486704F-6903-4489-9FB6-0A5093D34F80}" srcOrd="1" destOrd="0" presId="urn:microsoft.com/office/officeart/2005/8/layout/hierarchy2"/>
    <dgm:cxn modelId="{07B3CB90-D04F-4D37-9D9C-2B1104E7EE78}" srcId="{2C069A4A-27E2-46A6-83D1-26DA3738A46E}" destId="{719D3D0F-2450-4508-909C-864622613D88}" srcOrd="3" destOrd="0" parTransId="{333BF188-9CF0-4696-B318-2F33D7540530}" sibTransId="{E9E4A1C2-6469-42FA-954E-0ABB0C27EB11}"/>
    <dgm:cxn modelId="{B99EB991-99E6-452F-BF78-445EBEB777A4}" type="presOf" srcId="{2C069A4A-27E2-46A6-83D1-26DA3738A46E}" destId="{41B72653-8042-4D89-A3AA-F6F9E19B96A5}" srcOrd="0" destOrd="0" presId="urn:microsoft.com/office/officeart/2005/8/layout/hierarchy2"/>
    <dgm:cxn modelId="{2507B594-C1E6-4F96-9DA0-F0FE92B3ABCC}" type="presOf" srcId="{719D3D0F-2450-4508-909C-864622613D88}" destId="{E45289C5-C1F6-4A82-A597-8EE8FA0D4A6C}" srcOrd="0" destOrd="0" presId="urn:microsoft.com/office/officeart/2005/8/layout/hierarchy2"/>
    <dgm:cxn modelId="{2592A3A0-CFEE-4944-9823-D77D30C23941}" type="presOf" srcId="{D31BB104-8AFB-4ECC-9F4C-69FF7707C42A}" destId="{D45A3D94-5DC7-40D4-8E7C-B583A2AC1626}" srcOrd="0" destOrd="0" presId="urn:microsoft.com/office/officeart/2005/8/layout/hierarchy2"/>
    <dgm:cxn modelId="{167416A3-E1D8-40CF-838F-0681DBDBC368}" type="presOf" srcId="{E51FE307-527C-4D57-9052-A3214C87C765}" destId="{D3F3C569-0BEB-4B15-94AE-DCEE8121C575}" srcOrd="0" destOrd="0" presId="urn:microsoft.com/office/officeart/2005/8/layout/hierarchy2"/>
    <dgm:cxn modelId="{C916FBA3-2425-4DA0-A698-0272D59222BE}" type="presOf" srcId="{05186612-D9C2-42FF-A7D5-E44CA6545288}" destId="{0CC79456-AF20-49E8-B36D-EB15DF9ED5E7}" srcOrd="0" destOrd="0" presId="urn:microsoft.com/office/officeart/2005/8/layout/hierarchy2"/>
    <dgm:cxn modelId="{1F092FA4-9266-4D32-9901-F4E65B1D51AD}" type="presOf" srcId="{EE14EB1C-DBE6-401F-9960-4E52CE2266FC}" destId="{4A418237-0AC1-42DF-88A5-236893BE5B25}" srcOrd="0" destOrd="0" presId="urn:microsoft.com/office/officeart/2005/8/layout/hierarchy2"/>
    <dgm:cxn modelId="{D28406B0-71F4-4913-8D99-5BBF9BD4968B}" type="presOf" srcId="{05186612-D9C2-42FF-A7D5-E44CA6545288}" destId="{B6E2BA63-E9AD-4A36-BA02-0EA45E50172F}" srcOrd="1" destOrd="0" presId="urn:microsoft.com/office/officeart/2005/8/layout/hierarchy2"/>
    <dgm:cxn modelId="{76C2E2B2-DFFD-46B0-AA54-95D31EADD3E9}" srcId="{8C6FA54F-8787-48FA-AB32-64AA80DD9F65}" destId="{EE14EB1C-DBE6-401F-9960-4E52CE2266FC}" srcOrd="0" destOrd="0" parTransId="{05186612-D9C2-42FF-A7D5-E44CA6545288}" sibTransId="{51F88705-652F-43CB-BCF5-95E1472D2EA8}"/>
    <dgm:cxn modelId="{79DE95BD-69E9-4D3E-9D5A-D86972793E81}" srcId="{2C069A4A-27E2-46A6-83D1-26DA3738A46E}" destId="{17A287A7-9917-4430-B5D0-53F927F170B9}" srcOrd="1" destOrd="0" parTransId="{8F4DD086-F547-4CFF-A3DF-0A0AF1FE71D9}" sibTransId="{083F7793-11D6-4E74-B116-7A69B938857A}"/>
    <dgm:cxn modelId="{8F431EBF-6904-4614-AA45-ABD23DD7C05C}" type="presOf" srcId="{27DECC33-C6B8-4D91-BE93-EA393806C911}" destId="{0A55EAC1-B034-4B69-92DB-580E439520F4}" srcOrd="0" destOrd="0" presId="urn:microsoft.com/office/officeart/2005/8/layout/hierarchy2"/>
    <dgm:cxn modelId="{D27473C2-9D08-4F79-8BA0-A7C4F02BD385}" type="presOf" srcId="{17A287A7-9917-4430-B5D0-53F927F170B9}" destId="{BB2CCBCB-3295-4D7A-B5B4-813A6A719BA0}" srcOrd="0" destOrd="0" presId="urn:microsoft.com/office/officeart/2005/8/layout/hierarchy2"/>
    <dgm:cxn modelId="{C1D8F1CB-EBE1-47DE-8A58-6CA1E90D7883}" type="presOf" srcId="{8C6FA54F-8787-48FA-AB32-64AA80DD9F65}" destId="{29082127-CC42-4BA9-8FFE-83F4364BF4EB}" srcOrd="0" destOrd="0" presId="urn:microsoft.com/office/officeart/2005/8/layout/hierarchy2"/>
    <dgm:cxn modelId="{3EE4E2DD-23B0-40BF-B2D3-9796D4E47D3D}" srcId="{17A287A7-9917-4430-B5D0-53F927F170B9}" destId="{27DECC33-C6B8-4D91-BE93-EA393806C911}" srcOrd="0" destOrd="0" parTransId="{3A7705E6-EDC5-43D7-A932-F2006A6850DF}" sibTransId="{FFE8F8EA-6319-4D02-AA74-B043AF346429}"/>
    <dgm:cxn modelId="{7E35F7E5-12A9-447A-BF93-9ADFBF92C0FB}" type="presOf" srcId="{EFBCCDA5-F4F4-4AF2-8291-2C8FFC4DC6F5}" destId="{0BF0BFF4-D18F-4A2A-B794-31E3E698094A}" srcOrd="0" destOrd="0" presId="urn:microsoft.com/office/officeart/2005/8/layout/hierarchy2"/>
    <dgm:cxn modelId="{DEB85AE7-1968-4FA1-A288-075D150F6E74}" srcId="{2C069A4A-27E2-46A6-83D1-26DA3738A46E}" destId="{EFBCCDA5-F4F4-4AF2-8291-2C8FFC4DC6F5}" srcOrd="0" destOrd="0" parTransId="{58F1B8C7-64CB-4CFA-B725-E1242170BB48}" sibTransId="{1FD449C3-90AD-49D2-9136-C37C1623E229}"/>
    <dgm:cxn modelId="{8C8687EA-2E92-4AEB-AF84-EF0A758F18A0}" srcId="{2C069A4A-27E2-46A6-83D1-26DA3738A46E}" destId="{8C6FA54F-8787-48FA-AB32-64AA80DD9F65}" srcOrd="2" destOrd="0" parTransId="{7A950CE4-E341-4312-BF10-6B585723935F}" sibTransId="{D78BBEC8-D37D-4468-AE0E-EA9C6375E401}"/>
    <dgm:cxn modelId="{70235AF3-ABFA-4559-B3C4-0BCDB3609EF5}" srcId="{719D3D0F-2450-4508-909C-864622613D88}" destId="{E51FE307-527C-4D57-9052-A3214C87C765}" srcOrd="0" destOrd="0" parTransId="{D31BB104-8AFB-4ECC-9F4C-69FF7707C42A}" sibTransId="{40E9BB93-F406-48CE-A898-5FDF34CD7007}"/>
    <dgm:cxn modelId="{C24F5E86-5412-4188-823B-91BE71AA418B}" type="presParOf" srcId="{41B72653-8042-4D89-A3AA-F6F9E19B96A5}" destId="{DF26E8F1-6FF3-45F7-A65D-A51D7DD42D8A}" srcOrd="0" destOrd="0" presId="urn:microsoft.com/office/officeart/2005/8/layout/hierarchy2"/>
    <dgm:cxn modelId="{73ACD52D-FAD0-445A-B4B9-A52577005DFC}" type="presParOf" srcId="{DF26E8F1-6FF3-45F7-A65D-A51D7DD42D8A}" destId="{0BF0BFF4-D18F-4A2A-B794-31E3E698094A}" srcOrd="0" destOrd="0" presId="urn:microsoft.com/office/officeart/2005/8/layout/hierarchy2"/>
    <dgm:cxn modelId="{0CA412AB-B52F-44A9-9D68-58BCF5C53AD1}" type="presParOf" srcId="{DF26E8F1-6FF3-45F7-A65D-A51D7DD42D8A}" destId="{B534CEDC-3D40-4692-9744-BDCB35DCFB97}" srcOrd="1" destOrd="0" presId="urn:microsoft.com/office/officeart/2005/8/layout/hierarchy2"/>
    <dgm:cxn modelId="{9028FDE5-6DBE-4CCF-B61E-F0D65BB568C3}" type="presParOf" srcId="{41B72653-8042-4D89-A3AA-F6F9E19B96A5}" destId="{5A789CAE-4470-41E1-8A75-DE341C45A432}" srcOrd="1" destOrd="0" presId="urn:microsoft.com/office/officeart/2005/8/layout/hierarchy2"/>
    <dgm:cxn modelId="{082F6FEB-4D84-402D-938F-7122CD04529C}" type="presParOf" srcId="{5A789CAE-4470-41E1-8A75-DE341C45A432}" destId="{BB2CCBCB-3295-4D7A-B5B4-813A6A719BA0}" srcOrd="0" destOrd="0" presId="urn:microsoft.com/office/officeart/2005/8/layout/hierarchy2"/>
    <dgm:cxn modelId="{1975D5B2-4CD9-4818-80AE-6047437E91ED}" type="presParOf" srcId="{5A789CAE-4470-41E1-8A75-DE341C45A432}" destId="{D62E8E40-E400-4E61-BACB-D1EEC4238A7B}" srcOrd="1" destOrd="0" presId="urn:microsoft.com/office/officeart/2005/8/layout/hierarchy2"/>
    <dgm:cxn modelId="{70157966-026F-4E79-902B-41FDD65E48BE}" type="presParOf" srcId="{D62E8E40-E400-4E61-BACB-D1EEC4238A7B}" destId="{3967AA33-A515-4929-8304-C826D70E44BF}" srcOrd="0" destOrd="0" presId="urn:microsoft.com/office/officeart/2005/8/layout/hierarchy2"/>
    <dgm:cxn modelId="{0BD1BC75-DAAE-4C86-860E-BC53CDFEB307}" type="presParOf" srcId="{3967AA33-A515-4929-8304-C826D70E44BF}" destId="{0C9B3ADF-7FF0-44D0-83B4-CC8A4D98168B}" srcOrd="0" destOrd="0" presId="urn:microsoft.com/office/officeart/2005/8/layout/hierarchy2"/>
    <dgm:cxn modelId="{6591BD30-A831-417A-9BDF-87CF9A64A24D}" type="presParOf" srcId="{D62E8E40-E400-4E61-BACB-D1EEC4238A7B}" destId="{3575A6F8-6C09-4132-AFCE-0916BD5EF219}" srcOrd="1" destOrd="0" presId="urn:microsoft.com/office/officeart/2005/8/layout/hierarchy2"/>
    <dgm:cxn modelId="{DA3EF8DC-BD53-4016-90A2-672DFFA5F774}" type="presParOf" srcId="{3575A6F8-6C09-4132-AFCE-0916BD5EF219}" destId="{0A55EAC1-B034-4B69-92DB-580E439520F4}" srcOrd="0" destOrd="0" presId="urn:microsoft.com/office/officeart/2005/8/layout/hierarchy2"/>
    <dgm:cxn modelId="{91AD947B-8E65-4C35-9D06-B4FF281DA56B}" type="presParOf" srcId="{3575A6F8-6C09-4132-AFCE-0916BD5EF219}" destId="{E333FC44-FB59-4939-8E71-798C2AB56AEF}" srcOrd="1" destOrd="0" presId="urn:microsoft.com/office/officeart/2005/8/layout/hierarchy2"/>
    <dgm:cxn modelId="{6448497B-9E55-4603-8CD5-6B509423874A}" type="presParOf" srcId="{41B72653-8042-4D89-A3AA-F6F9E19B96A5}" destId="{AB718125-87E6-42FF-AB03-B2850EB9DD94}" srcOrd="2" destOrd="0" presId="urn:microsoft.com/office/officeart/2005/8/layout/hierarchy2"/>
    <dgm:cxn modelId="{0F8DA7C7-C02B-455B-B964-E3DA5399E9A3}" type="presParOf" srcId="{AB718125-87E6-42FF-AB03-B2850EB9DD94}" destId="{29082127-CC42-4BA9-8FFE-83F4364BF4EB}" srcOrd="0" destOrd="0" presId="urn:microsoft.com/office/officeart/2005/8/layout/hierarchy2"/>
    <dgm:cxn modelId="{F4235540-A202-495E-BF13-712F8FAA251A}" type="presParOf" srcId="{AB718125-87E6-42FF-AB03-B2850EB9DD94}" destId="{967CD554-42F6-4051-A7F2-24A78917EEA3}" srcOrd="1" destOrd="0" presId="urn:microsoft.com/office/officeart/2005/8/layout/hierarchy2"/>
    <dgm:cxn modelId="{0C3C06BC-FD3F-42FA-94B9-50411010ECEC}" type="presParOf" srcId="{967CD554-42F6-4051-A7F2-24A78917EEA3}" destId="{0CC79456-AF20-49E8-B36D-EB15DF9ED5E7}" srcOrd="0" destOrd="0" presId="urn:microsoft.com/office/officeart/2005/8/layout/hierarchy2"/>
    <dgm:cxn modelId="{5486B995-65BF-4C44-ABC8-49E41E065046}" type="presParOf" srcId="{0CC79456-AF20-49E8-B36D-EB15DF9ED5E7}" destId="{B6E2BA63-E9AD-4A36-BA02-0EA45E50172F}" srcOrd="0" destOrd="0" presId="urn:microsoft.com/office/officeart/2005/8/layout/hierarchy2"/>
    <dgm:cxn modelId="{58AC7531-1798-48A1-818B-1CAF6232D88B}" type="presParOf" srcId="{967CD554-42F6-4051-A7F2-24A78917EEA3}" destId="{7383FDA8-62D8-4139-A692-C487EC8B47FB}" srcOrd="1" destOrd="0" presId="urn:microsoft.com/office/officeart/2005/8/layout/hierarchy2"/>
    <dgm:cxn modelId="{4CFAC622-2BAE-4131-BD42-8730B89C4810}" type="presParOf" srcId="{7383FDA8-62D8-4139-A692-C487EC8B47FB}" destId="{4A418237-0AC1-42DF-88A5-236893BE5B25}" srcOrd="0" destOrd="0" presId="urn:microsoft.com/office/officeart/2005/8/layout/hierarchy2"/>
    <dgm:cxn modelId="{1A62A616-7E8D-44C2-AC94-EC001EDEF500}" type="presParOf" srcId="{7383FDA8-62D8-4139-A692-C487EC8B47FB}" destId="{13CC62F1-4586-4B4D-AA76-C5AEA663E22F}" srcOrd="1" destOrd="0" presId="urn:microsoft.com/office/officeart/2005/8/layout/hierarchy2"/>
    <dgm:cxn modelId="{77B4AB62-7DE0-4B65-B62B-8CB609DE1584}" type="presParOf" srcId="{41B72653-8042-4D89-A3AA-F6F9E19B96A5}" destId="{9D8B9E6C-70AB-4C70-B567-1203889374C1}" srcOrd="3" destOrd="0" presId="urn:microsoft.com/office/officeart/2005/8/layout/hierarchy2"/>
    <dgm:cxn modelId="{B90873F9-09DC-41C7-8A88-B7A714076C31}" type="presParOf" srcId="{9D8B9E6C-70AB-4C70-B567-1203889374C1}" destId="{E45289C5-C1F6-4A82-A597-8EE8FA0D4A6C}" srcOrd="0" destOrd="0" presId="urn:microsoft.com/office/officeart/2005/8/layout/hierarchy2"/>
    <dgm:cxn modelId="{3299A603-A529-4AA2-A3C7-40828D15FA64}" type="presParOf" srcId="{9D8B9E6C-70AB-4C70-B567-1203889374C1}" destId="{90E7A4B9-350A-4418-AFC0-2B14B5FD9EDB}" srcOrd="1" destOrd="0" presId="urn:microsoft.com/office/officeart/2005/8/layout/hierarchy2"/>
    <dgm:cxn modelId="{E68C69D0-5026-4B4A-A5E0-0C92EB377F58}" type="presParOf" srcId="{90E7A4B9-350A-4418-AFC0-2B14B5FD9EDB}" destId="{D45A3D94-5DC7-40D4-8E7C-B583A2AC1626}" srcOrd="0" destOrd="0" presId="urn:microsoft.com/office/officeart/2005/8/layout/hierarchy2"/>
    <dgm:cxn modelId="{D9336FE8-1570-46FA-B876-5895E2DC8E37}" type="presParOf" srcId="{D45A3D94-5DC7-40D4-8E7C-B583A2AC1626}" destId="{6486704F-6903-4489-9FB6-0A5093D34F80}" srcOrd="0" destOrd="0" presId="urn:microsoft.com/office/officeart/2005/8/layout/hierarchy2"/>
    <dgm:cxn modelId="{90B161B4-44E8-4809-AC1C-EBB2B832FAAA}" type="presParOf" srcId="{90E7A4B9-350A-4418-AFC0-2B14B5FD9EDB}" destId="{E44AE136-BB7B-45D0-BA8A-6660D9C04EB2}" srcOrd="1" destOrd="0" presId="urn:microsoft.com/office/officeart/2005/8/layout/hierarchy2"/>
    <dgm:cxn modelId="{CCFD9694-BDA4-4136-9BDD-B6D48868FE1E}" type="presParOf" srcId="{E44AE136-BB7B-45D0-BA8A-6660D9C04EB2}" destId="{D3F3C569-0BEB-4B15-94AE-DCEE8121C575}" srcOrd="0" destOrd="0" presId="urn:microsoft.com/office/officeart/2005/8/layout/hierarchy2"/>
    <dgm:cxn modelId="{AD01DBDC-411E-48D6-9890-8E734DCF3B65}" type="presParOf" srcId="{E44AE136-BB7B-45D0-BA8A-6660D9C04EB2}" destId="{E895F922-7886-45D2-99B8-8C3C0FD772E9}"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11F0928-707A-4F27-9948-58D9F5F8BC64}" type="doc">
      <dgm:prSet loTypeId="urn:microsoft.com/office/officeart/2016/7/layout/VerticalDownArrowProcess" loCatId="process" qsTypeId="urn:microsoft.com/office/officeart/2005/8/quickstyle/simple1" qsCatId="simple" csTypeId="urn:microsoft.com/office/officeart/2005/8/colors/colorful5" csCatId="colorful" phldr="1"/>
      <dgm:spPr/>
      <dgm:t>
        <a:bodyPr/>
        <a:lstStyle/>
        <a:p>
          <a:endParaRPr lang="en-US"/>
        </a:p>
      </dgm:t>
    </dgm:pt>
    <dgm:pt modelId="{AE1CA415-1749-40AD-BA8F-F328ACCDDC79}">
      <dgm:prSet/>
      <dgm:spPr/>
      <dgm:t>
        <a:bodyPr/>
        <a:lstStyle/>
        <a:p>
          <a:pPr>
            <a:defRPr b="1"/>
          </a:pPr>
          <a:r>
            <a:rPr lang="en-GB"/>
            <a:t>Irrational Beliefs</a:t>
          </a:r>
          <a:endParaRPr lang="en-US"/>
        </a:p>
      </dgm:t>
    </dgm:pt>
    <dgm:pt modelId="{46950BFA-2E60-4F9E-A3CE-F7DBAE4F8444}" type="parTrans" cxnId="{3220FF91-3D14-45B3-A5BD-253DB0AB4755}">
      <dgm:prSet/>
      <dgm:spPr/>
      <dgm:t>
        <a:bodyPr/>
        <a:lstStyle/>
        <a:p>
          <a:endParaRPr lang="en-US"/>
        </a:p>
      </dgm:t>
    </dgm:pt>
    <dgm:pt modelId="{08530C87-A8EA-497C-B454-31B5D44A4483}" type="sibTrans" cxnId="{3220FF91-3D14-45B3-A5BD-253DB0AB4755}">
      <dgm:prSet/>
      <dgm:spPr/>
      <dgm:t>
        <a:bodyPr/>
        <a:lstStyle/>
        <a:p>
          <a:endParaRPr lang="en-US"/>
        </a:p>
      </dgm:t>
    </dgm:pt>
    <dgm:pt modelId="{4E9AF819-5658-412C-B361-AE27FEC11F91}">
      <dgm:prSet/>
      <dgm:spPr/>
      <dgm:t>
        <a:bodyPr/>
        <a:lstStyle/>
        <a:p>
          <a:r>
            <a:rPr lang="en-GB"/>
            <a:t>Rigid, extreme and illogical. They are inconsistent with reality</a:t>
          </a:r>
          <a:endParaRPr lang="en-US"/>
        </a:p>
      </dgm:t>
    </dgm:pt>
    <dgm:pt modelId="{9D3C7D5D-DE64-42F0-A23C-847006813A98}" type="parTrans" cxnId="{052D0040-F75A-45D2-AC43-D0604FD73B3F}">
      <dgm:prSet/>
      <dgm:spPr/>
      <dgm:t>
        <a:bodyPr/>
        <a:lstStyle/>
        <a:p>
          <a:endParaRPr lang="en-US"/>
        </a:p>
      </dgm:t>
    </dgm:pt>
    <dgm:pt modelId="{1CDD217F-570D-4A15-BF42-38EEB5E28D85}" type="sibTrans" cxnId="{052D0040-F75A-45D2-AC43-D0604FD73B3F}">
      <dgm:prSet/>
      <dgm:spPr/>
      <dgm:t>
        <a:bodyPr/>
        <a:lstStyle/>
        <a:p>
          <a:endParaRPr lang="en-US"/>
        </a:p>
      </dgm:t>
    </dgm:pt>
    <dgm:pt modelId="{6B5EEB19-B82A-4753-8526-DC724F5D765F}">
      <dgm:prSet/>
      <dgm:spPr/>
      <dgm:t>
        <a:bodyPr/>
        <a:lstStyle/>
        <a:p>
          <a:pPr>
            <a:defRPr b="1"/>
          </a:pPr>
          <a:r>
            <a:rPr lang="en-GB"/>
            <a:t>Rational Beliefs</a:t>
          </a:r>
          <a:endParaRPr lang="en-US"/>
        </a:p>
      </dgm:t>
    </dgm:pt>
    <dgm:pt modelId="{046D9C16-CEF7-4BEE-BA99-8EE86CF255CD}" type="parTrans" cxnId="{F6504628-E582-4DC7-BDA1-4F6567DC8D47}">
      <dgm:prSet/>
      <dgm:spPr/>
      <dgm:t>
        <a:bodyPr/>
        <a:lstStyle/>
        <a:p>
          <a:endParaRPr lang="en-US"/>
        </a:p>
      </dgm:t>
    </dgm:pt>
    <dgm:pt modelId="{78E2BABA-F55C-4103-8B4D-A23143E5F2D4}" type="sibTrans" cxnId="{F6504628-E582-4DC7-BDA1-4F6567DC8D47}">
      <dgm:prSet/>
      <dgm:spPr/>
      <dgm:t>
        <a:bodyPr/>
        <a:lstStyle/>
        <a:p>
          <a:endParaRPr lang="en-US"/>
        </a:p>
      </dgm:t>
    </dgm:pt>
    <dgm:pt modelId="{35053CBA-0429-428B-97FE-08C9AAEB0C83}">
      <dgm:prSet/>
      <dgm:spPr/>
      <dgm:t>
        <a:bodyPr/>
        <a:lstStyle/>
        <a:p>
          <a:r>
            <a:rPr lang="en-GB"/>
            <a:t>Flexible, logical and consistent</a:t>
          </a:r>
          <a:endParaRPr lang="en-US"/>
        </a:p>
      </dgm:t>
    </dgm:pt>
    <dgm:pt modelId="{78371764-242E-426C-AE3C-596C6364C449}" type="parTrans" cxnId="{CE693C59-AC47-49CD-B31C-85EB291EC597}">
      <dgm:prSet/>
      <dgm:spPr/>
      <dgm:t>
        <a:bodyPr/>
        <a:lstStyle/>
        <a:p>
          <a:endParaRPr lang="en-US"/>
        </a:p>
      </dgm:t>
    </dgm:pt>
    <dgm:pt modelId="{078E63C5-484A-4FEA-9179-C28207E09552}" type="sibTrans" cxnId="{CE693C59-AC47-49CD-B31C-85EB291EC597}">
      <dgm:prSet/>
      <dgm:spPr/>
      <dgm:t>
        <a:bodyPr/>
        <a:lstStyle/>
        <a:p>
          <a:endParaRPr lang="en-US"/>
        </a:p>
      </dgm:t>
    </dgm:pt>
    <dgm:pt modelId="{EF600D8A-9CA0-4AA8-819A-772B9C429F41}" type="pres">
      <dgm:prSet presAssocID="{211F0928-707A-4F27-9948-58D9F5F8BC64}" presName="Name0" presStyleCnt="0">
        <dgm:presLayoutVars>
          <dgm:dir/>
          <dgm:animLvl val="lvl"/>
          <dgm:resizeHandles val="exact"/>
        </dgm:presLayoutVars>
      </dgm:prSet>
      <dgm:spPr/>
    </dgm:pt>
    <dgm:pt modelId="{54E7539C-751A-427D-A102-0D01F37EAFB2}" type="pres">
      <dgm:prSet presAssocID="{6B5EEB19-B82A-4753-8526-DC724F5D765F}" presName="boxAndChildren" presStyleCnt="0"/>
      <dgm:spPr/>
    </dgm:pt>
    <dgm:pt modelId="{EA245C19-7EF9-401B-BB43-048DC83EDA4B}" type="pres">
      <dgm:prSet presAssocID="{6B5EEB19-B82A-4753-8526-DC724F5D765F}" presName="parentTextBox" presStyleLbl="alignNode1" presStyleIdx="0" presStyleCnt="2"/>
      <dgm:spPr/>
    </dgm:pt>
    <dgm:pt modelId="{6FA993CD-51B8-43BE-B36C-9158724C0D17}" type="pres">
      <dgm:prSet presAssocID="{6B5EEB19-B82A-4753-8526-DC724F5D765F}" presName="descendantBox" presStyleLbl="bgAccFollowNode1" presStyleIdx="0" presStyleCnt="2"/>
      <dgm:spPr/>
    </dgm:pt>
    <dgm:pt modelId="{6EA36A2F-6581-490D-8D5D-8861C2674632}" type="pres">
      <dgm:prSet presAssocID="{08530C87-A8EA-497C-B454-31B5D44A4483}" presName="sp" presStyleCnt="0"/>
      <dgm:spPr/>
    </dgm:pt>
    <dgm:pt modelId="{6CF4EBD6-E075-46DD-B91C-7ED99AA9B4ED}" type="pres">
      <dgm:prSet presAssocID="{AE1CA415-1749-40AD-BA8F-F328ACCDDC79}" presName="arrowAndChildren" presStyleCnt="0"/>
      <dgm:spPr/>
    </dgm:pt>
    <dgm:pt modelId="{1BE1A5AE-35C7-412B-94F9-47700BDD4C30}" type="pres">
      <dgm:prSet presAssocID="{AE1CA415-1749-40AD-BA8F-F328ACCDDC79}" presName="parentTextArrow" presStyleLbl="node1" presStyleIdx="0" presStyleCnt="0"/>
      <dgm:spPr/>
    </dgm:pt>
    <dgm:pt modelId="{22536010-2FD7-4153-B44D-EB651949B349}" type="pres">
      <dgm:prSet presAssocID="{AE1CA415-1749-40AD-BA8F-F328ACCDDC79}" presName="arrow" presStyleLbl="alignNode1" presStyleIdx="1" presStyleCnt="2"/>
      <dgm:spPr/>
    </dgm:pt>
    <dgm:pt modelId="{B4FF89E7-F39A-44F3-B09B-554961D5929B}" type="pres">
      <dgm:prSet presAssocID="{AE1CA415-1749-40AD-BA8F-F328ACCDDC79}" presName="descendantArrow" presStyleLbl="bgAccFollowNode1" presStyleIdx="1" presStyleCnt="2"/>
      <dgm:spPr/>
    </dgm:pt>
  </dgm:ptLst>
  <dgm:cxnLst>
    <dgm:cxn modelId="{0CD80C25-5A0B-4E6E-B965-66C17244A9C2}" type="presOf" srcId="{AE1CA415-1749-40AD-BA8F-F328ACCDDC79}" destId="{22536010-2FD7-4153-B44D-EB651949B349}" srcOrd="1" destOrd="0" presId="urn:microsoft.com/office/officeart/2016/7/layout/VerticalDownArrowProcess"/>
    <dgm:cxn modelId="{F6504628-E582-4DC7-BDA1-4F6567DC8D47}" srcId="{211F0928-707A-4F27-9948-58D9F5F8BC64}" destId="{6B5EEB19-B82A-4753-8526-DC724F5D765F}" srcOrd="1" destOrd="0" parTransId="{046D9C16-CEF7-4BEE-BA99-8EE86CF255CD}" sibTransId="{78E2BABA-F55C-4103-8B4D-A23143E5F2D4}"/>
    <dgm:cxn modelId="{45F08831-0B6C-43BF-9BEF-6C27CA2EF486}" type="presOf" srcId="{AE1CA415-1749-40AD-BA8F-F328ACCDDC79}" destId="{1BE1A5AE-35C7-412B-94F9-47700BDD4C30}" srcOrd="0" destOrd="0" presId="urn:microsoft.com/office/officeart/2016/7/layout/VerticalDownArrowProcess"/>
    <dgm:cxn modelId="{052D0040-F75A-45D2-AC43-D0604FD73B3F}" srcId="{AE1CA415-1749-40AD-BA8F-F328ACCDDC79}" destId="{4E9AF819-5658-412C-B361-AE27FEC11F91}" srcOrd="0" destOrd="0" parTransId="{9D3C7D5D-DE64-42F0-A23C-847006813A98}" sibTransId="{1CDD217F-570D-4A15-BF42-38EEB5E28D85}"/>
    <dgm:cxn modelId="{CE6CC54C-C485-4A46-9F39-8B2178E12230}" type="presOf" srcId="{35053CBA-0429-428B-97FE-08C9AAEB0C83}" destId="{6FA993CD-51B8-43BE-B36C-9158724C0D17}" srcOrd="0" destOrd="0" presId="urn:microsoft.com/office/officeart/2016/7/layout/VerticalDownArrowProcess"/>
    <dgm:cxn modelId="{FFCE9850-D2C8-4475-83EE-5CB2AAEEEA90}" type="presOf" srcId="{6B5EEB19-B82A-4753-8526-DC724F5D765F}" destId="{EA245C19-7EF9-401B-BB43-048DC83EDA4B}" srcOrd="0" destOrd="0" presId="urn:microsoft.com/office/officeart/2016/7/layout/VerticalDownArrowProcess"/>
    <dgm:cxn modelId="{CE693C59-AC47-49CD-B31C-85EB291EC597}" srcId="{6B5EEB19-B82A-4753-8526-DC724F5D765F}" destId="{35053CBA-0429-428B-97FE-08C9AAEB0C83}" srcOrd="0" destOrd="0" parTransId="{78371764-242E-426C-AE3C-596C6364C449}" sibTransId="{078E63C5-484A-4FEA-9179-C28207E09552}"/>
    <dgm:cxn modelId="{77FACE7F-8641-45FC-A3F3-2014806BAC18}" type="presOf" srcId="{211F0928-707A-4F27-9948-58D9F5F8BC64}" destId="{EF600D8A-9CA0-4AA8-819A-772B9C429F41}" srcOrd="0" destOrd="0" presId="urn:microsoft.com/office/officeart/2016/7/layout/VerticalDownArrowProcess"/>
    <dgm:cxn modelId="{ABE2EF81-10AD-41AD-A4C8-6B1981DC27A9}" type="presOf" srcId="{4E9AF819-5658-412C-B361-AE27FEC11F91}" destId="{B4FF89E7-F39A-44F3-B09B-554961D5929B}" srcOrd="0" destOrd="0" presId="urn:microsoft.com/office/officeart/2016/7/layout/VerticalDownArrowProcess"/>
    <dgm:cxn modelId="{3220FF91-3D14-45B3-A5BD-253DB0AB4755}" srcId="{211F0928-707A-4F27-9948-58D9F5F8BC64}" destId="{AE1CA415-1749-40AD-BA8F-F328ACCDDC79}" srcOrd="0" destOrd="0" parTransId="{46950BFA-2E60-4F9E-A3CE-F7DBAE4F8444}" sibTransId="{08530C87-A8EA-497C-B454-31B5D44A4483}"/>
    <dgm:cxn modelId="{41DE9965-FE81-451D-A319-ABBE91E8FD55}" type="presParOf" srcId="{EF600D8A-9CA0-4AA8-819A-772B9C429F41}" destId="{54E7539C-751A-427D-A102-0D01F37EAFB2}" srcOrd="0" destOrd="0" presId="urn:microsoft.com/office/officeart/2016/7/layout/VerticalDownArrowProcess"/>
    <dgm:cxn modelId="{F4BCB983-14D7-40AF-9928-C34DE48CDD65}" type="presParOf" srcId="{54E7539C-751A-427D-A102-0D01F37EAFB2}" destId="{EA245C19-7EF9-401B-BB43-048DC83EDA4B}" srcOrd="0" destOrd="0" presId="urn:microsoft.com/office/officeart/2016/7/layout/VerticalDownArrowProcess"/>
    <dgm:cxn modelId="{EADD0BB4-B2A3-4D37-BC2D-BD3BA292BC30}" type="presParOf" srcId="{54E7539C-751A-427D-A102-0D01F37EAFB2}" destId="{6FA993CD-51B8-43BE-B36C-9158724C0D17}" srcOrd="1" destOrd="0" presId="urn:microsoft.com/office/officeart/2016/7/layout/VerticalDownArrowProcess"/>
    <dgm:cxn modelId="{6B5CC14F-27B3-4466-9121-EB4A58C25EB1}" type="presParOf" srcId="{EF600D8A-9CA0-4AA8-819A-772B9C429F41}" destId="{6EA36A2F-6581-490D-8D5D-8861C2674632}" srcOrd="1" destOrd="0" presId="urn:microsoft.com/office/officeart/2016/7/layout/VerticalDownArrowProcess"/>
    <dgm:cxn modelId="{C22C118D-8938-4850-8D44-3E51ABF61AD8}" type="presParOf" srcId="{EF600D8A-9CA0-4AA8-819A-772B9C429F41}" destId="{6CF4EBD6-E075-46DD-B91C-7ED99AA9B4ED}" srcOrd="2" destOrd="0" presId="urn:microsoft.com/office/officeart/2016/7/layout/VerticalDownArrowProcess"/>
    <dgm:cxn modelId="{2A274A92-0AE6-4083-892B-2F6C0EB7B91C}" type="presParOf" srcId="{6CF4EBD6-E075-46DD-B91C-7ED99AA9B4ED}" destId="{1BE1A5AE-35C7-412B-94F9-47700BDD4C30}" srcOrd="0" destOrd="0" presId="urn:microsoft.com/office/officeart/2016/7/layout/VerticalDownArrowProcess"/>
    <dgm:cxn modelId="{945DB7DE-79AB-4A80-901D-FEB4FB598DB4}" type="presParOf" srcId="{6CF4EBD6-E075-46DD-B91C-7ED99AA9B4ED}" destId="{22536010-2FD7-4153-B44D-EB651949B349}" srcOrd="1" destOrd="0" presId="urn:microsoft.com/office/officeart/2016/7/layout/VerticalDownArrowProcess"/>
    <dgm:cxn modelId="{49649AA4-919C-41C8-92B1-28CBA65AE073}" type="presParOf" srcId="{6CF4EBD6-E075-46DD-B91C-7ED99AA9B4ED}" destId="{B4FF89E7-F39A-44F3-B09B-554961D5929B}"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E9FA88B-850D-411E-86ED-91FA577ED86F}"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5F145A0C-CC40-4BC4-B735-C59F79894D70}">
      <dgm:prSet/>
      <dgm:spPr/>
      <dgm:t>
        <a:bodyPr/>
        <a:lstStyle/>
        <a:p>
          <a:r>
            <a:rPr lang="en-GB"/>
            <a:t>It is a form of therapy that addresses problems in a direct and targeted way.</a:t>
          </a:r>
          <a:endParaRPr lang="en-US"/>
        </a:p>
      </dgm:t>
    </dgm:pt>
    <dgm:pt modelId="{EEEDB888-2CA4-416B-8924-2289B9E71736}" type="parTrans" cxnId="{22B942A7-3BC5-4FE9-80CA-4F63D07907EF}">
      <dgm:prSet/>
      <dgm:spPr/>
      <dgm:t>
        <a:bodyPr/>
        <a:lstStyle/>
        <a:p>
          <a:endParaRPr lang="en-US"/>
        </a:p>
      </dgm:t>
    </dgm:pt>
    <dgm:pt modelId="{68B6ECF0-161C-4B20-9D99-27324ADC94DD}" type="sibTrans" cxnId="{22B942A7-3BC5-4FE9-80CA-4F63D07907EF}">
      <dgm:prSet/>
      <dgm:spPr/>
      <dgm:t>
        <a:bodyPr/>
        <a:lstStyle/>
        <a:p>
          <a:endParaRPr lang="en-US"/>
        </a:p>
      </dgm:t>
    </dgm:pt>
    <dgm:pt modelId="{8EC3A11B-06B8-4583-8D9F-C7A4D6E8C10A}">
      <dgm:prSet/>
      <dgm:spPr/>
      <dgm:t>
        <a:bodyPr/>
        <a:lstStyle/>
        <a:p>
          <a:r>
            <a:rPr lang="en-GB"/>
            <a:t>It focuses on a shared model of understanding, using a psycho-educational approach, open sharing of the formulation and teaching of self-evaluation and management skills.</a:t>
          </a:r>
          <a:endParaRPr lang="en-US"/>
        </a:p>
      </dgm:t>
    </dgm:pt>
    <dgm:pt modelId="{2C4C8FBF-BAB1-4410-B079-A26BF36D913D}" type="parTrans" cxnId="{144620A9-A507-4B50-B21F-CFE7ED0D46C4}">
      <dgm:prSet/>
      <dgm:spPr/>
      <dgm:t>
        <a:bodyPr/>
        <a:lstStyle/>
        <a:p>
          <a:endParaRPr lang="en-US"/>
        </a:p>
      </dgm:t>
    </dgm:pt>
    <dgm:pt modelId="{6BF4C194-5FBC-4CBE-9CB1-F82EA5DB9037}" type="sibTrans" cxnId="{144620A9-A507-4B50-B21F-CFE7ED0D46C4}">
      <dgm:prSet/>
      <dgm:spPr/>
      <dgm:t>
        <a:bodyPr/>
        <a:lstStyle/>
        <a:p>
          <a:endParaRPr lang="en-US"/>
        </a:p>
      </dgm:t>
    </dgm:pt>
    <dgm:pt modelId="{6C5841D6-A277-4DAF-87A4-6252C981F43C}">
      <dgm:prSet/>
      <dgm:spPr/>
      <dgm:t>
        <a:bodyPr/>
        <a:lstStyle/>
        <a:p>
          <a:r>
            <a:rPr lang="en-GB"/>
            <a:t>Its potency as a model is shown by its increasing use and accumulating recommendation by a range of evidence-based guidelines (NICE, NHS) </a:t>
          </a:r>
          <a:endParaRPr lang="en-US"/>
        </a:p>
      </dgm:t>
    </dgm:pt>
    <dgm:pt modelId="{52CF9CCE-E902-4776-BD10-A2B43679A701}" type="parTrans" cxnId="{110116FF-E6FD-46F8-88E2-881E270C7BD0}">
      <dgm:prSet/>
      <dgm:spPr/>
      <dgm:t>
        <a:bodyPr/>
        <a:lstStyle/>
        <a:p>
          <a:endParaRPr lang="en-US"/>
        </a:p>
      </dgm:t>
    </dgm:pt>
    <dgm:pt modelId="{E788EEF4-9668-46B0-8D6E-BEA61B982AAE}" type="sibTrans" cxnId="{110116FF-E6FD-46F8-88E2-881E270C7BD0}">
      <dgm:prSet/>
      <dgm:spPr/>
      <dgm:t>
        <a:bodyPr/>
        <a:lstStyle/>
        <a:p>
          <a:endParaRPr lang="en-US"/>
        </a:p>
      </dgm:t>
    </dgm:pt>
    <dgm:pt modelId="{8BA0A693-ECC0-4ECE-9C24-7C9DBF6DAD62}" type="pres">
      <dgm:prSet presAssocID="{8E9FA88B-850D-411E-86ED-91FA577ED86F}" presName="outerComposite" presStyleCnt="0">
        <dgm:presLayoutVars>
          <dgm:chMax val="5"/>
          <dgm:dir/>
          <dgm:resizeHandles val="exact"/>
        </dgm:presLayoutVars>
      </dgm:prSet>
      <dgm:spPr/>
    </dgm:pt>
    <dgm:pt modelId="{C2903646-20F6-4C84-9009-8AC3BB629503}" type="pres">
      <dgm:prSet presAssocID="{8E9FA88B-850D-411E-86ED-91FA577ED86F}" presName="dummyMaxCanvas" presStyleCnt="0">
        <dgm:presLayoutVars/>
      </dgm:prSet>
      <dgm:spPr/>
    </dgm:pt>
    <dgm:pt modelId="{701AAD83-9C13-4FEA-A575-A9B598610B94}" type="pres">
      <dgm:prSet presAssocID="{8E9FA88B-850D-411E-86ED-91FA577ED86F}" presName="ThreeNodes_1" presStyleLbl="node1" presStyleIdx="0" presStyleCnt="3">
        <dgm:presLayoutVars>
          <dgm:bulletEnabled val="1"/>
        </dgm:presLayoutVars>
      </dgm:prSet>
      <dgm:spPr/>
    </dgm:pt>
    <dgm:pt modelId="{C1CC7D07-B2A5-4F2B-B487-4E95C50BBBB9}" type="pres">
      <dgm:prSet presAssocID="{8E9FA88B-850D-411E-86ED-91FA577ED86F}" presName="ThreeNodes_2" presStyleLbl="node1" presStyleIdx="1" presStyleCnt="3">
        <dgm:presLayoutVars>
          <dgm:bulletEnabled val="1"/>
        </dgm:presLayoutVars>
      </dgm:prSet>
      <dgm:spPr/>
    </dgm:pt>
    <dgm:pt modelId="{3B679CD6-DD65-4885-AF2E-B090126A0AA5}" type="pres">
      <dgm:prSet presAssocID="{8E9FA88B-850D-411E-86ED-91FA577ED86F}" presName="ThreeNodes_3" presStyleLbl="node1" presStyleIdx="2" presStyleCnt="3">
        <dgm:presLayoutVars>
          <dgm:bulletEnabled val="1"/>
        </dgm:presLayoutVars>
      </dgm:prSet>
      <dgm:spPr/>
    </dgm:pt>
    <dgm:pt modelId="{619D1FCD-694C-497D-8FA2-29EBDC6084ED}" type="pres">
      <dgm:prSet presAssocID="{8E9FA88B-850D-411E-86ED-91FA577ED86F}" presName="ThreeConn_1-2" presStyleLbl="fgAccFollowNode1" presStyleIdx="0" presStyleCnt="2">
        <dgm:presLayoutVars>
          <dgm:bulletEnabled val="1"/>
        </dgm:presLayoutVars>
      </dgm:prSet>
      <dgm:spPr/>
    </dgm:pt>
    <dgm:pt modelId="{F6776A5D-D3A3-44CE-85AD-77278405ECF8}" type="pres">
      <dgm:prSet presAssocID="{8E9FA88B-850D-411E-86ED-91FA577ED86F}" presName="ThreeConn_2-3" presStyleLbl="fgAccFollowNode1" presStyleIdx="1" presStyleCnt="2">
        <dgm:presLayoutVars>
          <dgm:bulletEnabled val="1"/>
        </dgm:presLayoutVars>
      </dgm:prSet>
      <dgm:spPr/>
    </dgm:pt>
    <dgm:pt modelId="{1B41C2B9-5975-412B-A5A6-E2889EAE22B4}" type="pres">
      <dgm:prSet presAssocID="{8E9FA88B-850D-411E-86ED-91FA577ED86F}" presName="ThreeNodes_1_text" presStyleLbl="node1" presStyleIdx="2" presStyleCnt="3">
        <dgm:presLayoutVars>
          <dgm:bulletEnabled val="1"/>
        </dgm:presLayoutVars>
      </dgm:prSet>
      <dgm:spPr/>
    </dgm:pt>
    <dgm:pt modelId="{E2B96CF3-5F31-492F-9D4A-F22E1B2DC99F}" type="pres">
      <dgm:prSet presAssocID="{8E9FA88B-850D-411E-86ED-91FA577ED86F}" presName="ThreeNodes_2_text" presStyleLbl="node1" presStyleIdx="2" presStyleCnt="3">
        <dgm:presLayoutVars>
          <dgm:bulletEnabled val="1"/>
        </dgm:presLayoutVars>
      </dgm:prSet>
      <dgm:spPr/>
    </dgm:pt>
    <dgm:pt modelId="{74B3BF38-7EAB-4FD7-842B-940C157DFC6B}" type="pres">
      <dgm:prSet presAssocID="{8E9FA88B-850D-411E-86ED-91FA577ED86F}" presName="ThreeNodes_3_text" presStyleLbl="node1" presStyleIdx="2" presStyleCnt="3">
        <dgm:presLayoutVars>
          <dgm:bulletEnabled val="1"/>
        </dgm:presLayoutVars>
      </dgm:prSet>
      <dgm:spPr/>
    </dgm:pt>
  </dgm:ptLst>
  <dgm:cxnLst>
    <dgm:cxn modelId="{84816E02-C74C-4CC1-81B4-26AC27E99BAC}" type="presOf" srcId="{6BF4C194-5FBC-4CBE-9CB1-F82EA5DB9037}" destId="{F6776A5D-D3A3-44CE-85AD-77278405ECF8}" srcOrd="0" destOrd="0" presId="urn:microsoft.com/office/officeart/2005/8/layout/vProcess5"/>
    <dgm:cxn modelId="{C81DC019-35C0-4622-B6EF-1AF844B620F8}" type="presOf" srcId="{8E9FA88B-850D-411E-86ED-91FA577ED86F}" destId="{8BA0A693-ECC0-4ECE-9C24-7C9DBF6DAD62}" srcOrd="0" destOrd="0" presId="urn:microsoft.com/office/officeart/2005/8/layout/vProcess5"/>
    <dgm:cxn modelId="{E62DDF1A-0E6B-4053-8BF1-1BB20B8E9247}" type="presOf" srcId="{6C5841D6-A277-4DAF-87A4-6252C981F43C}" destId="{74B3BF38-7EAB-4FD7-842B-940C157DFC6B}" srcOrd="1" destOrd="0" presId="urn:microsoft.com/office/officeart/2005/8/layout/vProcess5"/>
    <dgm:cxn modelId="{447F4668-A2C7-4441-A24C-8E9AB38BB392}" type="presOf" srcId="{5F145A0C-CC40-4BC4-B735-C59F79894D70}" destId="{1B41C2B9-5975-412B-A5A6-E2889EAE22B4}" srcOrd="1" destOrd="0" presId="urn:microsoft.com/office/officeart/2005/8/layout/vProcess5"/>
    <dgm:cxn modelId="{30DE7C81-AD52-41C8-80F4-9790D77FA54A}" type="presOf" srcId="{6C5841D6-A277-4DAF-87A4-6252C981F43C}" destId="{3B679CD6-DD65-4885-AF2E-B090126A0AA5}" srcOrd="0" destOrd="0" presId="urn:microsoft.com/office/officeart/2005/8/layout/vProcess5"/>
    <dgm:cxn modelId="{22B942A7-3BC5-4FE9-80CA-4F63D07907EF}" srcId="{8E9FA88B-850D-411E-86ED-91FA577ED86F}" destId="{5F145A0C-CC40-4BC4-B735-C59F79894D70}" srcOrd="0" destOrd="0" parTransId="{EEEDB888-2CA4-416B-8924-2289B9E71736}" sibTransId="{68B6ECF0-161C-4B20-9D99-27324ADC94DD}"/>
    <dgm:cxn modelId="{144620A9-A507-4B50-B21F-CFE7ED0D46C4}" srcId="{8E9FA88B-850D-411E-86ED-91FA577ED86F}" destId="{8EC3A11B-06B8-4583-8D9F-C7A4D6E8C10A}" srcOrd="1" destOrd="0" parTransId="{2C4C8FBF-BAB1-4410-B079-A26BF36D913D}" sibTransId="{6BF4C194-5FBC-4CBE-9CB1-F82EA5DB9037}"/>
    <dgm:cxn modelId="{888272AA-6698-402A-8E17-227A3C6321C5}" type="presOf" srcId="{5F145A0C-CC40-4BC4-B735-C59F79894D70}" destId="{701AAD83-9C13-4FEA-A575-A9B598610B94}" srcOrd="0" destOrd="0" presId="urn:microsoft.com/office/officeart/2005/8/layout/vProcess5"/>
    <dgm:cxn modelId="{2CAA9FCC-C665-4EC0-A9B5-A46B7E624BB2}" type="presOf" srcId="{8EC3A11B-06B8-4583-8D9F-C7A4D6E8C10A}" destId="{E2B96CF3-5F31-492F-9D4A-F22E1B2DC99F}" srcOrd="1" destOrd="0" presId="urn:microsoft.com/office/officeart/2005/8/layout/vProcess5"/>
    <dgm:cxn modelId="{F56319D4-03D9-4860-9A7A-5F7B0850BD42}" type="presOf" srcId="{8EC3A11B-06B8-4583-8D9F-C7A4D6E8C10A}" destId="{C1CC7D07-B2A5-4F2B-B487-4E95C50BBBB9}" srcOrd="0" destOrd="0" presId="urn:microsoft.com/office/officeart/2005/8/layout/vProcess5"/>
    <dgm:cxn modelId="{7692B0F9-BAE4-4F6D-A6ED-9DE77FABA84A}" type="presOf" srcId="{68B6ECF0-161C-4B20-9D99-27324ADC94DD}" destId="{619D1FCD-694C-497D-8FA2-29EBDC6084ED}" srcOrd="0" destOrd="0" presId="urn:microsoft.com/office/officeart/2005/8/layout/vProcess5"/>
    <dgm:cxn modelId="{110116FF-E6FD-46F8-88E2-881E270C7BD0}" srcId="{8E9FA88B-850D-411E-86ED-91FA577ED86F}" destId="{6C5841D6-A277-4DAF-87A4-6252C981F43C}" srcOrd="2" destOrd="0" parTransId="{52CF9CCE-E902-4776-BD10-A2B43679A701}" sibTransId="{E788EEF4-9668-46B0-8D6E-BEA61B982AAE}"/>
    <dgm:cxn modelId="{19B9DBD4-A0FE-4D6C-8107-D83FF30E7FDF}" type="presParOf" srcId="{8BA0A693-ECC0-4ECE-9C24-7C9DBF6DAD62}" destId="{C2903646-20F6-4C84-9009-8AC3BB629503}" srcOrd="0" destOrd="0" presId="urn:microsoft.com/office/officeart/2005/8/layout/vProcess5"/>
    <dgm:cxn modelId="{95C96916-A02B-46CC-8464-5D09CDF4796D}" type="presParOf" srcId="{8BA0A693-ECC0-4ECE-9C24-7C9DBF6DAD62}" destId="{701AAD83-9C13-4FEA-A575-A9B598610B94}" srcOrd="1" destOrd="0" presId="urn:microsoft.com/office/officeart/2005/8/layout/vProcess5"/>
    <dgm:cxn modelId="{D6A6AE47-7C6E-41CB-8194-092788DD8A85}" type="presParOf" srcId="{8BA0A693-ECC0-4ECE-9C24-7C9DBF6DAD62}" destId="{C1CC7D07-B2A5-4F2B-B487-4E95C50BBBB9}" srcOrd="2" destOrd="0" presId="urn:microsoft.com/office/officeart/2005/8/layout/vProcess5"/>
    <dgm:cxn modelId="{FC24434C-F7C6-490A-B416-7DC444E02D39}" type="presParOf" srcId="{8BA0A693-ECC0-4ECE-9C24-7C9DBF6DAD62}" destId="{3B679CD6-DD65-4885-AF2E-B090126A0AA5}" srcOrd="3" destOrd="0" presId="urn:microsoft.com/office/officeart/2005/8/layout/vProcess5"/>
    <dgm:cxn modelId="{CE10F543-0473-4358-AC01-FFD090B1B718}" type="presParOf" srcId="{8BA0A693-ECC0-4ECE-9C24-7C9DBF6DAD62}" destId="{619D1FCD-694C-497D-8FA2-29EBDC6084ED}" srcOrd="4" destOrd="0" presId="urn:microsoft.com/office/officeart/2005/8/layout/vProcess5"/>
    <dgm:cxn modelId="{B74044B6-22EC-48F4-9D8B-3CB77F8B4B39}" type="presParOf" srcId="{8BA0A693-ECC0-4ECE-9C24-7C9DBF6DAD62}" destId="{F6776A5D-D3A3-44CE-85AD-77278405ECF8}" srcOrd="5" destOrd="0" presId="urn:microsoft.com/office/officeart/2005/8/layout/vProcess5"/>
    <dgm:cxn modelId="{6563F753-ABE2-48EF-AB46-8ACBEE2B6A4B}" type="presParOf" srcId="{8BA0A693-ECC0-4ECE-9C24-7C9DBF6DAD62}" destId="{1B41C2B9-5975-412B-A5A6-E2889EAE22B4}" srcOrd="6" destOrd="0" presId="urn:microsoft.com/office/officeart/2005/8/layout/vProcess5"/>
    <dgm:cxn modelId="{50A324C9-9BEE-44D1-ABF3-77BCEC7602D3}" type="presParOf" srcId="{8BA0A693-ECC0-4ECE-9C24-7C9DBF6DAD62}" destId="{E2B96CF3-5F31-492F-9D4A-F22E1B2DC99F}" srcOrd="7" destOrd="0" presId="urn:microsoft.com/office/officeart/2005/8/layout/vProcess5"/>
    <dgm:cxn modelId="{D98F55AB-AD7F-4559-9C32-8C8BCDA7CA6C}" type="presParOf" srcId="{8BA0A693-ECC0-4ECE-9C24-7C9DBF6DAD62}" destId="{74B3BF38-7EAB-4FD7-842B-940C157DFC6B}"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438B9AC-B21B-4BBF-851D-9C4A48656997}"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B5F96E44-CAF7-4261-B9C5-456E11911E9E}">
      <dgm:prSet/>
      <dgm:spPr/>
      <dgm:t>
        <a:bodyPr/>
        <a:lstStyle/>
        <a:p>
          <a:r>
            <a:rPr lang="en-US" b="1"/>
            <a:t>Mindfulness Based Stress Reduction (MBSR) </a:t>
          </a:r>
          <a:endParaRPr lang="en-US"/>
        </a:p>
      </dgm:t>
    </dgm:pt>
    <dgm:pt modelId="{6A8D6653-96E0-4706-A05C-4197C8CAE214}" type="parTrans" cxnId="{BD9B3754-40D8-4BAB-A20A-93F52AFF4B20}">
      <dgm:prSet/>
      <dgm:spPr/>
      <dgm:t>
        <a:bodyPr/>
        <a:lstStyle/>
        <a:p>
          <a:endParaRPr lang="en-US"/>
        </a:p>
      </dgm:t>
    </dgm:pt>
    <dgm:pt modelId="{68E419C5-DB14-459E-8F12-9C7C56C33DF3}" type="sibTrans" cxnId="{BD9B3754-40D8-4BAB-A20A-93F52AFF4B20}">
      <dgm:prSet/>
      <dgm:spPr/>
      <dgm:t>
        <a:bodyPr/>
        <a:lstStyle/>
        <a:p>
          <a:endParaRPr lang="en-US"/>
        </a:p>
      </dgm:t>
    </dgm:pt>
    <dgm:pt modelId="{32F43A3F-C877-4E4D-B5F4-4C621AC8F537}">
      <dgm:prSet/>
      <dgm:spPr/>
      <dgm:t>
        <a:bodyPr/>
        <a:lstStyle/>
        <a:p>
          <a:r>
            <a:rPr lang="en-US" b="1"/>
            <a:t>Mindfulness Based Cognitive Therapy (MBCT)</a:t>
          </a:r>
          <a:endParaRPr lang="en-US"/>
        </a:p>
      </dgm:t>
    </dgm:pt>
    <dgm:pt modelId="{7ACA9A09-0A46-461B-A4FF-0D443BCDA6E5}" type="parTrans" cxnId="{33558331-D510-4154-A412-4B752CE7584E}">
      <dgm:prSet/>
      <dgm:spPr/>
      <dgm:t>
        <a:bodyPr/>
        <a:lstStyle/>
        <a:p>
          <a:endParaRPr lang="en-US"/>
        </a:p>
      </dgm:t>
    </dgm:pt>
    <dgm:pt modelId="{26A37488-D1AB-40B4-8658-0077F3ED72ED}" type="sibTrans" cxnId="{33558331-D510-4154-A412-4B752CE7584E}">
      <dgm:prSet/>
      <dgm:spPr/>
      <dgm:t>
        <a:bodyPr/>
        <a:lstStyle/>
        <a:p>
          <a:endParaRPr lang="en-US"/>
        </a:p>
      </dgm:t>
    </dgm:pt>
    <dgm:pt modelId="{8586C67F-FCE8-4D4E-B1C2-EA15DDD2F266}">
      <dgm:prSet/>
      <dgm:spPr/>
      <dgm:t>
        <a:bodyPr/>
        <a:lstStyle/>
        <a:p>
          <a:r>
            <a:rPr lang="en-US" b="1"/>
            <a:t>Dialectical Behavioral Therapy  (DBT)</a:t>
          </a:r>
          <a:endParaRPr lang="en-US"/>
        </a:p>
      </dgm:t>
    </dgm:pt>
    <dgm:pt modelId="{134AAF15-7A89-4F84-B483-C62B800DB5EB}" type="parTrans" cxnId="{1A1EEB61-973D-4F0C-8662-0B7CD02A64E8}">
      <dgm:prSet/>
      <dgm:spPr/>
      <dgm:t>
        <a:bodyPr/>
        <a:lstStyle/>
        <a:p>
          <a:endParaRPr lang="en-US"/>
        </a:p>
      </dgm:t>
    </dgm:pt>
    <dgm:pt modelId="{C325A7E0-6884-4A35-9AD9-B34644156FAB}" type="sibTrans" cxnId="{1A1EEB61-973D-4F0C-8662-0B7CD02A64E8}">
      <dgm:prSet/>
      <dgm:spPr/>
      <dgm:t>
        <a:bodyPr/>
        <a:lstStyle/>
        <a:p>
          <a:endParaRPr lang="en-US"/>
        </a:p>
      </dgm:t>
    </dgm:pt>
    <dgm:pt modelId="{5316418B-40F8-4D49-867C-4F2DC8F6F151}">
      <dgm:prSet/>
      <dgm:spPr/>
      <dgm:t>
        <a:bodyPr/>
        <a:lstStyle/>
        <a:p>
          <a:r>
            <a:rPr lang="en-US" b="1"/>
            <a:t>Schema Therapy (ST)</a:t>
          </a:r>
          <a:endParaRPr lang="en-US"/>
        </a:p>
      </dgm:t>
    </dgm:pt>
    <dgm:pt modelId="{272EB5A4-052E-4EBD-85EA-B602EDFCDD8D}" type="parTrans" cxnId="{73195467-3A3F-4132-9BE8-A21C9DA3D9EE}">
      <dgm:prSet/>
      <dgm:spPr/>
      <dgm:t>
        <a:bodyPr/>
        <a:lstStyle/>
        <a:p>
          <a:endParaRPr lang="en-US"/>
        </a:p>
      </dgm:t>
    </dgm:pt>
    <dgm:pt modelId="{2F590FA7-B87E-4687-8832-4B661A4875CC}" type="sibTrans" cxnId="{73195467-3A3F-4132-9BE8-A21C9DA3D9EE}">
      <dgm:prSet/>
      <dgm:spPr/>
      <dgm:t>
        <a:bodyPr/>
        <a:lstStyle/>
        <a:p>
          <a:endParaRPr lang="en-US"/>
        </a:p>
      </dgm:t>
    </dgm:pt>
    <dgm:pt modelId="{86C7B743-864C-4147-89AE-10B1173D4F5D}">
      <dgm:prSet/>
      <dgm:spPr/>
      <dgm:t>
        <a:bodyPr/>
        <a:lstStyle/>
        <a:p>
          <a:r>
            <a:rPr lang="en-US" b="1"/>
            <a:t>Compassion Focus Therapy</a:t>
          </a:r>
          <a:endParaRPr lang="en-US"/>
        </a:p>
      </dgm:t>
    </dgm:pt>
    <dgm:pt modelId="{DFBD2308-610E-4C56-9CD8-281F74E9436B}" type="parTrans" cxnId="{73F0E50B-8EC8-4350-95FE-3088C3C0FCBD}">
      <dgm:prSet/>
      <dgm:spPr/>
      <dgm:t>
        <a:bodyPr/>
        <a:lstStyle/>
        <a:p>
          <a:endParaRPr lang="en-US"/>
        </a:p>
      </dgm:t>
    </dgm:pt>
    <dgm:pt modelId="{E72CDA52-1A55-4A0A-A507-CEB71D59AC01}" type="sibTrans" cxnId="{73F0E50B-8EC8-4350-95FE-3088C3C0FCBD}">
      <dgm:prSet/>
      <dgm:spPr/>
      <dgm:t>
        <a:bodyPr/>
        <a:lstStyle/>
        <a:p>
          <a:endParaRPr lang="en-US"/>
        </a:p>
      </dgm:t>
    </dgm:pt>
    <dgm:pt modelId="{810D9436-2D50-4757-A316-802F058C63AE}">
      <dgm:prSet/>
      <dgm:spPr/>
      <dgm:t>
        <a:bodyPr/>
        <a:lstStyle/>
        <a:p>
          <a:r>
            <a:rPr lang="en-US" b="1" dirty="0"/>
            <a:t>Acceptance and Commitment Therapy (ACT) </a:t>
          </a:r>
          <a:endParaRPr lang="en-US" dirty="0"/>
        </a:p>
      </dgm:t>
    </dgm:pt>
    <dgm:pt modelId="{578DE326-3AFE-4B08-9A21-B39EB1F6EE53}" type="parTrans" cxnId="{78F908B4-737B-4E95-B606-9783D37CC0C2}">
      <dgm:prSet/>
      <dgm:spPr/>
      <dgm:t>
        <a:bodyPr/>
        <a:lstStyle/>
        <a:p>
          <a:endParaRPr lang="en-US"/>
        </a:p>
      </dgm:t>
    </dgm:pt>
    <dgm:pt modelId="{FDDF3608-147A-40A3-A7BD-D6AC5A00D8C7}" type="sibTrans" cxnId="{78F908B4-737B-4E95-B606-9783D37CC0C2}">
      <dgm:prSet/>
      <dgm:spPr/>
      <dgm:t>
        <a:bodyPr/>
        <a:lstStyle/>
        <a:p>
          <a:endParaRPr lang="en-US"/>
        </a:p>
      </dgm:t>
    </dgm:pt>
    <dgm:pt modelId="{0306127F-A435-4AA2-9C48-1E8F3974CBD4}">
      <dgm:prSet/>
      <dgm:spPr/>
      <dgm:t>
        <a:bodyPr/>
        <a:lstStyle/>
        <a:p>
          <a:r>
            <a:rPr lang="en-US" b="1"/>
            <a:t>Trauma Focused Cognitive Behavioral Therapy  (TfCBT)</a:t>
          </a:r>
          <a:endParaRPr lang="en-US"/>
        </a:p>
      </dgm:t>
    </dgm:pt>
    <dgm:pt modelId="{1FA184E7-5E08-4B39-A3B7-376065C79112}" type="parTrans" cxnId="{36ACA1DE-79F7-4300-80A1-E82380BF7552}">
      <dgm:prSet/>
      <dgm:spPr/>
      <dgm:t>
        <a:bodyPr/>
        <a:lstStyle/>
        <a:p>
          <a:endParaRPr lang="en-US"/>
        </a:p>
      </dgm:t>
    </dgm:pt>
    <dgm:pt modelId="{42140A6B-368F-4A55-AA77-CB49D6767AE7}" type="sibTrans" cxnId="{36ACA1DE-79F7-4300-80A1-E82380BF7552}">
      <dgm:prSet/>
      <dgm:spPr/>
      <dgm:t>
        <a:bodyPr/>
        <a:lstStyle/>
        <a:p>
          <a:endParaRPr lang="en-US"/>
        </a:p>
      </dgm:t>
    </dgm:pt>
    <dgm:pt modelId="{402A5E19-A603-4647-A097-D5316691A980}">
      <dgm:prSet/>
      <dgm:spPr/>
      <dgm:t>
        <a:bodyPr/>
        <a:lstStyle/>
        <a:p>
          <a:r>
            <a:rPr lang="en-US" b="1"/>
            <a:t>Others </a:t>
          </a:r>
          <a:endParaRPr lang="en-US"/>
        </a:p>
      </dgm:t>
    </dgm:pt>
    <dgm:pt modelId="{700910F4-AF0F-4239-B527-84F0FC2BDB42}" type="parTrans" cxnId="{C818DF4D-4F6C-43A1-9684-2429F35CF2BF}">
      <dgm:prSet/>
      <dgm:spPr/>
      <dgm:t>
        <a:bodyPr/>
        <a:lstStyle/>
        <a:p>
          <a:endParaRPr lang="en-US"/>
        </a:p>
      </dgm:t>
    </dgm:pt>
    <dgm:pt modelId="{62892ABE-5D88-4051-AE9C-2E2CD68E44B0}" type="sibTrans" cxnId="{C818DF4D-4F6C-43A1-9684-2429F35CF2BF}">
      <dgm:prSet/>
      <dgm:spPr/>
      <dgm:t>
        <a:bodyPr/>
        <a:lstStyle/>
        <a:p>
          <a:endParaRPr lang="en-US"/>
        </a:p>
      </dgm:t>
    </dgm:pt>
    <dgm:pt modelId="{5FE324A7-7A40-43BF-B178-815B82986719}" type="pres">
      <dgm:prSet presAssocID="{2438B9AC-B21B-4BBF-851D-9C4A48656997}" presName="diagram" presStyleCnt="0">
        <dgm:presLayoutVars>
          <dgm:dir/>
          <dgm:resizeHandles val="exact"/>
        </dgm:presLayoutVars>
      </dgm:prSet>
      <dgm:spPr/>
    </dgm:pt>
    <dgm:pt modelId="{C5E09CFD-1EAB-4A62-8493-396C7DD823E0}" type="pres">
      <dgm:prSet presAssocID="{B5F96E44-CAF7-4261-B9C5-456E11911E9E}" presName="node" presStyleLbl="node1" presStyleIdx="0" presStyleCnt="8">
        <dgm:presLayoutVars>
          <dgm:bulletEnabled val="1"/>
        </dgm:presLayoutVars>
      </dgm:prSet>
      <dgm:spPr/>
    </dgm:pt>
    <dgm:pt modelId="{3A241AC4-7348-4672-98A2-3288C5EB6063}" type="pres">
      <dgm:prSet presAssocID="{68E419C5-DB14-459E-8F12-9C7C56C33DF3}" presName="sibTrans" presStyleCnt="0"/>
      <dgm:spPr/>
    </dgm:pt>
    <dgm:pt modelId="{B5A81FAD-51E4-4588-A8F5-483754CEA8C6}" type="pres">
      <dgm:prSet presAssocID="{32F43A3F-C877-4E4D-B5F4-4C621AC8F537}" presName="node" presStyleLbl="node1" presStyleIdx="1" presStyleCnt="8">
        <dgm:presLayoutVars>
          <dgm:bulletEnabled val="1"/>
        </dgm:presLayoutVars>
      </dgm:prSet>
      <dgm:spPr/>
    </dgm:pt>
    <dgm:pt modelId="{7FBCD670-6AA1-422C-80EA-E844D3180A60}" type="pres">
      <dgm:prSet presAssocID="{26A37488-D1AB-40B4-8658-0077F3ED72ED}" presName="sibTrans" presStyleCnt="0"/>
      <dgm:spPr/>
    </dgm:pt>
    <dgm:pt modelId="{9229CCE3-F463-4BFE-80C2-449135A9FD61}" type="pres">
      <dgm:prSet presAssocID="{8586C67F-FCE8-4D4E-B1C2-EA15DDD2F266}" presName="node" presStyleLbl="node1" presStyleIdx="2" presStyleCnt="8">
        <dgm:presLayoutVars>
          <dgm:bulletEnabled val="1"/>
        </dgm:presLayoutVars>
      </dgm:prSet>
      <dgm:spPr/>
    </dgm:pt>
    <dgm:pt modelId="{BB8AFA85-A2E0-4E6E-82AF-217386448031}" type="pres">
      <dgm:prSet presAssocID="{C325A7E0-6884-4A35-9AD9-B34644156FAB}" presName="sibTrans" presStyleCnt="0"/>
      <dgm:spPr/>
    </dgm:pt>
    <dgm:pt modelId="{0ABC3DC6-1B65-4054-B63B-1E0DD94D6AB7}" type="pres">
      <dgm:prSet presAssocID="{5316418B-40F8-4D49-867C-4F2DC8F6F151}" presName="node" presStyleLbl="node1" presStyleIdx="3" presStyleCnt="8">
        <dgm:presLayoutVars>
          <dgm:bulletEnabled val="1"/>
        </dgm:presLayoutVars>
      </dgm:prSet>
      <dgm:spPr/>
    </dgm:pt>
    <dgm:pt modelId="{667B726F-B9EA-4C09-88C5-69221946EF88}" type="pres">
      <dgm:prSet presAssocID="{2F590FA7-B87E-4687-8832-4B661A4875CC}" presName="sibTrans" presStyleCnt="0"/>
      <dgm:spPr/>
    </dgm:pt>
    <dgm:pt modelId="{4F0A8DA5-8071-4C44-A26A-50108B910AA9}" type="pres">
      <dgm:prSet presAssocID="{86C7B743-864C-4147-89AE-10B1173D4F5D}" presName="node" presStyleLbl="node1" presStyleIdx="4" presStyleCnt="8">
        <dgm:presLayoutVars>
          <dgm:bulletEnabled val="1"/>
        </dgm:presLayoutVars>
      </dgm:prSet>
      <dgm:spPr/>
    </dgm:pt>
    <dgm:pt modelId="{D742B94A-8CE6-4C04-84F4-E1AAC3E05B9D}" type="pres">
      <dgm:prSet presAssocID="{E72CDA52-1A55-4A0A-A507-CEB71D59AC01}" presName="sibTrans" presStyleCnt="0"/>
      <dgm:spPr/>
    </dgm:pt>
    <dgm:pt modelId="{0F59D05D-54F3-4BB2-9068-724EC0CEE610}" type="pres">
      <dgm:prSet presAssocID="{810D9436-2D50-4757-A316-802F058C63AE}" presName="node" presStyleLbl="node1" presStyleIdx="5" presStyleCnt="8">
        <dgm:presLayoutVars>
          <dgm:bulletEnabled val="1"/>
        </dgm:presLayoutVars>
      </dgm:prSet>
      <dgm:spPr/>
    </dgm:pt>
    <dgm:pt modelId="{382BA176-128F-4822-9057-7512847EBD59}" type="pres">
      <dgm:prSet presAssocID="{FDDF3608-147A-40A3-A7BD-D6AC5A00D8C7}" presName="sibTrans" presStyleCnt="0"/>
      <dgm:spPr/>
    </dgm:pt>
    <dgm:pt modelId="{57A8E0C7-B870-49A2-A41B-C40E5433D94E}" type="pres">
      <dgm:prSet presAssocID="{0306127F-A435-4AA2-9C48-1E8F3974CBD4}" presName="node" presStyleLbl="node1" presStyleIdx="6" presStyleCnt="8">
        <dgm:presLayoutVars>
          <dgm:bulletEnabled val="1"/>
        </dgm:presLayoutVars>
      </dgm:prSet>
      <dgm:spPr/>
    </dgm:pt>
    <dgm:pt modelId="{7F2D87D3-E0FD-40E8-BE50-BA2B54783B1B}" type="pres">
      <dgm:prSet presAssocID="{42140A6B-368F-4A55-AA77-CB49D6767AE7}" presName="sibTrans" presStyleCnt="0"/>
      <dgm:spPr/>
    </dgm:pt>
    <dgm:pt modelId="{B7FA0563-23FA-45E9-89F7-F98427E5ABFA}" type="pres">
      <dgm:prSet presAssocID="{402A5E19-A603-4647-A097-D5316691A980}" presName="node" presStyleLbl="node1" presStyleIdx="7" presStyleCnt="8">
        <dgm:presLayoutVars>
          <dgm:bulletEnabled val="1"/>
        </dgm:presLayoutVars>
      </dgm:prSet>
      <dgm:spPr/>
    </dgm:pt>
  </dgm:ptLst>
  <dgm:cxnLst>
    <dgm:cxn modelId="{E009E204-2654-40B8-898D-4521FC9B1D30}" type="presOf" srcId="{810D9436-2D50-4757-A316-802F058C63AE}" destId="{0F59D05D-54F3-4BB2-9068-724EC0CEE610}" srcOrd="0" destOrd="0" presId="urn:microsoft.com/office/officeart/2005/8/layout/default"/>
    <dgm:cxn modelId="{73F0E50B-8EC8-4350-95FE-3088C3C0FCBD}" srcId="{2438B9AC-B21B-4BBF-851D-9C4A48656997}" destId="{86C7B743-864C-4147-89AE-10B1173D4F5D}" srcOrd="4" destOrd="0" parTransId="{DFBD2308-610E-4C56-9CD8-281F74E9436B}" sibTransId="{E72CDA52-1A55-4A0A-A507-CEB71D59AC01}"/>
    <dgm:cxn modelId="{33558331-D510-4154-A412-4B752CE7584E}" srcId="{2438B9AC-B21B-4BBF-851D-9C4A48656997}" destId="{32F43A3F-C877-4E4D-B5F4-4C621AC8F537}" srcOrd="1" destOrd="0" parTransId="{7ACA9A09-0A46-461B-A4FF-0D443BCDA6E5}" sibTransId="{26A37488-D1AB-40B4-8658-0077F3ED72ED}"/>
    <dgm:cxn modelId="{EC95C336-6819-44B1-B0C4-0BEDA067740D}" type="presOf" srcId="{8586C67F-FCE8-4D4E-B1C2-EA15DDD2F266}" destId="{9229CCE3-F463-4BFE-80C2-449135A9FD61}" srcOrd="0" destOrd="0" presId="urn:microsoft.com/office/officeart/2005/8/layout/default"/>
    <dgm:cxn modelId="{1A1EEB61-973D-4F0C-8662-0B7CD02A64E8}" srcId="{2438B9AC-B21B-4BBF-851D-9C4A48656997}" destId="{8586C67F-FCE8-4D4E-B1C2-EA15DDD2F266}" srcOrd="2" destOrd="0" parTransId="{134AAF15-7A89-4F84-B483-C62B800DB5EB}" sibTransId="{C325A7E0-6884-4A35-9AD9-B34644156FAB}"/>
    <dgm:cxn modelId="{73195467-3A3F-4132-9BE8-A21C9DA3D9EE}" srcId="{2438B9AC-B21B-4BBF-851D-9C4A48656997}" destId="{5316418B-40F8-4D49-867C-4F2DC8F6F151}" srcOrd="3" destOrd="0" parTransId="{272EB5A4-052E-4EBD-85EA-B602EDFCDD8D}" sibTransId="{2F590FA7-B87E-4687-8832-4B661A4875CC}"/>
    <dgm:cxn modelId="{C818DF4D-4F6C-43A1-9684-2429F35CF2BF}" srcId="{2438B9AC-B21B-4BBF-851D-9C4A48656997}" destId="{402A5E19-A603-4647-A097-D5316691A980}" srcOrd="7" destOrd="0" parTransId="{700910F4-AF0F-4239-B527-84F0FC2BDB42}" sibTransId="{62892ABE-5D88-4051-AE9C-2E2CD68E44B0}"/>
    <dgm:cxn modelId="{E833604E-F669-4A35-9812-D04F9CF5C8BA}" type="presOf" srcId="{2438B9AC-B21B-4BBF-851D-9C4A48656997}" destId="{5FE324A7-7A40-43BF-B178-815B82986719}" srcOrd="0" destOrd="0" presId="urn:microsoft.com/office/officeart/2005/8/layout/default"/>
    <dgm:cxn modelId="{F806EC6F-C537-4B5F-BC0F-B388897F53FF}" type="presOf" srcId="{5316418B-40F8-4D49-867C-4F2DC8F6F151}" destId="{0ABC3DC6-1B65-4054-B63B-1E0DD94D6AB7}" srcOrd="0" destOrd="0" presId="urn:microsoft.com/office/officeart/2005/8/layout/default"/>
    <dgm:cxn modelId="{BD9B3754-40D8-4BAB-A20A-93F52AFF4B20}" srcId="{2438B9AC-B21B-4BBF-851D-9C4A48656997}" destId="{B5F96E44-CAF7-4261-B9C5-456E11911E9E}" srcOrd="0" destOrd="0" parTransId="{6A8D6653-96E0-4706-A05C-4197C8CAE214}" sibTransId="{68E419C5-DB14-459E-8F12-9C7C56C33DF3}"/>
    <dgm:cxn modelId="{0DA7CD83-7FB8-4C95-8CE0-8352A44DFBF3}" type="presOf" srcId="{0306127F-A435-4AA2-9C48-1E8F3974CBD4}" destId="{57A8E0C7-B870-49A2-A41B-C40E5433D94E}" srcOrd="0" destOrd="0" presId="urn:microsoft.com/office/officeart/2005/8/layout/default"/>
    <dgm:cxn modelId="{54558485-249C-4C87-ABF1-D75E0AEE6A09}" type="presOf" srcId="{B5F96E44-CAF7-4261-B9C5-456E11911E9E}" destId="{C5E09CFD-1EAB-4A62-8493-396C7DD823E0}" srcOrd="0" destOrd="0" presId="urn:microsoft.com/office/officeart/2005/8/layout/default"/>
    <dgm:cxn modelId="{78F908B4-737B-4E95-B606-9783D37CC0C2}" srcId="{2438B9AC-B21B-4BBF-851D-9C4A48656997}" destId="{810D9436-2D50-4757-A316-802F058C63AE}" srcOrd="5" destOrd="0" parTransId="{578DE326-3AFE-4B08-9A21-B39EB1F6EE53}" sibTransId="{FDDF3608-147A-40A3-A7BD-D6AC5A00D8C7}"/>
    <dgm:cxn modelId="{802599D7-4D2C-4271-A23E-7E16332479DF}" type="presOf" srcId="{32F43A3F-C877-4E4D-B5F4-4C621AC8F537}" destId="{B5A81FAD-51E4-4588-A8F5-483754CEA8C6}" srcOrd="0" destOrd="0" presId="urn:microsoft.com/office/officeart/2005/8/layout/default"/>
    <dgm:cxn modelId="{36ACA1DE-79F7-4300-80A1-E82380BF7552}" srcId="{2438B9AC-B21B-4BBF-851D-9C4A48656997}" destId="{0306127F-A435-4AA2-9C48-1E8F3974CBD4}" srcOrd="6" destOrd="0" parTransId="{1FA184E7-5E08-4B39-A3B7-376065C79112}" sibTransId="{42140A6B-368F-4A55-AA77-CB49D6767AE7}"/>
    <dgm:cxn modelId="{748BF0DE-268D-4EAC-9D9C-59F43C17E4D7}" type="presOf" srcId="{86C7B743-864C-4147-89AE-10B1173D4F5D}" destId="{4F0A8DA5-8071-4C44-A26A-50108B910AA9}" srcOrd="0" destOrd="0" presId="urn:microsoft.com/office/officeart/2005/8/layout/default"/>
    <dgm:cxn modelId="{8F22A4E9-E6E6-46EE-B950-9F0DCAFBDB33}" type="presOf" srcId="{402A5E19-A603-4647-A097-D5316691A980}" destId="{B7FA0563-23FA-45E9-89F7-F98427E5ABFA}" srcOrd="0" destOrd="0" presId="urn:microsoft.com/office/officeart/2005/8/layout/default"/>
    <dgm:cxn modelId="{B2795262-BB09-45D2-B142-03BFC3B54F8F}" type="presParOf" srcId="{5FE324A7-7A40-43BF-B178-815B82986719}" destId="{C5E09CFD-1EAB-4A62-8493-396C7DD823E0}" srcOrd="0" destOrd="0" presId="urn:microsoft.com/office/officeart/2005/8/layout/default"/>
    <dgm:cxn modelId="{5E75509D-A282-43F3-A5E5-D87EED668913}" type="presParOf" srcId="{5FE324A7-7A40-43BF-B178-815B82986719}" destId="{3A241AC4-7348-4672-98A2-3288C5EB6063}" srcOrd="1" destOrd="0" presId="urn:microsoft.com/office/officeart/2005/8/layout/default"/>
    <dgm:cxn modelId="{D21E84EC-0427-44C9-B5BF-CCBBBD304583}" type="presParOf" srcId="{5FE324A7-7A40-43BF-B178-815B82986719}" destId="{B5A81FAD-51E4-4588-A8F5-483754CEA8C6}" srcOrd="2" destOrd="0" presId="urn:microsoft.com/office/officeart/2005/8/layout/default"/>
    <dgm:cxn modelId="{98EC4880-E6B0-4E33-A033-067439C42452}" type="presParOf" srcId="{5FE324A7-7A40-43BF-B178-815B82986719}" destId="{7FBCD670-6AA1-422C-80EA-E844D3180A60}" srcOrd="3" destOrd="0" presId="urn:microsoft.com/office/officeart/2005/8/layout/default"/>
    <dgm:cxn modelId="{9F7CA2F0-F6CF-4AEE-AB5C-131E15A8A8B8}" type="presParOf" srcId="{5FE324A7-7A40-43BF-B178-815B82986719}" destId="{9229CCE3-F463-4BFE-80C2-449135A9FD61}" srcOrd="4" destOrd="0" presId="urn:microsoft.com/office/officeart/2005/8/layout/default"/>
    <dgm:cxn modelId="{606F45A1-6425-446C-A01E-9AEC2D4162EF}" type="presParOf" srcId="{5FE324A7-7A40-43BF-B178-815B82986719}" destId="{BB8AFA85-A2E0-4E6E-82AF-217386448031}" srcOrd="5" destOrd="0" presId="urn:microsoft.com/office/officeart/2005/8/layout/default"/>
    <dgm:cxn modelId="{53BD6F3E-8C69-4FE3-A209-8DD60518D67B}" type="presParOf" srcId="{5FE324A7-7A40-43BF-B178-815B82986719}" destId="{0ABC3DC6-1B65-4054-B63B-1E0DD94D6AB7}" srcOrd="6" destOrd="0" presId="urn:microsoft.com/office/officeart/2005/8/layout/default"/>
    <dgm:cxn modelId="{FBFD819E-3E85-472B-A8DA-FCE00971E903}" type="presParOf" srcId="{5FE324A7-7A40-43BF-B178-815B82986719}" destId="{667B726F-B9EA-4C09-88C5-69221946EF88}" srcOrd="7" destOrd="0" presId="urn:microsoft.com/office/officeart/2005/8/layout/default"/>
    <dgm:cxn modelId="{EB02B842-4344-4599-AD65-CC70DCE018E7}" type="presParOf" srcId="{5FE324A7-7A40-43BF-B178-815B82986719}" destId="{4F0A8DA5-8071-4C44-A26A-50108B910AA9}" srcOrd="8" destOrd="0" presId="urn:microsoft.com/office/officeart/2005/8/layout/default"/>
    <dgm:cxn modelId="{7DFD8C2D-6978-40EF-90F0-64DC1B9FC88B}" type="presParOf" srcId="{5FE324A7-7A40-43BF-B178-815B82986719}" destId="{D742B94A-8CE6-4C04-84F4-E1AAC3E05B9D}" srcOrd="9" destOrd="0" presId="urn:microsoft.com/office/officeart/2005/8/layout/default"/>
    <dgm:cxn modelId="{D3091682-988A-401F-8EDF-72A11762055E}" type="presParOf" srcId="{5FE324A7-7A40-43BF-B178-815B82986719}" destId="{0F59D05D-54F3-4BB2-9068-724EC0CEE610}" srcOrd="10" destOrd="0" presId="urn:microsoft.com/office/officeart/2005/8/layout/default"/>
    <dgm:cxn modelId="{C97EC294-8237-4358-97B2-F9DB28C3319E}" type="presParOf" srcId="{5FE324A7-7A40-43BF-B178-815B82986719}" destId="{382BA176-128F-4822-9057-7512847EBD59}" srcOrd="11" destOrd="0" presId="urn:microsoft.com/office/officeart/2005/8/layout/default"/>
    <dgm:cxn modelId="{C080A66C-8450-40B1-9E61-B74AF4DCFF86}" type="presParOf" srcId="{5FE324A7-7A40-43BF-B178-815B82986719}" destId="{57A8E0C7-B870-49A2-A41B-C40E5433D94E}" srcOrd="12" destOrd="0" presId="urn:microsoft.com/office/officeart/2005/8/layout/default"/>
    <dgm:cxn modelId="{BA8B490B-4A97-4F28-B361-3E80FA1618CC}" type="presParOf" srcId="{5FE324A7-7A40-43BF-B178-815B82986719}" destId="{7F2D87D3-E0FD-40E8-BE50-BA2B54783B1B}" srcOrd="13" destOrd="0" presId="urn:microsoft.com/office/officeart/2005/8/layout/default"/>
    <dgm:cxn modelId="{EF109CB2-5881-4EDF-A341-460F190FDA26}" type="presParOf" srcId="{5FE324A7-7A40-43BF-B178-815B82986719}" destId="{B7FA0563-23FA-45E9-89F7-F98427E5ABFA}"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7B37A-0639-417D-BC42-C6495E9D1236}">
      <dsp:nvSpPr>
        <dsp:cNvPr id="0" name=""/>
        <dsp:cNvSpPr/>
      </dsp:nvSpPr>
      <dsp:spPr>
        <a:xfrm>
          <a:off x="0" y="0"/>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3DAA1B-F403-4FD7-BB6A-4590DFBCF739}">
      <dsp:nvSpPr>
        <dsp:cNvPr id="0" name=""/>
        <dsp:cNvSpPr/>
      </dsp:nvSpPr>
      <dsp:spPr>
        <a:xfrm>
          <a:off x="0" y="0"/>
          <a:ext cx="10515600" cy="2176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a:lnSpc>
              <a:spcPct val="90000"/>
            </a:lnSpc>
            <a:spcBef>
              <a:spcPct val="0"/>
            </a:spcBef>
            <a:spcAft>
              <a:spcPct val="35000"/>
            </a:spcAft>
            <a:buNone/>
          </a:pPr>
          <a:r>
            <a:rPr lang="en-GB" sz="5900" i="1" kern="1200"/>
            <a:t>Cognitive Therapy and the Emotional Disorders (</a:t>
          </a:r>
          <a:r>
            <a:rPr lang="en-GB" sz="5900" kern="1200"/>
            <a:t>Beck, 1976)</a:t>
          </a:r>
          <a:endParaRPr lang="en-US" sz="5900" kern="1200"/>
        </a:p>
      </dsp:txBody>
      <dsp:txXfrm>
        <a:off x="0" y="0"/>
        <a:ext cx="10515600" cy="2176272"/>
      </dsp:txXfrm>
    </dsp:sp>
    <dsp:sp modelId="{D5E464B4-8F22-4EAF-BC2A-05E382F28B3D}">
      <dsp:nvSpPr>
        <dsp:cNvPr id="0" name=""/>
        <dsp:cNvSpPr/>
      </dsp:nvSpPr>
      <dsp:spPr>
        <a:xfrm>
          <a:off x="0" y="2176272"/>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1EC854-5463-44F6-96F0-9003272C301A}">
      <dsp:nvSpPr>
        <dsp:cNvPr id="0" name=""/>
        <dsp:cNvSpPr/>
      </dsp:nvSpPr>
      <dsp:spPr>
        <a:xfrm>
          <a:off x="0" y="2176272"/>
          <a:ext cx="10515600" cy="2176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a:lnSpc>
              <a:spcPct val="90000"/>
            </a:lnSpc>
            <a:spcBef>
              <a:spcPct val="0"/>
            </a:spcBef>
            <a:spcAft>
              <a:spcPct val="35000"/>
            </a:spcAft>
            <a:buNone/>
          </a:pPr>
          <a:r>
            <a:rPr lang="en-GB" sz="5900" i="1" kern="1200" dirty="0"/>
            <a:t>Cognitive Therapy of Depression</a:t>
          </a:r>
          <a:r>
            <a:rPr lang="en-GB" sz="5900" kern="1200" dirty="0"/>
            <a:t> (Beck et al., 1979)</a:t>
          </a:r>
          <a:endParaRPr lang="en-US" sz="5900" kern="1200" dirty="0"/>
        </a:p>
      </dsp:txBody>
      <dsp:txXfrm>
        <a:off x="0" y="2176272"/>
        <a:ext cx="10515600" cy="21762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4DBCDA-D7B6-4C34-A743-BF08E6957D10}">
      <dsp:nvSpPr>
        <dsp:cNvPr id="0" name=""/>
        <dsp:cNvSpPr/>
      </dsp:nvSpPr>
      <dsp:spPr>
        <a:xfrm>
          <a:off x="402550" y="1992"/>
          <a:ext cx="3034531" cy="182071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In Depression there is a negative view of the Self, the world and the future.</a:t>
          </a:r>
          <a:endParaRPr lang="en-US" sz="1800" kern="1200"/>
        </a:p>
      </dsp:txBody>
      <dsp:txXfrm>
        <a:off x="402550" y="1992"/>
        <a:ext cx="3034531" cy="1820718"/>
      </dsp:txXfrm>
    </dsp:sp>
    <dsp:sp modelId="{FD9E84BF-8390-46BE-A29C-A77FC2C21D8E}">
      <dsp:nvSpPr>
        <dsp:cNvPr id="0" name=""/>
        <dsp:cNvSpPr/>
      </dsp:nvSpPr>
      <dsp:spPr>
        <a:xfrm>
          <a:off x="3740534" y="1992"/>
          <a:ext cx="3034531" cy="1820718"/>
        </a:xfrm>
        <a:prstGeom prst="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In Anxiety there is an overestimation of the physical or social threat alongside the underestimation of the individual’s ability to cope with the situation.</a:t>
          </a:r>
          <a:endParaRPr lang="en-US" sz="1800" kern="1200"/>
        </a:p>
      </dsp:txBody>
      <dsp:txXfrm>
        <a:off x="3740534" y="1992"/>
        <a:ext cx="3034531" cy="1820718"/>
      </dsp:txXfrm>
    </dsp:sp>
    <dsp:sp modelId="{E79CD565-D216-4D94-8A38-87A48BA234AF}">
      <dsp:nvSpPr>
        <dsp:cNvPr id="0" name=""/>
        <dsp:cNvSpPr/>
      </dsp:nvSpPr>
      <dsp:spPr>
        <a:xfrm>
          <a:off x="7078518" y="1992"/>
          <a:ext cx="3034531" cy="1820718"/>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In Panic and Health anxiety the focus of the client’s attention is usually on bodily symptoms</a:t>
          </a:r>
          <a:endParaRPr lang="en-US" sz="1800" kern="1200"/>
        </a:p>
      </dsp:txBody>
      <dsp:txXfrm>
        <a:off x="7078518" y="1992"/>
        <a:ext cx="3034531" cy="1820718"/>
      </dsp:txXfrm>
    </dsp:sp>
    <dsp:sp modelId="{AC81F1FC-5299-4427-ADA1-E1D9ABEA4CE1}">
      <dsp:nvSpPr>
        <dsp:cNvPr id="0" name=""/>
        <dsp:cNvSpPr/>
      </dsp:nvSpPr>
      <dsp:spPr>
        <a:xfrm>
          <a:off x="2071542" y="2126164"/>
          <a:ext cx="3034531" cy="1820718"/>
        </a:xfrm>
        <a:prstGeom prst="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In Generalised Anxiety Disorder it is worry which is the cause of distress.</a:t>
          </a:r>
          <a:endParaRPr lang="en-US" sz="1800" kern="1200"/>
        </a:p>
      </dsp:txBody>
      <dsp:txXfrm>
        <a:off x="2071542" y="2126164"/>
        <a:ext cx="3034531" cy="1820718"/>
      </dsp:txXfrm>
    </dsp:sp>
    <dsp:sp modelId="{560FFE67-C155-45BE-933B-803B9621BD26}">
      <dsp:nvSpPr>
        <dsp:cNvPr id="0" name=""/>
        <dsp:cNvSpPr/>
      </dsp:nvSpPr>
      <dsp:spPr>
        <a:xfrm>
          <a:off x="5409526" y="2126164"/>
          <a:ext cx="3034531" cy="1820718"/>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Any negative events can set off worry, worry is then chosen as the coping strategy, but then negative beliefs about worry set in and a vicious cycle is set up.</a:t>
          </a:r>
          <a:endParaRPr lang="en-US" sz="1800" kern="1200"/>
        </a:p>
      </dsp:txBody>
      <dsp:txXfrm>
        <a:off x="5409526" y="2126164"/>
        <a:ext cx="3034531" cy="18207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15E823-A59F-4751-A338-D3CDBCC94E19}">
      <dsp:nvSpPr>
        <dsp:cNvPr id="0" name=""/>
        <dsp:cNvSpPr/>
      </dsp:nvSpPr>
      <dsp:spPr>
        <a:xfrm>
          <a:off x="1566657" y="279176"/>
          <a:ext cx="3607822" cy="3607822"/>
        </a:xfrm>
        <a:prstGeom prst="pie">
          <a:avLst>
            <a:gd name="adj1" fmla="val 16200000"/>
            <a:gd name="adj2" fmla="val 180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a:t>Emotions</a:t>
          </a:r>
          <a:endParaRPr lang="en-GB" sz="2500" kern="1200" dirty="0"/>
        </a:p>
      </dsp:txBody>
      <dsp:txXfrm>
        <a:off x="3468065" y="1043691"/>
        <a:ext cx="1288508" cy="1073756"/>
      </dsp:txXfrm>
    </dsp:sp>
    <dsp:sp modelId="{E27212AE-A9E9-4E6A-A36E-D7A80E03E5B7}">
      <dsp:nvSpPr>
        <dsp:cNvPr id="0" name=""/>
        <dsp:cNvSpPr/>
      </dsp:nvSpPr>
      <dsp:spPr>
        <a:xfrm>
          <a:off x="1492353" y="408027"/>
          <a:ext cx="3607822" cy="3607822"/>
        </a:xfrm>
        <a:prstGeom prst="pie">
          <a:avLst>
            <a:gd name="adj1" fmla="val 1800000"/>
            <a:gd name="adj2" fmla="val 9000000"/>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a:t>Behaviours</a:t>
          </a:r>
          <a:endParaRPr lang="en-GB" sz="2500" kern="1200" dirty="0"/>
        </a:p>
      </dsp:txBody>
      <dsp:txXfrm>
        <a:off x="2351358" y="2748817"/>
        <a:ext cx="1932762" cy="944905"/>
      </dsp:txXfrm>
    </dsp:sp>
    <dsp:sp modelId="{CD6BC738-1783-4CB2-A847-7C53454A4BFE}">
      <dsp:nvSpPr>
        <dsp:cNvPr id="0" name=""/>
        <dsp:cNvSpPr/>
      </dsp:nvSpPr>
      <dsp:spPr>
        <a:xfrm>
          <a:off x="1418049" y="279176"/>
          <a:ext cx="3607822" cy="3607822"/>
        </a:xfrm>
        <a:prstGeom prst="pie">
          <a:avLst>
            <a:gd name="adj1" fmla="val 9000000"/>
            <a:gd name="adj2" fmla="val 1620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a:t>Thoughts</a:t>
          </a:r>
          <a:endParaRPr lang="en-GB" sz="2500" kern="1200" dirty="0"/>
        </a:p>
      </dsp:txBody>
      <dsp:txXfrm>
        <a:off x="1835955" y="1043691"/>
        <a:ext cx="1288508" cy="1073756"/>
      </dsp:txXfrm>
    </dsp:sp>
    <dsp:sp modelId="{F6946104-EC0E-4B2A-A5C6-4F803D85E123}">
      <dsp:nvSpPr>
        <dsp:cNvPr id="0" name=""/>
        <dsp:cNvSpPr/>
      </dsp:nvSpPr>
      <dsp:spPr>
        <a:xfrm>
          <a:off x="1343613" y="55835"/>
          <a:ext cx="4054505" cy="4054505"/>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063D5A9-BC75-4993-8215-ABB9E375BEDE}">
      <dsp:nvSpPr>
        <dsp:cNvPr id="0" name=""/>
        <dsp:cNvSpPr/>
      </dsp:nvSpPr>
      <dsp:spPr>
        <a:xfrm>
          <a:off x="1269011" y="184458"/>
          <a:ext cx="4054505" cy="4054505"/>
        </a:xfrm>
        <a:prstGeom prst="circularArrow">
          <a:avLst>
            <a:gd name="adj1" fmla="val 5085"/>
            <a:gd name="adj2" fmla="val 327528"/>
            <a:gd name="adj3" fmla="val 8671970"/>
            <a:gd name="adj4" fmla="val 1800502"/>
            <a:gd name="adj5" fmla="val 5932"/>
          </a:avLst>
        </a:prstGeom>
        <a:solidFill>
          <a:schemeClr val="accent2">
            <a:hueOff val="-727682"/>
            <a:satOff val="-41964"/>
            <a:lumOff val="4314"/>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F4537106-60AF-4FBA-A593-91E5246D21AB}">
      <dsp:nvSpPr>
        <dsp:cNvPr id="0" name=""/>
        <dsp:cNvSpPr/>
      </dsp:nvSpPr>
      <dsp:spPr>
        <a:xfrm>
          <a:off x="1194409" y="55835"/>
          <a:ext cx="4054505" cy="4054505"/>
        </a:xfrm>
        <a:prstGeom prst="circularArrow">
          <a:avLst>
            <a:gd name="adj1" fmla="val 5085"/>
            <a:gd name="adj2" fmla="val 327528"/>
            <a:gd name="adj3" fmla="val 15873039"/>
            <a:gd name="adj4" fmla="val 9000000"/>
            <a:gd name="adj5" fmla="val 5932"/>
          </a:avLst>
        </a:prstGeom>
        <a:solidFill>
          <a:schemeClr val="accent2">
            <a:hueOff val="-1455363"/>
            <a:satOff val="-83928"/>
            <a:lumOff val="8628"/>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A4D9A-6F47-4422-977E-BF9F59F92F83}">
      <dsp:nvSpPr>
        <dsp:cNvPr id="0" name=""/>
        <dsp:cNvSpPr/>
      </dsp:nvSpPr>
      <dsp:spPr>
        <a:xfrm rot="5400000">
          <a:off x="6589693" y="-2661723"/>
          <a:ext cx="1121829" cy="6729984"/>
        </a:xfrm>
        <a:prstGeom prst="round2Same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n-GB" sz="2200" kern="1200"/>
            <a:t>Individuals constantly receive information from inside themselves (body experiences) and their environment.</a:t>
          </a:r>
          <a:endParaRPr lang="en-US" sz="2200" kern="1200"/>
        </a:p>
      </dsp:txBody>
      <dsp:txXfrm rot="-5400000">
        <a:off x="3785616" y="197117"/>
        <a:ext cx="6675221" cy="1012303"/>
      </dsp:txXfrm>
    </dsp:sp>
    <dsp:sp modelId="{DFA0ECF1-75E2-4F12-9F8B-B7FB0F6EA249}">
      <dsp:nvSpPr>
        <dsp:cNvPr id="0" name=""/>
        <dsp:cNvSpPr/>
      </dsp:nvSpPr>
      <dsp:spPr>
        <a:xfrm>
          <a:off x="0" y="2124"/>
          <a:ext cx="3785616" cy="140228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defRPr b="1"/>
          </a:pPr>
          <a:r>
            <a:rPr lang="en-GB" sz="3900" b="1" kern="1200"/>
            <a:t>Information Processing</a:t>
          </a:r>
          <a:endParaRPr lang="en-US" sz="3900" kern="1200"/>
        </a:p>
      </dsp:txBody>
      <dsp:txXfrm>
        <a:off x="68454" y="70578"/>
        <a:ext cx="3648708" cy="1265378"/>
      </dsp:txXfrm>
    </dsp:sp>
    <dsp:sp modelId="{A68B6B31-FD25-4CBA-904A-53B99BC438BA}">
      <dsp:nvSpPr>
        <dsp:cNvPr id="0" name=""/>
        <dsp:cNvSpPr/>
      </dsp:nvSpPr>
      <dsp:spPr>
        <a:xfrm rot="5400000">
          <a:off x="6589693" y="-1189323"/>
          <a:ext cx="1121829" cy="6729984"/>
        </a:xfrm>
        <a:prstGeom prst="round2SameRect">
          <a:avLst/>
        </a:prstGeom>
        <a:solidFill>
          <a:schemeClr val="accent5">
            <a:tint val="40000"/>
            <a:alpha val="90000"/>
            <a:hueOff val="-3369881"/>
            <a:satOff val="-11416"/>
            <a:lumOff val="-1464"/>
            <a:alphaOff val="0"/>
          </a:schemeClr>
        </a:solidFill>
        <a:ln w="12700" cap="flat" cmpd="sng" algn="ctr">
          <a:solidFill>
            <a:schemeClr val="accent5">
              <a:tint val="40000"/>
              <a:alpha val="90000"/>
              <a:hueOff val="-3369881"/>
              <a:satOff val="-11416"/>
              <a:lumOff val="-14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n-GB" sz="2200" kern="1200"/>
            <a:t>The internal dialogue that occurs in an unplanned way</a:t>
          </a:r>
          <a:endParaRPr lang="en-US" sz="2200" kern="1200"/>
        </a:p>
      </dsp:txBody>
      <dsp:txXfrm rot="-5400000">
        <a:off x="3785616" y="1669517"/>
        <a:ext cx="6675221" cy="1012303"/>
      </dsp:txXfrm>
    </dsp:sp>
    <dsp:sp modelId="{DA3C3761-849B-4F7F-814D-8170C8EFD8CA}">
      <dsp:nvSpPr>
        <dsp:cNvPr id="0" name=""/>
        <dsp:cNvSpPr/>
      </dsp:nvSpPr>
      <dsp:spPr>
        <a:xfrm>
          <a:off x="0" y="1474525"/>
          <a:ext cx="3785616" cy="1402286"/>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defRPr b="1"/>
          </a:pPr>
          <a:r>
            <a:rPr lang="en-GB" sz="3900" b="1" kern="1200"/>
            <a:t>Automatic Thoughts</a:t>
          </a:r>
          <a:endParaRPr lang="en-US" sz="3900" kern="1200"/>
        </a:p>
      </dsp:txBody>
      <dsp:txXfrm>
        <a:off x="68454" y="1542979"/>
        <a:ext cx="3648708" cy="1265378"/>
      </dsp:txXfrm>
    </dsp:sp>
    <dsp:sp modelId="{69988185-D013-4919-A861-A789E94312C8}">
      <dsp:nvSpPr>
        <dsp:cNvPr id="0" name=""/>
        <dsp:cNvSpPr/>
      </dsp:nvSpPr>
      <dsp:spPr>
        <a:xfrm rot="5400000">
          <a:off x="6589693" y="283077"/>
          <a:ext cx="1121829" cy="6729984"/>
        </a:xfrm>
        <a:prstGeom prst="round2Same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n-GB" sz="2200" kern="1200"/>
            <a:t>Core beliefs and views of the world. Our schema allow us to filter out unwanted information and attend to important aspects of our environment.</a:t>
          </a:r>
          <a:endParaRPr lang="en-US" sz="2200" kern="1200"/>
        </a:p>
      </dsp:txBody>
      <dsp:txXfrm rot="-5400000">
        <a:off x="3785616" y="3141918"/>
        <a:ext cx="6675221" cy="1012303"/>
      </dsp:txXfrm>
    </dsp:sp>
    <dsp:sp modelId="{5939F607-8ECA-4348-8E2F-D5FCE793A2B2}">
      <dsp:nvSpPr>
        <dsp:cNvPr id="0" name=""/>
        <dsp:cNvSpPr/>
      </dsp:nvSpPr>
      <dsp:spPr>
        <a:xfrm>
          <a:off x="0" y="2946926"/>
          <a:ext cx="3785616" cy="1402286"/>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defRPr b="1"/>
          </a:pPr>
          <a:r>
            <a:rPr lang="en-GB" sz="3900" b="1" kern="1200"/>
            <a:t>Schema</a:t>
          </a:r>
          <a:endParaRPr lang="en-US" sz="3900" kern="1200"/>
        </a:p>
      </dsp:txBody>
      <dsp:txXfrm>
        <a:off x="68454" y="3015380"/>
        <a:ext cx="3648708" cy="12653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A7A11-3D60-4F1F-B3BA-68BA6CA73AA6}">
      <dsp:nvSpPr>
        <dsp:cNvPr id="0" name=""/>
        <dsp:cNvSpPr/>
      </dsp:nvSpPr>
      <dsp:spPr>
        <a:xfrm>
          <a:off x="1283" y="507953"/>
          <a:ext cx="4505585" cy="286104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6CA5C6-A1C3-490F-BB50-B28FC807D5D3}">
      <dsp:nvSpPr>
        <dsp:cNvPr id="0" name=""/>
        <dsp:cNvSpPr/>
      </dsp:nvSpPr>
      <dsp:spPr>
        <a:xfrm>
          <a:off x="501904" y="983543"/>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People with psychological disorders often have frequent, disruptive thoughts known as ‘negative automatic thoughts’</a:t>
          </a:r>
          <a:endParaRPr lang="en-US" sz="2900" kern="1200"/>
        </a:p>
      </dsp:txBody>
      <dsp:txXfrm>
        <a:off x="585701" y="1067340"/>
        <a:ext cx="4337991" cy="2693452"/>
      </dsp:txXfrm>
    </dsp:sp>
    <dsp:sp modelId="{9FCA1582-4132-45AF-B618-747B03793FBA}">
      <dsp:nvSpPr>
        <dsp:cNvPr id="0" name=""/>
        <dsp:cNvSpPr/>
      </dsp:nvSpPr>
      <dsp:spPr>
        <a:xfrm>
          <a:off x="5508110" y="507953"/>
          <a:ext cx="4505585" cy="286104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ED3412-6221-4B85-88F8-F36D7EAB67E5}">
      <dsp:nvSpPr>
        <dsp:cNvPr id="0" name=""/>
        <dsp:cNvSpPr/>
      </dsp:nvSpPr>
      <dsp:spPr>
        <a:xfrm>
          <a:off x="6008730" y="983543"/>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Spontaneous thoughts that pop into the head, they seem plausible at the time, but when they are thought through are unrealistic.</a:t>
          </a:r>
          <a:endParaRPr lang="en-US" sz="2900" kern="1200"/>
        </a:p>
      </dsp:txBody>
      <dsp:txXfrm>
        <a:off x="6092527" y="1067340"/>
        <a:ext cx="4337991" cy="269345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EE5369-ABD7-4F39-97D7-40150D086B02}">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DE51DC-D254-45C5-94B7-F18457B2C1CD}">
      <dsp:nvSpPr>
        <dsp:cNvPr id="0" name=""/>
        <dsp:cNvSpPr/>
      </dsp:nvSpPr>
      <dsp:spPr>
        <a:xfrm>
          <a:off x="0" y="0"/>
          <a:ext cx="6900512" cy="276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GB" sz="4200" kern="1200"/>
            <a:t>The depressed client will maintain their thought processes. </a:t>
          </a:r>
          <a:endParaRPr lang="en-US" sz="4200" kern="1200"/>
        </a:p>
      </dsp:txBody>
      <dsp:txXfrm>
        <a:off x="0" y="0"/>
        <a:ext cx="6900512" cy="2768070"/>
      </dsp:txXfrm>
    </dsp:sp>
    <dsp:sp modelId="{3BC5D471-93A0-451D-B693-2CA288E6135E}">
      <dsp:nvSpPr>
        <dsp:cNvPr id="0" name=""/>
        <dsp:cNvSpPr/>
      </dsp:nvSpPr>
      <dsp:spPr>
        <a:xfrm>
          <a:off x="0" y="2768070"/>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887BFA-4919-45A1-93A8-24449EACE40B}">
      <dsp:nvSpPr>
        <dsp:cNvPr id="0" name=""/>
        <dsp:cNvSpPr/>
      </dsp:nvSpPr>
      <dsp:spPr>
        <a:xfrm>
          <a:off x="0" y="2768070"/>
          <a:ext cx="6900512" cy="276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GB" sz="4200" kern="1200"/>
            <a:t>The person who believes they will fail won’t try anything and so the result is a confirmation of the negative belief.</a:t>
          </a:r>
          <a:endParaRPr lang="en-US" sz="4200" kern="1200"/>
        </a:p>
      </dsp:txBody>
      <dsp:txXfrm>
        <a:off x="0" y="2768070"/>
        <a:ext cx="6900512" cy="27680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25B14A-9998-4476-AAE7-E8F0CF76D9C1}">
      <dsp:nvSpPr>
        <dsp:cNvPr id="0" name=""/>
        <dsp:cNvSpPr/>
      </dsp:nvSpPr>
      <dsp:spPr>
        <a:xfrm>
          <a:off x="51" y="38995"/>
          <a:ext cx="4913783" cy="1133067"/>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GB" sz="2200" kern="1200"/>
            <a:t>In emotional disturbance information-processing is biased, usually in a negative and distorted way.</a:t>
          </a:r>
          <a:endParaRPr lang="en-US" sz="2200" kern="1200"/>
        </a:p>
      </dsp:txBody>
      <dsp:txXfrm>
        <a:off x="51" y="38995"/>
        <a:ext cx="4913783" cy="1133067"/>
      </dsp:txXfrm>
    </dsp:sp>
    <dsp:sp modelId="{5A9D98B2-9B57-4240-B23B-725EB490C2E3}">
      <dsp:nvSpPr>
        <dsp:cNvPr id="0" name=""/>
        <dsp:cNvSpPr/>
      </dsp:nvSpPr>
      <dsp:spPr>
        <a:xfrm>
          <a:off x="2" y="1211058"/>
          <a:ext cx="4913783" cy="314028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802430-683B-4E80-A442-F63858CE05E4}">
      <dsp:nvSpPr>
        <dsp:cNvPr id="0" name=""/>
        <dsp:cNvSpPr/>
      </dsp:nvSpPr>
      <dsp:spPr>
        <a:xfrm>
          <a:off x="5601764" y="38995"/>
          <a:ext cx="4913783" cy="1133067"/>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GB" sz="2200" kern="1200"/>
            <a:t>Beck reasoned that we need to use Reality-Testing skills to solve personal problems as they happen.</a:t>
          </a:r>
          <a:endParaRPr lang="en-US" sz="2200" kern="1200"/>
        </a:p>
      </dsp:txBody>
      <dsp:txXfrm>
        <a:off x="5601764" y="38995"/>
        <a:ext cx="4913783" cy="1133067"/>
      </dsp:txXfrm>
    </dsp:sp>
    <dsp:sp modelId="{9AADFE85-44F4-414D-8869-509EAB50C5EE}">
      <dsp:nvSpPr>
        <dsp:cNvPr id="0" name=""/>
        <dsp:cNvSpPr/>
      </dsp:nvSpPr>
      <dsp:spPr>
        <a:xfrm>
          <a:off x="5601764" y="1172062"/>
          <a:ext cx="4913783" cy="3140280"/>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GB" sz="2200" kern="1200" dirty="0"/>
            <a:t>A depressed individual who was not successful at job interview would have illogical ways of thinking about the process. </a:t>
          </a:r>
          <a:endParaRPr lang="en-US" sz="2200" kern="1200" dirty="0"/>
        </a:p>
        <a:p>
          <a:pPr marL="228600" lvl="1" indent="-228600" algn="l" defTabSz="977900">
            <a:lnSpc>
              <a:spcPct val="90000"/>
            </a:lnSpc>
            <a:spcBef>
              <a:spcPct val="0"/>
            </a:spcBef>
            <a:spcAft>
              <a:spcPct val="15000"/>
            </a:spcAft>
            <a:buChar char="•"/>
          </a:pPr>
          <a:r>
            <a:rPr lang="en-GB" sz="2200" kern="1200"/>
            <a:t>An adaptive way of thinking would be to consider the reasons why the job interview did not go well and take responsibility and look for ways to prevent it in the future.</a:t>
          </a:r>
          <a:endParaRPr lang="en-US" sz="2200" kern="1200"/>
        </a:p>
      </dsp:txBody>
      <dsp:txXfrm>
        <a:off x="5601764" y="1172062"/>
        <a:ext cx="4913783" cy="31402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65A2F5-F1D7-49ED-B8C3-EE1459796166}">
      <dsp:nvSpPr>
        <dsp:cNvPr id="0" name=""/>
        <dsp:cNvSpPr/>
      </dsp:nvSpPr>
      <dsp:spPr>
        <a:xfrm>
          <a:off x="447913" y="1658"/>
          <a:ext cx="2863304" cy="171798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Cognitive schemata are useful for effective functioning in the world.</a:t>
          </a:r>
          <a:endParaRPr lang="en-US" sz="2000" kern="1200"/>
        </a:p>
      </dsp:txBody>
      <dsp:txXfrm>
        <a:off x="447913" y="1658"/>
        <a:ext cx="2863304" cy="1717982"/>
      </dsp:txXfrm>
    </dsp:sp>
    <dsp:sp modelId="{2EAE03BB-D063-4682-91D8-6A9300EF8DC4}">
      <dsp:nvSpPr>
        <dsp:cNvPr id="0" name=""/>
        <dsp:cNvSpPr/>
      </dsp:nvSpPr>
      <dsp:spPr>
        <a:xfrm>
          <a:off x="3597547" y="1658"/>
          <a:ext cx="2863304" cy="1717982"/>
        </a:xfrm>
        <a:prstGeom prst="rect">
          <a:avLst/>
        </a:prstGeom>
        <a:solidFill>
          <a:schemeClr val="accent2">
            <a:hueOff val="-363841"/>
            <a:satOff val="-20982"/>
            <a:lumOff val="2157"/>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Healthy schemata are reasonably flexible. Unhealthy schemata will be more rigid, absolute and overgeneralized. </a:t>
          </a:r>
          <a:endParaRPr lang="en-US" sz="2000" kern="1200"/>
        </a:p>
      </dsp:txBody>
      <dsp:txXfrm>
        <a:off x="3597547" y="1658"/>
        <a:ext cx="2863304" cy="1717982"/>
      </dsp:txXfrm>
    </dsp:sp>
    <dsp:sp modelId="{0410C084-BAD3-4904-8D0B-20D424A3F1B6}">
      <dsp:nvSpPr>
        <dsp:cNvPr id="0" name=""/>
        <dsp:cNvSpPr/>
      </dsp:nvSpPr>
      <dsp:spPr>
        <a:xfrm>
          <a:off x="6747182" y="1658"/>
          <a:ext cx="2863304" cy="1717982"/>
        </a:xfrm>
        <a:prstGeom prst="rect">
          <a:avLst/>
        </a:prstGeom>
        <a:solidFill>
          <a:schemeClr val="accent2">
            <a:hueOff val="-727682"/>
            <a:satOff val="-41964"/>
            <a:lumOff val="431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e.g. “I must get high grades for all of my work”.</a:t>
          </a:r>
          <a:endParaRPr lang="en-US" sz="2000" kern="1200"/>
        </a:p>
      </dsp:txBody>
      <dsp:txXfrm>
        <a:off x="6747182" y="1658"/>
        <a:ext cx="2863304" cy="1717982"/>
      </dsp:txXfrm>
    </dsp:sp>
    <dsp:sp modelId="{D7A0051B-C2FA-47FE-99C1-C3575A0D2E31}">
      <dsp:nvSpPr>
        <dsp:cNvPr id="0" name=""/>
        <dsp:cNvSpPr/>
      </dsp:nvSpPr>
      <dsp:spPr>
        <a:xfrm>
          <a:off x="2022730" y="2005971"/>
          <a:ext cx="2863304" cy="1717982"/>
        </a:xfrm>
        <a:prstGeom prst="rect">
          <a:avLst/>
        </a:prstGeom>
        <a:solidFill>
          <a:schemeClr val="accent2">
            <a:hueOff val="-1091522"/>
            <a:satOff val="-62946"/>
            <a:lumOff val="647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A healthy response would be </a:t>
          </a:r>
          <a:endParaRPr lang="en-US" sz="2000" kern="1200"/>
        </a:p>
        <a:p>
          <a:pPr marL="171450" lvl="1" indent="-171450" algn="l" defTabSz="711200">
            <a:lnSpc>
              <a:spcPct val="90000"/>
            </a:lnSpc>
            <a:spcBef>
              <a:spcPct val="0"/>
            </a:spcBef>
            <a:spcAft>
              <a:spcPct val="15000"/>
            </a:spcAft>
            <a:buChar char="•"/>
          </a:pPr>
          <a:r>
            <a:rPr lang="en-GB" sz="1600" kern="1200" dirty="0"/>
            <a:t>“It would be great to get the high grades, but sometimes it isn’t possible”.</a:t>
          </a:r>
          <a:endParaRPr lang="en-US" sz="1600" kern="1200" dirty="0"/>
        </a:p>
      </dsp:txBody>
      <dsp:txXfrm>
        <a:off x="2022730" y="2005971"/>
        <a:ext cx="2863304" cy="1717982"/>
      </dsp:txXfrm>
    </dsp:sp>
    <dsp:sp modelId="{A8462458-FCCF-483E-B6AC-40E81ED4FBD2}">
      <dsp:nvSpPr>
        <dsp:cNvPr id="0" name=""/>
        <dsp:cNvSpPr/>
      </dsp:nvSpPr>
      <dsp:spPr>
        <a:xfrm>
          <a:off x="5172365" y="2005971"/>
          <a:ext cx="2863304" cy="1717982"/>
        </a:xfrm>
        <a:prstGeom prst="rect">
          <a:avLst/>
        </a:prstGeom>
        <a:solidFill>
          <a:schemeClr val="accent2">
            <a:hueOff val="-1455363"/>
            <a:satOff val="-83928"/>
            <a:lumOff val="862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An individual with rigid schemata will criticise themselves heavily if they fall short of their excessively high standard.</a:t>
          </a:r>
          <a:endParaRPr lang="en-US" sz="2000" kern="1200"/>
        </a:p>
      </dsp:txBody>
      <dsp:txXfrm>
        <a:off x="5172365" y="2005971"/>
        <a:ext cx="2863304" cy="171798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F0BFF4-D18F-4A2A-B794-31E3E698094A}">
      <dsp:nvSpPr>
        <dsp:cNvPr id="0" name=""/>
        <dsp:cNvSpPr/>
      </dsp:nvSpPr>
      <dsp:spPr>
        <a:xfrm>
          <a:off x="469388" y="1023"/>
          <a:ext cx="1883358" cy="9416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Reinforce your preferences and conclude, therefore: </a:t>
          </a:r>
          <a:endParaRPr lang="en-US" sz="1300" kern="1200" dirty="0"/>
        </a:p>
      </dsp:txBody>
      <dsp:txXfrm>
        <a:off x="496969" y="28604"/>
        <a:ext cx="1828196" cy="886517"/>
      </dsp:txXfrm>
    </dsp:sp>
    <dsp:sp modelId="{BB2CCBCB-3295-4D7A-B5B4-813A6A719BA0}">
      <dsp:nvSpPr>
        <dsp:cNvPr id="0" name=""/>
        <dsp:cNvSpPr/>
      </dsp:nvSpPr>
      <dsp:spPr>
        <a:xfrm>
          <a:off x="469388" y="1083954"/>
          <a:ext cx="1883358" cy="9416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a:t>Preference #1: "I strongly PREFER to do well and get approval, </a:t>
          </a:r>
          <a:endParaRPr lang="en-US" sz="1300" kern="1200"/>
        </a:p>
      </dsp:txBody>
      <dsp:txXfrm>
        <a:off x="496969" y="1111535"/>
        <a:ext cx="1828196" cy="886517"/>
      </dsp:txXfrm>
    </dsp:sp>
    <dsp:sp modelId="{3967AA33-A515-4929-8304-C826D70E44BF}">
      <dsp:nvSpPr>
        <dsp:cNvPr id="0" name=""/>
        <dsp:cNvSpPr/>
      </dsp:nvSpPr>
      <dsp:spPr>
        <a:xfrm>
          <a:off x="2352747" y="1534579"/>
          <a:ext cx="753343" cy="40429"/>
        </a:xfrm>
        <a:custGeom>
          <a:avLst/>
          <a:gdLst/>
          <a:ahLst/>
          <a:cxnLst/>
          <a:rect l="0" t="0" r="0" b="0"/>
          <a:pathLst>
            <a:path>
              <a:moveTo>
                <a:pt x="0" y="20214"/>
              </a:moveTo>
              <a:lnTo>
                <a:pt x="753343" y="20214"/>
              </a:lnTo>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10585" y="1535960"/>
        <a:ext cx="37667" cy="37667"/>
      </dsp:txXfrm>
    </dsp:sp>
    <dsp:sp modelId="{0A55EAC1-B034-4B69-92DB-580E439520F4}">
      <dsp:nvSpPr>
        <dsp:cNvPr id="0" name=""/>
        <dsp:cNvSpPr/>
      </dsp:nvSpPr>
      <dsp:spPr>
        <a:xfrm>
          <a:off x="3106090" y="1083954"/>
          <a:ext cx="1883358" cy="941679"/>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a:t>but even if I fail, I will accept myself fully,“</a:t>
          </a:r>
          <a:endParaRPr lang="en-US" sz="1300" kern="1200"/>
        </a:p>
      </dsp:txBody>
      <dsp:txXfrm>
        <a:off x="3133671" y="1111535"/>
        <a:ext cx="1828196" cy="886517"/>
      </dsp:txXfrm>
    </dsp:sp>
    <dsp:sp modelId="{29082127-CC42-4BA9-8FFE-83F4364BF4EB}">
      <dsp:nvSpPr>
        <dsp:cNvPr id="0" name=""/>
        <dsp:cNvSpPr/>
      </dsp:nvSpPr>
      <dsp:spPr>
        <a:xfrm>
          <a:off x="469388" y="2166885"/>
          <a:ext cx="1883358" cy="9416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a:t>Preference #2: "I strongly PREFER that you treat me reasonably, kindly, and lovingly, </a:t>
          </a:r>
          <a:endParaRPr lang="en-US" sz="1300" kern="1200"/>
        </a:p>
      </dsp:txBody>
      <dsp:txXfrm>
        <a:off x="496969" y="2194466"/>
        <a:ext cx="1828196" cy="886517"/>
      </dsp:txXfrm>
    </dsp:sp>
    <dsp:sp modelId="{0CC79456-AF20-49E8-B36D-EB15DF9ED5E7}">
      <dsp:nvSpPr>
        <dsp:cNvPr id="0" name=""/>
        <dsp:cNvSpPr/>
      </dsp:nvSpPr>
      <dsp:spPr>
        <a:xfrm>
          <a:off x="2352747" y="2617510"/>
          <a:ext cx="753343" cy="40429"/>
        </a:xfrm>
        <a:custGeom>
          <a:avLst/>
          <a:gdLst/>
          <a:ahLst/>
          <a:cxnLst/>
          <a:rect l="0" t="0" r="0" b="0"/>
          <a:pathLst>
            <a:path>
              <a:moveTo>
                <a:pt x="0" y="20214"/>
              </a:moveTo>
              <a:lnTo>
                <a:pt x="753343" y="20214"/>
              </a:lnTo>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10585" y="2618892"/>
        <a:ext cx="37667" cy="37667"/>
      </dsp:txXfrm>
    </dsp:sp>
    <dsp:sp modelId="{4A418237-0AC1-42DF-88A5-236893BE5B25}">
      <dsp:nvSpPr>
        <dsp:cNvPr id="0" name=""/>
        <dsp:cNvSpPr/>
      </dsp:nvSpPr>
      <dsp:spPr>
        <a:xfrm>
          <a:off x="3106090" y="2166885"/>
          <a:ext cx="1883358" cy="941679"/>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but since I do not run the universe, and it's a part of your human nature to, I, then, cannot control you,“</a:t>
          </a:r>
          <a:endParaRPr lang="en-US" sz="1300" kern="1200" dirty="0"/>
        </a:p>
      </dsp:txBody>
      <dsp:txXfrm>
        <a:off x="3133671" y="2194466"/>
        <a:ext cx="1828196" cy="886517"/>
      </dsp:txXfrm>
    </dsp:sp>
    <dsp:sp modelId="{E45289C5-C1F6-4A82-A597-8EE8FA0D4A6C}">
      <dsp:nvSpPr>
        <dsp:cNvPr id="0" name=""/>
        <dsp:cNvSpPr/>
      </dsp:nvSpPr>
      <dsp:spPr>
        <a:xfrm>
          <a:off x="469388" y="3249817"/>
          <a:ext cx="1883358" cy="9416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Preference #3: "I strongly PREFER that life be fair, easy, and hassle-free, </a:t>
          </a:r>
          <a:endParaRPr lang="en-US" sz="1300" kern="1200" dirty="0"/>
        </a:p>
      </dsp:txBody>
      <dsp:txXfrm>
        <a:off x="496969" y="3277398"/>
        <a:ext cx="1828196" cy="886517"/>
      </dsp:txXfrm>
    </dsp:sp>
    <dsp:sp modelId="{D45A3D94-5DC7-40D4-8E7C-B583A2AC1626}">
      <dsp:nvSpPr>
        <dsp:cNvPr id="0" name=""/>
        <dsp:cNvSpPr/>
      </dsp:nvSpPr>
      <dsp:spPr>
        <a:xfrm>
          <a:off x="2352747" y="3700441"/>
          <a:ext cx="753343" cy="40429"/>
        </a:xfrm>
        <a:custGeom>
          <a:avLst/>
          <a:gdLst/>
          <a:ahLst/>
          <a:cxnLst/>
          <a:rect l="0" t="0" r="0" b="0"/>
          <a:pathLst>
            <a:path>
              <a:moveTo>
                <a:pt x="0" y="20214"/>
              </a:moveTo>
              <a:lnTo>
                <a:pt x="753343" y="20214"/>
              </a:lnTo>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10585" y="3701823"/>
        <a:ext cx="37667" cy="37667"/>
      </dsp:txXfrm>
    </dsp:sp>
    <dsp:sp modelId="{D3F3C569-0BEB-4B15-94AE-DCEE8121C575}">
      <dsp:nvSpPr>
        <dsp:cNvPr id="0" name=""/>
        <dsp:cNvSpPr/>
      </dsp:nvSpPr>
      <dsp:spPr>
        <a:xfrm>
          <a:off x="3106090" y="3249817"/>
          <a:ext cx="1883358" cy="941679"/>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and it's very frustrating that it isn't, but I can bear frustration and still considerably enjoy life."</a:t>
          </a:r>
          <a:endParaRPr lang="en-US" sz="1300" kern="1200" dirty="0"/>
        </a:p>
      </dsp:txBody>
      <dsp:txXfrm>
        <a:off x="3133671" y="3277398"/>
        <a:ext cx="1828196" cy="88651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245C19-7EF9-401B-BB43-048DC83EDA4B}">
      <dsp:nvSpPr>
        <dsp:cNvPr id="0" name=""/>
        <dsp:cNvSpPr/>
      </dsp:nvSpPr>
      <dsp:spPr>
        <a:xfrm>
          <a:off x="0" y="3341354"/>
          <a:ext cx="1725128" cy="2192290"/>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691" tIns="213360" rIns="122691" bIns="213360" numCol="1" spcCol="1270" anchor="ctr" anchorCtr="0">
          <a:noAutofit/>
        </a:bodyPr>
        <a:lstStyle/>
        <a:p>
          <a:pPr marL="0" lvl="0" indent="0" algn="ctr" defTabSz="1333500">
            <a:lnSpc>
              <a:spcPct val="90000"/>
            </a:lnSpc>
            <a:spcBef>
              <a:spcPct val="0"/>
            </a:spcBef>
            <a:spcAft>
              <a:spcPct val="35000"/>
            </a:spcAft>
            <a:buNone/>
            <a:defRPr b="1"/>
          </a:pPr>
          <a:r>
            <a:rPr lang="en-GB" sz="3000" kern="1200"/>
            <a:t>Rational Beliefs</a:t>
          </a:r>
          <a:endParaRPr lang="en-US" sz="3000" kern="1200"/>
        </a:p>
      </dsp:txBody>
      <dsp:txXfrm>
        <a:off x="0" y="3341354"/>
        <a:ext cx="1725128" cy="2192290"/>
      </dsp:txXfrm>
    </dsp:sp>
    <dsp:sp modelId="{6FA993CD-51B8-43BE-B36C-9158724C0D17}">
      <dsp:nvSpPr>
        <dsp:cNvPr id="0" name=""/>
        <dsp:cNvSpPr/>
      </dsp:nvSpPr>
      <dsp:spPr>
        <a:xfrm>
          <a:off x="1725128" y="3341354"/>
          <a:ext cx="5175384" cy="219229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981" tIns="304800" rIns="104981" bIns="304800" numCol="1" spcCol="1270" anchor="ctr" anchorCtr="0">
          <a:noAutofit/>
        </a:bodyPr>
        <a:lstStyle/>
        <a:p>
          <a:pPr marL="0" lvl="0" indent="0" algn="l" defTabSz="1066800">
            <a:lnSpc>
              <a:spcPct val="90000"/>
            </a:lnSpc>
            <a:spcBef>
              <a:spcPct val="0"/>
            </a:spcBef>
            <a:spcAft>
              <a:spcPct val="35000"/>
            </a:spcAft>
            <a:buNone/>
          </a:pPr>
          <a:r>
            <a:rPr lang="en-GB" sz="2400" kern="1200"/>
            <a:t>Flexible, logical and consistent</a:t>
          </a:r>
          <a:endParaRPr lang="en-US" sz="2400" kern="1200"/>
        </a:p>
      </dsp:txBody>
      <dsp:txXfrm>
        <a:off x="1725128" y="3341354"/>
        <a:ext cx="5175384" cy="2192290"/>
      </dsp:txXfrm>
    </dsp:sp>
    <dsp:sp modelId="{22536010-2FD7-4153-B44D-EB651949B349}">
      <dsp:nvSpPr>
        <dsp:cNvPr id="0" name=""/>
        <dsp:cNvSpPr/>
      </dsp:nvSpPr>
      <dsp:spPr>
        <a:xfrm rot="10800000">
          <a:off x="0" y="2496"/>
          <a:ext cx="1725128" cy="3371742"/>
        </a:xfrm>
        <a:prstGeom prst="upArrowCallout">
          <a:avLst>
            <a:gd name="adj1" fmla="val 5000"/>
            <a:gd name="adj2" fmla="val 10000"/>
            <a:gd name="adj3" fmla="val 15000"/>
            <a:gd name="adj4" fmla="val 64977"/>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691" tIns="213360" rIns="122691" bIns="213360" numCol="1" spcCol="1270" anchor="ctr" anchorCtr="0">
          <a:noAutofit/>
        </a:bodyPr>
        <a:lstStyle/>
        <a:p>
          <a:pPr marL="0" lvl="0" indent="0" algn="ctr" defTabSz="1333500">
            <a:lnSpc>
              <a:spcPct val="90000"/>
            </a:lnSpc>
            <a:spcBef>
              <a:spcPct val="0"/>
            </a:spcBef>
            <a:spcAft>
              <a:spcPct val="35000"/>
            </a:spcAft>
            <a:buNone/>
            <a:defRPr b="1"/>
          </a:pPr>
          <a:r>
            <a:rPr lang="en-GB" sz="3000" kern="1200"/>
            <a:t>Irrational Beliefs</a:t>
          </a:r>
          <a:endParaRPr lang="en-US" sz="3000" kern="1200"/>
        </a:p>
      </dsp:txBody>
      <dsp:txXfrm rot="-10800000">
        <a:off x="0" y="2496"/>
        <a:ext cx="1725128" cy="2191632"/>
      </dsp:txXfrm>
    </dsp:sp>
    <dsp:sp modelId="{B4FF89E7-F39A-44F3-B09B-554961D5929B}">
      <dsp:nvSpPr>
        <dsp:cNvPr id="0" name=""/>
        <dsp:cNvSpPr/>
      </dsp:nvSpPr>
      <dsp:spPr>
        <a:xfrm>
          <a:off x="1725128" y="2496"/>
          <a:ext cx="5175384" cy="2191632"/>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981" tIns="304800" rIns="104981" bIns="304800" numCol="1" spcCol="1270" anchor="ctr" anchorCtr="0">
          <a:noAutofit/>
        </a:bodyPr>
        <a:lstStyle/>
        <a:p>
          <a:pPr marL="0" lvl="0" indent="0" algn="l" defTabSz="1066800">
            <a:lnSpc>
              <a:spcPct val="90000"/>
            </a:lnSpc>
            <a:spcBef>
              <a:spcPct val="0"/>
            </a:spcBef>
            <a:spcAft>
              <a:spcPct val="35000"/>
            </a:spcAft>
            <a:buNone/>
          </a:pPr>
          <a:r>
            <a:rPr lang="en-GB" sz="2400" kern="1200"/>
            <a:t>Rigid, extreme and illogical. They are inconsistent with reality</a:t>
          </a:r>
          <a:endParaRPr lang="en-US" sz="2400" kern="1200"/>
        </a:p>
      </dsp:txBody>
      <dsp:txXfrm>
        <a:off x="1725128" y="2496"/>
        <a:ext cx="5175384" cy="219163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AAD83-9C13-4FEA-A575-A9B598610B94}">
      <dsp:nvSpPr>
        <dsp:cNvPr id="0" name=""/>
        <dsp:cNvSpPr/>
      </dsp:nvSpPr>
      <dsp:spPr>
        <a:xfrm>
          <a:off x="0" y="0"/>
          <a:ext cx="4384118" cy="11053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It is a form of therapy that addresses problems in a direct and targeted way.</a:t>
          </a:r>
          <a:endParaRPr lang="en-US" sz="1300" kern="1200"/>
        </a:p>
      </dsp:txBody>
      <dsp:txXfrm>
        <a:off x="32375" y="32375"/>
        <a:ext cx="3191332" cy="1040626"/>
      </dsp:txXfrm>
    </dsp:sp>
    <dsp:sp modelId="{C1CC7D07-B2A5-4F2B-B487-4E95C50BBBB9}">
      <dsp:nvSpPr>
        <dsp:cNvPr id="0" name=""/>
        <dsp:cNvSpPr/>
      </dsp:nvSpPr>
      <dsp:spPr>
        <a:xfrm>
          <a:off x="386834" y="1289605"/>
          <a:ext cx="4384118" cy="11053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It focuses on a shared model of understanding, using a psycho-educational approach, open sharing of the formulation and teaching of self-evaluation and management skills.</a:t>
          </a:r>
          <a:endParaRPr lang="en-US" sz="1300" kern="1200"/>
        </a:p>
      </dsp:txBody>
      <dsp:txXfrm>
        <a:off x="419209" y="1321980"/>
        <a:ext cx="3214040" cy="1040626"/>
      </dsp:txXfrm>
    </dsp:sp>
    <dsp:sp modelId="{3B679CD6-DD65-4885-AF2E-B090126A0AA5}">
      <dsp:nvSpPr>
        <dsp:cNvPr id="0" name=""/>
        <dsp:cNvSpPr/>
      </dsp:nvSpPr>
      <dsp:spPr>
        <a:xfrm>
          <a:off x="773668" y="2579211"/>
          <a:ext cx="4384118" cy="11053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Its potency as a model is shown by its increasing use and accumulating recommendation by a range of evidence-based guidelines (NICE, NHS) </a:t>
          </a:r>
          <a:endParaRPr lang="en-US" sz="1300" kern="1200"/>
        </a:p>
      </dsp:txBody>
      <dsp:txXfrm>
        <a:off x="806043" y="2611586"/>
        <a:ext cx="3214040" cy="1040626"/>
      </dsp:txXfrm>
    </dsp:sp>
    <dsp:sp modelId="{619D1FCD-694C-497D-8FA2-29EBDC6084ED}">
      <dsp:nvSpPr>
        <dsp:cNvPr id="0" name=""/>
        <dsp:cNvSpPr/>
      </dsp:nvSpPr>
      <dsp:spPr>
        <a:xfrm>
          <a:off x="3665624" y="838243"/>
          <a:ext cx="718494" cy="71849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3827285" y="838243"/>
        <a:ext cx="395172" cy="540667"/>
      </dsp:txXfrm>
    </dsp:sp>
    <dsp:sp modelId="{F6776A5D-D3A3-44CE-85AD-77278405ECF8}">
      <dsp:nvSpPr>
        <dsp:cNvPr id="0" name=""/>
        <dsp:cNvSpPr/>
      </dsp:nvSpPr>
      <dsp:spPr>
        <a:xfrm>
          <a:off x="4052458" y="2120480"/>
          <a:ext cx="718494" cy="71849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4214119" y="2120480"/>
        <a:ext cx="395172" cy="54066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E09CFD-1EAB-4A62-8493-396C7DD823E0}">
      <dsp:nvSpPr>
        <dsp:cNvPr id="0" name=""/>
        <dsp:cNvSpPr/>
      </dsp:nvSpPr>
      <dsp:spPr>
        <a:xfrm>
          <a:off x="677200" y="499"/>
          <a:ext cx="1575732" cy="94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Mindfulness Based Stress Reduction (MBSR) </a:t>
          </a:r>
          <a:endParaRPr lang="en-US" sz="1400" kern="1200"/>
        </a:p>
      </dsp:txBody>
      <dsp:txXfrm>
        <a:off x="677200" y="499"/>
        <a:ext cx="1575732" cy="945439"/>
      </dsp:txXfrm>
    </dsp:sp>
    <dsp:sp modelId="{B5A81FAD-51E4-4588-A8F5-483754CEA8C6}">
      <dsp:nvSpPr>
        <dsp:cNvPr id="0" name=""/>
        <dsp:cNvSpPr/>
      </dsp:nvSpPr>
      <dsp:spPr>
        <a:xfrm>
          <a:off x="2410506" y="499"/>
          <a:ext cx="1575732" cy="94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Mindfulness Based Cognitive Therapy (MBCT)</a:t>
          </a:r>
          <a:endParaRPr lang="en-US" sz="1400" kern="1200"/>
        </a:p>
      </dsp:txBody>
      <dsp:txXfrm>
        <a:off x="2410506" y="499"/>
        <a:ext cx="1575732" cy="945439"/>
      </dsp:txXfrm>
    </dsp:sp>
    <dsp:sp modelId="{9229CCE3-F463-4BFE-80C2-449135A9FD61}">
      <dsp:nvSpPr>
        <dsp:cNvPr id="0" name=""/>
        <dsp:cNvSpPr/>
      </dsp:nvSpPr>
      <dsp:spPr>
        <a:xfrm>
          <a:off x="677200" y="1103512"/>
          <a:ext cx="1575732" cy="94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Dialectical Behavioral Therapy  (DBT)</a:t>
          </a:r>
          <a:endParaRPr lang="en-US" sz="1400" kern="1200"/>
        </a:p>
      </dsp:txBody>
      <dsp:txXfrm>
        <a:off x="677200" y="1103512"/>
        <a:ext cx="1575732" cy="945439"/>
      </dsp:txXfrm>
    </dsp:sp>
    <dsp:sp modelId="{0ABC3DC6-1B65-4054-B63B-1E0DD94D6AB7}">
      <dsp:nvSpPr>
        <dsp:cNvPr id="0" name=""/>
        <dsp:cNvSpPr/>
      </dsp:nvSpPr>
      <dsp:spPr>
        <a:xfrm>
          <a:off x="2410506" y="1103512"/>
          <a:ext cx="1575732" cy="94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Schema Therapy (ST)</a:t>
          </a:r>
          <a:endParaRPr lang="en-US" sz="1400" kern="1200"/>
        </a:p>
      </dsp:txBody>
      <dsp:txXfrm>
        <a:off x="2410506" y="1103512"/>
        <a:ext cx="1575732" cy="945439"/>
      </dsp:txXfrm>
    </dsp:sp>
    <dsp:sp modelId="{4F0A8DA5-8071-4C44-A26A-50108B910AA9}">
      <dsp:nvSpPr>
        <dsp:cNvPr id="0" name=""/>
        <dsp:cNvSpPr/>
      </dsp:nvSpPr>
      <dsp:spPr>
        <a:xfrm>
          <a:off x="677200" y="2206525"/>
          <a:ext cx="1575732" cy="94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Compassion Focus Therapy</a:t>
          </a:r>
          <a:endParaRPr lang="en-US" sz="1400" kern="1200"/>
        </a:p>
      </dsp:txBody>
      <dsp:txXfrm>
        <a:off x="677200" y="2206525"/>
        <a:ext cx="1575732" cy="945439"/>
      </dsp:txXfrm>
    </dsp:sp>
    <dsp:sp modelId="{0F59D05D-54F3-4BB2-9068-724EC0CEE610}">
      <dsp:nvSpPr>
        <dsp:cNvPr id="0" name=""/>
        <dsp:cNvSpPr/>
      </dsp:nvSpPr>
      <dsp:spPr>
        <a:xfrm>
          <a:off x="2410506" y="2206525"/>
          <a:ext cx="1575732" cy="94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Acceptance and Commitment Therapy (ACT) </a:t>
          </a:r>
          <a:endParaRPr lang="en-US" sz="1400" kern="1200" dirty="0"/>
        </a:p>
      </dsp:txBody>
      <dsp:txXfrm>
        <a:off x="2410506" y="2206525"/>
        <a:ext cx="1575732" cy="945439"/>
      </dsp:txXfrm>
    </dsp:sp>
    <dsp:sp modelId="{57A8E0C7-B870-49A2-A41B-C40E5433D94E}">
      <dsp:nvSpPr>
        <dsp:cNvPr id="0" name=""/>
        <dsp:cNvSpPr/>
      </dsp:nvSpPr>
      <dsp:spPr>
        <a:xfrm>
          <a:off x="677200" y="3309538"/>
          <a:ext cx="1575732" cy="94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Trauma Focused Cognitive Behavioral Therapy  (TfCBT)</a:t>
          </a:r>
          <a:endParaRPr lang="en-US" sz="1400" kern="1200"/>
        </a:p>
      </dsp:txBody>
      <dsp:txXfrm>
        <a:off x="677200" y="3309538"/>
        <a:ext cx="1575732" cy="945439"/>
      </dsp:txXfrm>
    </dsp:sp>
    <dsp:sp modelId="{B7FA0563-23FA-45E9-89F7-F98427E5ABFA}">
      <dsp:nvSpPr>
        <dsp:cNvPr id="0" name=""/>
        <dsp:cNvSpPr/>
      </dsp:nvSpPr>
      <dsp:spPr>
        <a:xfrm>
          <a:off x="2410506" y="3309538"/>
          <a:ext cx="1575732" cy="9454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Others </a:t>
          </a:r>
          <a:endParaRPr lang="en-US" sz="1400" kern="1200"/>
        </a:p>
      </dsp:txBody>
      <dsp:txXfrm>
        <a:off x="2410506" y="3309538"/>
        <a:ext cx="1575732" cy="94543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B5CE3C-B814-422C-BA34-CD108242CA5C}" type="datetimeFigureOut">
              <a:rPr lang="en-GB" smtClean="0"/>
              <a:t>07/02/2023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F8E4F1-411E-4BBC-A461-3C3C1DBDC1BF}" type="slidenum">
              <a:rPr lang="en-GB" smtClean="0"/>
              <a:t>‹#›</a:t>
            </a:fld>
            <a:endParaRPr lang="en-GB"/>
          </a:p>
        </p:txBody>
      </p:sp>
    </p:spTree>
    <p:extLst>
      <p:ext uri="{BB962C8B-B14F-4D97-AF65-F5344CB8AC3E}">
        <p14:creationId xmlns:p14="http://schemas.microsoft.com/office/powerpoint/2010/main" val="3813621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Therapists support the client to consider how they think about a situation. If the therapist can enable the client to see how they can influence the way they experience a situation, this can help them to bring about emotional change.</a:t>
            </a:r>
          </a:p>
          <a:p>
            <a:endParaRPr lang="en-GB" dirty="0"/>
          </a:p>
        </p:txBody>
      </p:sp>
      <p:sp>
        <p:nvSpPr>
          <p:cNvPr id="4" name="Slide Number Placeholder 3"/>
          <p:cNvSpPr>
            <a:spLocks noGrp="1"/>
          </p:cNvSpPr>
          <p:nvPr>
            <p:ph type="sldNum" sz="quarter" idx="5"/>
          </p:nvPr>
        </p:nvSpPr>
        <p:spPr/>
        <p:txBody>
          <a:bodyPr/>
          <a:lstStyle/>
          <a:p>
            <a:fld id="{DDDAF2D7-A4BB-43B7-81E4-975608D35C18}" type="slidenum">
              <a:rPr lang="en-GB" smtClean="0"/>
              <a:t>14</a:t>
            </a:fld>
            <a:endParaRPr lang="en-GB" dirty="0"/>
          </a:p>
        </p:txBody>
      </p:sp>
    </p:spTree>
    <p:extLst>
      <p:ext uri="{BB962C8B-B14F-4D97-AF65-F5344CB8AC3E}">
        <p14:creationId xmlns:p14="http://schemas.microsoft.com/office/powerpoint/2010/main" val="3846397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therapist brings skills and knowledge of psychological processes, theories of emotion and techniques that have helped others and could help the current client. The client is an expert in their own experience, and brings their own resources.</a:t>
            </a:r>
          </a:p>
          <a:p>
            <a:endParaRPr lang="en-GB" dirty="0"/>
          </a:p>
        </p:txBody>
      </p:sp>
      <p:sp>
        <p:nvSpPr>
          <p:cNvPr id="4" name="Slide Number Placeholder 3"/>
          <p:cNvSpPr>
            <a:spLocks noGrp="1"/>
          </p:cNvSpPr>
          <p:nvPr>
            <p:ph type="sldNum" sz="quarter" idx="5"/>
          </p:nvPr>
        </p:nvSpPr>
        <p:spPr/>
        <p:txBody>
          <a:bodyPr/>
          <a:lstStyle/>
          <a:p>
            <a:fld id="{DDDAF2D7-A4BB-43B7-81E4-975608D35C18}" type="slidenum">
              <a:rPr lang="en-GB" smtClean="0"/>
              <a:t>37</a:t>
            </a:fld>
            <a:endParaRPr lang="en-GB" dirty="0"/>
          </a:p>
        </p:txBody>
      </p:sp>
    </p:spTree>
    <p:extLst>
      <p:ext uri="{BB962C8B-B14F-4D97-AF65-F5344CB8AC3E}">
        <p14:creationId xmlns:p14="http://schemas.microsoft.com/office/powerpoint/2010/main" val="5887185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FCEE9-A150-4985-F41C-E0FCA1EC81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0D2F01E-A7A8-0D13-2A39-F44FD962CB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6EC944-9FD8-BE24-3011-07D172E1471C}"/>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5" name="Footer Placeholder 4">
            <a:extLst>
              <a:ext uri="{FF2B5EF4-FFF2-40B4-BE49-F238E27FC236}">
                <a16:creationId xmlns:a16="http://schemas.microsoft.com/office/drawing/2014/main" id="{66508537-050C-DBE4-3447-ADA7E9DF73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8FFA53-278D-BD26-A854-51ADE2E57DE9}"/>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2173091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A19A9-7172-DEDF-E109-DCB451256B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603B0F-C9DB-A13E-2CDB-9A7FBD603BD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85EB54-D9A3-6BBB-D53C-D5796FFF061A}"/>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5" name="Footer Placeholder 4">
            <a:extLst>
              <a:ext uri="{FF2B5EF4-FFF2-40B4-BE49-F238E27FC236}">
                <a16:creationId xmlns:a16="http://schemas.microsoft.com/office/drawing/2014/main" id="{9B8B2EE8-F0AA-9034-E467-9719FF135B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5574C4-B498-186C-D6FB-8E8A693F9659}"/>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205951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11ABC-6964-8C70-5D97-22195B082E7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A84B0B-7798-AA9D-A3DE-8946D6CC27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0406A02-94FE-DE93-9F63-36E6E89F47A9}"/>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5" name="Footer Placeholder 4">
            <a:extLst>
              <a:ext uri="{FF2B5EF4-FFF2-40B4-BE49-F238E27FC236}">
                <a16:creationId xmlns:a16="http://schemas.microsoft.com/office/drawing/2014/main" id="{6518ED63-238A-2D6C-3699-419ADBAF46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BC195E-A796-83A2-29E1-09CB94062983}"/>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545645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D6E41-FC78-FB80-79E0-D417C19F7B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BDCAAA-9270-CD8B-EB9B-632A82029B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A2CAA0C-704F-0174-97D4-0E7AB2CA9C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F74A04-ED4C-2F9A-B191-1846CB6AAD18}"/>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6" name="Footer Placeholder 5">
            <a:extLst>
              <a:ext uri="{FF2B5EF4-FFF2-40B4-BE49-F238E27FC236}">
                <a16:creationId xmlns:a16="http://schemas.microsoft.com/office/drawing/2014/main" id="{F9BAAE15-D925-B2FA-F115-963F5EA604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C5506F-6D64-9694-6C66-687D2F237E91}"/>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787046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1E555-0DFB-0F87-4468-19FDCC1A8CE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DECF97-E07A-4298-CC16-7F2574F52A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605F47D-1BF1-EBCC-F656-B1D722790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FF23EB-50FA-F722-518C-DE8EAC4CD5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7337D4-2276-ED39-4E52-76477DB3557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A45A13A-E5C9-14AC-A0BA-B119168014A7}"/>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8" name="Footer Placeholder 7">
            <a:extLst>
              <a:ext uri="{FF2B5EF4-FFF2-40B4-BE49-F238E27FC236}">
                <a16:creationId xmlns:a16="http://schemas.microsoft.com/office/drawing/2014/main" id="{8453AECC-515E-832B-60C5-1518DE018E4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AAEBECA-2A1C-0939-BF5C-F335B05AE344}"/>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3400220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34E4C-184D-0137-6348-B24B84CE3A7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F289F3-8C0C-71C1-FBA2-829949FC897A}"/>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4" name="Footer Placeholder 3">
            <a:extLst>
              <a:ext uri="{FF2B5EF4-FFF2-40B4-BE49-F238E27FC236}">
                <a16:creationId xmlns:a16="http://schemas.microsoft.com/office/drawing/2014/main" id="{4646DA54-1C0D-90DC-B828-4D28A4FEB39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1CC0F3-F38E-6BD9-5F47-694675D8C3DE}"/>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2176379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F3E862-7EF8-7ADE-F13D-A539875848B2}"/>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3" name="Footer Placeholder 2">
            <a:extLst>
              <a:ext uri="{FF2B5EF4-FFF2-40B4-BE49-F238E27FC236}">
                <a16:creationId xmlns:a16="http://schemas.microsoft.com/office/drawing/2014/main" id="{6C081395-47E0-B9BB-A8B4-E231F27A34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E59297-85D3-868A-E5F5-8AF84519C809}"/>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3265166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A5829-23E4-761F-8760-230FED2DA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3B11DBF-C9E8-FCAE-34C5-DFFEBD80BD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D97FCE2-F059-884E-CC7D-836F3D8800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68D82D-CEEF-2B97-567F-81787A91CB4B}"/>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6" name="Footer Placeholder 5">
            <a:extLst>
              <a:ext uri="{FF2B5EF4-FFF2-40B4-BE49-F238E27FC236}">
                <a16:creationId xmlns:a16="http://schemas.microsoft.com/office/drawing/2014/main" id="{9445B8C9-3FC5-F37A-0AF4-3C949A7C84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E891E3-1B97-0768-87BC-72D32A87340F}"/>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3805488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D9A5B-428F-C652-7103-381E5A139B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69056FF-C6F1-E416-4827-113B7B874C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06A6950-313A-9546-6494-4515AB30BA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2A7261-6382-5393-C5CE-BF5F7845BD5D}"/>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6" name="Footer Placeholder 5">
            <a:extLst>
              <a:ext uri="{FF2B5EF4-FFF2-40B4-BE49-F238E27FC236}">
                <a16:creationId xmlns:a16="http://schemas.microsoft.com/office/drawing/2014/main" id="{B6064FF0-43AF-49DF-8851-E2816AA547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231A5E-BE9B-DDC3-5438-48A5FC976F64}"/>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2440040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295F3-17D5-C36F-E602-579E6A225F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9DFED36-F483-DC10-C059-C8E68258AD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AF20E9-3BEB-28CF-F441-D33C25085056}"/>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5" name="Footer Placeholder 4">
            <a:extLst>
              <a:ext uri="{FF2B5EF4-FFF2-40B4-BE49-F238E27FC236}">
                <a16:creationId xmlns:a16="http://schemas.microsoft.com/office/drawing/2014/main" id="{A8ABA95C-5BA6-0C27-3B38-8002BD0B48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2F3831-5C3D-97B8-D94F-673EF997EDE3}"/>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3353516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9147C4-425C-0CD2-2B6A-F8DFF24C78F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BFB87FE-8F1D-47AD-FA9D-0DC6AC2B92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E2C5F9-28B4-4266-4193-490834947464}"/>
              </a:ext>
            </a:extLst>
          </p:cNvPr>
          <p:cNvSpPr>
            <a:spLocks noGrp="1"/>
          </p:cNvSpPr>
          <p:nvPr>
            <p:ph type="dt" sz="half" idx="10"/>
          </p:nvPr>
        </p:nvSpPr>
        <p:spPr/>
        <p:txBody>
          <a:bodyPr/>
          <a:lstStyle/>
          <a:p>
            <a:fld id="{0000B4E6-FF9A-4455-8AF7-AFB4F6EEE50E}" type="datetimeFigureOut">
              <a:rPr lang="en-GB" smtClean="0"/>
              <a:t>07/02/2023</a:t>
            </a:fld>
            <a:endParaRPr lang="en-GB"/>
          </a:p>
        </p:txBody>
      </p:sp>
      <p:sp>
        <p:nvSpPr>
          <p:cNvPr id="5" name="Footer Placeholder 4">
            <a:extLst>
              <a:ext uri="{FF2B5EF4-FFF2-40B4-BE49-F238E27FC236}">
                <a16:creationId xmlns:a16="http://schemas.microsoft.com/office/drawing/2014/main" id="{A5BD12E5-05A5-31D7-2A79-4D3CA1B6FA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3F8CB5-F48C-1752-5D6A-21E655763BCD}"/>
              </a:ext>
            </a:extLst>
          </p:cNvPr>
          <p:cNvSpPr>
            <a:spLocks noGrp="1"/>
          </p:cNvSpPr>
          <p:nvPr>
            <p:ph type="sldNum" sz="quarter" idx="12"/>
          </p:nvPr>
        </p:nvSpPr>
        <p:spPr/>
        <p:txBody>
          <a:bodyPr/>
          <a:lstStyle/>
          <a:p>
            <a:fld id="{F9BE2421-B916-42C8-9F37-97664F68716C}" type="slidenum">
              <a:rPr lang="en-GB" smtClean="0"/>
              <a:t>‹#›</a:t>
            </a:fld>
            <a:endParaRPr lang="en-GB"/>
          </a:p>
        </p:txBody>
      </p:sp>
    </p:spTree>
    <p:extLst>
      <p:ext uri="{BB962C8B-B14F-4D97-AF65-F5344CB8AC3E}">
        <p14:creationId xmlns:p14="http://schemas.microsoft.com/office/powerpoint/2010/main" val="424947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95BE6C-170F-1E31-2D73-9C85C0D778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F10E1-26E7-1169-CE1C-C30C3F1838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743CE9-7215-A7E9-A448-B5FCC25FD6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00B4E6-FF9A-4455-8AF7-AFB4F6EEE50E}" type="datetimeFigureOut">
              <a:rPr lang="en-GB" smtClean="0"/>
              <a:t>07/02/2023</a:t>
            </a:fld>
            <a:endParaRPr lang="en-GB"/>
          </a:p>
        </p:txBody>
      </p:sp>
      <p:sp>
        <p:nvSpPr>
          <p:cNvPr id="5" name="Footer Placeholder 4">
            <a:extLst>
              <a:ext uri="{FF2B5EF4-FFF2-40B4-BE49-F238E27FC236}">
                <a16:creationId xmlns:a16="http://schemas.microsoft.com/office/drawing/2014/main" id="{23BECC57-33DC-68DC-B2E0-30F5C8B5D1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7CF7D54-184E-D63F-6412-E6276916D9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BE2421-B916-42C8-9F37-97664F68716C}" type="slidenum">
              <a:rPr lang="en-GB" smtClean="0"/>
              <a:t>‹#›</a:t>
            </a:fld>
            <a:endParaRPr lang="en-GB"/>
          </a:p>
        </p:txBody>
      </p:sp>
    </p:spTree>
    <p:extLst>
      <p:ext uri="{BB962C8B-B14F-4D97-AF65-F5344CB8AC3E}">
        <p14:creationId xmlns:p14="http://schemas.microsoft.com/office/powerpoint/2010/main" val="29538046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youtu.be/ZRijYOJp5e0"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beckinstitute.org/" TargetMode="External"/><Relationship Id="rId2" Type="http://schemas.openxmlformats.org/officeDocument/2006/relationships/hyperlink" Target="http://albertellis.org/" TargetMode="External"/><Relationship Id="rId1" Type="http://schemas.openxmlformats.org/officeDocument/2006/relationships/slideLayout" Target="../slideLayouts/slideLayout2.xml"/><Relationship Id="rId6" Type="http://schemas.openxmlformats.org/officeDocument/2006/relationships/hyperlink" Target="http://www.bacp.com/" TargetMode="External"/><Relationship Id="rId5" Type="http://schemas.openxmlformats.org/officeDocument/2006/relationships/hyperlink" Target="https://www.babcp.com/What-is-CBT" TargetMode="External"/><Relationship Id="rId4" Type="http://schemas.openxmlformats.org/officeDocument/2006/relationships/hyperlink" Target="https://www.mind.org.uk/information-support/drugs-and-treatments/cognitive-behavioural-therapy-cbt/about-cbt/" TargetMode="Externa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5.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26.png"/><Relationship Id="rId2" Type="http://schemas.openxmlformats.org/officeDocument/2006/relationships/diagramData" Target="../diagrams/data12.xml"/><Relationship Id="rId1" Type="http://schemas.openxmlformats.org/officeDocument/2006/relationships/slideLayout" Target="../slideLayouts/slideLayout4.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50809ED7-D356-17BB-DF92-8A184A2980A8}"/>
              </a:ext>
            </a:extLst>
          </p:cNvPr>
          <p:cNvSpPr>
            <a:spLocks noGrp="1"/>
          </p:cNvSpPr>
          <p:nvPr>
            <p:ph type="title"/>
          </p:nvPr>
        </p:nvSpPr>
        <p:spPr>
          <a:xfrm>
            <a:off x="589560" y="856180"/>
            <a:ext cx="4560584" cy="1128068"/>
          </a:xfrm>
        </p:spPr>
        <p:txBody>
          <a:bodyPr anchor="ctr">
            <a:normAutofit/>
          </a:bodyPr>
          <a:lstStyle/>
          <a:p>
            <a:r>
              <a:rPr lang="en-GB" sz="3700" b="1"/>
              <a:t>Counselling Skills and Approaches ECPS5010</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ubtitle 4">
            <a:extLst>
              <a:ext uri="{FF2B5EF4-FFF2-40B4-BE49-F238E27FC236}">
                <a16:creationId xmlns:a16="http://schemas.microsoft.com/office/drawing/2014/main" id="{00CE0CF7-37A5-8752-33D5-4D6283B47519}"/>
              </a:ext>
            </a:extLst>
          </p:cNvPr>
          <p:cNvSpPr>
            <a:spLocks noGrp="1"/>
          </p:cNvSpPr>
          <p:nvPr>
            <p:ph idx="1"/>
          </p:nvPr>
        </p:nvSpPr>
        <p:spPr>
          <a:xfrm>
            <a:off x="590719" y="2330505"/>
            <a:ext cx="4559425" cy="3979585"/>
          </a:xfrm>
        </p:spPr>
        <p:txBody>
          <a:bodyPr anchor="ctr">
            <a:normAutofit/>
          </a:bodyPr>
          <a:lstStyle/>
          <a:p>
            <a:pPr marL="0" indent="0">
              <a:buNone/>
            </a:pPr>
            <a:r>
              <a:rPr lang="en-GB" sz="2000" b="1"/>
              <a:t>Week 2</a:t>
            </a:r>
          </a:p>
          <a:p>
            <a:pPr marL="0" indent="0">
              <a:buNone/>
            </a:pPr>
            <a:r>
              <a:rPr lang="en-GB" sz="2000" b="1"/>
              <a:t>Cognitive </a:t>
            </a:r>
            <a:r>
              <a:rPr lang="en-GB" sz="2000" b="1" dirty="0"/>
              <a:t>Behavioural Therapy (CBT)</a:t>
            </a:r>
          </a:p>
          <a:p>
            <a:pPr marL="0" indent="0">
              <a:buNone/>
            </a:pPr>
            <a:endParaRPr lang="en-GB" sz="2000" b="1" dirty="0"/>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73D1614-461E-DFEC-8F1E-E1199EA36157}"/>
              </a:ext>
            </a:extLst>
          </p:cNvPr>
          <p:cNvPicPr>
            <a:picLocks noChangeAspect="1"/>
          </p:cNvPicPr>
          <p:nvPr/>
        </p:nvPicPr>
        <p:blipFill rotWithShape="1">
          <a:blip r:embed="rId2">
            <a:extLst>
              <a:ext uri="{28A0092B-C50C-407E-A947-70E740481C1C}">
                <a14:useLocalDpi xmlns:a14="http://schemas.microsoft.com/office/drawing/2010/main" val="0"/>
              </a:ext>
            </a:extLst>
          </a:blip>
          <a:srcRect l="20148" r="13315" b="1"/>
          <a:stretch/>
        </p:blipFill>
        <p:spPr>
          <a:xfrm>
            <a:off x="5977788" y="799352"/>
            <a:ext cx="5425410" cy="5259296"/>
          </a:xfrm>
          <a:prstGeom prst="rect">
            <a:avLst/>
          </a:prstGeom>
        </p:spPr>
      </p:pic>
    </p:spTree>
    <p:extLst>
      <p:ext uri="{BB962C8B-B14F-4D97-AF65-F5344CB8AC3E}">
        <p14:creationId xmlns:p14="http://schemas.microsoft.com/office/powerpoint/2010/main" val="2841790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599" name="Rectangle 24598">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578" name="Title 1">
            <a:extLst>
              <a:ext uri="{FF2B5EF4-FFF2-40B4-BE49-F238E27FC236}">
                <a16:creationId xmlns:a16="http://schemas.microsoft.com/office/drawing/2014/main" id="{AF4DE194-3FD7-F72E-140F-DB4A6AC6C9F3}"/>
              </a:ext>
            </a:extLst>
          </p:cNvPr>
          <p:cNvSpPr>
            <a:spLocks noGrp="1"/>
          </p:cNvSpPr>
          <p:nvPr>
            <p:ph type="title"/>
          </p:nvPr>
        </p:nvSpPr>
        <p:spPr>
          <a:xfrm>
            <a:off x="838201" y="365125"/>
            <a:ext cx="5393360" cy="1325563"/>
          </a:xfrm>
        </p:spPr>
        <p:txBody>
          <a:bodyPr>
            <a:normAutofit/>
          </a:bodyPr>
          <a:lstStyle/>
          <a:p>
            <a:pPr eaLnBrk="1" fontAlgn="auto" hangingPunct="1">
              <a:spcAft>
                <a:spcPts val="0"/>
              </a:spcAft>
              <a:defRPr/>
            </a:pPr>
            <a:r>
              <a:rPr lang="en-GB" altLang="en-US" dirty="0"/>
              <a:t>Overview</a:t>
            </a:r>
          </a:p>
        </p:txBody>
      </p:sp>
      <p:sp>
        <p:nvSpPr>
          <p:cNvPr id="24601" name="Freeform: Shape 24600">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579" name="Content Placeholder 2">
            <a:extLst>
              <a:ext uri="{FF2B5EF4-FFF2-40B4-BE49-F238E27FC236}">
                <a16:creationId xmlns:a16="http://schemas.microsoft.com/office/drawing/2014/main" id="{B0CD49B0-80E3-90B4-6F5E-C76393168288}"/>
              </a:ext>
            </a:extLst>
          </p:cNvPr>
          <p:cNvSpPr>
            <a:spLocks noGrp="1"/>
          </p:cNvSpPr>
          <p:nvPr>
            <p:ph idx="1"/>
          </p:nvPr>
        </p:nvSpPr>
        <p:spPr>
          <a:xfrm>
            <a:off x="838200" y="1825625"/>
            <a:ext cx="5393361" cy="4351338"/>
          </a:xfrm>
        </p:spPr>
        <p:txBody>
          <a:bodyPr rtlCol="0">
            <a:normAutofit/>
          </a:bodyPr>
          <a:lstStyle/>
          <a:p>
            <a:pPr eaLnBrk="1" fontAlgn="auto" hangingPunct="1">
              <a:defRPr/>
            </a:pPr>
            <a:endParaRPr lang="en-GB" altLang="en-US" sz="2600" b="1" dirty="0"/>
          </a:p>
          <a:p>
            <a:pPr marL="0" indent="0" eaLnBrk="1" fontAlgn="auto" hangingPunct="1">
              <a:buNone/>
              <a:defRPr/>
            </a:pPr>
            <a:r>
              <a:rPr lang="en-US" altLang="en-US" sz="2600" b="1" dirty="0"/>
              <a:t>Cognitive Behavioural Therapy (CBT)</a:t>
            </a:r>
          </a:p>
          <a:p>
            <a:pPr marL="0" indent="0" eaLnBrk="1" fontAlgn="auto" hangingPunct="1">
              <a:buNone/>
              <a:defRPr/>
            </a:pPr>
            <a:endParaRPr lang="en-US" altLang="en-US" sz="2600" b="1" dirty="0"/>
          </a:p>
          <a:p>
            <a:pPr marL="0" indent="0" eaLnBrk="1" fontAlgn="auto" hangingPunct="1">
              <a:buNone/>
              <a:defRPr/>
            </a:pPr>
            <a:r>
              <a:rPr lang="en-US" altLang="en-US" sz="2600" b="1" dirty="0"/>
              <a:t>An overview of CBT </a:t>
            </a:r>
          </a:p>
          <a:p>
            <a:pPr marL="0" indent="0" eaLnBrk="1" fontAlgn="auto" hangingPunct="1">
              <a:buNone/>
              <a:defRPr/>
            </a:pPr>
            <a:r>
              <a:rPr lang="en-US" altLang="en-US" sz="2600" b="1" dirty="0"/>
              <a:t>Aaron Beck</a:t>
            </a:r>
          </a:p>
          <a:p>
            <a:pPr marL="0" indent="0" eaLnBrk="1" fontAlgn="auto" hangingPunct="1">
              <a:buNone/>
              <a:defRPr/>
            </a:pPr>
            <a:r>
              <a:rPr lang="en-US" altLang="en-US" sz="2600" b="1" dirty="0"/>
              <a:t>Albert Ellis </a:t>
            </a:r>
          </a:p>
          <a:p>
            <a:pPr marL="0" indent="0" eaLnBrk="1" fontAlgn="auto" hangingPunct="1">
              <a:buNone/>
              <a:defRPr/>
            </a:pPr>
            <a:r>
              <a:rPr lang="en-US" altLang="en-US" sz="2600" b="1" dirty="0"/>
              <a:t>Journal article discussion/case study</a:t>
            </a:r>
          </a:p>
          <a:p>
            <a:pPr marL="0" indent="0" eaLnBrk="1" fontAlgn="auto" hangingPunct="1">
              <a:buNone/>
              <a:defRPr/>
            </a:pPr>
            <a:endParaRPr lang="en-US" altLang="en-US" sz="2600" b="1" dirty="0"/>
          </a:p>
          <a:p>
            <a:pPr marL="0" indent="0" eaLnBrk="1" fontAlgn="auto" hangingPunct="1">
              <a:buNone/>
              <a:defRPr/>
            </a:pPr>
            <a:endParaRPr lang="en-GB" altLang="en-US" sz="2600" b="1" dirty="0"/>
          </a:p>
          <a:p>
            <a:pPr marL="0" indent="0" eaLnBrk="1" fontAlgn="auto" hangingPunct="1">
              <a:buNone/>
              <a:defRPr/>
            </a:pPr>
            <a:endParaRPr lang="en-GB" altLang="en-US" sz="2600" b="1" dirty="0"/>
          </a:p>
          <a:p>
            <a:pPr marL="0" indent="0" eaLnBrk="1" fontAlgn="auto" hangingPunct="1">
              <a:buNone/>
              <a:defRPr/>
            </a:pPr>
            <a:endParaRPr lang="en-GB" altLang="en-US" sz="2600" b="1" dirty="0"/>
          </a:p>
          <a:p>
            <a:pPr marL="0" indent="0" eaLnBrk="1" fontAlgn="auto" hangingPunct="1">
              <a:buNone/>
              <a:defRPr/>
            </a:pPr>
            <a:endParaRPr lang="en-GB" altLang="en-US" sz="2600" b="1" dirty="0"/>
          </a:p>
        </p:txBody>
      </p:sp>
      <p:sp>
        <p:nvSpPr>
          <p:cNvPr id="24603" name="Oval 24602">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605" name="Freeform: Shape 24604">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11268" name="Picture 5" descr="Image result for pixabay free pebbles">
            <a:extLst>
              <a:ext uri="{FF2B5EF4-FFF2-40B4-BE49-F238E27FC236}">
                <a16:creationId xmlns:a16="http://schemas.microsoft.com/office/drawing/2014/main" id="{4B5A1EEB-16C3-36AA-1065-695BB043CB7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857" r="16105" b="1"/>
          <a:stretch/>
        </p:blipFill>
        <p:spPr bwMode="auto">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7" name="Freeform: Shape 24606">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4609" name="Straight Connector 24608">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4611" name="Freeform: Shape 24610">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613" name="Freeform: Shape 24612">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2" name="Audio 1" descr="Icon&#10;&#10;Description automatically generated">
            <a:hlinkClick r:id="" action="ppaction://media"/>
            <a:extLst>
              <a:ext uri="{FF2B5EF4-FFF2-40B4-BE49-F238E27FC236}">
                <a16:creationId xmlns:a16="http://schemas.microsoft.com/office/drawing/2014/main" id="{10E11B2E-75E3-DE81-87D9-E7F0DC1328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71300" y="63373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5002"/>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5" name="Rectangle 1044">
            <a:extLst>
              <a:ext uri="{FF2B5EF4-FFF2-40B4-BE49-F238E27FC236}">
                <a16:creationId xmlns:a16="http://schemas.microsoft.com/office/drawing/2014/main" id="{20D5D19D-0789-4518-B5DC-D47ADF69D2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3A6E06-A04C-6114-8F5E-EDBBCD56C6DE}"/>
              </a:ext>
            </a:extLst>
          </p:cNvPr>
          <p:cNvSpPr>
            <a:spLocks noGrp="1"/>
          </p:cNvSpPr>
          <p:nvPr>
            <p:ph type="ctrTitle"/>
          </p:nvPr>
        </p:nvSpPr>
        <p:spPr>
          <a:xfrm>
            <a:off x="1161713" y="1879117"/>
            <a:ext cx="4036334" cy="3897319"/>
          </a:xfrm>
        </p:spPr>
        <p:txBody>
          <a:bodyPr anchor="t">
            <a:normAutofit fontScale="90000"/>
          </a:bodyPr>
          <a:lstStyle/>
          <a:p>
            <a:r>
              <a:rPr lang="en-US" sz="5400" dirty="0"/>
              <a:t>Cognitive Behavioural Therapy (CBT)</a:t>
            </a:r>
            <a:br>
              <a:rPr lang="en-US" sz="5400" dirty="0"/>
            </a:br>
            <a:br>
              <a:rPr lang="en-US" sz="5400" dirty="0"/>
            </a:br>
            <a:r>
              <a:rPr lang="en-US" sz="4800" dirty="0">
                <a:hlinkClick r:id="rId2"/>
              </a:rPr>
              <a:t>https://youtu.be/ZRijYOJp5e0</a:t>
            </a:r>
            <a:r>
              <a:rPr lang="en-US" sz="4800" dirty="0"/>
              <a:t> </a:t>
            </a:r>
            <a:endParaRPr lang="en-GB" sz="5400" dirty="0"/>
          </a:p>
        </p:txBody>
      </p:sp>
      <p:grpSp>
        <p:nvGrpSpPr>
          <p:cNvPr id="1047" name="Group 1046">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1048" name="Rectangle 1047">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9" name="Rectangle 1048">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0" name="Rectangle 1049">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52" name="Rectangle 1051">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 name="Rectangle 1053">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19 Cbt Therapy Illustrations &amp; Clip Art - iStock">
            <a:extLst>
              <a:ext uri="{FF2B5EF4-FFF2-40B4-BE49-F238E27FC236}">
                <a16:creationId xmlns:a16="http://schemas.microsoft.com/office/drawing/2014/main" id="{97B653D0-D8B2-FAA8-CFCB-A740F6092D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2" b="547"/>
          <a:stretch/>
        </p:blipFill>
        <p:spPr bwMode="auto">
          <a:xfrm>
            <a:off x="5922492" y="666728"/>
            <a:ext cx="5536001" cy="546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60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B8B79B-181E-CA18-34AE-8D3B25E0D378}"/>
              </a:ext>
            </a:extLst>
          </p:cNvPr>
          <p:cNvSpPr>
            <a:spLocks noGrp="1"/>
          </p:cNvSpPr>
          <p:nvPr>
            <p:ph type="title"/>
          </p:nvPr>
        </p:nvSpPr>
        <p:spPr>
          <a:xfrm>
            <a:off x="686834" y="1153572"/>
            <a:ext cx="3200400" cy="4461163"/>
          </a:xfrm>
        </p:spPr>
        <p:txBody>
          <a:bodyPr>
            <a:normAutofit/>
          </a:bodyPr>
          <a:lstStyle/>
          <a:p>
            <a:r>
              <a:rPr lang="en-US">
                <a:solidFill>
                  <a:srgbClr val="FFFFFF"/>
                </a:solidFill>
              </a:rPr>
              <a:t>What is CBT?</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84ADF1C-5B74-FB2B-2864-4B985332DF88}"/>
              </a:ext>
            </a:extLst>
          </p:cNvPr>
          <p:cNvSpPr>
            <a:spLocks noGrp="1"/>
          </p:cNvSpPr>
          <p:nvPr>
            <p:ph idx="1"/>
          </p:nvPr>
        </p:nvSpPr>
        <p:spPr>
          <a:xfrm>
            <a:off x="4447308" y="591344"/>
            <a:ext cx="6906491" cy="5585619"/>
          </a:xfrm>
        </p:spPr>
        <p:txBody>
          <a:bodyPr anchor="ctr">
            <a:normAutofit fontScale="92500" lnSpcReduction="10000"/>
          </a:bodyPr>
          <a:lstStyle/>
          <a:p>
            <a:pPr fontAlgn="base"/>
            <a:r>
              <a:rPr lang="en-US" sz="2600" b="0" i="0" dirty="0">
                <a:effectLst/>
                <a:latin typeface="Aller"/>
              </a:rPr>
              <a:t>The </a:t>
            </a:r>
            <a:r>
              <a:rPr lang="en-US" sz="2600" b="0" i="0" dirty="0" err="1">
                <a:effectLst/>
                <a:latin typeface="Aller"/>
              </a:rPr>
              <a:t>behavioural</a:t>
            </a:r>
            <a:r>
              <a:rPr lang="en-US" sz="2600" b="0" i="0" dirty="0">
                <a:effectLst/>
                <a:latin typeface="Aller"/>
              </a:rPr>
              <a:t> model focuses on the environmental conditions that shape our behaviour (Joseph, 2010)</a:t>
            </a:r>
          </a:p>
          <a:p>
            <a:pPr fontAlgn="base"/>
            <a:r>
              <a:rPr lang="en-US" sz="2600" b="0" i="0" dirty="0">
                <a:effectLst/>
                <a:latin typeface="Aller"/>
              </a:rPr>
              <a:t>Cognitive </a:t>
            </a:r>
            <a:r>
              <a:rPr lang="en-US" sz="2600" b="0" i="0" dirty="0" err="1">
                <a:effectLst/>
                <a:latin typeface="Aller"/>
              </a:rPr>
              <a:t>behavioural</a:t>
            </a:r>
            <a:r>
              <a:rPr lang="en-US" sz="2600" b="0" i="0" dirty="0">
                <a:effectLst/>
                <a:latin typeface="Aller"/>
              </a:rPr>
              <a:t> therapy (CBT) is a type of therapy that looks at your thoughts, feelings and </a:t>
            </a:r>
            <a:r>
              <a:rPr lang="en-US" sz="2600" b="0" i="0" dirty="0" err="1">
                <a:effectLst/>
                <a:latin typeface="Aller"/>
              </a:rPr>
              <a:t>behaviours</a:t>
            </a:r>
            <a:r>
              <a:rPr lang="en-US" sz="2600" b="0" i="0" dirty="0">
                <a:effectLst/>
                <a:latin typeface="Aller"/>
              </a:rPr>
              <a:t> and helps to change some of these to manage your problems.</a:t>
            </a:r>
          </a:p>
          <a:p>
            <a:pPr fontAlgn="base"/>
            <a:r>
              <a:rPr lang="en-US" sz="2600" b="0" i="0" dirty="0">
                <a:effectLst/>
                <a:latin typeface="Aller"/>
              </a:rPr>
              <a:t>A key part of this is identifying the negative thinking patterns that you may feel trapped in, helping you to break free from these and to feel better.</a:t>
            </a:r>
          </a:p>
          <a:p>
            <a:pPr fontAlgn="base"/>
            <a:r>
              <a:rPr lang="en-US" sz="2600" b="0" i="0" dirty="0">
                <a:effectLst/>
                <a:latin typeface="Aller"/>
              </a:rPr>
              <a:t>CBT focuses on equipping you with the tools to address current problems in your life and relieve the symptoms you’re facing, before making links to your past and how your beliefs started.</a:t>
            </a:r>
          </a:p>
          <a:p>
            <a:pPr marL="0" indent="0" fontAlgn="base">
              <a:buNone/>
            </a:pPr>
            <a:r>
              <a:rPr lang="en-US" sz="2600" b="0" i="0" dirty="0">
                <a:effectLst/>
                <a:latin typeface="Aller"/>
              </a:rPr>
              <a:t>                                                                                                       -BACP</a:t>
            </a:r>
          </a:p>
          <a:p>
            <a:endParaRPr lang="en-GB" sz="2600" dirty="0"/>
          </a:p>
        </p:txBody>
      </p:sp>
    </p:spTree>
    <p:extLst>
      <p:ext uri="{BB962C8B-B14F-4D97-AF65-F5344CB8AC3E}">
        <p14:creationId xmlns:p14="http://schemas.microsoft.com/office/powerpoint/2010/main" val="4052261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722C80-0B90-636D-E40D-93B3DFCC4073}"/>
              </a:ext>
            </a:extLst>
          </p:cNvPr>
          <p:cNvSpPr>
            <a:spLocks noGrp="1"/>
          </p:cNvSpPr>
          <p:nvPr>
            <p:ph type="title"/>
          </p:nvPr>
        </p:nvSpPr>
        <p:spPr>
          <a:xfrm>
            <a:off x="686834" y="1153572"/>
            <a:ext cx="3200400" cy="4461163"/>
          </a:xfrm>
        </p:spPr>
        <p:txBody>
          <a:bodyPr>
            <a:normAutofit/>
          </a:bodyPr>
          <a:lstStyle/>
          <a:p>
            <a:r>
              <a:rPr lang="en-US">
                <a:solidFill>
                  <a:srgbClr val="FFFFFF"/>
                </a:solidFill>
              </a:rPr>
              <a:t>What can CBT help with?</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9B1E1D3-41C2-A67B-7552-FFBD662290CD}"/>
              </a:ext>
            </a:extLst>
          </p:cNvPr>
          <p:cNvSpPr>
            <a:spLocks noGrp="1"/>
          </p:cNvSpPr>
          <p:nvPr>
            <p:ph idx="1"/>
          </p:nvPr>
        </p:nvSpPr>
        <p:spPr>
          <a:xfrm>
            <a:off x="4447308" y="838994"/>
            <a:ext cx="6906491" cy="5585619"/>
          </a:xfrm>
        </p:spPr>
        <p:txBody>
          <a:bodyPr anchor="ctr">
            <a:normAutofit lnSpcReduction="10000"/>
          </a:bodyPr>
          <a:lstStyle/>
          <a:p>
            <a:pPr fontAlgn="base"/>
            <a:r>
              <a:rPr lang="en-US" sz="1800" b="0" i="0" dirty="0">
                <a:effectLst/>
                <a:latin typeface="Roboto" panose="02000000000000000000" pitchFamily="2" charset="0"/>
              </a:rPr>
              <a:t>CBT works for lots of different people and problems, and is widely recommended by national treatment guidelines across the UK, EU and North America.</a:t>
            </a:r>
          </a:p>
          <a:p>
            <a:pPr fontAlgn="base">
              <a:buFont typeface="Arial" panose="020B0604020202020204" pitchFamily="34" charset="0"/>
              <a:buChar char="•"/>
            </a:pPr>
            <a:r>
              <a:rPr lang="en-US" sz="1800" b="0" i="0" dirty="0">
                <a:effectLst/>
                <a:latin typeface="Roboto" panose="02000000000000000000" pitchFamily="2" charset="0"/>
              </a:rPr>
              <a:t>The National Institute for Health and Clinical Excellence (NICE) provides independent, evidence-based guidance for the NHS on the most effective, proven treatments. CBT is recommended in NICE guidelines for many different problems, including:</a:t>
            </a:r>
            <a:br>
              <a:rPr lang="en-US" sz="1800" b="0" i="0" dirty="0">
                <a:effectLst/>
                <a:latin typeface="Roboto" panose="02000000000000000000" pitchFamily="2" charset="0"/>
              </a:rPr>
            </a:br>
            <a:r>
              <a:rPr lang="en-US" sz="1800" b="0" i="0" dirty="0">
                <a:effectLst/>
                <a:latin typeface="Roboto" panose="02000000000000000000" pitchFamily="2" charset="0"/>
              </a:rPr>
              <a:t>anxiety disorders (including panic attacks)</a:t>
            </a:r>
          </a:p>
          <a:p>
            <a:pPr fontAlgn="base">
              <a:buFont typeface="Arial" panose="020B0604020202020204" pitchFamily="34" charset="0"/>
              <a:buChar char="•"/>
            </a:pPr>
            <a:r>
              <a:rPr lang="en-US" sz="1800" b="0" i="0" dirty="0">
                <a:effectLst/>
                <a:latin typeface="Roboto" panose="02000000000000000000" pitchFamily="2" charset="0"/>
              </a:rPr>
              <a:t>depression</a:t>
            </a:r>
          </a:p>
          <a:p>
            <a:pPr fontAlgn="base">
              <a:buFont typeface="Arial" panose="020B0604020202020204" pitchFamily="34" charset="0"/>
              <a:buChar char="•"/>
            </a:pPr>
            <a:r>
              <a:rPr lang="en-US" sz="1800" b="0" i="0" dirty="0">
                <a:effectLst/>
                <a:latin typeface="Roboto" panose="02000000000000000000" pitchFamily="2" charset="0"/>
              </a:rPr>
              <a:t>obsessive compulsive disorder (OCD)</a:t>
            </a:r>
          </a:p>
          <a:p>
            <a:pPr fontAlgn="base">
              <a:buFont typeface="Arial" panose="020B0604020202020204" pitchFamily="34" charset="0"/>
              <a:buChar char="•"/>
            </a:pPr>
            <a:r>
              <a:rPr lang="en-US" sz="1800" b="0" i="0" dirty="0">
                <a:effectLst/>
                <a:latin typeface="Roboto" panose="02000000000000000000" pitchFamily="2" charset="0"/>
              </a:rPr>
              <a:t>post-traumatic stress disorder (PTSD)</a:t>
            </a:r>
          </a:p>
          <a:p>
            <a:pPr fontAlgn="base">
              <a:buFont typeface="Arial" panose="020B0604020202020204" pitchFamily="34" charset="0"/>
              <a:buChar char="•"/>
            </a:pPr>
            <a:r>
              <a:rPr lang="en-US" sz="1800" b="0" i="0" dirty="0">
                <a:effectLst/>
                <a:latin typeface="Roboto" panose="02000000000000000000" pitchFamily="2" charset="0"/>
              </a:rPr>
              <a:t>psychosis and schizophrenia</a:t>
            </a:r>
          </a:p>
          <a:p>
            <a:pPr fontAlgn="base">
              <a:buFont typeface="Arial" panose="020B0604020202020204" pitchFamily="34" charset="0"/>
              <a:buChar char="•"/>
            </a:pPr>
            <a:r>
              <a:rPr lang="en-US" sz="1800" b="0" i="0" dirty="0">
                <a:effectLst/>
                <a:latin typeface="Roboto" panose="02000000000000000000" pitchFamily="2" charset="0"/>
              </a:rPr>
              <a:t>bipolar disorder</a:t>
            </a:r>
          </a:p>
          <a:p>
            <a:pPr fontAlgn="base">
              <a:buFont typeface="Arial" panose="020B0604020202020204" pitchFamily="34" charset="0"/>
              <a:buChar char="•"/>
            </a:pPr>
            <a:r>
              <a:rPr lang="en-US" sz="1800" b="0" i="0" dirty="0">
                <a:effectLst/>
                <a:latin typeface="Roboto" panose="02000000000000000000" pitchFamily="2" charset="0"/>
              </a:rPr>
              <a:t>eating disorders</a:t>
            </a:r>
          </a:p>
          <a:p>
            <a:pPr fontAlgn="base">
              <a:buFont typeface="Arial" panose="020B0604020202020204" pitchFamily="34" charset="0"/>
              <a:buChar char="•"/>
            </a:pPr>
            <a:r>
              <a:rPr lang="en-US" sz="1800" b="0" i="0" dirty="0">
                <a:effectLst/>
                <a:latin typeface="Roboto" panose="02000000000000000000" pitchFamily="2" charset="0"/>
              </a:rPr>
              <a:t>tinnitus</a:t>
            </a:r>
          </a:p>
          <a:p>
            <a:pPr fontAlgn="base">
              <a:buFont typeface="Arial" panose="020B0604020202020204" pitchFamily="34" charset="0"/>
              <a:buChar char="•"/>
            </a:pPr>
            <a:r>
              <a:rPr lang="en-US" sz="1800" b="0" i="0" dirty="0">
                <a:effectLst/>
                <a:latin typeface="Roboto" panose="02000000000000000000" pitchFamily="2" charset="0"/>
              </a:rPr>
              <a:t>Insomnia</a:t>
            </a:r>
          </a:p>
          <a:p>
            <a:pPr marL="0" indent="0" fontAlgn="base">
              <a:buNone/>
            </a:pPr>
            <a:endParaRPr lang="en-US" sz="1800" dirty="0">
              <a:latin typeface="Roboto" panose="02000000000000000000" pitchFamily="2" charset="0"/>
            </a:endParaRPr>
          </a:p>
          <a:p>
            <a:pPr marL="0" indent="0" fontAlgn="base">
              <a:buNone/>
            </a:pPr>
            <a:r>
              <a:rPr lang="en-US" sz="1800" b="0" i="0" dirty="0">
                <a:effectLst/>
                <a:latin typeface="Roboto" panose="02000000000000000000" pitchFamily="2" charset="0"/>
              </a:rPr>
              <a:t>Babcp.com</a:t>
            </a:r>
          </a:p>
          <a:p>
            <a:endParaRPr lang="en-GB" sz="1800" dirty="0"/>
          </a:p>
        </p:txBody>
      </p:sp>
    </p:spTree>
    <p:extLst>
      <p:ext uri="{BB962C8B-B14F-4D97-AF65-F5344CB8AC3E}">
        <p14:creationId xmlns:p14="http://schemas.microsoft.com/office/powerpoint/2010/main" val="2378906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9D3BBE-3A17-2604-C35C-2D9DC36AF609}"/>
              </a:ext>
            </a:extLst>
          </p:cNvPr>
          <p:cNvSpPr>
            <a:spLocks noGrp="1"/>
          </p:cNvSpPr>
          <p:nvPr>
            <p:ph type="title"/>
          </p:nvPr>
        </p:nvSpPr>
        <p:spPr>
          <a:xfrm>
            <a:off x="686834" y="591344"/>
            <a:ext cx="3200400" cy="5585619"/>
          </a:xfrm>
        </p:spPr>
        <p:txBody>
          <a:bodyPr>
            <a:normAutofit/>
          </a:bodyPr>
          <a:lstStyle/>
          <a:p>
            <a:r>
              <a:rPr lang="en-US">
                <a:solidFill>
                  <a:srgbClr val="FFFFFF"/>
                </a:solidFill>
              </a:rPr>
              <a:t>How does CBT work?</a:t>
            </a:r>
            <a:endParaRPr lang="en-GB">
              <a:solidFill>
                <a:srgbClr val="FFFFFF"/>
              </a:solidFill>
            </a:endParaRP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AD1B4BE-2B68-F12D-3EE0-3E47988AF837}"/>
              </a:ext>
            </a:extLst>
          </p:cNvPr>
          <p:cNvSpPr>
            <a:spLocks noGrp="1"/>
          </p:cNvSpPr>
          <p:nvPr>
            <p:ph idx="1"/>
          </p:nvPr>
        </p:nvSpPr>
        <p:spPr>
          <a:xfrm>
            <a:off x="4447308" y="591344"/>
            <a:ext cx="6906491" cy="5585619"/>
          </a:xfrm>
        </p:spPr>
        <p:txBody>
          <a:bodyPr anchor="ctr">
            <a:normAutofit/>
          </a:bodyPr>
          <a:lstStyle/>
          <a:p>
            <a:r>
              <a:rPr lang="en-US" sz="1300" b="0" i="0" dirty="0">
                <a:effectLst/>
                <a:latin typeface="Aller"/>
              </a:rPr>
              <a:t>The aim of CBT is that through the sessions, homework and practice you will find out what skills and techniques help you to have a better quality of life</a:t>
            </a:r>
          </a:p>
          <a:p>
            <a:pPr fontAlgn="base"/>
            <a:r>
              <a:rPr lang="en-US" sz="1300" b="0" i="0" dirty="0">
                <a:effectLst/>
                <a:latin typeface="Roboto" panose="02000000000000000000" pitchFamily="2" charset="0"/>
              </a:rPr>
              <a:t>CBT can be offered in individual sessions with a therapist or as part of a group. The number of CBT sessions needed depends on the difficulty. Often it is between five and 20 weekly sessions - usually lasting about an hour. </a:t>
            </a:r>
          </a:p>
          <a:p>
            <a:pPr fontAlgn="base"/>
            <a:r>
              <a:rPr lang="en-US" sz="1300" b="0" i="0" dirty="0">
                <a:effectLst/>
                <a:latin typeface="Roboto" panose="02000000000000000000" pitchFamily="2" charset="0"/>
              </a:rPr>
              <a:t>CBT is mainly concerned with how we think and act now, although sometimes our current difficulties are related to things which have happened in our past, and so these might also be part of what we talk about.</a:t>
            </a:r>
          </a:p>
          <a:p>
            <a:pPr fontAlgn="base"/>
            <a:r>
              <a:rPr lang="en-US" sz="1300" b="0" i="0" dirty="0">
                <a:effectLst/>
                <a:latin typeface="Roboto" panose="02000000000000000000" pitchFamily="2" charset="0"/>
              </a:rPr>
              <a:t>Goals for therapy are set together with the therapist after talking things through to properly understand the problem. </a:t>
            </a:r>
          </a:p>
          <a:p>
            <a:pPr fontAlgn="base"/>
            <a:r>
              <a:rPr lang="en-US" sz="1300" b="0" i="0" dirty="0">
                <a:effectLst/>
                <a:latin typeface="Roboto" panose="02000000000000000000" pitchFamily="2" charset="0"/>
              </a:rPr>
              <a:t>Most sessions begin with agenda setting - agreeing together what that session will concentrate on. A therapist will not tell someone coming for therapy what to do or what to talk about. </a:t>
            </a:r>
          </a:p>
          <a:p>
            <a:pPr fontAlgn="base"/>
            <a:r>
              <a:rPr lang="en-US" sz="1300" b="0" i="0" dirty="0">
                <a:effectLst/>
                <a:latin typeface="Roboto" panose="02000000000000000000" pitchFamily="2" charset="0"/>
              </a:rPr>
              <a:t>CBT works best when it involves working on things in between sessions as well as during them. Tasks will be planned together.</a:t>
            </a:r>
          </a:p>
          <a:p>
            <a:pPr fontAlgn="base"/>
            <a:r>
              <a:rPr lang="en-US" sz="1300" b="0" i="0" dirty="0">
                <a:effectLst/>
                <a:latin typeface="Roboto" panose="02000000000000000000" pitchFamily="2" charset="0"/>
              </a:rPr>
              <a:t>As the therapy comes to an end we will think together about to continue using CBT techniques in daily life after treatment. </a:t>
            </a:r>
          </a:p>
          <a:p>
            <a:pPr fontAlgn="base"/>
            <a:r>
              <a:rPr lang="en-US" sz="1300" b="0" i="0" dirty="0">
                <a:effectLst/>
                <a:latin typeface="Roboto" panose="02000000000000000000" pitchFamily="2" charset="0"/>
              </a:rPr>
              <a:t>CBT is available in a wide range of different settings, including schools, GP surgeries, specialist clinics and hospitals. It is sometimes provided online. This may be combined with flexible telephone, video or face-to-face appointments to check progress and help overcome any obstacles. This has made CBT more accessible to busy people and reduced delays in getting help.</a:t>
            </a:r>
          </a:p>
          <a:p>
            <a:endParaRPr lang="en-GB" sz="1300" dirty="0"/>
          </a:p>
        </p:txBody>
      </p:sp>
    </p:spTree>
    <p:extLst>
      <p:ext uri="{BB962C8B-B14F-4D97-AF65-F5344CB8AC3E}">
        <p14:creationId xmlns:p14="http://schemas.microsoft.com/office/powerpoint/2010/main" val="2482992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BE9773-A324-358D-B62F-56CC68460AC2}"/>
              </a:ext>
            </a:extLst>
          </p:cNvPr>
          <p:cNvSpPr>
            <a:spLocks noGrp="1"/>
          </p:cNvSpPr>
          <p:nvPr>
            <p:ph type="title"/>
          </p:nvPr>
        </p:nvSpPr>
        <p:spPr>
          <a:xfrm>
            <a:off x="686834" y="1153572"/>
            <a:ext cx="3200400" cy="4461163"/>
          </a:xfrm>
        </p:spPr>
        <p:txBody>
          <a:bodyPr>
            <a:normAutofit/>
          </a:bodyPr>
          <a:lstStyle/>
          <a:p>
            <a:r>
              <a:rPr lang="en-US">
                <a:solidFill>
                  <a:srgbClr val="FFFFFF"/>
                </a:solidFill>
              </a:rPr>
              <a:t>What are the techniques used in CBT?</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6EE1584-A384-5172-78B6-0FB386639CC3}"/>
              </a:ext>
            </a:extLst>
          </p:cNvPr>
          <p:cNvSpPr>
            <a:spLocks noGrp="1"/>
          </p:cNvSpPr>
          <p:nvPr>
            <p:ph idx="1"/>
          </p:nvPr>
        </p:nvSpPr>
        <p:spPr>
          <a:xfrm>
            <a:off x="4447308" y="591344"/>
            <a:ext cx="6906491" cy="5585619"/>
          </a:xfrm>
        </p:spPr>
        <p:txBody>
          <a:bodyPr anchor="ctr">
            <a:normAutofit/>
          </a:bodyPr>
          <a:lstStyle/>
          <a:p>
            <a:pPr fontAlgn="base"/>
            <a:r>
              <a:rPr lang="en-US" sz="2600" b="0" i="0">
                <a:effectLst/>
                <a:latin typeface="Aller"/>
              </a:rPr>
              <a:t>There are a variety of techniques used in CBT – including keeping thought records, relaxation and breathing, progressive muscle relaxation, identifying and challenging your style of thinking and </a:t>
            </a:r>
            <a:r>
              <a:rPr lang="en-US" sz="2600" b="0" i="0" err="1">
                <a:effectLst/>
                <a:latin typeface="Aller"/>
              </a:rPr>
              <a:t>behavioural</a:t>
            </a:r>
            <a:r>
              <a:rPr lang="en-US" sz="2600" b="0" i="0">
                <a:effectLst/>
                <a:latin typeface="Aller"/>
              </a:rPr>
              <a:t> experiments.</a:t>
            </a:r>
          </a:p>
          <a:p>
            <a:pPr fontAlgn="base"/>
            <a:r>
              <a:rPr lang="en-US" sz="2600" b="0" i="0">
                <a:effectLst/>
                <a:latin typeface="Aller"/>
              </a:rPr>
              <a:t>One technique is </a:t>
            </a:r>
            <a:r>
              <a:rPr lang="en-US" sz="2600" b="0" i="0" err="1">
                <a:effectLst/>
                <a:latin typeface="Aller"/>
              </a:rPr>
              <a:t>behavioural</a:t>
            </a:r>
            <a:r>
              <a:rPr lang="en-US" sz="2600" b="0" i="0">
                <a:effectLst/>
                <a:latin typeface="Aller"/>
              </a:rPr>
              <a:t> activation which looks at how you engage in certain activities, such as hobbies and </a:t>
            </a:r>
            <a:r>
              <a:rPr lang="en-US" sz="2600" b="0" i="0" err="1">
                <a:effectLst/>
                <a:latin typeface="Aller"/>
              </a:rPr>
              <a:t>socialising</a:t>
            </a:r>
            <a:r>
              <a:rPr lang="en-US" sz="2600" b="0" i="0">
                <a:effectLst/>
                <a:latin typeface="Aller"/>
              </a:rPr>
              <a:t>, and how you can increase your chances of enjoying them and getting a sense of achievement from life.</a:t>
            </a:r>
          </a:p>
          <a:p>
            <a:pPr fontAlgn="base"/>
            <a:r>
              <a:rPr lang="en-US" sz="2600" b="0" i="0">
                <a:effectLst/>
                <a:latin typeface="Aller"/>
              </a:rPr>
              <a:t>Another is exposure therapy which helps you learn to face your fears in a methodical and structured way</a:t>
            </a:r>
          </a:p>
          <a:p>
            <a:endParaRPr lang="en-GB" sz="2600"/>
          </a:p>
        </p:txBody>
      </p:sp>
    </p:spTree>
    <p:extLst>
      <p:ext uri="{BB962C8B-B14F-4D97-AF65-F5344CB8AC3E}">
        <p14:creationId xmlns:p14="http://schemas.microsoft.com/office/powerpoint/2010/main" val="11204561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A doctor talking to a patient&#10;&#10;Description automatically generated with medium confidence"/>
          <p:cNvPicPr>
            <a:picLocks noChangeAspect="1"/>
          </p:cNvPicPr>
          <p:nvPr/>
        </p:nvPicPr>
        <p:blipFill rotWithShape="1">
          <a:blip r:embed="rId2"/>
          <a:srcRect t="2920" b="292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5827048" y="407987"/>
            <a:ext cx="5721484" cy="1325563"/>
          </a:xfrm>
        </p:spPr>
        <p:txBody>
          <a:bodyPr>
            <a:normAutofit/>
          </a:bodyPr>
          <a:lstStyle/>
          <a:p>
            <a:r>
              <a:rPr lang="en-GB" dirty="0"/>
              <a:t>Cognitive Therapist</a:t>
            </a:r>
          </a:p>
        </p:txBody>
      </p:sp>
      <p:sp>
        <p:nvSpPr>
          <p:cNvPr id="3" name="Content Placeholder 2"/>
          <p:cNvSpPr>
            <a:spLocks noGrp="1"/>
          </p:cNvSpPr>
          <p:nvPr>
            <p:ph idx="1"/>
          </p:nvPr>
        </p:nvSpPr>
        <p:spPr>
          <a:xfrm>
            <a:off x="5827048" y="1868487"/>
            <a:ext cx="5721484" cy="4351338"/>
          </a:xfrm>
        </p:spPr>
        <p:txBody>
          <a:bodyPr>
            <a:normAutofit/>
          </a:bodyPr>
          <a:lstStyle/>
          <a:p>
            <a:endParaRPr lang="en-GB" sz="2000" dirty="0"/>
          </a:p>
          <a:p>
            <a:r>
              <a:rPr lang="en-GB" sz="2000" dirty="0"/>
              <a:t>It is both highly structured (although always based on a formulation of the relationship between the client’s presenting problems and underlying cognitive and/or behavioural processes) and flexible due to the constant evaluation of the outcome of the interventions.</a:t>
            </a:r>
          </a:p>
          <a:p>
            <a:r>
              <a:rPr lang="en-GB" sz="2000" dirty="0"/>
              <a:t>Cognitive therapists do not usually interpret or seek for unconscious motivations but bring cognitions and beliefs into the current focus of attention (consciousness) and through guided discovery encourage clients to gently re-evaluate their thinking.</a:t>
            </a:r>
          </a:p>
        </p:txBody>
      </p:sp>
    </p:spTree>
    <p:extLst>
      <p:ext uri="{BB962C8B-B14F-4D97-AF65-F5344CB8AC3E}">
        <p14:creationId xmlns:p14="http://schemas.microsoft.com/office/powerpoint/2010/main" val="1919110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38267" y="818302"/>
            <a:ext cx="4333814" cy="1454051"/>
          </a:xfrm>
        </p:spPr>
        <p:txBody>
          <a:bodyPr vert="horz" lIns="91440" tIns="45720" rIns="91440" bIns="45720" rtlCol="0" anchor="b">
            <a:normAutofit/>
          </a:bodyPr>
          <a:lstStyle/>
          <a:p>
            <a:r>
              <a:rPr lang="en-US" sz="3600" kern="1200">
                <a:solidFill>
                  <a:schemeClr val="tx2"/>
                </a:solidFill>
                <a:latin typeface="+mj-lt"/>
                <a:ea typeface="+mj-ea"/>
                <a:cs typeface="+mj-cs"/>
              </a:rPr>
              <a:t>Behaviour therapy and cognitive therapy.</a:t>
            </a:r>
          </a:p>
        </p:txBody>
      </p:sp>
      <p:pic>
        <p:nvPicPr>
          <p:cNvPr id="6" name="Picture 5"/>
          <p:cNvPicPr>
            <a:picLocks noChangeAspect="1"/>
          </p:cNvPicPr>
          <p:nvPr/>
        </p:nvPicPr>
        <p:blipFill rotWithShape="1">
          <a:blip r:embed="rId2">
            <a:alphaModFix/>
          </a:blip>
          <a:srcRect l="17604" r="18676" b="2"/>
          <a:stretch/>
        </p:blipFill>
        <p:spPr>
          <a:xfrm>
            <a:off x="304" y="-20320"/>
            <a:ext cx="4445462" cy="3730714"/>
          </a:xfrm>
          <a:custGeom>
            <a:avLst/>
            <a:gdLst/>
            <a:ahLst/>
            <a:cxnLst/>
            <a:rect l="l" t="t" r="r" b="b"/>
            <a:pathLst>
              <a:path w="4443799" h="3776782">
                <a:moveTo>
                  <a:pt x="0" y="0"/>
                </a:moveTo>
                <a:lnTo>
                  <a:pt x="4164578" y="0"/>
                </a:lnTo>
                <a:lnTo>
                  <a:pt x="4238884" y="154250"/>
                </a:lnTo>
                <a:cubicBezTo>
                  <a:pt x="4370833" y="466214"/>
                  <a:pt x="4443799" y="809200"/>
                  <a:pt x="4443799" y="1169228"/>
                </a:cubicBezTo>
                <a:cubicBezTo>
                  <a:pt x="4443799" y="2609341"/>
                  <a:pt x="3276357" y="3776782"/>
                  <a:pt x="1836244" y="3776782"/>
                </a:cubicBezTo>
                <a:cubicBezTo>
                  <a:pt x="1206195" y="3776782"/>
                  <a:pt x="628337" y="3553326"/>
                  <a:pt x="177598" y="3181344"/>
                </a:cubicBezTo>
                <a:lnTo>
                  <a:pt x="0" y="3019932"/>
                </a:lnTo>
                <a:close/>
              </a:path>
            </a:pathLst>
          </a:custGeom>
          <a:effectLst>
            <a:softEdge rad="0"/>
          </a:effectLst>
        </p:spPr>
      </p:pic>
      <p:pic>
        <p:nvPicPr>
          <p:cNvPr id="4" name="Picture 3"/>
          <p:cNvPicPr>
            <a:picLocks noChangeAspect="1"/>
          </p:cNvPicPr>
          <p:nvPr/>
        </p:nvPicPr>
        <p:blipFill rotWithShape="1">
          <a:blip r:embed="rId3">
            <a:alphaModFix/>
          </a:blip>
          <a:srcRect t="12595" r="2" b="1659"/>
          <a:stretch/>
        </p:blipFill>
        <p:spPr>
          <a:xfrm>
            <a:off x="8578" y="3917279"/>
            <a:ext cx="3440586" cy="2950205"/>
          </a:xfrm>
          <a:custGeom>
            <a:avLst/>
            <a:gdLst/>
            <a:ahLst/>
            <a:cxnLst/>
            <a:rect l="l" t="t" r="r" b="b"/>
            <a:pathLst>
              <a:path w="3440586" h="2950205">
                <a:moveTo>
                  <a:pt x="1539166" y="0"/>
                </a:moveTo>
                <a:cubicBezTo>
                  <a:pt x="2589292" y="0"/>
                  <a:pt x="3440586" y="851294"/>
                  <a:pt x="3440586" y="1901419"/>
                </a:cubicBezTo>
                <a:cubicBezTo>
                  <a:pt x="3440586" y="2229583"/>
                  <a:pt x="3357452" y="2538330"/>
                  <a:pt x="3211095" y="2807749"/>
                </a:cubicBezTo>
                <a:lnTo>
                  <a:pt x="3124550" y="2950205"/>
                </a:lnTo>
                <a:lnTo>
                  <a:pt x="0" y="2950205"/>
                </a:lnTo>
                <a:lnTo>
                  <a:pt x="0" y="788141"/>
                </a:lnTo>
                <a:lnTo>
                  <a:pt x="71938" y="691940"/>
                </a:lnTo>
                <a:cubicBezTo>
                  <a:pt x="420687" y="269355"/>
                  <a:pt x="948471" y="0"/>
                  <a:pt x="1539166" y="0"/>
                </a:cubicBezTo>
                <a:close/>
              </a:path>
            </a:pathLst>
          </a:custGeom>
          <a:effectLst>
            <a:softEdge rad="0"/>
          </a:effectLst>
        </p:spPr>
      </p:pic>
      <p:pic>
        <p:nvPicPr>
          <p:cNvPr id="5" name="Content Placeholder 4"/>
          <p:cNvPicPr>
            <a:picLocks noGrp="1" noChangeAspect="1"/>
          </p:cNvPicPr>
          <p:nvPr>
            <p:ph sz="half" idx="2"/>
          </p:nvPr>
        </p:nvPicPr>
        <p:blipFill rotWithShape="1">
          <a:blip r:embed="rId4">
            <a:alphaModFix/>
          </a:blip>
          <a:srcRect t="5002" r="3" b="29504"/>
          <a:stretch/>
        </p:blipFill>
        <p:spPr>
          <a:xfrm>
            <a:off x="3125968" y="2564970"/>
            <a:ext cx="3316388" cy="3278632"/>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
        <p:nvSpPr>
          <p:cNvPr id="3" name="Content Placeholder 2"/>
          <p:cNvSpPr>
            <a:spLocks noGrp="1"/>
          </p:cNvSpPr>
          <p:nvPr>
            <p:ph sz="half" idx="1"/>
          </p:nvPr>
        </p:nvSpPr>
        <p:spPr>
          <a:xfrm>
            <a:off x="6734684" y="2437029"/>
            <a:ext cx="4333468" cy="3639289"/>
          </a:xfrm>
        </p:spPr>
        <p:txBody>
          <a:bodyPr vert="horz" lIns="91440" tIns="45720" rIns="91440" bIns="45720" rtlCol="0" anchor="ctr">
            <a:normAutofit/>
          </a:bodyPr>
          <a:lstStyle/>
          <a:p>
            <a:r>
              <a:rPr lang="en-US" sz="1800" dirty="0">
                <a:solidFill>
                  <a:schemeClr val="tx2"/>
                </a:solidFill>
              </a:rPr>
              <a:t>Much of the research in the development of </a:t>
            </a:r>
            <a:r>
              <a:rPr lang="en-US" sz="1800" dirty="0" err="1">
                <a:solidFill>
                  <a:schemeClr val="tx2"/>
                </a:solidFill>
              </a:rPr>
              <a:t>behaviourisms</a:t>
            </a:r>
            <a:r>
              <a:rPr lang="en-US" sz="1800" dirty="0">
                <a:solidFill>
                  <a:schemeClr val="tx2"/>
                </a:solidFill>
              </a:rPr>
              <a:t> was based on experiments and observations of animal </a:t>
            </a:r>
            <a:r>
              <a:rPr lang="en-US" sz="1800" dirty="0" err="1">
                <a:solidFill>
                  <a:schemeClr val="tx2"/>
                </a:solidFill>
              </a:rPr>
              <a:t>behaviour</a:t>
            </a:r>
            <a:r>
              <a:rPr lang="en-US" sz="1800" dirty="0">
                <a:solidFill>
                  <a:schemeClr val="tx2"/>
                </a:solidFill>
              </a:rPr>
              <a:t>.</a:t>
            </a:r>
          </a:p>
          <a:p>
            <a:r>
              <a:rPr lang="en-US" sz="1800" dirty="0">
                <a:solidFill>
                  <a:schemeClr val="tx2"/>
                </a:solidFill>
              </a:rPr>
              <a:t>Cognitive </a:t>
            </a:r>
            <a:r>
              <a:rPr lang="en-US" sz="1800" dirty="0" err="1">
                <a:solidFill>
                  <a:schemeClr val="tx2"/>
                </a:solidFill>
              </a:rPr>
              <a:t>behaviour</a:t>
            </a:r>
            <a:r>
              <a:rPr lang="en-US" sz="1800" dirty="0">
                <a:solidFill>
                  <a:schemeClr val="tx2"/>
                </a:solidFill>
              </a:rPr>
              <a:t> however aimed to look at thinking processes that might influence </a:t>
            </a:r>
            <a:r>
              <a:rPr lang="en-US" sz="1800" dirty="0" err="1">
                <a:solidFill>
                  <a:schemeClr val="tx2"/>
                </a:solidFill>
              </a:rPr>
              <a:t>behaviour</a:t>
            </a:r>
            <a:r>
              <a:rPr lang="en-US" sz="1800" dirty="0">
                <a:solidFill>
                  <a:schemeClr val="tx2"/>
                </a:solidFill>
              </a:rPr>
              <a:t>.</a:t>
            </a:r>
          </a:p>
          <a:p>
            <a:pPr lvl="1"/>
            <a:r>
              <a:rPr lang="en-US" sz="1800" dirty="0">
                <a:solidFill>
                  <a:schemeClr val="tx2"/>
                </a:solidFill>
              </a:rPr>
              <a:t>Aaron T. Beck</a:t>
            </a:r>
          </a:p>
          <a:p>
            <a:pPr lvl="1"/>
            <a:r>
              <a:rPr lang="en-US" sz="1800" dirty="0">
                <a:solidFill>
                  <a:schemeClr val="tx2"/>
                </a:solidFill>
              </a:rPr>
              <a:t>Albert Ellis</a:t>
            </a:r>
          </a:p>
          <a:p>
            <a:pPr lvl="1"/>
            <a:r>
              <a:rPr lang="en-US" sz="1800" dirty="0">
                <a:solidFill>
                  <a:schemeClr val="tx2"/>
                </a:solidFill>
              </a:rPr>
              <a:t>Donald Meichenbaum CBM</a:t>
            </a:r>
          </a:p>
          <a:p>
            <a:endParaRPr lang="en-US" sz="1800" dirty="0">
              <a:solidFill>
                <a:schemeClr val="tx2"/>
              </a:solidFill>
            </a:endParaRPr>
          </a:p>
        </p:txBody>
      </p:sp>
    </p:spTree>
    <p:extLst>
      <p:ext uri="{BB962C8B-B14F-4D97-AF65-F5344CB8AC3E}">
        <p14:creationId xmlns:p14="http://schemas.microsoft.com/office/powerpoint/2010/main" val="905246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6" name="Rectangle 2054">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82AFC2-3266-84B1-B9BA-A8D3CF6CCEC0}"/>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dirty="0">
                <a:solidFill>
                  <a:schemeClr val="tx1"/>
                </a:solidFill>
                <a:latin typeface="+mj-lt"/>
                <a:ea typeface="+mj-ea"/>
                <a:cs typeface="+mj-cs"/>
              </a:rPr>
              <a:t>Albert Ellis (1913 – 2007)</a:t>
            </a:r>
          </a:p>
        </p:txBody>
      </p:sp>
      <p:grpSp>
        <p:nvGrpSpPr>
          <p:cNvPr id="2067" name="Group 2056">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068" name="Rectangle 2057">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9" name="Rectangle 2058">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0" name="Rectangle 2059">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71" name="Rectangle 2061">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2" name="Rectangle 2063">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istory of CBT and the ABCDE Model • Counselling Tutor">
            <a:extLst>
              <a:ext uri="{FF2B5EF4-FFF2-40B4-BE49-F238E27FC236}">
                <a16:creationId xmlns:a16="http://schemas.microsoft.com/office/drawing/2014/main" id="{17F7262C-CE7E-59E7-E7BA-8FB38FE3ADE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79377" y="666728"/>
            <a:ext cx="3822231" cy="546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621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0D5D19D-0789-4518-B5DC-D47ADF69D2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04A52B-CA1A-997C-67DF-6E62B8FB4D27}"/>
              </a:ext>
            </a:extLst>
          </p:cNvPr>
          <p:cNvSpPr>
            <a:spLocks noGrp="1"/>
          </p:cNvSpPr>
          <p:nvPr>
            <p:ph type="title"/>
          </p:nvPr>
        </p:nvSpPr>
        <p:spPr>
          <a:xfrm>
            <a:off x="1113810" y="391886"/>
            <a:ext cx="4036334" cy="5125755"/>
          </a:xfrm>
        </p:spPr>
        <p:txBody>
          <a:bodyPr vert="horz" lIns="91440" tIns="45720" rIns="91440" bIns="45720" rtlCol="0" anchor="t">
            <a:normAutofit fontScale="90000"/>
          </a:bodyPr>
          <a:lstStyle/>
          <a:p>
            <a:pPr algn="ctr"/>
            <a:br>
              <a:rPr lang="en-US" sz="5400" dirty="0"/>
            </a:br>
            <a:r>
              <a:rPr lang="en-US" sz="4000" dirty="0"/>
              <a:t>“People are disturbed not by events, but by the views they take of these events”</a:t>
            </a:r>
            <a:br>
              <a:rPr lang="en-US" sz="4000" dirty="0"/>
            </a:br>
            <a:br>
              <a:rPr lang="en-US" sz="4000" dirty="0"/>
            </a:br>
            <a:br>
              <a:rPr lang="en-US" sz="4000" dirty="0"/>
            </a:br>
            <a:r>
              <a:rPr lang="en-US" sz="4000" dirty="0"/>
              <a:t>Epictetus (Greek Philosopher)</a:t>
            </a:r>
            <a:endParaRPr lang="en-US" sz="5400" dirty="0"/>
          </a:p>
        </p:txBody>
      </p:sp>
      <p:grpSp>
        <p:nvGrpSpPr>
          <p:cNvPr id="3081" name="Group 308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3082" name="Rectangle 308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3" name="Rectangle 308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4" name="Rectangle 308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86" name="Rectangle 308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8" name="Rectangle 308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Epictetus on How to Live a Good, Fulfilling Life">
            <a:extLst>
              <a:ext uri="{FF2B5EF4-FFF2-40B4-BE49-F238E27FC236}">
                <a16:creationId xmlns:a16="http://schemas.microsoft.com/office/drawing/2014/main" id="{3BBD7992-3044-8A54-E7DA-F8D6EB2EDB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152" r="10129" b="1"/>
          <a:stretch/>
        </p:blipFill>
        <p:spPr bwMode="auto">
          <a:xfrm>
            <a:off x="5922492" y="666728"/>
            <a:ext cx="5536001" cy="546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793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DB415A-D854-082D-C1AF-7D45804BFC3A}"/>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Aaron Beck</a:t>
            </a:r>
          </a:p>
        </p:txBody>
      </p:sp>
      <p:grpSp>
        <p:nvGrpSpPr>
          <p:cNvPr id="1033" name="Group 1032">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034" name="Rectangle 1033">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6" name="Rectangle 103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38" name="Rectangle 1037">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Dr Aaron Beck, the father of cognitive behavioural therapy, dies aged 100 |  Psychology | The Guardian">
            <a:extLst>
              <a:ext uri="{FF2B5EF4-FFF2-40B4-BE49-F238E27FC236}">
                <a16:creationId xmlns:a16="http://schemas.microsoft.com/office/drawing/2014/main" id="{20DEB795-0AB9-C63C-E13C-264942A1D75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57597" y="666728"/>
            <a:ext cx="5465791" cy="546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220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Aaron T. Beck</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GB"/>
              <a:t>Beck argued that the processes of thinking are influenced by emotional difficulties.</a:t>
            </a:r>
          </a:p>
          <a:p>
            <a:r>
              <a:rPr lang="en-GB"/>
              <a:t>He argued that if we change our thinking patterns it will also reduce the emotional difficulties.</a:t>
            </a:r>
          </a:p>
          <a:p>
            <a:r>
              <a:rPr lang="en-GB"/>
              <a:t>Cognitive therapy can be seen as working with emotion.</a:t>
            </a:r>
          </a:p>
          <a:p>
            <a:r>
              <a:rPr lang="en-GB"/>
              <a:t>Emotions and behaviour are mediated by cognitive processes, this makes it different to psychoanalysis which gives prime importance to the </a:t>
            </a:r>
            <a:r>
              <a:rPr lang="en-GB" i="1"/>
              <a:t>unconscious.</a:t>
            </a:r>
            <a:endParaRPr lang="en-GB"/>
          </a:p>
        </p:txBody>
      </p:sp>
    </p:spTree>
    <p:extLst>
      <p:ext uri="{BB962C8B-B14F-4D97-AF65-F5344CB8AC3E}">
        <p14:creationId xmlns:p14="http://schemas.microsoft.com/office/powerpoint/2010/main" val="1347186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57188"/>
            <a:ext cx="10515600" cy="1133499"/>
          </a:xfrm>
        </p:spPr>
        <p:txBody>
          <a:bodyPr>
            <a:normAutofit/>
          </a:bodyPr>
          <a:lstStyle/>
          <a:p>
            <a:pPr algn="ctr"/>
            <a:r>
              <a:rPr lang="en-GB" sz="5200"/>
              <a:t>Two Key Publications</a:t>
            </a:r>
          </a:p>
        </p:txBody>
      </p:sp>
      <p:graphicFrame>
        <p:nvGraphicFramePr>
          <p:cNvPr id="20" name="Content Placeholder 2">
            <a:extLst>
              <a:ext uri="{FF2B5EF4-FFF2-40B4-BE49-F238E27FC236}">
                <a16:creationId xmlns:a16="http://schemas.microsoft.com/office/drawing/2014/main" id="{EA564A1E-A659-4052-B27C-C0FBCF87CD39}"/>
              </a:ext>
            </a:extLst>
          </p:cNvPr>
          <p:cNvGraphicFramePr>
            <a:graphicFrameLocks noGrp="1"/>
          </p:cNvGraphicFramePr>
          <p:nvPr>
            <p:ph idx="1"/>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1090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 name="Rectangle 6">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8">
            <a:extLst>
              <a:ext uri="{FF2B5EF4-FFF2-40B4-BE49-F238E27FC236}">
                <a16:creationId xmlns:a16="http://schemas.microsoft.com/office/drawing/2014/main" id="{C463B99A-73EE-4FBB-B7C4-F9F9BCC25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5901" y="228600"/>
            <a:ext cx="6603997" cy="4953000"/>
          </a:xfrm>
          <a:prstGeom prst="rect">
            <a:avLst/>
          </a:prstGeom>
        </p:spPr>
      </p:pic>
    </p:spTree>
    <p:extLst>
      <p:ext uri="{BB962C8B-B14F-4D97-AF65-F5344CB8AC3E}">
        <p14:creationId xmlns:p14="http://schemas.microsoft.com/office/powerpoint/2010/main" val="3707547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sz="5400"/>
              <a:t>Pioneering Work on Depression</a:t>
            </a:r>
          </a:p>
        </p:txBody>
      </p:sp>
      <p:sp>
        <p:nvSpPr>
          <p:cNvPr id="12"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23688EE-4820-4E64-8EB1-6EA550684B04}"/>
              </a:ext>
            </a:extLst>
          </p:cNvPr>
          <p:cNvGraphicFramePr>
            <a:graphicFrameLocks noGrp="1"/>
          </p:cNvGraphicFramePr>
          <p:nvPr>
            <p:ph idx="1"/>
            <p:extLst>
              <p:ext uri="{D42A27DB-BD31-4B8C-83A1-F6EECF244321}">
                <p14:modId xmlns:p14="http://schemas.microsoft.com/office/powerpoint/2010/main" val="2737992186"/>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6383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77250" y="603504"/>
            <a:ext cx="3144774" cy="642735"/>
          </a:xfrm>
        </p:spPr>
        <p:txBody>
          <a:bodyPr/>
          <a:lstStyle/>
          <a:p>
            <a:r>
              <a:rPr lang="en-GB" dirty="0"/>
              <a:t>Cognitive Model</a:t>
            </a:r>
          </a:p>
        </p:txBody>
      </p:sp>
      <p:sp>
        <p:nvSpPr>
          <p:cNvPr id="4" name="Text Placeholder 3"/>
          <p:cNvSpPr>
            <a:spLocks noGrp="1"/>
          </p:cNvSpPr>
          <p:nvPr>
            <p:ph type="body" sz="half" idx="2"/>
          </p:nvPr>
        </p:nvSpPr>
        <p:spPr>
          <a:xfrm>
            <a:off x="8477250" y="1415845"/>
            <a:ext cx="3144774" cy="3296265"/>
          </a:xfrm>
        </p:spPr>
        <p:txBody>
          <a:bodyPr>
            <a:noAutofit/>
          </a:bodyPr>
          <a:lstStyle/>
          <a:p>
            <a:r>
              <a:rPr lang="en-GB" sz="2000" dirty="0"/>
              <a:t>We interact with our environment through:</a:t>
            </a:r>
          </a:p>
          <a:p>
            <a:pPr marL="285750" indent="-285750">
              <a:buFont typeface="Arial" panose="020B0604020202020204" pitchFamily="34" charset="0"/>
              <a:buChar char="•"/>
            </a:pPr>
            <a:r>
              <a:rPr lang="en-GB" sz="2000" dirty="0"/>
              <a:t>Thinking</a:t>
            </a:r>
          </a:p>
          <a:p>
            <a:pPr marL="285750" indent="-285750">
              <a:buFont typeface="Arial" panose="020B0604020202020204" pitchFamily="34" charset="0"/>
              <a:buChar char="•"/>
            </a:pPr>
            <a:r>
              <a:rPr lang="en-GB" sz="2000" dirty="0"/>
              <a:t>Interpreting</a:t>
            </a:r>
          </a:p>
          <a:p>
            <a:pPr marL="285750" indent="-285750">
              <a:buFont typeface="Arial" panose="020B0604020202020204" pitchFamily="34" charset="0"/>
              <a:buChar char="•"/>
            </a:pPr>
            <a:r>
              <a:rPr lang="en-GB" sz="2000" dirty="0"/>
              <a:t>Evaluating</a:t>
            </a:r>
          </a:p>
          <a:p>
            <a:pPr marL="285750" indent="-285750">
              <a:buFont typeface="Arial" panose="020B0604020202020204" pitchFamily="34" charset="0"/>
              <a:buChar char="•"/>
            </a:pPr>
            <a:endParaRPr lang="en-GB" sz="2000" dirty="0"/>
          </a:p>
          <a:p>
            <a:r>
              <a:rPr lang="en-GB" sz="2000" dirty="0"/>
              <a:t>These in turn our linked to our:</a:t>
            </a:r>
          </a:p>
          <a:p>
            <a:pPr marL="285750" indent="-285750">
              <a:buFont typeface="Arial" panose="020B0604020202020204" pitchFamily="34" charset="0"/>
              <a:buChar char="•"/>
            </a:pPr>
            <a:r>
              <a:rPr lang="en-GB" sz="2000" dirty="0"/>
              <a:t>Feelings</a:t>
            </a:r>
          </a:p>
          <a:p>
            <a:pPr marL="285750" indent="-285750">
              <a:buFont typeface="Arial" panose="020B0604020202020204" pitchFamily="34" charset="0"/>
              <a:buChar char="•"/>
            </a:pPr>
            <a:r>
              <a:rPr lang="en-GB" sz="2000" dirty="0"/>
              <a:t>Behaviour</a:t>
            </a:r>
            <a:br>
              <a:rPr lang="en-GB" sz="1600" dirty="0"/>
            </a:br>
            <a:endParaRPr lang="en-GB" sz="1600" dirty="0"/>
          </a:p>
        </p:txBody>
      </p:sp>
      <p:graphicFrame>
        <p:nvGraphicFramePr>
          <p:cNvPr id="7" name="Diagram 6"/>
          <p:cNvGraphicFramePr/>
          <p:nvPr/>
        </p:nvGraphicFramePr>
        <p:xfrm>
          <a:off x="634181" y="1179870"/>
          <a:ext cx="6592529" cy="42950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33555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7BDAC5B6-20CE-447F-8BA1-F2274AC7A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8">
            <a:extLst>
              <a:ext uri="{FF2B5EF4-FFF2-40B4-BE49-F238E27FC236}">
                <a16:creationId xmlns:a16="http://schemas.microsoft.com/office/drawing/2014/main" id="{D1D22B31-BF8F-446B-9009-8A251FB17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094406 w 12192000"/>
              <a:gd name="connsiteY0" fmla="*/ 283966 h 6858000"/>
              <a:gd name="connsiteX1" fmla="*/ 3038833 w 12192000"/>
              <a:gd name="connsiteY1" fmla="*/ 309661 h 6858000"/>
              <a:gd name="connsiteX2" fmla="*/ 3348384 w 12192000"/>
              <a:gd name="connsiteY2" fmla="*/ 406000 h 6858000"/>
              <a:gd name="connsiteX3" fmla="*/ 2864309 w 12192000"/>
              <a:gd name="connsiteY3" fmla="*/ 355295 h 6858000"/>
              <a:gd name="connsiteX4" fmla="*/ 2856039 w 12192000"/>
              <a:gd name="connsiteY4" fmla="*/ 388058 h 6858000"/>
              <a:gd name="connsiteX5" fmla="*/ 3405794 w 12192000"/>
              <a:gd name="connsiteY5" fmla="*/ 512089 h 6858000"/>
              <a:gd name="connsiteX6" fmla="*/ 3356651 w 12192000"/>
              <a:gd name="connsiteY6" fmla="*/ 531204 h 6858000"/>
              <a:gd name="connsiteX7" fmla="*/ 3064552 w 12192000"/>
              <a:gd name="connsiteY7" fmla="*/ 483228 h 6858000"/>
              <a:gd name="connsiteX8" fmla="*/ 3005765 w 12192000"/>
              <a:gd name="connsiteY8" fmla="*/ 495708 h 6858000"/>
              <a:gd name="connsiteX9" fmla="*/ 3034700 w 12192000"/>
              <a:gd name="connsiteY9" fmla="*/ 553823 h 6858000"/>
              <a:gd name="connsiteX10" fmla="*/ 3161459 w 12192000"/>
              <a:gd name="connsiteY10" fmla="*/ 576445 h 6858000"/>
              <a:gd name="connsiteX11" fmla="*/ 3358949 w 12192000"/>
              <a:gd name="connsiteY11" fmla="*/ 712961 h 6858000"/>
              <a:gd name="connsiteX12" fmla="*/ 3059960 w 12192000"/>
              <a:gd name="connsiteY12" fmla="*/ 696576 h 6858000"/>
              <a:gd name="connsiteX13" fmla="*/ 3007143 w 12192000"/>
              <a:gd name="connsiteY13" fmla="*/ 729732 h 6858000"/>
              <a:gd name="connsiteX14" fmla="*/ 2986935 w 12192000"/>
              <a:gd name="connsiteY14" fmla="*/ 772635 h 6858000"/>
              <a:gd name="connsiteX15" fmla="*/ 2871197 w 12192000"/>
              <a:gd name="connsiteY15" fmla="*/ 808127 h 6858000"/>
              <a:gd name="connsiteX16" fmla="*/ 3053071 w 12192000"/>
              <a:gd name="connsiteY16" fmla="*/ 847913 h 6858000"/>
              <a:gd name="connsiteX17" fmla="*/ 2858796 w 12192000"/>
              <a:gd name="connsiteY17" fmla="*/ 847913 h 6858000"/>
              <a:gd name="connsiteX18" fmla="*/ 2635588 w 12192000"/>
              <a:gd name="connsiteY18" fmla="*/ 820611 h 6858000"/>
              <a:gd name="connsiteX19" fmla="*/ 2397683 w 12192000"/>
              <a:gd name="connsiteY19" fmla="*/ 829190 h 6858000"/>
              <a:gd name="connsiteX20" fmla="*/ 1921874 w 12192000"/>
              <a:gd name="connsiteY20" fmla="*/ 778877 h 6858000"/>
              <a:gd name="connsiteX21" fmla="*/ 1695450 w 12192000"/>
              <a:gd name="connsiteY21" fmla="*/ 782386 h 6858000"/>
              <a:gd name="connsiteX22" fmla="*/ 2954324 w 12192000"/>
              <a:gd name="connsiteY22" fmla="*/ 1120940 h 6858000"/>
              <a:gd name="connsiteX23" fmla="*/ 2890028 w 12192000"/>
              <a:gd name="connsiteY23" fmla="*/ 1195435 h 6858000"/>
              <a:gd name="connsiteX24" fmla="*/ 3153652 w 12192000"/>
              <a:gd name="connsiteY24" fmla="*/ 1276563 h 6858000"/>
              <a:gd name="connsiteX25" fmla="*/ 3218410 w 12192000"/>
              <a:gd name="connsiteY25" fmla="*/ 1356911 h 6858000"/>
              <a:gd name="connsiteX26" fmla="*/ 3137118 w 12192000"/>
              <a:gd name="connsiteY26" fmla="*/ 1349891 h 6858000"/>
              <a:gd name="connsiteX27" fmla="*/ 3067309 w 12192000"/>
              <a:gd name="connsiteY27" fmla="*/ 1365102 h 6858000"/>
              <a:gd name="connsiteX28" fmla="*/ 3096243 w 12192000"/>
              <a:gd name="connsiteY28" fmla="*/ 1467292 h 6858000"/>
              <a:gd name="connsiteX29" fmla="*/ 3468716 w 12192000"/>
              <a:gd name="connsiteY29" fmla="*/ 1599125 h 6858000"/>
              <a:gd name="connsiteX30" fmla="*/ 3502241 w 12192000"/>
              <a:gd name="connsiteY30" fmla="*/ 1642029 h 6858000"/>
              <a:gd name="connsiteX31" fmla="*/ 3457692 w 12192000"/>
              <a:gd name="connsiteY31" fmla="*/ 1672453 h 6858000"/>
              <a:gd name="connsiteX32" fmla="*/ 3337362 w 12192000"/>
              <a:gd name="connsiteY32" fmla="*/ 1688053 h 6858000"/>
              <a:gd name="connsiteX33" fmla="*/ 3505915 w 12192000"/>
              <a:gd name="connsiteY33" fmla="*/ 1834318 h 6858000"/>
              <a:gd name="connsiteX34" fmla="*/ 3567458 w 12192000"/>
              <a:gd name="connsiteY34" fmla="*/ 1874880 h 6858000"/>
              <a:gd name="connsiteX35" fmla="*/ 3672634 w 12192000"/>
              <a:gd name="connsiteY35" fmla="*/ 1937678 h 6858000"/>
              <a:gd name="connsiteX36" fmla="*/ 3674470 w 12192000"/>
              <a:gd name="connsiteY36" fmla="*/ 1956789 h 6858000"/>
              <a:gd name="connsiteX37" fmla="*/ 3531176 w 12192000"/>
              <a:gd name="connsiteY37" fmla="*/ 2024266 h 6858000"/>
              <a:gd name="connsiteX38" fmla="*/ 3272604 w 12192000"/>
              <a:gd name="connsiteY38" fmla="*/ 2005933 h 6858000"/>
              <a:gd name="connsiteX39" fmla="*/ 3654720 w 12192000"/>
              <a:gd name="connsiteY39" fmla="*/ 2106564 h 6858000"/>
              <a:gd name="connsiteX40" fmla="*/ 2417892 w 12192000"/>
              <a:gd name="connsiteY40" fmla="*/ 1866690 h 6858000"/>
              <a:gd name="connsiteX41" fmla="*/ 2496888 w 12192000"/>
              <a:gd name="connsiteY41" fmla="*/ 1929487 h 6858000"/>
              <a:gd name="connsiteX42" fmla="*/ 2929526 w 12192000"/>
              <a:gd name="connsiteY42" fmla="*/ 2094862 h 6858000"/>
              <a:gd name="connsiteX43" fmla="*/ 3052152 w 12192000"/>
              <a:gd name="connsiteY43" fmla="*/ 2198613 h 6858000"/>
              <a:gd name="connsiteX44" fmla="*/ 3180748 w 12192000"/>
              <a:gd name="connsiteY44" fmla="*/ 2255948 h 6858000"/>
              <a:gd name="connsiteX45" fmla="*/ 3361244 w 12192000"/>
              <a:gd name="connsiteY45" fmla="*/ 2254777 h 6858000"/>
              <a:gd name="connsiteX46" fmla="*/ 3489382 w 12192000"/>
              <a:gd name="connsiteY46" fmla="*/ 2342926 h 6858000"/>
              <a:gd name="connsiteX47" fmla="*/ 3355733 w 12192000"/>
              <a:gd name="connsiteY47" fmla="*/ 2361649 h 6858000"/>
              <a:gd name="connsiteX48" fmla="*/ 3199121 w 12192000"/>
              <a:gd name="connsiteY48" fmla="*/ 2347216 h 6858000"/>
              <a:gd name="connsiteX49" fmla="*/ 2861091 w 12192000"/>
              <a:gd name="connsiteY49" fmla="*/ 2351896 h 6858000"/>
              <a:gd name="connsiteX50" fmla="*/ 2667278 w 12192000"/>
              <a:gd name="connsiteY50" fmla="*/ 2369058 h 6858000"/>
              <a:gd name="connsiteX51" fmla="*/ 2221781 w 12192000"/>
              <a:gd name="connsiteY51" fmla="*/ 2339805 h 6858000"/>
              <a:gd name="connsiteX52" fmla="*/ 2247961 w 12192000"/>
              <a:gd name="connsiteY52" fmla="*/ 2414693 h 6858000"/>
              <a:gd name="connsiteX53" fmla="*/ 2231425 w 12192000"/>
              <a:gd name="connsiteY53" fmla="*/ 2479828 h 6858000"/>
              <a:gd name="connsiteX54" fmla="*/ 2224996 w 12192000"/>
              <a:gd name="connsiteY54" fmla="*/ 2621414 h 6858000"/>
              <a:gd name="connsiteX55" fmla="*/ 2229131 w 12192000"/>
              <a:gd name="connsiteY55" fmla="*/ 2644426 h 6858000"/>
              <a:gd name="connsiteX56" fmla="*/ 2129466 w 12192000"/>
              <a:gd name="connsiteY56" fmla="*/ 2659247 h 6858000"/>
              <a:gd name="connsiteX57" fmla="*/ 2723312 w 12192000"/>
              <a:gd name="connsiteY57" fmla="*/ 2953726 h 6858000"/>
              <a:gd name="connsiteX58" fmla="*/ 2326496 w 12192000"/>
              <a:gd name="connsiteY58" fmla="*/ 2878838 h 6858000"/>
              <a:gd name="connsiteX59" fmla="*/ 2272759 w 12192000"/>
              <a:gd name="connsiteY59" fmla="*/ 3002480 h 6858000"/>
              <a:gd name="connsiteX60" fmla="*/ 2459226 w 12192000"/>
              <a:gd name="connsiteY60" fmla="*/ 3112471 h 6858000"/>
              <a:gd name="connsiteX61" fmla="*/ 2528117 w 12192000"/>
              <a:gd name="connsiteY61" fmla="*/ 3330111 h 6858000"/>
              <a:gd name="connsiteX62" fmla="*/ 2494590 w 12192000"/>
              <a:gd name="connsiteY62" fmla="*/ 3529029 h 6858000"/>
              <a:gd name="connsiteX63" fmla="*/ 2414677 w 12192000"/>
              <a:gd name="connsiteY63" fmla="*/ 3592215 h 6858000"/>
              <a:gd name="connsiteX64" fmla="*/ 2298940 w 12192000"/>
              <a:gd name="connsiteY64" fmla="*/ 3705716 h 6858000"/>
              <a:gd name="connsiteX65" fmla="*/ 2227294 w 12192000"/>
              <a:gd name="connsiteY65" fmla="*/ 3775921 h 6858000"/>
              <a:gd name="connsiteX66" fmla="*/ 1978366 w 12192000"/>
              <a:gd name="connsiteY66" fmla="*/ 3748620 h 6858000"/>
              <a:gd name="connsiteX67" fmla="*/ 2310421 w 12192000"/>
              <a:gd name="connsiteY67" fmla="*/ 3926868 h 6858000"/>
              <a:gd name="connsiteX68" fmla="*/ 2041285 w 12192000"/>
              <a:gd name="connsiteY68" fmla="*/ 3904635 h 6858000"/>
              <a:gd name="connsiteX69" fmla="*/ 1953565 w 12192000"/>
              <a:gd name="connsiteY69" fmla="*/ 3917116 h 6858000"/>
              <a:gd name="connsiteX70" fmla="*/ 2003623 w 12192000"/>
              <a:gd name="connsiteY70" fmla="*/ 3974842 h 6858000"/>
              <a:gd name="connsiteX71" fmla="*/ 2201114 w 12192000"/>
              <a:gd name="connsiteY71" fmla="*/ 4072742 h 6858000"/>
              <a:gd name="connsiteX72" fmla="*/ 2608032 w 12192000"/>
              <a:gd name="connsiteY72" fmla="*/ 4337967 h 6858000"/>
              <a:gd name="connsiteX73" fmla="*/ 2213973 w 12192000"/>
              <a:gd name="connsiteY73" fmla="*/ 4216277 h 6858000"/>
              <a:gd name="connsiteX74" fmla="*/ 2629158 w 12192000"/>
              <a:gd name="connsiteY74" fmla="*/ 4488911 h 6858000"/>
              <a:gd name="connsiteX75" fmla="*/ 2721471 w 12192000"/>
              <a:gd name="connsiteY75" fmla="*/ 4579399 h 6858000"/>
              <a:gd name="connsiteX76" fmla="*/ 2907939 w 12192000"/>
              <a:gd name="connsiteY76" fmla="*/ 4804062 h 6858000"/>
              <a:gd name="connsiteX77" fmla="*/ 2898753 w 12192000"/>
              <a:gd name="connsiteY77" fmla="*/ 4829414 h 6858000"/>
              <a:gd name="connsiteX78" fmla="*/ 2683352 w 12192000"/>
              <a:gd name="connsiteY78" fmla="*/ 4793141 h 6858000"/>
              <a:gd name="connsiteX79" fmla="*/ 2962594 w 12192000"/>
              <a:gd name="connsiteY79" fmla="*/ 4981920 h 6858000"/>
              <a:gd name="connsiteX80" fmla="*/ 3251019 w 12192000"/>
              <a:gd name="connsiteY80" fmla="*/ 5127012 h 6858000"/>
              <a:gd name="connsiteX81" fmla="*/ 3046180 w 12192000"/>
              <a:gd name="connsiteY81" fmla="*/ 5104781 h 6858000"/>
              <a:gd name="connsiteX82" fmla="*/ 2764646 w 12192000"/>
              <a:gd name="connsiteY82" fmla="*/ 5021703 h 6858000"/>
              <a:gd name="connsiteX83" fmla="*/ 2666820 w 12192000"/>
              <a:gd name="connsiteY83" fmla="*/ 5052905 h 6858000"/>
              <a:gd name="connsiteX84" fmla="*/ 2933657 w 12192000"/>
              <a:gd name="connsiteY84" fmla="*/ 5190198 h 6858000"/>
              <a:gd name="connsiteX85" fmla="*/ 3086598 w 12192000"/>
              <a:gd name="connsiteY85" fmla="*/ 5253776 h 6858000"/>
              <a:gd name="connsiteX86" fmla="*/ 3147680 w 12192000"/>
              <a:gd name="connsiteY86" fmla="*/ 5302531 h 6858000"/>
              <a:gd name="connsiteX87" fmla="*/ 3322204 w 12192000"/>
              <a:gd name="connsiteY87" fmla="*/ 5476487 h 6858000"/>
              <a:gd name="connsiteX88" fmla="*/ 3834758 w 12192000"/>
              <a:gd name="connsiteY88" fmla="*/ 5666434 h 6858000"/>
              <a:gd name="connsiteX89" fmla="*/ 4314240 w 12192000"/>
              <a:gd name="connsiteY89" fmla="*/ 5902409 h 6858000"/>
              <a:gd name="connsiteX90" fmla="*/ 4688552 w 12192000"/>
              <a:gd name="connsiteY90" fmla="*/ 6049453 h 6858000"/>
              <a:gd name="connsiteX91" fmla="*/ 5634660 w 12192000"/>
              <a:gd name="connsiteY91" fmla="*/ 6238620 h 6858000"/>
              <a:gd name="connsiteX92" fmla="*/ 9222980 w 12192000"/>
              <a:gd name="connsiteY92" fmla="*/ 4955397 h 6858000"/>
              <a:gd name="connsiteX93" fmla="*/ 9268448 w 12192000"/>
              <a:gd name="connsiteY93" fmla="*/ 4917173 h 6858000"/>
              <a:gd name="connsiteX94" fmla="*/ 9442512 w 12192000"/>
              <a:gd name="connsiteY94" fmla="*/ 4773251 h 6858000"/>
              <a:gd name="connsiteX95" fmla="*/ 9590400 w 12192000"/>
              <a:gd name="connsiteY95" fmla="*/ 4643756 h 6858000"/>
              <a:gd name="connsiteX96" fmla="*/ 9513242 w 12192000"/>
              <a:gd name="connsiteY96" fmla="*/ 4600073 h 6858000"/>
              <a:gd name="connsiteX97" fmla="*/ 9617498 w 12192000"/>
              <a:gd name="connsiteY97" fmla="*/ 4476430 h 6858000"/>
              <a:gd name="connsiteX98" fmla="*/ 9949094 w 12192000"/>
              <a:gd name="connsiteY98" fmla="*/ 4095364 h 6858000"/>
              <a:gd name="connsiteX99" fmla="*/ 10094686 w 12192000"/>
              <a:gd name="connsiteY99" fmla="*/ 4011507 h 6858000"/>
              <a:gd name="connsiteX100" fmla="*/ 10271967 w 12192000"/>
              <a:gd name="connsiteY100" fmla="*/ 3800497 h 6858000"/>
              <a:gd name="connsiteX101" fmla="*/ 10297226 w 12192000"/>
              <a:gd name="connsiteY101" fmla="*/ 3751742 h 6858000"/>
              <a:gd name="connsiteX102" fmla="*/ 10260943 w 12192000"/>
              <a:gd name="connsiteY102" fmla="*/ 3689723 h 6858000"/>
              <a:gd name="connsiteX103" fmla="*/ 10233847 w 12192000"/>
              <a:gd name="connsiteY103" fmla="*/ 3627319 h 6858000"/>
              <a:gd name="connsiteX104" fmla="*/ 10269209 w 12192000"/>
              <a:gd name="connsiteY104" fmla="*/ 3608986 h 6858000"/>
              <a:gd name="connsiteX105" fmla="*/ 10496550 w 12192000"/>
              <a:gd name="connsiteY105" fmla="*/ 3577393 h 6858000"/>
              <a:gd name="connsiteX106" fmla="*/ 10364738 w 12192000"/>
              <a:gd name="connsiteY106" fmla="*/ 3458823 h 6858000"/>
              <a:gd name="connsiteX107" fmla="*/ 10132346 w 12192000"/>
              <a:gd name="connsiteY107" fmla="*/ 3282137 h 6858000"/>
              <a:gd name="connsiteX108" fmla="*/ 10026712 w 12192000"/>
              <a:gd name="connsiteY108" fmla="*/ 3156543 h 6858000"/>
              <a:gd name="connsiteX109" fmla="*/ 10014312 w 12192000"/>
              <a:gd name="connsiteY109" fmla="*/ 3044213 h 6858000"/>
              <a:gd name="connsiteX110" fmla="*/ 9806718 w 12192000"/>
              <a:gd name="connsiteY110" fmla="*/ 2977907 h 6858000"/>
              <a:gd name="connsiteX111" fmla="*/ 10001912 w 12192000"/>
              <a:gd name="connsiteY111" fmla="*/ 2740374 h 6858000"/>
              <a:gd name="connsiteX112" fmla="*/ 10021662 w 12192000"/>
              <a:gd name="connsiteY112" fmla="*/ 2691231 h 6858000"/>
              <a:gd name="connsiteX113" fmla="*/ 9904546 w 12192000"/>
              <a:gd name="connsiteY113" fmla="*/ 2515322 h 6858000"/>
              <a:gd name="connsiteX114" fmla="*/ 9885256 w 12192000"/>
              <a:gd name="connsiteY114" fmla="*/ 2487240 h 6858000"/>
              <a:gd name="connsiteX115" fmla="*/ 9842085 w 12192000"/>
              <a:gd name="connsiteY115" fmla="*/ 2431074 h 6858000"/>
              <a:gd name="connsiteX116" fmla="*/ 9718078 w 12192000"/>
              <a:gd name="connsiteY116" fmla="*/ 2417424 h 6858000"/>
              <a:gd name="connsiteX117" fmla="*/ 9782378 w 12192000"/>
              <a:gd name="connsiteY117" fmla="*/ 2377641 h 6858000"/>
              <a:gd name="connsiteX118" fmla="*/ 9907302 w 12192000"/>
              <a:gd name="connsiteY118" fmla="*/ 2243078 h 6858000"/>
              <a:gd name="connsiteX119" fmla="*/ 9824171 w 12192000"/>
              <a:gd name="connsiteY119" fmla="*/ 2114365 h 6858000"/>
              <a:gd name="connsiteX120" fmla="*/ 9818662 w 12192000"/>
              <a:gd name="connsiteY120" fmla="*/ 2043377 h 6858000"/>
              <a:gd name="connsiteX121" fmla="*/ 9958740 w 12192000"/>
              <a:gd name="connsiteY121" fmla="*/ 1952499 h 6858000"/>
              <a:gd name="connsiteX122" fmla="*/ 10064374 w 12192000"/>
              <a:gd name="connsiteY122" fmla="*/ 1916615 h 6858000"/>
              <a:gd name="connsiteX123" fmla="*/ 10113055 w 12192000"/>
              <a:gd name="connsiteY123" fmla="*/ 1865131 h 6858000"/>
              <a:gd name="connsiteX124" fmla="*/ 10055646 w 12192000"/>
              <a:gd name="connsiteY124" fmla="*/ 1822227 h 6858000"/>
              <a:gd name="connsiteX125" fmla="*/ 9800748 w 12192000"/>
              <a:gd name="connsiteY125" fmla="*/ 1720036 h 6858000"/>
              <a:gd name="connsiteX126" fmla="*/ 9938071 w 12192000"/>
              <a:gd name="connsiteY126" fmla="*/ 1634617 h 6858000"/>
              <a:gd name="connsiteX127" fmla="*/ 9220224 w 12192000"/>
              <a:gd name="connsiteY127" fmla="*/ 1231709 h 6858000"/>
              <a:gd name="connsiteX128" fmla="*/ 9133419 w 12192000"/>
              <a:gd name="connsiteY128" fmla="*/ 1170083 h 6858000"/>
              <a:gd name="connsiteX129" fmla="*/ 8672768 w 12192000"/>
              <a:gd name="connsiteY129" fmla="*/ 1020699 h 6858000"/>
              <a:gd name="connsiteX130" fmla="*/ 8198797 w 12192000"/>
              <a:gd name="connsiteY130" fmla="*/ 915000 h 6858000"/>
              <a:gd name="connsiteX131" fmla="*/ 8528095 w 12192000"/>
              <a:gd name="connsiteY131" fmla="*/ 691898 h 6858000"/>
              <a:gd name="connsiteX132" fmla="*/ 8025190 w 12192000"/>
              <a:gd name="connsiteY132" fmla="*/ 640021 h 6858000"/>
              <a:gd name="connsiteX133" fmla="*/ 7976047 w 12192000"/>
              <a:gd name="connsiteY133" fmla="*/ 641584 h 6858000"/>
              <a:gd name="connsiteX134" fmla="*/ 6988604 w 12192000"/>
              <a:gd name="connsiteY134" fmla="*/ 607260 h 6858000"/>
              <a:gd name="connsiteX135" fmla="*/ 5573116 w 12192000"/>
              <a:gd name="connsiteY135" fmla="*/ 493368 h 6858000"/>
              <a:gd name="connsiteX136" fmla="*/ 4401503 w 12192000"/>
              <a:gd name="connsiteY136" fmla="*/ 425112 h 6858000"/>
              <a:gd name="connsiteX137" fmla="*/ 3154109 w 12192000"/>
              <a:gd name="connsiteY137" fmla="*/ 292499 h 6858000"/>
              <a:gd name="connsiteX138" fmla="*/ 3094406 w 12192000"/>
              <a:gd name="connsiteY138" fmla="*/ 28396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3094406" y="283966"/>
                </a:moveTo>
                <a:cubicBezTo>
                  <a:pt x="3074312" y="283528"/>
                  <a:pt x="3054907" y="288795"/>
                  <a:pt x="3038833" y="309661"/>
                </a:cubicBezTo>
                <a:cubicBezTo>
                  <a:pt x="3124259" y="364657"/>
                  <a:pt x="3233105" y="343983"/>
                  <a:pt x="3348384" y="406000"/>
                </a:cubicBezTo>
                <a:cubicBezTo>
                  <a:pt x="3161001" y="386497"/>
                  <a:pt x="3012653" y="370896"/>
                  <a:pt x="2864309" y="355295"/>
                </a:cubicBezTo>
                <a:cubicBezTo>
                  <a:pt x="2861553" y="366216"/>
                  <a:pt x="2858796" y="377136"/>
                  <a:pt x="2856039" y="388058"/>
                </a:cubicBezTo>
                <a:cubicBezTo>
                  <a:pt x="3045722" y="411070"/>
                  <a:pt x="3221166" y="470356"/>
                  <a:pt x="3405794" y="512089"/>
                </a:cubicBezTo>
                <a:cubicBezTo>
                  <a:pt x="3388799" y="537835"/>
                  <a:pt x="3371808" y="532763"/>
                  <a:pt x="3356651" y="531204"/>
                </a:cubicBezTo>
                <a:cubicBezTo>
                  <a:pt x="3257907" y="521062"/>
                  <a:pt x="3159164" y="510922"/>
                  <a:pt x="3064552" y="483228"/>
                </a:cubicBezTo>
                <a:cubicBezTo>
                  <a:pt x="3043427" y="476987"/>
                  <a:pt x="3017704" y="476987"/>
                  <a:pt x="3005765" y="495708"/>
                </a:cubicBezTo>
                <a:cubicBezTo>
                  <a:pt x="2988771" y="522231"/>
                  <a:pt x="3013113" y="539393"/>
                  <a:pt x="3034700" y="553823"/>
                </a:cubicBezTo>
                <a:cubicBezTo>
                  <a:pt x="3072360" y="578787"/>
                  <a:pt x="3117827" y="571767"/>
                  <a:pt x="3161459" y="576445"/>
                </a:cubicBezTo>
                <a:cubicBezTo>
                  <a:pt x="3277655" y="588537"/>
                  <a:pt x="3333228" y="626370"/>
                  <a:pt x="3358949" y="712961"/>
                </a:cubicBezTo>
                <a:cubicBezTo>
                  <a:pt x="3256987" y="677857"/>
                  <a:pt x="3158703" y="721151"/>
                  <a:pt x="3059960" y="696576"/>
                </a:cubicBezTo>
                <a:cubicBezTo>
                  <a:pt x="3034240" y="690338"/>
                  <a:pt x="2993364" y="699698"/>
                  <a:pt x="3007143" y="729732"/>
                </a:cubicBezTo>
                <a:cubicBezTo>
                  <a:pt x="3020003" y="757814"/>
                  <a:pt x="3062716" y="778096"/>
                  <a:pt x="2986935" y="772635"/>
                </a:cubicBezTo>
                <a:cubicBezTo>
                  <a:pt x="2932740" y="768735"/>
                  <a:pt x="2826647" y="800329"/>
                  <a:pt x="2871197" y="808127"/>
                </a:cubicBezTo>
                <a:cubicBezTo>
                  <a:pt x="2927228" y="817881"/>
                  <a:pt x="2981883" y="831921"/>
                  <a:pt x="3053071" y="847913"/>
                </a:cubicBezTo>
                <a:cubicBezTo>
                  <a:pt x="2974533" y="874043"/>
                  <a:pt x="2918042" y="868584"/>
                  <a:pt x="2858796" y="847913"/>
                </a:cubicBezTo>
                <a:cubicBezTo>
                  <a:pt x="2787150" y="822949"/>
                  <a:pt x="2693916" y="792528"/>
                  <a:pt x="2635588" y="820611"/>
                </a:cubicBezTo>
                <a:cubicBezTo>
                  <a:pt x="2548326" y="862734"/>
                  <a:pt x="2475760" y="836211"/>
                  <a:pt x="2397683" y="829190"/>
                </a:cubicBezTo>
                <a:cubicBezTo>
                  <a:pt x="2238775" y="814759"/>
                  <a:pt x="2081241" y="790576"/>
                  <a:pt x="1921874" y="778877"/>
                </a:cubicBezTo>
                <a:cubicBezTo>
                  <a:pt x="1858036" y="774195"/>
                  <a:pt x="1789143" y="751964"/>
                  <a:pt x="1695450" y="782386"/>
                </a:cubicBezTo>
                <a:cubicBezTo>
                  <a:pt x="2119822" y="938012"/>
                  <a:pt x="2575423" y="928262"/>
                  <a:pt x="2954324" y="1120940"/>
                </a:cubicBezTo>
                <a:cubicBezTo>
                  <a:pt x="2938251" y="1139269"/>
                  <a:pt x="2856502" y="1191535"/>
                  <a:pt x="2890028" y="1195435"/>
                </a:cubicBezTo>
                <a:cubicBezTo>
                  <a:pt x="2984178" y="1206748"/>
                  <a:pt x="3067767" y="1244971"/>
                  <a:pt x="3153652" y="1276563"/>
                </a:cubicBezTo>
                <a:cubicBezTo>
                  <a:pt x="3190855" y="1290216"/>
                  <a:pt x="3235862" y="1308157"/>
                  <a:pt x="3218410" y="1356911"/>
                </a:cubicBezTo>
                <a:cubicBezTo>
                  <a:pt x="3186719" y="1370562"/>
                  <a:pt x="3163296" y="1351451"/>
                  <a:pt x="3137118" y="1349891"/>
                </a:cubicBezTo>
                <a:cubicBezTo>
                  <a:pt x="3110480" y="1348331"/>
                  <a:pt x="3050773" y="1358471"/>
                  <a:pt x="3067309" y="1365102"/>
                </a:cubicBezTo>
                <a:cubicBezTo>
                  <a:pt x="3142629" y="1395136"/>
                  <a:pt x="3007143" y="1467292"/>
                  <a:pt x="3096243" y="1467292"/>
                </a:cubicBezTo>
                <a:cubicBezTo>
                  <a:pt x="3245506" y="1467681"/>
                  <a:pt x="3324961" y="1595613"/>
                  <a:pt x="3468716" y="1599125"/>
                </a:cubicBezTo>
                <a:cubicBezTo>
                  <a:pt x="3491677" y="1599513"/>
                  <a:pt x="3502700" y="1622137"/>
                  <a:pt x="3502241" y="1642029"/>
                </a:cubicBezTo>
                <a:cubicBezTo>
                  <a:pt x="3502241" y="1665822"/>
                  <a:pt x="3481116" y="1670112"/>
                  <a:pt x="3457692" y="1672453"/>
                </a:cubicBezTo>
                <a:cubicBezTo>
                  <a:pt x="3421868" y="1675962"/>
                  <a:pt x="3384667" y="1642029"/>
                  <a:pt x="3337362" y="1688053"/>
                </a:cubicBezTo>
                <a:cubicBezTo>
                  <a:pt x="3422329" y="1714966"/>
                  <a:pt x="3507294" y="1741878"/>
                  <a:pt x="3505915" y="1834318"/>
                </a:cubicBezTo>
                <a:cubicBezTo>
                  <a:pt x="3505457" y="1859279"/>
                  <a:pt x="3540820" y="1868640"/>
                  <a:pt x="3567458" y="1874880"/>
                </a:cubicBezTo>
                <a:cubicBezTo>
                  <a:pt x="3611549" y="1885023"/>
                  <a:pt x="3648750" y="1902965"/>
                  <a:pt x="3672634" y="1937678"/>
                </a:cubicBezTo>
                <a:cubicBezTo>
                  <a:pt x="3672172" y="1944308"/>
                  <a:pt x="3671715" y="1951329"/>
                  <a:pt x="3674470" y="1956789"/>
                </a:cubicBezTo>
                <a:cubicBezTo>
                  <a:pt x="3666664" y="2040646"/>
                  <a:pt x="3602363" y="2038306"/>
                  <a:pt x="3531176" y="2024266"/>
                </a:cubicBezTo>
                <a:cubicBezTo>
                  <a:pt x="3446211" y="2007103"/>
                  <a:pt x="3362164" y="1975900"/>
                  <a:pt x="3272604" y="2005933"/>
                </a:cubicBezTo>
                <a:cubicBezTo>
                  <a:pt x="3398905" y="2046107"/>
                  <a:pt x="3536229" y="2049228"/>
                  <a:pt x="3654720" y="2106564"/>
                </a:cubicBezTo>
                <a:cubicBezTo>
                  <a:pt x="3221166" y="2117095"/>
                  <a:pt x="2838130" y="1936116"/>
                  <a:pt x="2417892" y="1866690"/>
                </a:cubicBezTo>
                <a:cubicBezTo>
                  <a:pt x="2432130" y="1913105"/>
                  <a:pt x="2466114" y="1922465"/>
                  <a:pt x="2496888" y="1929487"/>
                </a:cubicBezTo>
                <a:cubicBezTo>
                  <a:pt x="2652123" y="1964590"/>
                  <a:pt x="2788067" y="2034408"/>
                  <a:pt x="2929526" y="2094862"/>
                </a:cubicBezTo>
                <a:cubicBezTo>
                  <a:pt x="2987851" y="2119825"/>
                  <a:pt x="3030106" y="2144789"/>
                  <a:pt x="3052152" y="2198613"/>
                </a:cubicBezTo>
                <a:cubicBezTo>
                  <a:pt x="3071903" y="2247367"/>
                  <a:pt x="3110021" y="2269990"/>
                  <a:pt x="3180748" y="2255948"/>
                </a:cubicBezTo>
                <a:cubicBezTo>
                  <a:pt x="3238157" y="2244246"/>
                  <a:pt x="3301078" y="2250487"/>
                  <a:pt x="3361244" y="2254777"/>
                </a:cubicBezTo>
                <a:cubicBezTo>
                  <a:pt x="3430596" y="2259459"/>
                  <a:pt x="3508213" y="2314455"/>
                  <a:pt x="3489382" y="2342926"/>
                </a:cubicBezTo>
                <a:cubicBezTo>
                  <a:pt x="3457233" y="2391292"/>
                  <a:pt x="3403498" y="2367110"/>
                  <a:pt x="3355733" y="2361649"/>
                </a:cubicBezTo>
                <a:cubicBezTo>
                  <a:pt x="3301537" y="2355018"/>
                  <a:pt x="3200957" y="2341367"/>
                  <a:pt x="3199121" y="2347216"/>
                </a:cubicBezTo>
                <a:cubicBezTo>
                  <a:pt x="3163754" y="2468518"/>
                  <a:pt x="2914827" y="2362819"/>
                  <a:pt x="2861091" y="2351896"/>
                </a:cubicBezTo>
                <a:cubicBezTo>
                  <a:pt x="2794038" y="2338245"/>
                  <a:pt x="2731116" y="2363208"/>
                  <a:pt x="2667278" y="2369058"/>
                </a:cubicBezTo>
                <a:cubicBezTo>
                  <a:pt x="2610328" y="2374518"/>
                  <a:pt x="2288376" y="2391292"/>
                  <a:pt x="2221781" y="2339805"/>
                </a:cubicBezTo>
                <a:cubicBezTo>
                  <a:pt x="2212595" y="2379978"/>
                  <a:pt x="2231884" y="2396361"/>
                  <a:pt x="2247961" y="2414693"/>
                </a:cubicBezTo>
                <a:cubicBezTo>
                  <a:pt x="2270465" y="2440824"/>
                  <a:pt x="2274138" y="2459157"/>
                  <a:pt x="2231425" y="2479828"/>
                </a:cubicBezTo>
                <a:cubicBezTo>
                  <a:pt x="2109717" y="2539115"/>
                  <a:pt x="2111557" y="2541065"/>
                  <a:pt x="2224996" y="2621414"/>
                </a:cubicBezTo>
                <a:cubicBezTo>
                  <a:pt x="2230509" y="2624923"/>
                  <a:pt x="2228211" y="2636624"/>
                  <a:pt x="2229131" y="2644426"/>
                </a:cubicBezTo>
                <a:cubicBezTo>
                  <a:pt x="2199276" y="2656906"/>
                  <a:pt x="2164373" y="2625703"/>
                  <a:pt x="2129466" y="2659247"/>
                </a:cubicBezTo>
                <a:cubicBezTo>
                  <a:pt x="2281487" y="2806680"/>
                  <a:pt x="2513421" y="2842953"/>
                  <a:pt x="2723312" y="2953726"/>
                </a:cubicBezTo>
                <a:cubicBezTo>
                  <a:pt x="2553377" y="2990389"/>
                  <a:pt x="2451419" y="2862456"/>
                  <a:pt x="2326496" y="2878838"/>
                </a:cubicBezTo>
                <a:cubicBezTo>
                  <a:pt x="2264036" y="2919012"/>
                  <a:pt x="2449582" y="2983367"/>
                  <a:pt x="2272759" y="3002480"/>
                </a:cubicBezTo>
                <a:cubicBezTo>
                  <a:pt x="2349461" y="3037583"/>
                  <a:pt x="2406411" y="3071905"/>
                  <a:pt x="2459226" y="3112471"/>
                </a:cubicBezTo>
                <a:cubicBezTo>
                  <a:pt x="2553377" y="3185016"/>
                  <a:pt x="2571749" y="3232602"/>
                  <a:pt x="2528117" y="3330111"/>
                </a:cubicBezTo>
                <a:cubicBezTo>
                  <a:pt x="2499642" y="3394076"/>
                  <a:pt x="2457848" y="3452973"/>
                  <a:pt x="2494590" y="3529029"/>
                </a:cubicBezTo>
                <a:cubicBezTo>
                  <a:pt x="2520308" y="3581294"/>
                  <a:pt x="2510206" y="3615617"/>
                  <a:pt x="2414677" y="3592215"/>
                </a:cubicBezTo>
                <a:cubicBezTo>
                  <a:pt x="2311799" y="3567251"/>
                  <a:pt x="2273221" y="3614057"/>
                  <a:pt x="2298940" y="3705716"/>
                </a:cubicBezTo>
                <a:cubicBezTo>
                  <a:pt x="2315473" y="3764612"/>
                  <a:pt x="2298020" y="3782553"/>
                  <a:pt x="2227294" y="3775921"/>
                </a:cubicBezTo>
                <a:cubicBezTo>
                  <a:pt x="2149215" y="3768512"/>
                  <a:pt x="2074811" y="3729898"/>
                  <a:pt x="1978366" y="3748620"/>
                </a:cubicBezTo>
                <a:cubicBezTo>
                  <a:pt x="2055522" y="3855492"/>
                  <a:pt x="2220403" y="3825068"/>
                  <a:pt x="2310421" y="3926868"/>
                </a:cubicBezTo>
                <a:cubicBezTo>
                  <a:pt x="2202950" y="3927259"/>
                  <a:pt x="2120739" y="3926868"/>
                  <a:pt x="2041285" y="3904635"/>
                </a:cubicBezTo>
                <a:cubicBezTo>
                  <a:pt x="2008216" y="3895664"/>
                  <a:pt x="1971934" y="3886305"/>
                  <a:pt x="1953565" y="3917116"/>
                </a:cubicBezTo>
                <a:cubicBezTo>
                  <a:pt x="1931978" y="3954170"/>
                  <a:pt x="1976527" y="3968211"/>
                  <a:pt x="2003623" y="3974842"/>
                </a:cubicBezTo>
                <a:cubicBezTo>
                  <a:pt x="2079866" y="3993563"/>
                  <a:pt x="2138192" y="4038028"/>
                  <a:pt x="2201114" y="4072742"/>
                </a:cubicBezTo>
                <a:cubicBezTo>
                  <a:pt x="2339356" y="4148800"/>
                  <a:pt x="2490917" y="4212375"/>
                  <a:pt x="2608032" y="4337967"/>
                </a:cubicBezTo>
                <a:cubicBezTo>
                  <a:pt x="2460606" y="4305983"/>
                  <a:pt x="2350838" y="4231487"/>
                  <a:pt x="2213973" y="4216277"/>
                </a:cubicBezTo>
                <a:cubicBezTo>
                  <a:pt x="2332467" y="4330557"/>
                  <a:pt x="2484945" y="4405834"/>
                  <a:pt x="2629158" y="4488911"/>
                </a:cubicBezTo>
                <a:cubicBezTo>
                  <a:pt x="2670494" y="4512315"/>
                  <a:pt x="2712289" y="4528306"/>
                  <a:pt x="2721471" y="4579399"/>
                </a:cubicBezTo>
                <a:cubicBezTo>
                  <a:pt x="2739385" y="4678470"/>
                  <a:pt x="2793121" y="4760378"/>
                  <a:pt x="2907939" y="4804062"/>
                </a:cubicBezTo>
                <a:cubicBezTo>
                  <a:pt x="2908859" y="4804452"/>
                  <a:pt x="2902428" y="4819274"/>
                  <a:pt x="2898753" y="4829414"/>
                </a:cubicBezTo>
                <a:cubicBezTo>
                  <a:pt x="2828485" y="4832536"/>
                  <a:pt x="2772912" y="4774028"/>
                  <a:pt x="2683352" y="4793141"/>
                </a:cubicBezTo>
                <a:cubicBezTo>
                  <a:pt x="2769239" y="4872708"/>
                  <a:pt x="2840885" y="4944087"/>
                  <a:pt x="2962594" y="4981920"/>
                </a:cubicBezTo>
                <a:cubicBezTo>
                  <a:pt x="3059960" y="5011952"/>
                  <a:pt x="3180289" y="5029503"/>
                  <a:pt x="3251019" y="5127012"/>
                </a:cubicBezTo>
                <a:cubicBezTo>
                  <a:pt x="3168808" y="5146126"/>
                  <a:pt x="3107723" y="5121944"/>
                  <a:pt x="3046180" y="5104781"/>
                </a:cubicBezTo>
                <a:cubicBezTo>
                  <a:pt x="2952030" y="5078258"/>
                  <a:pt x="2858796" y="5048226"/>
                  <a:pt x="2764646" y="5021703"/>
                </a:cubicBezTo>
                <a:cubicBezTo>
                  <a:pt x="2728821" y="5011563"/>
                  <a:pt x="2689782" y="5004540"/>
                  <a:pt x="2666820" y="5052905"/>
                </a:cubicBezTo>
                <a:cubicBezTo>
                  <a:pt x="2786691" y="5063047"/>
                  <a:pt x="2858337" y="5128575"/>
                  <a:pt x="2933657" y="5190198"/>
                </a:cubicBezTo>
                <a:cubicBezTo>
                  <a:pt x="2975911" y="5224912"/>
                  <a:pt x="3010358" y="5271328"/>
                  <a:pt x="3086598" y="5253776"/>
                </a:cubicBezTo>
                <a:cubicBezTo>
                  <a:pt x="3126554" y="5244415"/>
                  <a:pt x="3151814" y="5270547"/>
                  <a:pt x="3147680" y="5302531"/>
                </a:cubicBezTo>
                <a:cubicBezTo>
                  <a:pt x="3132525" y="5415251"/>
                  <a:pt x="3225759" y="5454645"/>
                  <a:pt x="3322204" y="5476487"/>
                </a:cubicBezTo>
                <a:cubicBezTo>
                  <a:pt x="3504998" y="5517440"/>
                  <a:pt x="3657018" y="5613779"/>
                  <a:pt x="3834758" y="5666434"/>
                </a:cubicBezTo>
                <a:cubicBezTo>
                  <a:pt x="4007445" y="5717529"/>
                  <a:pt x="4141095" y="5838830"/>
                  <a:pt x="4314240" y="5902409"/>
                </a:cubicBezTo>
                <a:cubicBezTo>
                  <a:pt x="4439624" y="5948433"/>
                  <a:pt x="4559494" y="6007718"/>
                  <a:pt x="4688552" y="6049453"/>
                </a:cubicBezTo>
                <a:cubicBezTo>
                  <a:pt x="4993968" y="6148131"/>
                  <a:pt x="5305360" y="6227308"/>
                  <a:pt x="5634660" y="6238620"/>
                </a:cubicBezTo>
                <a:cubicBezTo>
                  <a:pt x="5906549" y="6247590"/>
                  <a:pt x="8264931" y="6239010"/>
                  <a:pt x="9222980" y="4955397"/>
                </a:cubicBezTo>
                <a:cubicBezTo>
                  <a:pt x="9241350" y="4949155"/>
                  <a:pt x="9262017" y="4932775"/>
                  <a:pt x="9268448" y="4917173"/>
                </a:cubicBezTo>
                <a:cubicBezTo>
                  <a:pt x="9299220" y="4844235"/>
                  <a:pt x="9374540" y="4812644"/>
                  <a:pt x="9442512" y="4773251"/>
                </a:cubicBezTo>
                <a:cubicBezTo>
                  <a:pt x="9502220" y="4738536"/>
                  <a:pt x="9565600" y="4702263"/>
                  <a:pt x="9590400" y="4643756"/>
                </a:cubicBezTo>
                <a:cubicBezTo>
                  <a:pt x="9623008" y="4565749"/>
                  <a:pt x="9530236" y="4629716"/>
                  <a:pt x="9513242" y="4600073"/>
                </a:cubicBezTo>
                <a:cubicBezTo>
                  <a:pt x="9548605" y="4559509"/>
                  <a:pt x="9603261" y="4522454"/>
                  <a:pt x="9617498" y="4476430"/>
                </a:cubicBezTo>
                <a:cubicBezTo>
                  <a:pt x="9669394" y="4310276"/>
                  <a:pt x="9781460" y="4189364"/>
                  <a:pt x="9949094" y="4095364"/>
                </a:cubicBezTo>
                <a:cubicBezTo>
                  <a:pt x="9997318" y="4068452"/>
                  <a:pt x="10029007" y="4019306"/>
                  <a:pt x="10094686" y="4011507"/>
                </a:cubicBezTo>
                <a:cubicBezTo>
                  <a:pt x="10240735" y="3994345"/>
                  <a:pt x="10194808" y="3860171"/>
                  <a:pt x="10271967" y="3800497"/>
                </a:cubicBezTo>
                <a:cubicBezTo>
                  <a:pt x="10286662" y="3789184"/>
                  <a:pt x="10299980" y="3766953"/>
                  <a:pt x="10297226" y="3751742"/>
                </a:cubicBezTo>
                <a:cubicBezTo>
                  <a:pt x="10293091" y="3729898"/>
                  <a:pt x="10275639" y="3709227"/>
                  <a:pt x="10260943" y="3689723"/>
                </a:cubicBezTo>
                <a:cubicBezTo>
                  <a:pt x="10245786" y="3670222"/>
                  <a:pt x="10222825" y="3653061"/>
                  <a:pt x="10233847" y="3627319"/>
                </a:cubicBezTo>
                <a:cubicBezTo>
                  <a:pt x="10238437" y="3616788"/>
                  <a:pt x="10235225" y="3580125"/>
                  <a:pt x="10269209" y="3608986"/>
                </a:cubicBezTo>
                <a:cubicBezTo>
                  <a:pt x="10362443" y="3688165"/>
                  <a:pt x="10416637" y="3613279"/>
                  <a:pt x="10496550" y="3577393"/>
                </a:cubicBezTo>
                <a:cubicBezTo>
                  <a:pt x="10432253" y="3540340"/>
                  <a:pt x="10374383" y="3514208"/>
                  <a:pt x="10364738" y="3458823"/>
                </a:cubicBezTo>
                <a:cubicBezTo>
                  <a:pt x="10344991" y="3344542"/>
                  <a:pt x="10260485" y="3292277"/>
                  <a:pt x="10132346" y="3282137"/>
                </a:cubicBezTo>
                <a:cubicBezTo>
                  <a:pt x="10179650" y="3171757"/>
                  <a:pt x="10179650" y="3171757"/>
                  <a:pt x="10026712" y="3156543"/>
                </a:cubicBezTo>
                <a:cubicBezTo>
                  <a:pt x="10085499" y="3086337"/>
                  <a:pt x="10085499" y="3068396"/>
                  <a:pt x="10014312" y="3044213"/>
                </a:cubicBezTo>
                <a:cubicBezTo>
                  <a:pt x="9945880" y="3021201"/>
                  <a:pt x="9870100" y="3013401"/>
                  <a:pt x="9806718" y="2977907"/>
                </a:cubicBezTo>
                <a:cubicBezTo>
                  <a:pt x="9865047" y="2888199"/>
                  <a:pt x="9881580" y="2784060"/>
                  <a:pt x="10001912" y="2740374"/>
                </a:cubicBezTo>
                <a:cubicBezTo>
                  <a:pt x="10020741" y="2733743"/>
                  <a:pt x="10033600" y="2706830"/>
                  <a:pt x="10021662" y="2691231"/>
                </a:cubicBezTo>
                <a:cubicBezTo>
                  <a:pt x="9978030" y="2634675"/>
                  <a:pt x="10040492" y="2527414"/>
                  <a:pt x="9904546" y="2515322"/>
                </a:cubicBezTo>
                <a:cubicBezTo>
                  <a:pt x="9887552" y="2514152"/>
                  <a:pt x="9871936" y="2502450"/>
                  <a:pt x="9885256" y="2487240"/>
                </a:cubicBezTo>
                <a:cubicBezTo>
                  <a:pt x="9931184" y="2434196"/>
                  <a:pt x="9875611" y="2437706"/>
                  <a:pt x="9842085" y="2431074"/>
                </a:cubicBezTo>
                <a:cubicBezTo>
                  <a:pt x="9801668" y="2422884"/>
                  <a:pt x="9755740" y="2446287"/>
                  <a:pt x="9718078" y="2417424"/>
                </a:cubicBezTo>
                <a:cubicBezTo>
                  <a:pt x="9726806" y="2386999"/>
                  <a:pt x="9759413" y="2387390"/>
                  <a:pt x="9782378" y="2377641"/>
                </a:cubicBezTo>
                <a:cubicBezTo>
                  <a:pt x="9849430" y="2349558"/>
                  <a:pt x="9904086" y="2316013"/>
                  <a:pt x="9907302" y="2243078"/>
                </a:cubicBezTo>
                <a:cubicBezTo>
                  <a:pt x="9909596" y="2184182"/>
                  <a:pt x="9916946" y="2132305"/>
                  <a:pt x="9824171" y="2114365"/>
                </a:cubicBezTo>
                <a:cubicBezTo>
                  <a:pt x="9785593" y="2106953"/>
                  <a:pt x="9796616" y="2064440"/>
                  <a:pt x="9818662" y="2043377"/>
                </a:cubicBezTo>
                <a:cubicBezTo>
                  <a:pt x="9858160" y="2005933"/>
                  <a:pt x="9890766" y="1956008"/>
                  <a:pt x="9958740" y="1952499"/>
                </a:cubicBezTo>
                <a:cubicBezTo>
                  <a:pt x="10000075" y="1950158"/>
                  <a:pt x="10031764" y="1934556"/>
                  <a:pt x="10064374" y="1916615"/>
                </a:cubicBezTo>
                <a:cubicBezTo>
                  <a:pt x="10087795" y="1903743"/>
                  <a:pt x="10115810" y="1892823"/>
                  <a:pt x="10113055" y="1865131"/>
                </a:cubicBezTo>
                <a:cubicBezTo>
                  <a:pt x="10110302" y="1838607"/>
                  <a:pt x="10083203" y="1827686"/>
                  <a:pt x="10055646" y="1822227"/>
                </a:cubicBezTo>
                <a:cubicBezTo>
                  <a:pt x="9963792" y="1804675"/>
                  <a:pt x="9877448" y="1778933"/>
                  <a:pt x="9800748" y="1720036"/>
                </a:cubicBezTo>
                <a:cubicBezTo>
                  <a:pt x="9851726" y="1688834"/>
                  <a:pt x="9900410" y="1666211"/>
                  <a:pt x="9938071" y="1634617"/>
                </a:cubicBezTo>
                <a:cubicBezTo>
                  <a:pt x="10029007" y="1558172"/>
                  <a:pt x="9258802" y="1317517"/>
                  <a:pt x="9220224" y="1231709"/>
                </a:cubicBezTo>
                <a:cubicBezTo>
                  <a:pt x="9208284" y="1205187"/>
                  <a:pt x="9167410" y="1177883"/>
                  <a:pt x="9133419" y="1170083"/>
                </a:cubicBezTo>
                <a:cubicBezTo>
                  <a:pt x="8974052" y="1133420"/>
                  <a:pt x="8835810" y="1051123"/>
                  <a:pt x="8672768" y="1020699"/>
                </a:cubicBezTo>
                <a:cubicBezTo>
                  <a:pt x="8518912" y="991837"/>
                  <a:pt x="8367350" y="953222"/>
                  <a:pt x="8198797" y="915000"/>
                </a:cubicBezTo>
                <a:cubicBezTo>
                  <a:pt x="8302134" y="819048"/>
                  <a:pt x="8485382" y="830361"/>
                  <a:pt x="8528095" y="691898"/>
                </a:cubicBezTo>
                <a:cubicBezTo>
                  <a:pt x="8361379" y="656013"/>
                  <a:pt x="8185937" y="696968"/>
                  <a:pt x="8025190" y="640021"/>
                </a:cubicBezTo>
                <a:cubicBezTo>
                  <a:pt x="8011411" y="634954"/>
                  <a:pt x="7992579" y="640021"/>
                  <a:pt x="7976047" y="641584"/>
                </a:cubicBezTo>
                <a:cubicBezTo>
                  <a:pt x="7644909" y="672005"/>
                  <a:pt x="7315149" y="645484"/>
                  <a:pt x="6988604" y="607260"/>
                </a:cubicBezTo>
                <a:cubicBezTo>
                  <a:pt x="6518305" y="552656"/>
                  <a:pt x="6046170" y="517941"/>
                  <a:pt x="5573116" y="493368"/>
                </a:cubicBezTo>
                <a:cubicBezTo>
                  <a:pt x="5182272" y="473086"/>
                  <a:pt x="4790511" y="464116"/>
                  <a:pt x="4401503" y="425112"/>
                </a:cubicBezTo>
                <a:cubicBezTo>
                  <a:pt x="3985401" y="383379"/>
                  <a:pt x="3569756" y="336184"/>
                  <a:pt x="3154109" y="292499"/>
                </a:cubicBezTo>
                <a:cubicBezTo>
                  <a:pt x="3135280" y="290549"/>
                  <a:pt x="3114499" y="284406"/>
                  <a:pt x="3094406" y="283966"/>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2497" y="1201003"/>
            <a:ext cx="3707448" cy="4107976"/>
          </a:xfrm>
          <a:prstGeom prst="rect">
            <a:avLst/>
          </a:prstGeom>
        </p:spPr>
      </p:pic>
    </p:spTree>
    <p:extLst>
      <p:ext uri="{BB962C8B-B14F-4D97-AF65-F5344CB8AC3E}">
        <p14:creationId xmlns:p14="http://schemas.microsoft.com/office/powerpoint/2010/main" val="1983304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EA6CAC0-8A85-6110-818C-ADB30973FE00}"/>
              </a:ext>
            </a:extLst>
          </p:cNvPr>
          <p:cNvPicPr>
            <a:picLocks noChangeAspect="1"/>
          </p:cNvPicPr>
          <p:nvPr/>
        </p:nvPicPr>
        <p:blipFill rotWithShape="1">
          <a:blip r:embed="rId2"/>
          <a:srcRect b="1573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365125"/>
            <a:ext cx="10515600" cy="1325563"/>
          </a:xfrm>
        </p:spPr>
        <p:txBody>
          <a:bodyPr>
            <a:normAutofit/>
          </a:bodyPr>
          <a:lstStyle/>
          <a:p>
            <a:r>
              <a:rPr lang="en-GB" dirty="0"/>
              <a:t>Three Types of Cognition</a:t>
            </a:r>
            <a:endParaRPr lang="en-GB"/>
          </a:p>
        </p:txBody>
      </p:sp>
      <p:graphicFrame>
        <p:nvGraphicFramePr>
          <p:cNvPr id="5" name="Content Placeholder 2">
            <a:extLst>
              <a:ext uri="{FF2B5EF4-FFF2-40B4-BE49-F238E27FC236}">
                <a16:creationId xmlns:a16="http://schemas.microsoft.com/office/drawing/2014/main" id="{591D56C1-E258-4132-997F-CD0E6FA3B8AB}"/>
              </a:ext>
            </a:extLst>
          </p:cNvPr>
          <p:cNvGraphicFramePr>
            <a:graphicFrameLocks noGrp="1"/>
          </p:cNvGraphicFramePr>
          <p:nvPr>
            <p:ph idx="1"/>
            <p:extLst>
              <p:ext uri="{D42A27DB-BD31-4B8C-83A1-F6EECF244321}">
                <p14:modId xmlns:p14="http://schemas.microsoft.com/office/powerpoint/2010/main" val="135298712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3434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57188"/>
            <a:ext cx="10515600" cy="1133499"/>
          </a:xfrm>
        </p:spPr>
        <p:txBody>
          <a:bodyPr>
            <a:normAutofit/>
          </a:bodyPr>
          <a:lstStyle/>
          <a:p>
            <a:pPr algn="ctr"/>
            <a:r>
              <a:rPr lang="en-GB" sz="5200"/>
              <a:t>Negative Automatic Thoughts</a:t>
            </a:r>
          </a:p>
        </p:txBody>
      </p:sp>
      <p:graphicFrame>
        <p:nvGraphicFramePr>
          <p:cNvPr id="18" name="Content Placeholder 2">
            <a:extLst>
              <a:ext uri="{FF2B5EF4-FFF2-40B4-BE49-F238E27FC236}">
                <a16:creationId xmlns:a16="http://schemas.microsoft.com/office/drawing/2014/main" id="{293EA61C-A6A3-4301-8A71-10EDC970FC15}"/>
              </a:ext>
            </a:extLst>
          </p:cNvPr>
          <p:cNvGraphicFramePr>
            <a:graphicFrameLocks noGrp="1"/>
          </p:cNvGraphicFramePr>
          <p:nvPr>
            <p:ph idx="1"/>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40867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5000" y="640823"/>
            <a:ext cx="3418659" cy="5583148"/>
          </a:xfrm>
        </p:spPr>
        <p:txBody>
          <a:bodyPr anchor="ctr">
            <a:normAutofit/>
          </a:bodyPr>
          <a:lstStyle/>
          <a:p>
            <a:r>
              <a:rPr lang="en-GB" sz="5000"/>
              <a:t>Maintaining Behaviours</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49FFA7D-4974-B040-9C1C-1E09EB5F1EFB}"/>
              </a:ext>
            </a:extLst>
          </p:cNvPr>
          <p:cNvGraphicFramePr>
            <a:graphicFrameLocks noGrp="1"/>
          </p:cNvGraphicFramePr>
          <p:nvPr>
            <p:ph idx="1"/>
            <p:extLst>
              <p:ext uri="{D42A27DB-BD31-4B8C-83A1-F6EECF244321}">
                <p14:modId xmlns:p14="http://schemas.microsoft.com/office/powerpoint/2010/main" val="110338788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31903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493" y="238539"/>
            <a:ext cx="11018520" cy="1434415"/>
          </a:xfrm>
        </p:spPr>
        <p:txBody>
          <a:bodyPr anchor="b">
            <a:normAutofit/>
          </a:bodyPr>
          <a:lstStyle/>
          <a:p>
            <a:r>
              <a:rPr lang="en-GB" sz="5400"/>
              <a:t>Beck’s Illogical ways of thinking</a:t>
            </a:r>
          </a:p>
        </p:txBody>
      </p:sp>
      <p:sp>
        <p:nvSpPr>
          <p:cNvPr id="3" name="Content Placeholder 2"/>
          <p:cNvSpPr>
            <a:spLocks noGrp="1"/>
          </p:cNvSpPr>
          <p:nvPr>
            <p:ph idx="1"/>
          </p:nvPr>
        </p:nvSpPr>
        <p:spPr>
          <a:xfrm>
            <a:off x="572493" y="1774209"/>
            <a:ext cx="6713552" cy="4826963"/>
          </a:xfrm>
        </p:spPr>
        <p:txBody>
          <a:bodyPr anchor="t">
            <a:normAutofit fontScale="92500" lnSpcReduction="10000"/>
          </a:bodyPr>
          <a:lstStyle/>
          <a:p>
            <a:r>
              <a:rPr lang="en-GB" sz="1800" dirty="0"/>
              <a:t>Arbitrary Inference</a:t>
            </a:r>
          </a:p>
          <a:p>
            <a:pPr lvl="1">
              <a:buFont typeface="Wingdings" panose="05000000000000000000" pitchFamily="2" charset="2"/>
              <a:buChar char="q"/>
            </a:pPr>
            <a:r>
              <a:rPr lang="en-GB" sz="1800" dirty="0"/>
              <a:t>Reaching conclusions without any evidence</a:t>
            </a:r>
          </a:p>
          <a:p>
            <a:r>
              <a:rPr lang="en-GB" sz="1800" dirty="0"/>
              <a:t>Catastrophising</a:t>
            </a:r>
          </a:p>
          <a:p>
            <a:pPr lvl="1">
              <a:buFont typeface="Wingdings" panose="05000000000000000000" pitchFamily="2" charset="2"/>
              <a:buChar char="q"/>
            </a:pPr>
            <a:r>
              <a:rPr lang="en-GB" sz="1800" dirty="0"/>
              <a:t>Predicting a negative result, without thinking of other possible outcomes</a:t>
            </a:r>
          </a:p>
          <a:p>
            <a:r>
              <a:rPr lang="en-GB" sz="1800" dirty="0"/>
              <a:t>Overgeneralisation</a:t>
            </a:r>
          </a:p>
          <a:p>
            <a:pPr lvl="1">
              <a:buFont typeface="Wingdings" panose="05000000000000000000" pitchFamily="2" charset="2"/>
              <a:buChar char="q"/>
            </a:pPr>
            <a:r>
              <a:rPr lang="en-GB" sz="1800" dirty="0"/>
              <a:t>Sweeping negative beliefs about a situation</a:t>
            </a:r>
          </a:p>
          <a:p>
            <a:r>
              <a:rPr lang="en-GB" sz="1800" dirty="0"/>
              <a:t>Magnification</a:t>
            </a:r>
          </a:p>
          <a:p>
            <a:pPr lvl="1">
              <a:buFont typeface="Wingdings" panose="05000000000000000000" pitchFamily="2" charset="2"/>
              <a:buChar char="q"/>
            </a:pPr>
            <a:r>
              <a:rPr lang="en-GB" sz="1800" dirty="0"/>
              <a:t>Emphasising problems, situations or issues</a:t>
            </a:r>
          </a:p>
          <a:p>
            <a:r>
              <a:rPr lang="en-GB" sz="1800" dirty="0"/>
              <a:t>Minimising</a:t>
            </a:r>
          </a:p>
          <a:p>
            <a:pPr lvl="1">
              <a:buFont typeface="Wingdings" panose="05000000000000000000" pitchFamily="2" charset="2"/>
              <a:buChar char="q"/>
            </a:pPr>
            <a:r>
              <a:rPr lang="en-GB" sz="1800" dirty="0"/>
              <a:t>Reducing own values or successes</a:t>
            </a:r>
          </a:p>
          <a:p>
            <a:r>
              <a:rPr lang="en-GB" sz="1800" dirty="0"/>
              <a:t>Dichotomous Thinking</a:t>
            </a:r>
          </a:p>
          <a:p>
            <a:pPr lvl="1">
              <a:buFont typeface="Wingdings" panose="05000000000000000000" pitchFamily="2" charset="2"/>
              <a:buChar char="q"/>
            </a:pPr>
            <a:r>
              <a:rPr lang="en-GB" sz="1800" dirty="0"/>
              <a:t>Using extreme terms in thinking e.g. Never</a:t>
            </a:r>
          </a:p>
          <a:p>
            <a:r>
              <a:rPr lang="en-GB" sz="1800" dirty="0"/>
              <a:t>Filtering</a:t>
            </a:r>
          </a:p>
          <a:p>
            <a:pPr lvl="1">
              <a:buFont typeface="Wingdings" panose="05000000000000000000" pitchFamily="2" charset="2"/>
              <a:buChar char="q"/>
            </a:pPr>
            <a:r>
              <a:rPr lang="en-GB" sz="1800" dirty="0"/>
              <a:t>Selecting or highlighting negative aspects at the expense of a fuller picture</a:t>
            </a:r>
            <a:r>
              <a:rPr lang="en-GB" sz="1400" dirty="0"/>
              <a:t>.</a:t>
            </a:r>
          </a:p>
        </p:txBody>
      </p:sp>
      <p:pic>
        <p:nvPicPr>
          <p:cNvPr id="1026" name="Picture 2" descr="Image result for Pixabay illogical way of thinking"/>
          <p:cNvPicPr>
            <a:picLocks noChangeAspect="1" noChangeArrowheads="1"/>
          </p:cNvPicPr>
          <p:nvPr/>
        </p:nvPicPr>
        <p:blipFill rotWithShape="1">
          <a:blip r:embed="rId2">
            <a:extLst>
              <a:ext uri="{28A0092B-C50C-407E-A947-70E740481C1C}">
                <a14:useLocalDpi xmlns:a14="http://schemas.microsoft.com/office/drawing/2010/main" val="0"/>
              </a:ext>
            </a:extLst>
          </a:blip>
          <a:srcRect l="23242" r="12061"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36146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9"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64103B-7EC8-A673-36A9-26496D960774}"/>
              </a:ext>
            </a:extLst>
          </p:cNvPr>
          <p:cNvSpPr>
            <a:spLocks noGrp="1"/>
          </p:cNvSpPr>
          <p:nvPr>
            <p:ph type="title"/>
          </p:nvPr>
        </p:nvSpPr>
        <p:spPr>
          <a:xfrm>
            <a:off x="1043631" y="809898"/>
            <a:ext cx="9942716" cy="1554480"/>
          </a:xfrm>
        </p:spPr>
        <p:txBody>
          <a:bodyPr anchor="ctr">
            <a:normAutofit/>
          </a:bodyPr>
          <a:lstStyle/>
          <a:p>
            <a:r>
              <a:rPr lang="en-US" sz="4800" dirty="0"/>
              <a:t>Pause for reflection…</a:t>
            </a:r>
            <a:endParaRPr lang="en-GB" sz="4800" dirty="0"/>
          </a:p>
        </p:txBody>
      </p:sp>
      <p:sp>
        <p:nvSpPr>
          <p:cNvPr id="3" name="Content Placeholder 2">
            <a:extLst>
              <a:ext uri="{FF2B5EF4-FFF2-40B4-BE49-F238E27FC236}">
                <a16:creationId xmlns:a16="http://schemas.microsoft.com/office/drawing/2014/main" id="{8E5A3E09-F18B-6EB7-7642-1E6EA1549904}"/>
              </a:ext>
            </a:extLst>
          </p:cNvPr>
          <p:cNvSpPr>
            <a:spLocks noGrp="1"/>
          </p:cNvSpPr>
          <p:nvPr>
            <p:ph idx="1"/>
          </p:nvPr>
        </p:nvSpPr>
        <p:spPr>
          <a:xfrm>
            <a:off x="1045028" y="3017522"/>
            <a:ext cx="9941319" cy="3124658"/>
          </a:xfrm>
        </p:spPr>
        <p:txBody>
          <a:bodyPr anchor="ctr">
            <a:normAutofit/>
          </a:bodyPr>
          <a:lstStyle/>
          <a:p>
            <a:pPr marL="0" indent="0">
              <a:buNone/>
            </a:pPr>
            <a:r>
              <a:rPr lang="en-US" sz="2400"/>
              <a:t>One of the main issues in cognitive therapy is who decides what is an irrational thought? </a:t>
            </a:r>
            <a:r>
              <a:rPr lang="en-US" sz="2400" dirty="0"/>
              <a:t>How do we know when a thought is irrational or not? Should we always want to rid ourselves of such thoughts?</a:t>
            </a:r>
            <a:endParaRPr lang="en-GB" sz="24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13094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56995"/>
            <a:ext cx="10515600" cy="1133693"/>
          </a:xfrm>
        </p:spPr>
        <p:txBody>
          <a:bodyPr>
            <a:normAutofit/>
          </a:bodyPr>
          <a:lstStyle/>
          <a:p>
            <a:r>
              <a:rPr lang="en-GB" sz="4000"/>
              <a:t>Emotional Disturbance and Information Processing</a:t>
            </a:r>
          </a:p>
        </p:txBody>
      </p:sp>
      <p:graphicFrame>
        <p:nvGraphicFramePr>
          <p:cNvPr id="5" name="Content Placeholder 2">
            <a:extLst>
              <a:ext uri="{FF2B5EF4-FFF2-40B4-BE49-F238E27FC236}">
                <a16:creationId xmlns:a16="http://schemas.microsoft.com/office/drawing/2014/main" id="{4DBB2D7E-C311-4618-9955-50709BA8946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46215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4"/>
            <a:ext cx="10058400" cy="1371600"/>
          </a:xfrm>
        </p:spPr>
        <p:txBody>
          <a:bodyPr>
            <a:normAutofit/>
          </a:bodyPr>
          <a:lstStyle/>
          <a:p>
            <a:pPr algn="ctr"/>
            <a:r>
              <a:rPr lang="en-GB" dirty="0"/>
              <a:t>Cognitive Schemata</a:t>
            </a:r>
            <a:endParaRPr lang="en-GB"/>
          </a:p>
        </p:txBody>
      </p:sp>
      <p:graphicFrame>
        <p:nvGraphicFramePr>
          <p:cNvPr id="5" name="Content Placeholder 2">
            <a:extLst>
              <a:ext uri="{FF2B5EF4-FFF2-40B4-BE49-F238E27FC236}">
                <a16:creationId xmlns:a16="http://schemas.microsoft.com/office/drawing/2014/main" id="{5CDC4834-159E-47DD-8B53-A3B89FAADDA6}"/>
              </a:ext>
            </a:extLst>
          </p:cNvPr>
          <p:cNvGraphicFramePr>
            <a:graphicFrameLocks noGrp="1"/>
          </p:cNvGraphicFramePr>
          <p:nvPr>
            <p:ph idx="1"/>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95364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43700" y="457518"/>
            <a:ext cx="4730841" cy="1645920"/>
          </a:xfrm>
        </p:spPr>
        <p:txBody>
          <a:bodyPr/>
          <a:lstStyle/>
          <a:p>
            <a:r>
              <a:rPr lang="en-GB" dirty="0"/>
              <a:t>Where do beliefs and attitudes come from?</a:t>
            </a:r>
          </a:p>
        </p:txBody>
      </p:sp>
      <p:pic>
        <p:nvPicPr>
          <p:cNvPr id="6" name="Picture Placeholder 5"/>
          <p:cNvPicPr>
            <a:picLocks noGrp="1" noChangeAspect="1"/>
          </p:cNvPicPr>
          <p:nvPr>
            <p:ph type="pic" idx="1"/>
          </p:nvPr>
        </p:nvPicPr>
        <p:blipFill>
          <a:blip r:embed="rId2"/>
          <a:srcRect l="2475" r="2475"/>
          <a:stretch>
            <a:fillRect/>
          </a:stretch>
        </p:blipFill>
        <p:spPr>
          <a:xfrm>
            <a:off x="532264" y="539087"/>
            <a:ext cx="5465928" cy="5779826"/>
          </a:xfrm>
          <a:prstGeom prst="rect">
            <a:avLst/>
          </a:prstGeom>
        </p:spPr>
      </p:pic>
      <p:sp>
        <p:nvSpPr>
          <p:cNvPr id="5" name="Text Placeholder 4"/>
          <p:cNvSpPr>
            <a:spLocks noGrp="1"/>
          </p:cNvSpPr>
          <p:nvPr>
            <p:ph type="body" sz="half" idx="2"/>
          </p:nvPr>
        </p:nvSpPr>
        <p:spPr>
          <a:xfrm>
            <a:off x="839788" y="6666930"/>
            <a:ext cx="45719" cy="81887"/>
          </a:xfrm>
        </p:spPr>
        <p:txBody>
          <a:bodyPr>
            <a:normAutofit fontScale="25000" lnSpcReduction="20000"/>
          </a:bodyPr>
          <a:lstStyle/>
          <a:p>
            <a:endParaRPr lang="en-GB" dirty="0"/>
          </a:p>
        </p:txBody>
      </p:sp>
      <p:sp>
        <p:nvSpPr>
          <p:cNvPr id="3" name="Content Placeholder 2"/>
          <p:cNvSpPr>
            <a:spLocks noGrp="1"/>
          </p:cNvSpPr>
          <p:nvPr>
            <p:ph idx="4294967295"/>
          </p:nvPr>
        </p:nvSpPr>
        <p:spPr>
          <a:xfrm>
            <a:off x="7097486" y="3162074"/>
            <a:ext cx="3510644" cy="3106737"/>
          </a:xfrm>
        </p:spPr>
        <p:txBody>
          <a:bodyPr>
            <a:normAutofit/>
          </a:bodyPr>
          <a:lstStyle/>
          <a:p>
            <a:r>
              <a:rPr lang="en-GB" sz="3200" dirty="0"/>
              <a:t>Early experiences</a:t>
            </a:r>
          </a:p>
          <a:p>
            <a:r>
              <a:rPr lang="en-GB" sz="3200" dirty="0"/>
              <a:t>Traumas</a:t>
            </a:r>
          </a:p>
          <a:p>
            <a:r>
              <a:rPr lang="en-GB" sz="3200" dirty="0"/>
              <a:t>Chronic stresses</a:t>
            </a:r>
          </a:p>
        </p:txBody>
      </p:sp>
    </p:spTree>
    <p:extLst>
      <p:ext uri="{BB962C8B-B14F-4D97-AF65-F5344CB8AC3E}">
        <p14:creationId xmlns:p14="http://schemas.microsoft.com/office/powerpoint/2010/main" val="12275129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GB" sz="5400"/>
              <a:t>Albert Ellis: Rational Emotive Behaviour Therapy (REBT)</a:t>
            </a:r>
          </a:p>
        </p:txBody>
      </p:sp>
      <p:sp>
        <p:nvSpPr>
          <p:cNvPr id="6"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26418" y="552091"/>
            <a:ext cx="6224335" cy="5431536"/>
          </a:xfrm>
        </p:spPr>
        <p:txBody>
          <a:bodyPr anchor="ctr">
            <a:normAutofit/>
          </a:bodyPr>
          <a:lstStyle/>
          <a:p>
            <a:r>
              <a:rPr lang="en-GB" sz="2200" dirty="0"/>
              <a:t>Established in 1955</a:t>
            </a:r>
          </a:p>
          <a:p>
            <a:r>
              <a:rPr lang="en-GB" sz="2200" dirty="0"/>
              <a:t>Having trained as psychoanalyst Ellis was disappointed with the results he was seeing with his patients. He became increasingly disenchanted.</a:t>
            </a:r>
          </a:p>
          <a:p>
            <a:r>
              <a:rPr lang="en-GB" sz="2200" dirty="0"/>
              <a:t>He began to highlight the importance that thoughts and philosophies have in creating and maintaining psychological disturbance.</a:t>
            </a:r>
          </a:p>
          <a:p>
            <a:r>
              <a:rPr lang="en-GB" sz="2200" dirty="0"/>
              <a:t>He continued to develop the idea that cognitive factors have a role to play in human disturbance</a:t>
            </a:r>
          </a:p>
          <a:p>
            <a:r>
              <a:rPr lang="en-GB" sz="2200" dirty="0"/>
              <a:t>You are responsible for your own emotions and behaviours.</a:t>
            </a:r>
          </a:p>
        </p:txBody>
      </p:sp>
    </p:spTree>
    <p:extLst>
      <p:ext uri="{BB962C8B-B14F-4D97-AF65-F5344CB8AC3E}">
        <p14:creationId xmlns:p14="http://schemas.microsoft.com/office/powerpoint/2010/main" val="29042402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p:cNvSpPr>
            <a:spLocks noGrp="1"/>
          </p:cNvSpPr>
          <p:nvPr>
            <p:ph type="title"/>
          </p:nvPr>
        </p:nvSpPr>
        <p:spPr>
          <a:xfrm>
            <a:off x="838200" y="401221"/>
            <a:ext cx="10515600" cy="1348065"/>
          </a:xfrm>
        </p:spPr>
        <p:txBody>
          <a:bodyPr>
            <a:normAutofit/>
          </a:bodyPr>
          <a:lstStyle/>
          <a:p>
            <a:r>
              <a:rPr lang="en-GB" sz="5400">
                <a:solidFill>
                  <a:srgbClr val="FFFFFF"/>
                </a:solidFill>
              </a:rPr>
              <a:t>Pioneering Text:</a:t>
            </a:r>
          </a:p>
        </p:txBody>
      </p:sp>
      <p:sp>
        <p:nvSpPr>
          <p:cNvPr id="3" name="Content Placeholder 2"/>
          <p:cNvSpPr>
            <a:spLocks noGrp="1"/>
          </p:cNvSpPr>
          <p:nvPr>
            <p:ph idx="1"/>
          </p:nvPr>
        </p:nvSpPr>
        <p:spPr>
          <a:xfrm>
            <a:off x="838200" y="3160721"/>
            <a:ext cx="10515600" cy="3590174"/>
          </a:xfrm>
        </p:spPr>
        <p:txBody>
          <a:bodyPr>
            <a:normAutofit/>
          </a:bodyPr>
          <a:lstStyle/>
          <a:p>
            <a:r>
              <a:rPr lang="en-GB" sz="3200" i="1" dirty="0"/>
              <a:t>Reason and Emotion in Psychotherapy </a:t>
            </a:r>
            <a:r>
              <a:rPr lang="en-GB" sz="3200" dirty="0"/>
              <a:t>(Ellis, 1962)</a:t>
            </a:r>
          </a:p>
          <a:p>
            <a:pPr lvl="1"/>
            <a:r>
              <a:rPr lang="en-GB" sz="3200" dirty="0"/>
              <a:t>Cognitions, Emotions and Behaviours are linked and interact and often overlap.</a:t>
            </a:r>
          </a:p>
          <a:p>
            <a:pPr lvl="1"/>
            <a:r>
              <a:rPr lang="en-GB" sz="3200" dirty="0"/>
              <a:t>By changing our thinking, we can change our emotion.</a:t>
            </a:r>
          </a:p>
        </p:txBody>
      </p:sp>
    </p:spTree>
    <p:extLst>
      <p:ext uri="{BB962C8B-B14F-4D97-AF65-F5344CB8AC3E}">
        <p14:creationId xmlns:p14="http://schemas.microsoft.com/office/powerpoint/2010/main" val="29725920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97762" y="329184"/>
            <a:ext cx="6251110" cy="1783080"/>
          </a:xfrm>
        </p:spPr>
        <p:txBody>
          <a:bodyPr vert="horz" lIns="91440" tIns="45720" rIns="91440" bIns="45720" rtlCol="0" anchor="b">
            <a:normAutofit/>
          </a:bodyPr>
          <a:lstStyle/>
          <a:p>
            <a:r>
              <a:rPr lang="en-US" sz="5400"/>
              <a:t>Cognitive Behavioural Therapy- Albert Ellis </a:t>
            </a:r>
          </a:p>
        </p:txBody>
      </p:sp>
      <p:pic>
        <p:nvPicPr>
          <p:cNvPr id="5" name="Content Placeholder 4"/>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546" r="633" b="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2"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5297762" y="2706624"/>
            <a:ext cx="6251110" cy="3483864"/>
          </a:xfrm>
        </p:spPr>
        <p:txBody>
          <a:bodyPr vert="horz" lIns="91440" tIns="45720" rIns="91440" bIns="45720" rtlCol="0">
            <a:normAutofit/>
          </a:bodyPr>
          <a:lstStyle/>
          <a:p>
            <a:endParaRPr lang="en-US" sz="1900"/>
          </a:p>
          <a:p>
            <a:endParaRPr lang="en-US" sz="1900"/>
          </a:p>
          <a:p>
            <a:r>
              <a:rPr lang="en-US" sz="1900"/>
              <a:t>Take responsibility for your distress </a:t>
            </a:r>
          </a:p>
          <a:p>
            <a:r>
              <a:rPr lang="en-US" sz="1900"/>
              <a:t>Only you can upset yourself about events--the events themselves, no matter how undesirable, can never upset you</a:t>
            </a:r>
          </a:p>
          <a:p>
            <a:endParaRPr lang="en-US" sz="1900"/>
          </a:p>
          <a:p>
            <a:r>
              <a:rPr lang="en-US" sz="1900"/>
              <a:t>Identify your "musts." Once you admit that you distort your own emotions and actions, then determine precisely how. The culprit usually lies in one of the three core "musts:"</a:t>
            </a:r>
          </a:p>
          <a:p>
            <a:endParaRPr lang="en-US" sz="1900"/>
          </a:p>
        </p:txBody>
      </p:sp>
    </p:spTree>
    <p:extLst>
      <p:ext uri="{BB962C8B-B14F-4D97-AF65-F5344CB8AC3E}">
        <p14:creationId xmlns:p14="http://schemas.microsoft.com/office/powerpoint/2010/main" val="19538483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97762" y="329184"/>
            <a:ext cx="6251110" cy="1783080"/>
          </a:xfrm>
        </p:spPr>
        <p:txBody>
          <a:bodyPr anchor="b">
            <a:normAutofit/>
          </a:bodyPr>
          <a:lstStyle/>
          <a:p>
            <a:r>
              <a:rPr lang="en-GB" sz="5400"/>
              <a:t>Image of the Person</a:t>
            </a:r>
          </a:p>
        </p:txBody>
      </p:sp>
      <p:pic>
        <p:nvPicPr>
          <p:cNvPr id="6" name="Picture 4" descr="Solo journey">
            <a:extLst>
              <a:ext uri="{FF2B5EF4-FFF2-40B4-BE49-F238E27FC236}">
                <a16:creationId xmlns:a16="http://schemas.microsoft.com/office/drawing/2014/main" id="{5D2CFEE4-3D5E-49C7-9424-428551E52400}"/>
              </a:ext>
            </a:extLst>
          </p:cNvPr>
          <p:cNvPicPr>
            <a:picLocks noChangeAspect="1"/>
          </p:cNvPicPr>
          <p:nvPr/>
        </p:nvPicPr>
        <p:blipFill rotWithShape="1">
          <a:blip r:embed="rId2"/>
          <a:srcRect l="30327" r="18740"/>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3"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297762" y="2706624"/>
            <a:ext cx="6251110" cy="3483864"/>
          </a:xfrm>
        </p:spPr>
        <p:txBody>
          <a:bodyPr>
            <a:normAutofit/>
          </a:bodyPr>
          <a:lstStyle/>
          <a:p>
            <a:r>
              <a:rPr lang="en-GB" sz="1700"/>
              <a:t>The main human goal is to stay alive and to pursue happiness</a:t>
            </a:r>
          </a:p>
          <a:p>
            <a:r>
              <a:rPr lang="en-GB" sz="1700"/>
              <a:t>Human fallibility: Humans naturally make errors as they seek to achieve their basic goals and purposes.</a:t>
            </a:r>
          </a:p>
          <a:p>
            <a:r>
              <a:rPr lang="en-GB" sz="1700"/>
              <a:t>Biological Emphasis:</a:t>
            </a:r>
          </a:p>
          <a:p>
            <a:pPr lvl="1"/>
            <a:r>
              <a:rPr lang="en-GB" sz="1700" i="1"/>
              <a:t>Virtually all humans show evidence of major human irrationalities</a:t>
            </a:r>
          </a:p>
          <a:p>
            <a:pPr lvl="1"/>
            <a:r>
              <a:rPr lang="en-GB" sz="1700" i="1"/>
              <a:t>Many human irrationalities actually go counter to the teachings of parents, peers and the mass media</a:t>
            </a:r>
          </a:p>
          <a:p>
            <a:pPr lvl="1"/>
            <a:r>
              <a:rPr lang="en-GB" sz="1700" i="1"/>
              <a:t>Humans often adopt other irrationalities after giving up on former ones</a:t>
            </a:r>
          </a:p>
          <a:p>
            <a:pPr lvl="1"/>
            <a:r>
              <a:rPr lang="en-GB" sz="1700" i="1"/>
              <a:t>Humans often go back to irrational activity even though they have worked hard to over come it. </a:t>
            </a:r>
            <a:r>
              <a:rPr lang="en-GB" sz="1700"/>
              <a:t>(Ellis, 1976)</a:t>
            </a:r>
            <a:endParaRPr lang="en-GB" sz="1700" i="1"/>
          </a:p>
        </p:txBody>
      </p:sp>
    </p:spTree>
    <p:extLst>
      <p:ext uri="{BB962C8B-B14F-4D97-AF65-F5344CB8AC3E}">
        <p14:creationId xmlns:p14="http://schemas.microsoft.com/office/powerpoint/2010/main" val="15180537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325369"/>
            <a:ext cx="4368602" cy="1956841"/>
          </a:xfrm>
        </p:spPr>
        <p:txBody>
          <a:bodyPr anchor="b">
            <a:normAutofit/>
          </a:bodyPr>
          <a:lstStyle/>
          <a:p>
            <a:r>
              <a:rPr lang="en-GB" sz="5400"/>
              <a:t>Image of a Person</a:t>
            </a:r>
          </a:p>
        </p:txBody>
      </p:sp>
      <p:sp>
        <p:nvSpPr>
          <p:cNvPr id="15"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0080" y="2872899"/>
            <a:ext cx="4243589" cy="3320668"/>
          </a:xfrm>
        </p:spPr>
        <p:txBody>
          <a:bodyPr>
            <a:normAutofit/>
          </a:bodyPr>
          <a:lstStyle/>
          <a:p>
            <a:r>
              <a:rPr lang="en-GB" sz="2200"/>
              <a:t>Humans can achieve their goals if they are active in the pursuit of them. If they are half hearted the goals will not be achieved.</a:t>
            </a:r>
          </a:p>
          <a:p>
            <a:r>
              <a:rPr lang="en-GB" sz="2200"/>
              <a:t>The most effective way in which a client can experience lasting change is to alter their philosophies. </a:t>
            </a:r>
          </a:p>
        </p:txBody>
      </p:sp>
      <p:pic>
        <p:nvPicPr>
          <p:cNvPr id="5" name="Picture 4" descr="One in a crowd">
            <a:extLst>
              <a:ext uri="{FF2B5EF4-FFF2-40B4-BE49-F238E27FC236}">
                <a16:creationId xmlns:a16="http://schemas.microsoft.com/office/drawing/2014/main" id="{CAFC5F30-4566-4621-BA6B-532FBDAAD3EB}"/>
              </a:ext>
            </a:extLst>
          </p:cNvPr>
          <p:cNvPicPr>
            <a:picLocks noChangeAspect="1"/>
          </p:cNvPicPr>
          <p:nvPr/>
        </p:nvPicPr>
        <p:blipFill rotWithShape="1">
          <a:blip r:embed="rId2"/>
          <a:srcRect l="7841" r="1693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0314091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463B99A-73EE-4FBB-B7C4-F9F9BCC25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5900" y="228600"/>
            <a:ext cx="6604000" cy="4953000"/>
          </a:xfrm>
          <a:prstGeom prst="rect">
            <a:avLst/>
          </a:prstGeom>
        </p:spPr>
      </p:pic>
    </p:spTree>
    <p:extLst>
      <p:ext uri="{BB962C8B-B14F-4D97-AF65-F5344CB8AC3E}">
        <p14:creationId xmlns:p14="http://schemas.microsoft.com/office/powerpoint/2010/main" val="2407448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REBT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GB" sz="2400" dirty="0"/>
              <a:t>"Must" #1 (a demand on yourself): "I MUST do well and get approval, or else I'm worthless." This demand causes anxiety, depression, and lack of assertiveness</a:t>
            </a:r>
          </a:p>
          <a:p>
            <a:endParaRPr lang="en-GB" sz="2400" dirty="0"/>
          </a:p>
          <a:p>
            <a:r>
              <a:rPr lang="en-GB" sz="2400" dirty="0"/>
              <a:t>"Must" #2 (a demand on others): "You MUST treat me reasonably, considerately, and lovingly, or else you're no good." This "must" leads to resentment, hostility, and violence</a:t>
            </a:r>
          </a:p>
          <a:p>
            <a:endParaRPr lang="en-GB" sz="2400" dirty="0"/>
          </a:p>
          <a:p>
            <a:r>
              <a:rPr lang="en-GB" sz="2400" dirty="0"/>
              <a:t>"Must" #3 (a demand on situations): "Life MUST be fair, easy, and hassle-free, or else it's awful." This thinking is associated with hopelessness, procrastination, and addictions</a:t>
            </a:r>
          </a:p>
          <a:p>
            <a:endParaRPr lang="en-GB" sz="2400"/>
          </a:p>
        </p:txBody>
      </p:sp>
    </p:spTree>
    <p:extLst>
      <p:ext uri="{BB962C8B-B14F-4D97-AF65-F5344CB8AC3E}">
        <p14:creationId xmlns:p14="http://schemas.microsoft.com/office/powerpoint/2010/main" val="345164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5894962" y="479493"/>
            <a:ext cx="5458838" cy="1325563"/>
          </a:xfrm>
        </p:spPr>
        <p:txBody>
          <a:bodyPr>
            <a:normAutofit/>
          </a:bodyPr>
          <a:lstStyle/>
          <a:p>
            <a:r>
              <a:rPr lang="en-GB" dirty="0"/>
              <a:t>REBT</a:t>
            </a: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p:cNvPicPr>
            <a:picLocks noChangeAspect="1"/>
          </p:cNvPicPr>
          <p:nvPr/>
        </p:nvPicPr>
        <p:blipFill>
          <a:blip r:embed="rId2"/>
          <a:stretch>
            <a:fillRect/>
          </a:stretch>
        </p:blipFill>
        <p:spPr>
          <a:xfrm>
            <a:off x="703182" y="605502"/>
            <a:ext cx="4777381" cy="5477252"/>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p:cNvSpPr>
            <a:spLocks noGrp="1"/>
          </p:cNvSpPr>
          <p:nvPr>
            <p:ph idx="1"/>
          </p:nvPr>
        </p:nvSpPr>
        <p:spPr>
          <a:xfrm>
            <a:off x="5894962" y="1984443"/>
            <a:ext cx="5458838" cy="4192520"/>
          </a:xfrm>
        </p:spPr>
        <p:txBody>
          <a:bodyPr>
            <a:normAutofit/>
          </a:bodyPr>
          <a:lstStyle/>
          <a:p>
            <a:r>
              <a:rPr lang="en-GB" sz="2200"/>
              <a:t>Dispute your “musts”. The only way you can ever remain disturbed about adversity is by vigorously and persistently agreeing with one of these three “musts”.</a:t>
            </a:r>
          </a:p>
          <a:p>
            <a:r>
              <a:rPr lang="en-GB" sz="2200"/>
              <a:t>Thus, once you’ve bared them, then relentlessly confront them and question your demands.</a:t>
            </a:r>
          </a:p>
          <a:p>
            <a:r>
              <a:rPr lang="en-GB" sz="2200"/>
              <a:t>Begin by asking yourself: “What’s the evidence for my ‘must’?” “How is it true?” “Where’s it etched in stone?” and then by seeing: “There’s </a:t>
            </a:r>
            <a:r>
              <a:rPr lang="en-GB" sz="2200" i="1"/>
              <a:t>no </a:t>
            </a:r>
            <a:r>
              <a:rPr lang="en-GB" sz="2200"/>
              <a:t>evidence my ‘must’ is entirely false.”</a:t>
            </a:r>
          </a:p>
        </p:txBody>
      </p:sp>
    </p:spTree>
    <p:extLst>
      <p:ext uri="{BB962C8B-B14F-4D97-AF65-F5344CB8AC3E}">
        <p14:creationId xmlns:p14="http://schemas.microsoft.com/office/powerpoint/2010/main" val="4263036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5894962" y="479493"/>
            <a:ext cx="5458838" cy="1325563"/>
          </a:xfrm>
        </p:spPr>
        <p:txBody>
          <a:bodyPr>
            <a:normAutofit/>
          </a:bodyPr>
          <a:lstStyle/>
          <a:p>
            <a:r>
              <a:rPr lang="en-GB" sz="1400"/>
              <a:t>REBT</a:t>
            </a:r>
            <a:br>
              <a:rPr lang="en-GB" sz="1400"/>
            </a:br>
            <a:br>
              <a:rPr lang="en-GB" sz="1400"/>
            </a:br>
            <a:br>
              <a:rPr lang="en-GB" sz="1400"/>
            </a:br>
            <a:br>
              <a:rPr lang="en-GB" sz="1400"/>
            </a:br>
            <a:br>
              <a:rPr lang="en-GB" sz="1400"/>
            </a:br>
            <a:endParaRPr lang="en-GB" sz="1400"/>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66FA3C8-7412-45F9-BD34-3528C099F91A}"/>
              </a:ext>
            </a:extLst>
          </p:cNvPr>
          <p:cNvPicPr>
            <a:picLocks noChangeAspect="1"/>
          </p:cNvPicPr>
          <p:nvPr/>
        </p:nvPicPr>
        <p:blipFill>
          <a:blip r:embed="rId2"/>
          <a:stretch>
            <a:fillRect/>
          </a:stretch>
        </p:blipFill>
        <p:spPr>
          <a:xfrm>
            <a:off x="703182" y="1719818"/>
            <a:ext cx="4777381" cy="324862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graphicFrame>
        <p:nvGraphicFramePr>
          <p:cNvPr id="5" name="Content Placeholder 2">
            <a:extLst>
              <a:ext uri="{FF2B5EF4-FFF2-40B4-BE49-F238E27FC236}">
                <a16:creationId xmlns:a16="http://schemas.microsoft.com/office/drawing/2014/main" id="{FB6CEC1D-D8E8-4642-A1EC-FC896274F29A}"/>
              </a:ext>
            </a:extLst>
          </p:cNvPr>
          <p:cNvGraphicFramePr>
            <a:graphicFrameLocks noGrp="1"/>
          </p:cNvGraphicFramePr>
          <p:nvPr>
            <p:ph idx="1"/>
            <p:extLst>
              <p:ext uri="{D42A27DB-BD31-4B8C-83A1-F6EECF244321}">
                <p14:modId xmlns:p14="http://schemas.microsoft.com/office/powerpoint/2010/main" val="2185503048"/>
              </p:ext>
            </p:extLst>
          </p:nvPr>
        </p:nvGraphicFramePr>
        <p:xfrm>
          <a:off x="5894962" y="1984443"/>
          <a:ext cx="5458838" cy="4192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5561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5000" y="640823"/>
            <a:ext cx="3418659" cy="5583148"/>
          </a:xfrm>
        </p:spPr>
        <p:txBody>
          <a:bodyPr anchor="ctr">
            <a:normAutofit/>
          </a:bodyPr>
          <a:lstStyle/>
          <a:p>
            <a:r>
              <a:rPr lang="en-GB" sz="5400"/>
              <a:t>Concepts</a:t>
            </a:r>
          </a:p>
        </p:txBody>
      </p:sp>
      <p:sp>
        <p:nvSpPr>
          <p:cNvPr id="12"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1B2205C-E951-4D69-838A-03890526C8A6}"/>
              </a:ext>
            </a:extLst>
          </p:cNvPr>
          <p:cNvGraphicFramePr>
            <a:graphicFrameLocks noGrp="1"/>
          </p:cNvGraphicFramePr>
          <p:nvPr>
            <p:ph idx="1"/>
            <p:extLst>
              <p:ext uri="{D42A27DB-BD31-4B8C-83A1-F6EECF244321}">
                <p14:modId xmlns:p14="http://schemas.microsoft.com/office/powerpoint/2010/main" val="2895916839"/>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52424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97762" y="329184"/>
            <a:ext cx="6251110" cy="1783080"/>
          </a:xfrm>
        </p:spPr>
        <p:txBody>
          <a:bodyPr anchor="b">
            <a:normAutofit/>
          </a:bodyPr>
          <a:lstStyle/>
          <a:p>
            <a:r>
              <a:rPr lang="en-GB" sz="5400"/>
              <a:t>Collaboration</a:t>
            </a:r>
          </a:p>
        </p:txBody>
      </p:sp>
      <p:pic>
        <p:nvPicPr>
          <p:cNvPr id="2050" name="Picture 2" descr="Puzzle, Cooperation, Partnership, Together, Team"/>
          <p:cNvPicPr>
            <a:picLocks noChangeAspect="1" noChangeArrowheads="1"/>
          </p:cNvPicPr>
          <p:nvPr/>
        </p:nvPicPr>
        <p:blipFill rotWithShape="1">
          <a:blip r:embed="rId3">
            <a:extLst>
              <a:ext uri="{28A0092B-C50C-407E-A947-70E740481C1C}">
                <a14:useLocalDpi xmlns:a14="http://schemas.microsoft.com/office/drawing/2010/main" val="0"/>
              </a:ext>
            </a:extLst>
          </a:blip>
          <a:srcRect l="18533" r="13556"/>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2057"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297762" y="2706624"/>
            <a:ext cx="6251110" cy="3483864"/>
          </a:xfrm>
        </p:spPr>
        <p:txBody>
          <a:bodyPr>
            <a:normAutofit/>
          </a:bodyPr>
          <a:lstStyle/>
          <a:p>
            <a:r>
              <a:rPr lang="en-GB" sz="2200"/>
              <a:t>Is a way of being with clients based on an equal partnership, each party bringing something to the relationship. </a:t>
            </a:r>
          </a:p>
          <a:p>
            <a:r>
              <a:rPr lang="en-GB" sz="2200"/>
              <a:t>The therapist should not have pre-conceived ideas about where the therapy is going. </a:t>
            </a:r>
          </a:p>
          <a:p>
            <a:r>
              <a:rPr lang="en-GB" sz="2200"/>
              <a:t>The overall aim is for the individual to attribute improvement in their problems to their own efforts, in collaboration with the psychotherapist</a:t>
            </a:r>
          </a:p>
        </p:txBody>
      </p:sp>
    </p:spTree>
    <p:extLst>
      <p:ext uri="{BB962C8B-B14F-4D97-AF65-F5344CB8AC3E}">
        <p14:creationId xmlns:p14="http://schemas.microsoft.com/office/powerpoint/2010/main" val="18661618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68680" y="642593"/>
            <a:ext cx="6281928" cy="1744183"/>
          </a:xfrm>
        </p:spPr>
        <p:txBody>
          <a:bodyPr>
            <a:normAutofit/>
          </a:bodyPr>
          <a:lstStyle/>
          <a:p>
            <a:r>
              <a:rPr lang="en-GB" dirty="0"/>
              <a:t>Reflective Quote</a:t>
            </a:r>
          </a:p>
        </p:txBody>
      </p:sp>
      <p:sp>
        <p:nvSpPr>
          <p:cNvPr id="6" name="Content Placeholder 5"/>
          <p:cNvSpPr>
            <a:spLocks noGrp="1"/>
          </p:cNvSpPr>
          <p:nvPr>
            <p:ph idx="1"/>
          </p:nvPr>
        </p:nvSpPr>
        <p:spPr>
          <a:xfrm>
            <a:off x="868680" y="2386584"/>
            <a:ext cx="6281928" cy="3648456"/>
          </a:xfrm>
        </p:spPr>
        <p:txBody>
          <a:bodyPr>
            <a:normAutofit/>
          </a:bodyPr>
          <a:lstStyle/>
          <a:p>
            <a:pPr marL="0" indent="0">
              <a:buNone/>
            </a:pPr>
            <a:r>
              <a:rPr lang="en-GB" sz="3200" dirty="0"/>
              <a:t>“Cognitive therapy seeks to alleviate psychological stresses by correcting faulty conceptions and self-signals. By correcting erroneous beliefs we can lower excessive reactions.”</a:t>
            </a:r>
          </a:p>
          <a:p>
            <a:r>
              <a:rPr lang="en-GB" sz="3200" dirty="0"/>
              <a:t>— Aaron T. Beck</a:t>
            </a:r>
            <a:endParaRPr lang="en-GB" sz="3200" i="1" dirty="0"/>
          </a:p>
        </p:txBody>
      </p:sp>
      <p:pic>
        <p:nvPicPr>
          <p:cNvPr id="7" name="Picture 6"/>
          <p:cNvPicPr>
            <a:picLocks noChangeAspect="1"/>
          </p:cNvPicPr>
          <p:nvPr/>
        </p:nvPicPr>
        <p:blipFill rotWithShape="1">
          <a:blip r:embed="rId2"/>
          <a:srcRect l="9610" r="42248" b="1"/>
          <a:stretch/>
        </p:blipFill>
        <p:spPr>
          <a:xfrm>
            <a:off x="7837371" y="237744"/>
            <a:ext cx="4124416" cy="6382512"/>
          </a:xfrm>
          <a:prstGeom prst="rect">
            <a:avLst/>
          </a:prstGeom>
        </p:spPr>
      </p:pic>
    </p:spTree>
    <p:extLst>
      <p:ext uri="{BB962C8B-B14F-4D97-AF65-F5344CB8AC3E}">
        <p14:creationId xmlns:p14="http://schemas.microsoft.com/office/powerpoint/2010/main" val="36594132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3DF7F1-5E58-9C5B-5384-5205CE4E3F59}"/>
              </a:ext>
            </a:extLst>
          </p:cNvPr>
          <p:cNvSpPr>
            <a:spLocks noGrp="1"/>
          </p:cNvSpPr>
          <p:nvPr>
            <p:ph type="title"/>
          </p:nvPr>
        </p:nvSpPr>
        <p:spPr>
          <a:xfrm>
            <a:off x="640080" y="3521340"/>
            <a:ext cx="4368602" cy="1956841"/>
          </a:xfrm>
        </p:spPr>
        <p:txBody>
          <a:bodyPr anchor="b">
            <a:normAutofit fontScale="90000"/>
          </a:bodyPr>
          <a:lstStyle/>
          <a:p>
            <a:r>
              <a:rPr lang="en-GB" sz="5400" dirty="0"/>
              <a:t>Journal Articles</a:t>
            </a:r>
            <a:br>
              <a:rPr lang="en-GB" sz="5400" dirty="0"/>
            </a:br>
            <a:br>
              <a:rPr lang="en-GB" sz="5400" dirty="0"/>
            </a:br>
            <a:r>
              <a:rPr lang="en-GB" sz="5400" dirty="0"/>
              <a:t>Please see Moodle </a:t>
            </a:r>
          </a:p>
        </p:txBody>
      </p:sp>
      <p:sp>
        <p:nvSpPr>
          <p:cNvPr id="2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645BAF7-878C-2951-5893-8C6DA0C97EEA}"/>
              </a:ext>
            </a:extLst>
          </p:cNvPr>
          <p:cNvSpPr>
            <a:spLocks noGrp="1"/>
          </p:cNvSpPr>
          <p:nvPr>
            <p:ph idx="1"/>
          </p:nvPr>
        </p:nvSpPr>
        <p:spPr>
          <a:xfrm>
            <a:off x="640080" y="2872899"/>
            <a:ext cx="4243589" cy="3320668"/>
          </a:xfrm>
        </p:spPr>
        <p:txBody>
          <a:bodyPr>
            <a:normAutofit/>
          </a:bodyPr>
          <a:lstStyle/>
          <a:p>
            <a:pPr marL="0" indent="0">
              <a:buNone/>
            </a:pPr>
            <a:endParaRPr lang="en-GB" sz="2200" dirty="0"/>
          </a:p>
          <a:p>
            <a:pPr marL="0" indent="0">
              <a:buNone/>
            </a:pPr>
            <a:endParaRPr lang="en-GB" sz="2200" dirty="0"/>
          </a:p>
        </p:txBody>
      </p:sp>
      <p:pic>
        <p:nvPicPr>
          <p:cNvPr id="16" name="Picture 15" descr="Pile de journaux">
            <a:extLst>
              <a:ext uri="{FF2B5EF4-FFF2-40B4-BE49-F238E27FC236}">
                <a16:creationId xmlns:a16="http://schemas.microsoft.com/office/drawing/2014/main" id="{67662DC7-6FA7-0AAA-6436-566B287F203B}"/>
              </a:ext>
            </a:extLst>
          </p:cNvPr>
          <p:cNvPicPr>
            <a:picLocks noChangeAspect="1"/>
          </p:cNvPicPr>
          <p:nvPr/>
        </p:nvPicPr>
        <p:blipFill rotWithShape="1">
          <a:blip r:embed="rId2"/>
          <a:srcRect l="261" r="18495"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9059585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AFF01B-4DA9-216D-0C22-C9E9D9C4C0AD}"/>
              </a:ext>
            </a:extLst>
          </p:cNvPr>
          <p:cNvSpPr>
            <a:spLocks noGrp="1"/>
          </p:cNvSpPr>
          <p:nvPr>
            <p:ph type="title"/>
          </p:nvPr>
        </p:nvSpPr>
        <p:spPr>
          <a:xfrm>
            <a:off x="987689" y="3071183"/>
            <a:ext cx="9910296" cy="2590027"/>
          </a:xfrm>
        </p:spPr>
        <p:txBody>
          <a:bodyPr vert="horz" lIns="91440" tIns="45720" rIns="91440" bIns="45720" rtlCol="0" anchor="t">
            <a:normAutofit/>
          </a:bodyPr>
          <a:lstStyle/>
          <a:p>
            <a:r>
              <a:rPr lang="en-US" sz="8000" kern="1200">
                <a:solidFill>
                  <a:schemeClr val="tx1"/>
                </a:solidFill>
                <a:latin typeface="+mj-lt"/>
                <a:ea typeface="+mj-ea"/>
                <a:cs typeface="+mj-cs"/>
              </a:rPr>
              <a:t>Mid Module Evaluation</a:t>
            </a:r>
          </a:p>
        </p:txBody>
      </p:sp>
      <p:sp>
        <p:nvSpPr>
          <p:cNvPr id="15" name="Rectangle 14">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97589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4E49A1-759A-B5C0-E4E1-E705BE9DFB69}"/>
              </a:ext>
            </a:extLst>
          </p:cNvPr>
          <p:cNvSpPr>
            <a:spLocks noGrp="1"/>
          </p:cNvSpPr>
          <p:nvPr>
            <p:ph type="title"/>
          </p:nvPr>
        </p:nvSpPr>
        <p:spPr>
          <a:xfrm>
            <a:off x="645065" y="1463040"/>
            <a:ext cx="3796306" cy="2690949"/>
          </a:xfrm>
        </p:spPr>
        <p:txBody>
          <a:bodyPr anchor="t">
            <a:normAutofit/>
          </a:bodyPr>
          <a:lstStyle/>
          <a:p>
            <a:r>
              <a:rPr lang="en-US" sz="4800" dirty="0"/>
              <a:t>Further reading…</a:t>
            </a:r>
            <a:endParaRPr lang="en-GB" sz="4800" dirty="0"/>
          </a:p>
        </p:txBody>
      </p:sp>
      <p:grpSp>
        <p:nvGrpSpPr>
          <p:cNvPr id="6"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6666619-9415-C28D-2853-D2D064F0EA76}"/>
              </a:ext>
            </a:extLst>
          </p:cNvPr>
          <p:cNvSpPr>
            <a:spLocks noGrp="1"/>
          </p:cNvSpPr>
          <p:nvPr>
            <p:ph idx="1"/>
          </p:nvPr>
        </p:nvSpPr>
        <p:spPr>
          <a:xfrm>
            <a:off x="5656218" y="1463039"/>
            <a:ext cx="5542387" cy="4300447"/>
          </a:xfrm>
        </p:spPr>
        <p:txBody>
          <a:bodyPr anchor="t">
            <a:normAutofit lnSpcReduction="10000"/>
          </a:bodyPr>
          <a:lstStyle/>
          <a:p>
            <a:pPr marL="0" indent="0">
              <a:buNone/>
            </a:pPr>
            <a:r>
              <a:rPr lang="en-GB" sz="2000" dirty="0"/>
              <a:t>Albert Ellis Institute </a:t>
            </a:r>
            <a:r>
              <a:rPr lang="en-GB" sz="2000" u="sng" dirty="0">
                <a:hlinkClick r:id="rId2"/>
              </a:rPr>
              <a:t>http://albertellis.org/</a:t>
            </a:r>
            <a:endParaRPr lang="en-GB" sz="2000" dirty="0"/>
          </a:p>
          <a:p>
            <a:pPr marL="0" indent="0">
              <a:buNone/>
            </a:pPr>
            <a:r>
              <a:rPr lang="en-GB" sz="2000" dirty="0"/>
              <a:t>Beck Institute </a:t>
            </a:r>
            <a:r>
              <a:rPr lang="en-GB" sz="2000" u="sng" dirty="0">
                <a:hlinkClick r:id="rId3"/>
              </a:rPr>
              <a:t>https://beckinstitute.org/</a:t>
            </a:r>
            <a:endParaRPr lang="en-GB" sz="2000" u="sng" dirty="0"/>
          </a:p>
          <a:p>
            <a:pPr marL="0" indent="0">
              <a:buNone/>
            </a:pPr>
            <a:r>
              <a:rPr lang="en-GB" sz="2000" dirty="0"/>
              <a:t>MIND </a:t>
            </a:r>
            <a:r>
              <a:rPr lang="en-GB" sz="2000" dirty="0">
                <a:hlinkClick r:id="rId4"/>
              </a:rPr>
              <a:t>https://www.mind.org.uk/information-support/drugs-and-treatments/cognitive-behavioural-therapy-cbt/about-cbt/</a:t>
            </a:r>
            <a:endParaRPr lang="en-GB" sz="2000" dirty="0"/>
          </a:p>
          <a:p>
            <a:pPr marL="0" indent="0">
              <a:buNone/>
            </a:pPr>
            <a:r>
              <a:rPr lang="en-GB" sz="2000" dirty="0"/>
              <a:t>BABCP British Association of Behavioural Cognitive Psychotherapist (Check out their Podcasts </a:t>
            </a:r>
            <a:r>
              <a:rPr lang="en-GB" sz="2000" dirty="0">
                <a:hlinkClick r:id="rId5"/>
              </a:rPr>
              <a:t>https://www.babcp.com/What-is-CBT</a:t>
            </a:r>
            <a:endParaRPr lang="en-GB" sz="2000" dirty="0"/>
          </a:p>
          <a:p>
            <a:pPr marL="0" indent="0">
              <a:buNone/>
            </a:pPr>
            <a:r>
              <a:rPr lang="en-GB" sz="2000" dirty="0"/>
              <a:t>Others NHS Guidelines/ Nice Guidelines </a:t>
            </a:r>
          </a:p>
          <a:p>
            <a:r>
              <a:rPr lang="en-GB" sz="2000" dirty="0">
                <a:hlinkClick r:id="rId6"/>
              </a:rPr>
              <a:t>www.BACP.com</a:t>
            </a:r>
            <a:endParaRPr lang="en-GB" sz="2000" dirty="0"/>
          </a:p>
          <a:p>
            <a:r>
              <a:rPr lang="en-GB" sz="2000" dirty="0"/>
              <a:t>Binnie, J. and Spada, M. (2018) Let’s put the “T” back into CBT. Mental Health Review Journal VOL. 23 NO. 4 2018, pp. 240-245. DOI 10.1108/MHRJ-02-2018-000</a:t>
            </a:r>
          </a:p>
          <a:p>
            <a:endParaRPr lang="en-GB" sz="2000" dirty="0"/>
          </a:p>
        </p:txBody>
      </p:sp>
    </p:spTree>
    <p:extLst>
      <p:ext uri="{BB962C8B-B14F-4D97-AF65-F5344CB8AC3E}">
        <p14:creationId xmlns:p14="http://schemas.microsoft.com/office/powerpoint/2010/main" val="30536584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sp>
        <p:nvSpPr>
          <p:cNvPr id="3" name="Content Placeholder 2"/>
          <p:cNvSpPr>
            <a:spLocks noGrp="1"/>
          </p:cNvSpPr>
          <p:nvPr>
            <p:ph type="body" idx="1"/>
          </p:nvPr>
        </p:nvSpPr>
        <p:spPr>
          <a:xfrm>
            <a:off x="1066800" y="1716258"/>
            <a:ext cx="4663440" cy="872848"/>
          </a:xfrm>
        </p:spPr>
        <p:txBody>
          <a:bodyPr>
            <a:normAutofit/>
          </a:bodyPr>
          <a:lstStyle/>
          <a:p>
            <a:r>
              <a:rPr lang="en-GB" sz="2000" dirty="0"/>
              <a:t>Overview of CBT </a:t>
            </a:r>
          </a:p>
        </p:txBody>
      </p:sp>
      <p:graphicFrame>
        <p:nvGraphicFramePr>
          <p:cNvPr id="13" name="Content Placeholder 6">
            <a:extLst>
              <a:ext uri="{FF2B5EF4-FFF2-40B4-BE49-F238E27FC236}">
                <a16:creationId xmlns:a16="http://schemas.microsoft.com/office/drawing/2014/main" id="{F3CA4C11-1575-D1AD-85FB-1EE93C09EEB5}"/>
              </a:ext>
            </a:extLst>
          </p:cNvPr>
          <p:cNvGraphicFramePr>
            <a:graphicFrameLocks noGrp="1"/>
          </p:cNvGraphicFramePr>
          <p:nvPr>
            <p:ph sz="half" idx="2"/>
          </p:nvPr>
        </p:nvGraphicFramePr>
        <p:xfrm>
          <a:off x="839788" y="2505075"/>
          <a:ext cx="5157787"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 Placeholder 7"/>
          <p:cNvSpPr>
            <a:spLocks noGrp="1"/>
          </p:cNvSpPr>
          <p:nvPr>
            <p:ph type="body" sz="quarter" idx="3"/>
          </p:nvPr>
        </p:nvSpPr>
        <p:spPr>
          <a:xfrm>
            <a:off x="6458712" y="1342814"/>
            <a:ext cx="4663440" cy="872848"/>
          </a:xfrm>
        </p:spPr>
        <p:txBody>
          <a:bodyPr>
            <a:normAutofit/>
          </a:bodyPr>
          <a:lstStyle/>
          <a:p>
            <a:r>
              <a:rPr lang="en-GB" sz="2000" dirty="0"/>
              <a:t>Mode/Delivery of Therapy </a:t>
            </a:r>
          </a:p>
        </p:txBody>
      </p:sp>
      <p:sp>
        <p:nvSpPr>
          <p:cNvPr id="9" name="Content Placeholder 8"/>
          <p:cNvSpPr>
            <a:spLocks noGrp="1"/>
          </p:cNvSpPr>
          <p:nvPr>
            <p:ph sz="quarter" idx="4"/>
          </p:nvPr>
        </p:nvSpPr>
        <p:spPr>
          <a:xfrm>
            <a:off x="6458712" y="2215663"/>
            <a:ext cx="4663440" cy="3741318"/>
          </a:xfrm>
        </p:spPr>
        <p:txBody>
          <a:bodyPr>
            <a:normAutofit fontScale="70000" lnSpcReduction="20000"/>
          </a:bodyPr>
          <a:lstStyle/>
          <a:p>
            <a:r>
              <a:rPr lang="en-GB" b="1" dirty="0"/>
              <a:t>Individual Therapy</a:t>
            </a:r>
          </a:p>
          <a:p>
            <a:r>
              <a:rPr lang="en-GB" b="1" dirty="0"/>
              <a:t>Group Therapy </a:t>
            </a:r>
          </a:p>
          <a:p>
            <a:r>
              <a:rPr lang="en-GB" b="1" dirty="0"/>
              <a:t>Online Approaches</a:t>
            </a:r>
          </a:p>
          <a:p>
            <a:pPr marL="0" indent="0">
              <a:buNone/>
            </a:pPr>
            <a:r>
              <a:rPr lang="en-GB" b="1" i="1" dirty="0">
                <a:solidFill>
                  <a:srgbClr val="FF0000"/>
                </a:solidFill>
              </a:rPr>
              <a:t>Speciality </a:t>
            </a:r>
          </a:p>
          <a:p>
            <a:pPr>
              <a:buFont typeface="Courier New" panose="02070309020205020404" pitchFamily="49" charset="0"/>
              <a:buChar char="o"/>
            </a:pPr>
            <a:r>
              <a:rPr lang="en-GB" b="1" dirty="0"/>
              <a:t>Working with Trauma</a:t>
            </a:r>
          </a:p>
          <a:p>
            <a:pPr>
              <a:buFont typeface="Courier New" panose="02070309020205020404" pitchFamily="49" charset="0"/>
              <a:buChar char="o"/>
            </a:pPr>
            <a:r>
              <a:rPr lang="en-GB" b="1" dirty="0"/>
              <a:t>Children and Young People</a:t>
            </a:r>
          </a:p>
          <a:p>
            <a:pPr>
              <a:buFont typeface="Courier New" panose="02070309020205020404" pitchFamily="49" charset="0"/>
              <a:buChar char="o"/>
            </a:pPr>
            <a:r>
              <a:rPr lang="en-GB" b="1" dirty="0"/>
              <a:t>Eating Distress</a:t>
            </a:r>
          </a:p>
          <a:p>
            <a:pPr>
              <a:buFont typeface="Courier New" panose="02070309020205020404" pitchFamily="49" charset="0"/>
              <a:buChar char="o"/>
            </a:pPr>
            <a:r>
              <a:rPr lang="en-GB" b="1" dirty="0"/>
              <a:t>Addictions </a:t>
            </a:r>
          </a:p>
          <a:p>
            <a:pPr>
              <a:buFont typeface="Courier New" panose="02070309020205020404" pitchFamily="49" charset="0"/>
              <a:buChar char="o"/>
            </a:pPr>
            <a:r>
              <a:rPr lang="en-GB" b="1" dirty="0"/>
              <a:t>Other </a:t>
            </a:r>
          </a:p>
          <a:p>
            <a:pPr>
              <a:buFont typeface="Courier New" panose="02070309020205020404" pitchFamily="49" charset="0"/>
              <a:buChar char="o"/>
            </a:pPr>
            <a:r>
              <a:rPr lang="en-GB" b="1" dirty="0"/>
              <a:t>Depression, Anxiety, Phobia, OCD others. </a:t>
            </a:r>
          </a:p>
        </p:txBody>
      </p:sp>
    </p:spTree>
    <p:extLst>
      <p:ext uri="{BB962C8B-B14F-4D97-AF65-F5344CB8AC3E}">
        <p14:creationId xmlns:p14="http://schemas.microsoft.com/office/powerpoint/2010/main" val="2816234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2187" y="648345"/>
            <a:ext cx="10058400" cy="1371600"/>
          </a:xfrm>
        </p:spPr>
        <p:txBody>
          <a:bodyPr/>
          <a:lstStyle/>
          <a:p>
            <a:r>
              <a:rPr lang="en-GB" dirty="0"/>
              <a:t>Next Time </a:t>
            </a:r>
            <a:br>
              <a:rPr lang="en-GB" dirty="0"/>
            </a:br>
            <a:r>
              <a:rPr lang="en-GB" dirty="0"/>
              <a:t>New Cognitive Approaches (Third Wave)  </a:t>
            </a:r>
          </a:p>
        </p:txBody>
      </p:sp>
      <p:graphicFrame>
        <p:nvGraphicFramePr>
          <p:cNvPr id="9" name="Content Placeholder 2">
            <a:extLst>
              <a:ext uri="{FF2B5EF4-FFF2-40B4-BE49-F238E27FC236}">
                <a16:creationId xmlns:a16="http://schemas.microsoft.com/office/drawing/2014/main" id="{737C898D-341E-4C3E-90F5-4F29499DF67F}"/>
              </a:ext>
            </a:extLst>
          </p:cNvPr>
          <p:cNvGraphicFramePr>
            <a:graphicFrameLocks noGrp="1"/>
          </p:cNvGraphicFramePr>
          <p:nvPr>
            <p:ph sz="half" idx="1"/>
            <p:extLst>
              <p:ext uri="{D42A27DB-BD31-4B8C-83A1-F6EECF244321}">
                <p14:modId xmlns:p14="http://schemas.microsoft.com/office/powerpoint/2010/main" val="38002380"/>
              </p:ext>
            </p:extLst>
          </p:nvPr>
        </p:nvGraphicFramePr>
        <p:xfrm>
          <a:off x="1066800" y="2103119"/>
          <a:ext cx="4663440" cy="4255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ontent Placeholder 5"/>
          <p:cNvSpPr>
            <a:spLocks noGrp="1"/>
          </p:cNvSpPr>
          <p:nvPr>
            <p:ph sz="half" idx="2"/>
          </p:nvPr>
        </p:nvSpPr>
        <p:spPr>
          <a:xfrm>
            <a:off x="6387147" y="2229641"/>
            <a:ext cx="4663440" cy="3749040"/>
          </a:xfrm>
        </p:spPr>
        <p:txBody>
          <a:bodyPr>
            <a:normAutofit/>
          </a:bodyPr>
          <a:lstStyle/>
          <a:p>
            <a:endParaRPr lang="en-GB" dirty="0"/>
          </a:p>
        </p:txBody>
      </p:sp>
      <p:pic>
        <p:nvPicPr>
          <p:cNvPr id="7" name="Picture 6"/>
          <p:cNvPicPr>
            <a:picLocks noChangeAspect="1"/>
          </p:cNvPicPr>
          <p:nvPr/>
        </p:nvPicPr>
        <p:blipFill>
          <a:blip r:embed="rId7"/>
          <a:stretch>
            <a:fillRect/>
          </a:stretch>
        </p:blipFill>
        <p:spPr>
          <a:xfrm>
            <a:off x="6271848" y="2243177"/>
            <a:ext cx="5206755" cy="3468925"/>
          </a:xfrm>
          <a:prstGeom prst="rect">
            <a:avLst/>
          </a:prstGeom>
        </p:spPr>
      </p:pic>
    </p:spTree>
    <p:extLst>
      <p:ext uri="{BB962C8B-B14F-4D97-AF65-F5344CB8AC3E}">
        <p14:creationId xmlns:p14="http://schemas.microsoft.com/office/powerpoint/2010/main" val="3381579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TotalTime>
  <Words>2632</Words>
  <Application>Microsoft Office PowerPoint</Application>
  <PresentationFormat>Widescreen</PresentationFormat>
  <Paragraphs>229</Paragraphs>
  <Slides>43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Aller</vt:lpstr>
      <vt:lpstr>Arial</vt:lpstr>
      <vt:lpstr>Calibri</vt:lpstr>
      <vt:lpstr>Calibri Light</vt:lpstr>
      <vt:lpstr>Courier New</vt:lpstr>
      <vt:lpstr>Roboto</vt:lpstr>
      <vt:lpstr>Wingdings</vt:lpstr>
      <vt:lpstr>Office Theme</vt:lpstr>
      <vt:lpstr>Counselling Skills and Approaches ECPS5010</vt:lpstr>
      <vt:lpstr>Overview</vt:lpstr>
      <vt:lpstr>Cognitive Behavioural Therapy (CBT)  https://youtu.be/ZRijYOJp5e0 </vt:lpstr>
      <vt:lpstr>What is CBT?</vt:lpstr>
      <vt:lpstr>What can CBT help with?</vt:lpstr>
      <vt:lpstr>How does CBT work?</vt:lpstr>
      <vt:lpstr>What are the techniques used in CBT?</vt:lpstr>
      <vt:lpstr>Cognitive Therapist</vt:lpstr>
      <vt:lpstr>Behaviour therapy and cognitive therapy.</vt:lpstr>
      <vt:lpstr>Albert Ellis (1913 – 2007)</vt:lpstr>
      <vt:lpstr> “People are disturbed not by events, but by the views they take of these events”   Epictetus (Greek Philosopher)</vt:lpstr>
      <vt:lpstr>Aaron Beck</vt:lpstr>
      <vt:lpstr>Aaron T. Beck</vt:lpstr>
      <vt:lpstr>Two Key Publications</vt:lpstr>
      <vt:lpstr>PowerPoint Presentation</vt:lpstr>
      <vt:lpstr>Pioneering Work on Depression</vt:lpstr>
      <vt:lpstr>Cognitive Model</vt:lpstr>
      <vt:lpstr>PowerPoint Presentation</vt:lpstr>
      <vt:lpstr>Three Types of Cognition</vt:lpstr>
      <vt:lpstr>Negative Automatic Thoughts</vt:lpstr>
      <vt:lpstr>Maintaining Behaviours</vt:lpstr>
      <vt:lpstr>Beck’s Illogical ways of thinking</vt:lpstr>
      <vt:lpstr>Pause for reflection…</vt:lpstr>
      <vt:lpstr>Emotional Disturbance and Information Processing</vt:lpstr>
      <vt:lpstr>Cognitive Schemata</vt:lpstr>
      <vt:lpstr>Where do beliefs and attitudes come from?</vt:lpstr>
      <vt:lpstr>Albert Ellis: Rational Emotive Behaviour Therapy (REBT)</vt:lpstr>
      <vt:lpstr>Pioneering Text:</vt:lpstr>
      <vt:lpstr>Cognitive Behavioural Therapy- Albert Ellis </vt:lpstr>
      <vt:lpstr>Image of the Person</vt:lpstr>
      <vt:lpstr>Image of a Person</vt:lpstr>
      <vt:lpstr>PowerPoint Presentation</vt:lpstr>
      <vt:lpstr>REBT</vt:lpstr>
      <vt:lpstr>REBT</vt:lpstr>
      <vt:lpstr>REBT     </vt:lpstr>
      <vt:lpstr>Concepts</vt:lpstr>
      <vt:lpstr>Collaboration</vt:lpstr>
      <vt:lpstr>Reflective Quote</vt:lpstr>
      <vt:lpstr>Journal Articles  Please see Moodle </vt:lpstr>
      <vt:lpstr>Mid Module Evaluation</vt:lpstr>
      <vt:lpstr>Further reading…</vt:lpstr>
      <vt:lpstr>Summary</vt:lpstr>
      <vt:lpstr>Next Time  New Cognitive Approaches (Third Wave)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Counselling Skills and Approaches ECPS5010</dc:title>
  <dc:creator>Katie Ruddy</dc:creator>
  <cp:lastModifiedBy>Ruth Groff</cp:lastModifiedBy>
  <cp:revision>4</cp:revision>
  <dcterms:created xsi:type="dcterms:W3CDTF">2022-10-16T18:34:20Z</dcterms:created>
  <dcterms:modified xsi:type="dcterms:W3CDTF">2023-02-07T10:05:57Z</dcterms:modified>
</cp:coreProperties>
</file>