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60" r:id="rId4"/>
    <p:sldId id="257" r:id="rId5"/>
    <p:sldId id="270" r:id="rId6"/>
    <p:sldId id="272" r:id="rId7"/>
    <p:sldId id="273" r:id="rId8"/>
    <p:sldId id="259" r:id="rId9"/>
    <p:sldId id="275" r:id="rId10"/>
    <p:sldId id="276" r:id="rId11"/>
    <p:sldId id="277" r:id="rId12"/>
    <p:sldId id="278" r:id="rId13"/>
    <p:sldId id="265" r:id="rId14"/>
    <p:sldId id="27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19AD"/>
    <a:srgbClr val="F57825"/>
    <a:srgbClr val="BA74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96195F-FBF8-B4B7-86C1-40B6AD1DFE41}" v="44" dt="2026-08-29T17:13:16.4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85" autoAdjust="0"/>
    <p:restoredTop sz="94660"/>
  </p:normalViewPr>
  <p:slideViewPr>
    <p:cSldViewPr snapToGrid="0">
      <p:cViewPr varScale="1">
        <p:scale>
          <a:sx n="104" d="100"/>
          <a:sy n="104" d="100"/>
        </p:scale>
        <p:origin x="7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nry Nicholas Ossei-Gerning (2538384)" userId="S::2538384@student.uwtsd.ac.uk::9ed59cc9-b4cd-4f20-803d-34a2b96fb6ff" providerId="AD" clId="Web-{1196195F-FBF8-B4B7-86C1-40B6AD1DFE41}"/>
    <pc:docChg chg="addSld delSld modSld">
      <pc:chgData name="Henry Nicholas Ossei-Gerning (2538384)" userId="S::2538384@student.uwtsd.ac.uk::9ed59cc9-b4cd-4f20-803d-34a2b96fb6ff" providerId="AD" clId="Web-{1196195F-FBF8-B4B7-86C1-40B6AD1DFE41}" dt="2026-08-29T17:13:16.427" v="48" actId="20577"/>
      <pc:docMkLst>
        <pc:docMk/>
      </pc:docMkLst>
      <pc:sldChg chg="addSp delSp modSp">
        <pc:chgData name="Henry Nicholas Ossei-Gerning (2538384)" userId="S::2538384@student.uwtsd.ac.uk::9ed59cc9-b4cd-4f20-803d-34a2b96fb6ff" providerId="AD" clId="Web-{1196195F-FBF8-B4B7-86C1-40B6AD1DFE41}" dt="2026-08-29T15:22:35.236" v="32" actId="20577"/>
        <pc:sldMkLst>
          <pc:docMk/>
          <pc:sldMk cId="1491069200" sldId="260"/>
        </pc:sldMkLst>
        <pc:spChg chg="mod">
          <ac:chgData name="Henry Nicholas Ossei-Gerning (2538384)" userId="S::2538384@student.uwtsd.ac.uk::9ed59cc9-b4cd-4f20-803d-34a2b96fb6ff" providerId="AD" clId="Web-{1196195F-FBF8-B4B7-86C1-40B6AD1DFE41}" dt="2026-08-29T15:20:55.325" v="4" actId="14100"/>
          <ac:spMkLst>
            <pc:docMk/>
            <pc:sldMk cId="1491069200" sldId="260"/>
            <ac:spMk id="2" creationId="{5B713537-21FF-EC79-5BDA-C5364EBCD040}"/>
          </ac:spMkLst>
        </pc:spChg>
        <pc:spChg chg="add mod">
          <ac:chgData name="Henry Nicholas Ossei-Gerning (2538384)" userId="S::2538384@student.uwtsd.ac.uk::9ed59cc9-b4cd-4f20-803d-34a2b96fb6ff" providerId="AD" clId="Web-{1196195F-FBF8-B4B7-86C1-40B6AD1DFE41}" dt="2026-08-29T15:22:35.236" v="32" actId="20577"/>
          <ac:spMkLst>
            <pc:docMk/>
            <pc:sldMk cId="1491069200" sldId="260"/>
            <ac:spMk id="4" creationId="{74FD804C-AC2C-0656-4813-68586BFAAEC8}"/>
          </ac:spMkLst>
        </pc:spChg>
        <pc:graphicFrameChg chg="del">
          <ac:chgData name="Henry Nicholas Ossei-Gerning (2538384)" userId="S::2538384@student.uwtsd.ac.uk::9ed59cc9-b4cd-4f20-803d-34a2b96fb6ff" providerId="AD" clId="Web-{1196195F-FBF8-B4B7-86C1-40B6AD1DFE41}" dt="2026-08-29T15:20:38.808" v="0"/>
          <ac:graphicFrameMkLst>
            <pc:docMk/>
            <pc:sldMk cId="1491069200" sldId="260"/>
            <ac:graphicFrameMk id="5" creationId="{511A5C14-0D12-9022-74D7-68D010BB07A3}"/>
          </ac:graphicFrameMkLst>
        </pc:graphicFrameChg>
      </pc:sldChg>
      <pc:sldChg chg="modSp">
        <pc:chgData name="Henry Nicholas Ossei-Gerning (2538384)" userId="S::2538384@student.uwtsd.ac.uk::9ed59cc9-b4cd-4f20-803d-34a2b96fb6ff" providerId="AD" clId="Web-{1196195F-FBF8-B4B7-86C1-40B6AD1DFE41}" dt="2026-08-29T17:07:35.230" v="34" actId="1076"/>
        <pc:sldMkLst>
          <pc:docMk/>
          <pc:sldMk cId="3620483937" sldId="265"/>
        </pc:sldMkLst>
        <pc:spChg chg="mod">
          <ac:chgData name="Henry Nicholas Ossei-Gerning (2538384)" userId="S::2538384@student.uwtsd.ac.uk::9ed59cc9-b4cd-4f20-803d-34a2b96fb6ff" providerId="AD" clId="Web-{1196195F-FBF8-B4B7-86C1-40B6AD1DFE41}" dt="2026-08-29T17:07:35.230" v="34" actId="1076"/>
          <ac:spMkLst>
            <pc:docMk/>
            <pc:sldMk cId="3620483937" sldId="265"/>
            <ac:spMk id="30" creationId="{E2360E72-FD55-EDBA-5935-2A6B6E0C9B31}"/>
          </ac:spMkLst>
        </pc:spChg>
      </pc:sldChg>
      <pc:sldChg chg="del">
        <pc:chgData name="Henry Nicholas Ossei-Gerning (2538384)" userId="S::2538384@student.uwtsd.ac.uk::9ed59cc9-b4cd-4f20-803d-34a2b96fb6ff" providerId="AD" clId="Web-{1196195F-FBF8-B4B7-86C1-40B6AD1DFE41}" dt="2026-08-29T17:04:39.851" v="33"/>
        <pc:sldMkLst>
          <pc:docMk/>
          <pc:sldMk cId="1722193067" sldId="268"/>
        </pc:sldMkLst>
      </pc:sldChg>
      <pc:sldChg chg="modSp new">
        <pc:chgData name="Henry Nicholas Ossei-Gerning (2538384)" userId="S::2538384@student.uwtsd.ac.uk::9ed59cc9-b4cd-4f20-803d-34a2b96fb6ff" providerId="AD" clId="Web-{1196195F-FBF8-B4B7-86C1-40B6AD1DFE41}" dt="2026-08-29T17:13:16.427" v="48" actId="20577"/>
        <pc:sldMkLst>
          <pc:docMk/>
          <pc:sldMk cId="1948943033" sldId="279"/>
        </pc:sldMkLst>
        <pc:spChg chg="mod">
          <ac:chgData name="Henry Nicholas Ossei-Gerning (2538384)" userId="S::2538384@student.uwtsd.ac.uk::9ed59cc9-b4cd-4f20-803d-34a2b96fb6ff" providerId="AD" clId="Web-{1196195F-FBF8-B4B7-86C1-40B6AD1DFE41}" dt="2026-08-29T17:08:08.887" v="43" actId="20577"/>
          <ac:spMkLst>
            <pc:docMk/>
            <pc:sldMk cId="1948943033" sldId="279"/>
            <ac:spMk id="2" creationId="{15F72708-C563-39A1-B18D-F2752BE58983}"/>
          </ac:spMkLst>
        </pc:spChg>
        <pc:spChg chg="mod">
          <ac:chgData name="Henry Nicholas Ossei-Gerning (2538384)" userId="S::2538384@student.uwtsd.ac.uk::9ed59cc9-b4cd-4f20-803d-34a2b96fb6ff" providerId="AD" clId="Web-{1196195F-FBF8-B4B7-86C1-40B6AD1DFE41}" dt="2026-08-29T17:13:16.427" v="48" actId="20577"/>
          <ac:spMkLst>
            <pc:docMk/>
            <pc:sldMk cId="1948943033" sldId="279"/>
            <ac:spMk id="3" creationId="{FD40A86E-E1D1-490A-48F5-CC63D00BCE56}"/>
          </ac:spMkLst>
        </pc:spChg>
      </pc:sldChg>
    </pc:docChg>
  </pc:docChgLst>
  <pc:docChgLst>
    <pc:chgData name="Henry Nicholas Ossei-Gerning (2538384)" userId="S::2538384@student.uwtsd.ac.uk::9ed59cc9-b4cd-4f20-803d-34a2b96fb6ff" providerId="AD" clId="Web-{7BD45015-B6F1-420E-E311-C643BE586796}"/>
    <pc:docChg chg="addSld delSld modSld sldOrd">
      <pc:chgData name="Henry Nicholas Ossei-Gerning (2538384)" userId="S::2538384@student.uwtsd.ac.uk::9ed59cc9-b4cd-4f20-803d-34a2b96fb6ff" providerId="AD" clId="Web-{7BD45015-B6F1-420E-E311-C643BE586796}" dt="2026-08-25T22:26:48.477" v="3035"/>
      <pc:docMkLst>
        <pc:docMk/>
      </pc:docMkLst>
      <pc:sldChg chg="ord">
        <pc:chgData name="Henry Nicholas Ossei-Gerning (2538384)" userId="S::2538384@student.uwtsd.ac.uk::9ed59cc9-b4cd-4f20-803d-34a2b96fb6ff" providerId="AD" clId="Web-{7BD45015-B6F1-420E-E311-C643BE586796}" dt="2026-08-25T16:56:20.870" v="1716"/>
        <pc:sldMkLst>
          <pc:docMk/>
          <pc:sldMk cId="2051130610" sldId="257"/>
        </pc:sldMkLst>
      </pc:sldChg>
      <pc:sldChg chg="delSp modSp ord">
        <pc:chgData name="Henry Nicholas Ossei-Gerning (2538384)" userId="S::2538384@student.uwtsd.ac.uk::9ed59cc9-b4cd-4f20-803d-34a2b96fb6ff" providerId="AD" clId="Web-{7BD45015-B6F1-420E-E311-C643BE586796}" dt="2026-08-25T21:32:08.603" v="2910"/>
        <pc:sldMkLst>
          <pc:docMk/>
          <pc:sldMk cId="2928523967" sldId="259"/>
        </pc:sldMkLst>
        <pc:spChg chg="mod">
          <ac:chgData name="Henry Nicholas Ossei-Gerning (2538384)" userId="S::2538384@student.uwtsd.ac.uk::9ed59cc9-b4cd-4f20-803d-34a2b96fb6ff" providerId="AD" clId="Web-{7BD45015-B6F1-420E-E311-C643BE586796}" dt="2026-08-25T16:53:36.304" v="1704" actId="14100"/>
          <ac:spMkLst>
            <pc:docMk/>
            <pc:sldMk cId="2928523967" sldId="259"/>
            <ac:spMk id="2" creationId="{24CFA8E0-B941-9F8B-E91A-80135DA34DE2}"/>
          </ac:spMkLst>
        </pc:spChg>
        <pc:graphicFrameChg chg="mod modGraphic">
          <ac:chgData name="Henry Nicholas Ossei-Gerning (2538384)" userId="S::2538384@student.uwtsd.ac.uk::9ed59cc9-b4cd-4f20-803d-34a2b96fb6ff" providerId="AD" clId="Web-{7BD45015-B6F1-420E-E311-C643BE586796}" dt="2026-08-25T16:54:05.336" v="1707" actId="1076"/>
          <ac:graphicFrameMkLst>
            <pc:docMk/>
            <pc:sldMk cId="2928523967" sldId="259"/>
            <ac:graphicFrameMk id="7" creationId="{FC604165-B5EA-3554-DE39-3133C51ED60D}"/>
          </ac:graphicFrameMkLst>
        </pc:graphicFrameChg>
      </pc:sldChg>
      <pc:sldChg chg="addSp delSp modSp mod setBg">
        <pc:chgData name="Henry Nicholas Ossei-Gerning (2538384)" userId="S::2538384@student.uwtsd.ac.uk::9ed59cc9-b4cd-4f20-803d-34a2b96fb6ff" providerId="AD" clId="Web-{7BD45015-B6F1-420E-E311-C643BE586796}" dt="2026-08-25T22:19:18.567" v="3023" actId="1076"/>
        <pc:sldMkLst>
          <pc:docMk/>
          <pc:sldMk cId="2953403888" sldId="261"/>
        </pc:sldMkLst>
        <pc:spChg chg="mod">
          <ac:chgData name="Henry Nicholas Ossei-Gerning (2538384)" userId="S::2538384@student.uwtsd.ac.uk::9ed59cc9-b4cd-4f20-803d-34a2b96fb6ff" providerId="AD" clId="Web-{7BD45015-B6F1-420E-E311-C643BE586796}" dt="2026-08-25T22:18:28.862" v="3018" actId="20577"/>
          <ac:spMkLst>
            <pc:docMk/>
            <pc:sldMk cId="2953403888" sldId="261"/>
            <ac:spMk id="2" creationId="{3D9E6C5A-EE81-C9C4-D472-BA33F798AF69}"/>
          </ac:spMkLst>
        </pc:spChg>
        <pc:graphicFrameChg chg="add mod">
          <ac:chgData name="Henry Nicholas Ossei-Gerning (2538384)" userId="S::2538384@student.uwtsd.ac.uk::9ed59cc9-b4cd-4f20-803d-34a2b96fb6ff" providerId="AD" clId="Web-{7BD45015-B6F1-420E-E311-C643BE586796}" dt="2026-08-25T22:19:18.567" v="3023" actId="1076"/>
          <ac:graphicFrameMkLst>
            <pc:docMk/>
            <pc:sldMk cId="2953403888" sldId="261"/>
            <ac:graphicFrameMk id="26" creationId="{981DF08B-0CA7-6463-E896-545728263CC0}"/>
          </ac:graphicFrameMkLst>
        </pc:graphicFrameChg>
      </pc:sldChg>
      <pc:sldChg chg="addSp delSp modSp">
        <pc:chgData name="Henry Nicholas Ossei-Gerning (2538384)" userId="S::2538384@student.uwtsd.ac.uk::9ed59cc9-b4cd-4f20-803d-34a2b96fb6ff" providerId="AD" clId="Web-{7BD45015-B6F1-420E-E311-C643BE586796}" dt="2026-08-25T20:25:27.703" v="2047"/>
        <pc:sldMkLst>
          <pc:docMk/>
          <pc:sldMk cId="3620483937" sldId="265"/>
        </pc:sldMkLst>
        <pc:spChg chg="add mod">
          <ac:chgData name="Henry Nicholas Ossei-Gerning (2538384)" userId="S::2538384@student.uwtsd.ac.uk::9ed59cc9-b4cd-4f20-803d-34a2b96fb6ff" providerId="AD" clId="Web-{7BD45015-B6F1-420E-E311-C643BE586796}" dt="2026-08-25T20:25:27.703" v="2047"/>
          <ac:spMkLst>
            <pc:docMk/>
            <pc:sldMk cId="3620483937" sldId="265"/>
            <ac:spMk id="30" creationId="{E2360E72-FD55-EDBA-5935-2A6B6E0C9B31}"/>
          </ac:spMkLst>
        </pc:spChg>
      </pc:sldChg>
      <pc:sldChg chg="modSp">
        <pc:chgData name="Henry Nicholas Ossei-Gerning (2538384)" userId="S::2538384@student.uwtsd.ac.uk::9ed59cc9-b4cd-4f20-803d-34a2b96fb6ff" providerId="AD" clId="Web-{7BD45015-B6F1-420E-E311-C643BE586796}" dt="2026-08-25T22:03:00.505" v="2946" actId="20577"/>
        <pc:sldMkLst>
          <pc:docMk/>
          <pc:sldMk cId="2171807049" sldId="270"/>
        </pc:sldMkLst>
        <pc:spChg chg="mod">
          <ac:chgData name="Henry Nicholas Ossei-Gerning (2538384)" userId="S::2538384@student.uwtsd.ac.uk::9ed59cc9-b4cd-4f20-803d-34a2b96fb6ff" providerId="AD" clId="Web-{7BD45015-B6F1-420E-E311-C643BE586796}" dt="2026-08-25T22:03:00.505" v="2946" actId="20577"/>
          <ac:spMkLst>
            <pc:docMk/>
            <pc:sldMk cId="2171807049" sldId="270"/>
            <ac:spMk id="2" creationId="{3052CF86-CFF5-ACC6-F1F0-ED389B0BBC01}"/>
          </ac:spMkLst>
        </pc:spChg>
        <pc:spChg chg="mod">
          <ac:chgData name="Henry Nicholas Ossei-Gerning (2538384)" userId="S::2538384@student.uwtsd.ac.uk::9ed59cc9-b4cd-4f20-803d-34a2b96fb6ff" providerId="AD" clId="Web-{7BD45015-B6F1-420E-E311-C643BE586796}" dt="2026-08-25T15:52:11.840" v="242" actId="20577"/>
          <ac:spMkLst>
            <pc:docMk/>
            <pc:sldMk cId="2171807049" sldId="270"/>
            <ac:spMk id="15" creationId="{B4492C1B-DB4B-5958-6710-7C982CCA937A}"/>
          </ac:spMkLst>
        </pc:spChg>
        <pc:picChg chg="mod">
          <ac:chgData name="Henry Nicholas Ossei-Gerning (2538384)" userId="S::2538384@student.uwtsd.ac.uk::9ed59cc9-b4cd-4f20-803d-34a2b96fb6ff" providerId="AD" clId="Web-{7BD45015-B6F1-420E-E311-C643BE586796}" dt="2026-08-25T22:02:30.488" v="2942" actId="1076"/>
          <ac:picMkLst>
            <pc:docMk/>
            <pc:sldMk cId="2171807049" sldId="270"/>
            <ac:picMk id="16" creationId="{FB000944-9B65-4007-2F37-307955F9B4C9}"/>
          </ac:picMkLst>
        </pc:picChg>
      </pc:sldChg>
      <pc:sldChg chg="modSp">
        <pc:chgData name="Henry Nicholas Ossei-Gerning (2538384)" userId="S::2538384@student.uwtsd.ac.uk::9ed59cc9-b4cd-4f20-803d-34a2b96fb6ff" providerId="AD" clId="Web-{7BD45015-B6F1-420E-E311-C643BE586796}" dt="2026-08-25T22:03:59.976" v="2964" actId="14100"/>
        <pc:sldMkLst>
          <pc:docMk/>
          <pc:sldMk cId="2029260097" sldId="272"/>
        </pc:sldMkLst>
        <pc:spChg chg="mod">
          <ac:chgData name="Henry Nicholas Ossei-Gerning (2538384)" userId="S::2538384@student.uwtsd.ac.uk::9ed59cc9-b4cd-4f20-803d-34a2b96fb6ff" providerId="AD" clId="Web-{7BD45015-B6F1-420E-E311-C643BE586796}" dt="2026-08-25T22:03:59.976" v="2964" actId="14100"/>
          <ac:spMkLst>
            <pc:docMk/>
            <pc:sldMk cId="2029260097" sldId="272"/>
            <ac:spMk id="2" creationId="{5BCA67BE-BB4D-0FF3-7FDA-DCB3C3D8CE15}"/>
          </ac:spMkLst>
        </pc:spChg>
      </pc:sldChg>
      <pc:sldChg chg="addSp delSp modSp add replId">
        <pc:chgData name="Henry Nicholas Ossei-Gerning (2538384)" userId="S::2538384@student.uwtsd.ac.uk::9ed59cc9-b4cd-4f20-803d-34a2b96fb6ff" providerId="AD" clId="Web-{7BD45015-B6F1-420E-E311-C643BE586796}" dt="2026-08-25T22:14:47.462" v="3002" actId="20577"/>
        <pc:sldMkLst>
          <pc:docMk/>
          <pc:sldMk cId="112383935" sldId="273"/>
        </pc:sldMkLst>
        <pc:spChg chg="mod">
          <ac:chgData name="Henry Nicholas Ossei-Gerning (2538384)" userId="S::2538384@student.uwtsd.ac.uk::9ed59cc9-b4cd-4f20-803d-34a2b96fb6ff" providerId="AD" clId="Web-{7BD45015-B6F1-420E-E311-C643BE586796}" dt="2026-08-25T22:14:29.617" v="3000" actId="20577"/>
          <ac:spMkLst>
            <pc:docMk/>
            <pc:sldMk cId="112383935" sldId="273"/>
            <ac:spMk id="2" creationId="{53933CB6-5B30-C9A5-1682-D6CBD1A6B838}"/>
          </ac:spMkLst>
        </pc:spChg>
        <pc:spChg chg="add mod">
          <ac:chgData name="Henry Nicholas Ossei-Gerning (2538384)" userId="S::2538384@student.uwtsd.ac.uk::9ed59cc9-b4cd-4f20-803d-34a2b96fb6ff" providerId="AD" clId="Web-{7BD45015-B6F1-420E-E311-C643BE586796}" dt="2026-08-25T17:29:41.763" v="1786" actId="1076"/>
          <ac:spMkLst>
            <pc:docMk/>
            <pc:sldMk cId="112383935" sldId="273"/>
            <ac:spMk id="35" creationId="{D8AC2A84-7331-7D44-1480-B2D8CE07AC17}"/>
          </ac:spMkLst>
        </pc:spChg>
        <pc:spChg chg="add mod">
          <ac:chgData name="Henry Nicholas Ossei-Gerning (2538384)" userId="S::2538384@student.uwtsd.ac.uk::9ed59cc9-b4cd-4f20-803d-34a2b96fb6ff" providerId="AD" clId="Web-{7BD45015-B6F1-420E-E311-C643BE586796}" dt="2026-08-25T22:14:47.462" v="3002" actId="20577"/>
          <ac:spMkLst>
            <pc:docMk/>
            <pc:sldMk cId="112383935" sldId="273"/>
            <ac:spMk id="36" creationId="{74C71B9B-5EAF-ABE5-B7EE-BA21C8F090E9}"/>
          </ac:spMkLst>
        </pc:spChg>
        <pc:spChg chg="add mod">
          <ac:chgData name="Henry Nicholas Ossei-Gerning (2538384)" userId="S::2538384@student.uwtsd.ac.uk::9ed59cc9-b4cd-4f20-803d-34a2b96fb6ff" providerId="AD" clId="Web-{7BD45015-B6F1-420E-E311-C643BE586796}" dt="2026-08-25T17:29:22.685" v="1785" actId="20577"/>
          <ac:spMkLst>
            <pc:docMk/>
            <pc:sldMk cId="112383935" sldId="273"/>
            <ac:spMk id="39" creationId="{E73CA798-9DAA-B992-121F-598C7AABC73A}"/>
          </ac:spMkLst>
        </pc:spChg>
        <pc:picChg chg="mod">
          <ac:chgData name="Henry Nicholas Ossei-Gerning (2538384)" userId="S::2538384@student.uwtsd.ac.uk::9ed59cc9-b4cd-4f20-803d-34a2b96fb6ff" providerId="AD" clId="Web-{7BD45015-B6F1-420E-E311-C643BE586796}" dt="2026-08-25T17:28:05.996" v="1774" actId="1076"/>
          <ac:picMkLst>
            <pc:docMk/>
            <pc:sldMk cId="112383935" sldId="273"/>
            <ac:picMk id="5" creationId="{70C81A36-8166-5F33-9258-9AE8668CBA06}"/>
          </ac:picMkLst>
        </pc:picChg>
      </pc:sldChg>
      <pc:sldChg chg="addSp delSp modSp add replId">
        <pc:chgData name="Henry Nicholas Ossei-Gerning (2538384)" userId="S::2538384@student.uwtsd.ac.uk::9ed59cc9-b4cd-4f20-803d-34a2b96fb6ff" providerId="AD" clId="Web-{7BD45015-B6F1-420E-E311-C643BE586796}" dt="2026-08-25T20:17:52.856" v="2009" actId="20577"/>
        <pc:sldMkLst>
          <pc:docMk/>
          <pc:sldMk cId="1199753134" sldId="275"/>
        </pc:sldMkLst>
        <pc:spChg chg="add mod">
          <ac:chgData name="Henry Nicholas Ossei-Gerning (2538384)" userId="S::2538384@student.uwtsd.ac.uk::9ed59cc9-b4cd-4f20-803d-34a2b96fb6ff" providerId="AD" clId="Web-{7BD45015-B6F1-420E-E311-C643BE586796}" dt="2026-08-25T20:09:23.927" v="1972" actId="1076"/>
          <ac:spMkLst>
            <pc:docMk/>
            <pc:sldMk cId="1199753134" sldId="275"/>
            <ac:spMk id="4" creationId="{911CD3F6-5211-E0C8-8BDA-A6334B1A595F}"/>
          </ac:spMkLst>
        </pc:spChg>
        <pc:spChg chg="add mod">
          <ac:chgData name="Henry Nicholas Ossei-Gerning (2538384)" userId="S::2538384@student.uwtsd.ac.uk::9ed59cc9-b4cd-4f20-803d-34a2b96fb6ff" providerId="AD" clId="Web-{7BD45015-B6F1-420E-E311-C643BE586796}" dt="2026-08-25T20:17:52.856" v="2009" actId="20577"/>
          <ac:spMkLst>
            <pc:docMk/>
            <pc:sldMk cId="1199753134" sldId="275"/>
            <ac:spMk id="7" creationId="{740063CC-16FA-31F0-5E2E-3AAA66EA4E6F}"/>
          </ac:spMkLst>
        </pc:spChg>
        <pc:spChg chg="add mod">
          <ac:chgData name="Henry Nicholas Ossei-Gerning (2538384)" userId="S::2538384@student.uwtsd.ac.uk::9ed59cc9-b4cd-4f20-803d-34a2b96fb6ff" providerId="AD" clId="Web-{7BD45015-B6F1-420E-E311-C643BE586796}" dt="2026-08-25T20:10:33.635" v="1985" actId="1076"/>
          <ac:spMkLst>
            <pc:docMk/>
            <pc:sldMk cId="1199753134" sldId="275"/>
            <ac:spMk id="8" creationId="{5224EC0D-3653-E30B-7CA9-F02C6B280383}"/>
          </ac:spMkLst>
        </pc:spChg>
      </pc:sldChg>
      <pc:sldChg chg="addSp modSp add replId">
        <pc:chgData name="Henry Nicholas Ossei-Gerning (2538384)" userId="S::2538384@student.uwtsd.ac.uk::9ed59cc9-b4cd-4f20-803d-34a2b96fb6ff" providerId="AD" clId="Web-{7BD45015-B6F1-420E-E311-C643BE586796}" dt="2026-08-25T22:26:48.477" v="3035"/>
        <pc:sldMkLst>
          <pc:docMk/>
          <pc:sldMk cId="2707263841" sldId="276"/>
        </pc:sldMkLst>
        <pc:spChg chg="mod">
          <ac:chgData name="Henry Nicholas Ossei-Gerning (2538384)" userId="S::2538384@student.uwtsd.ac.uk::9ed59cc9-b4cd-4f20-803d-34a2b96fb6ff" providerId="AD" clId="Web-{7BD45015-B6F1-420E-E311-C643BE586796}" dt="2026-08-25T21:32:57.919" v="2918" actId="20577"/>
          <ac:spMkLst>
            <pc:docMk/>
            <pc:sldMk cId="2707263841" sldId="276"/>
            <ac:spMk id="4" creationId="{62AFDCC3-6A83-3A98-08DA-CEBE373248B1}"/>
          </ac:spMkLst>
        </pc:spChg>
        <pc:spChg chg="mod">
          <ac:chgData name="Henry Nicholas Ossei-Gerning (2538384)" userId="S::2538384@student.uwtsd.ac.uk::9ed59cc9-b4cd-4f20-803d-34a2b96fb6ff" providerId="AD" clId="Web-{7BD45015-B6F1-420E-E311-C643BE586796}" dt="2026-08-25T20:17:37.355" v="2008" actId="20577"/>
          <ac:spMkLst>
            <pc:docMk/>
            <pc:sldMk cId="2707263841" sldId="276"/>
            <ac:spMk id="7" creationId="{F605D946-344F-17AA-078A-F13DF53BB95B}"/>
          </ac:spMkLst>
        </pc:spChg>
        <pc:spChg chg="mod">
          <ac:chgData name="Henry Nicholas Ossei-Gerning (2538384)" userId="S::2538384@student.uwtsd.ac.uk::9ed59cc9-b4cd-4f20-803d-34a2b96fb6ff" providerId="AD" clId="Web-{7BD45015-B6F1-420E-E311-C643BE586796}" dt="2026-08-25T22:10:32.920" v="2985" actId="1076"/>
          <ac:spMkLst>
            <pc:docMk/>
            <pc:sldMk cId="2707263841" sldId="276"/>
            <ac:spMk id="8" creationId="{636090D2-A978-9540-E288-758FBB15B7C3}"/>
          </ac:spMkLst>
        </pc:spChg>
        <pc:picChg chg="add mod">
          <ac:chgData name="Henry Nicholas Ossei-Gerning (2538384)" userId="S::2538384@student.uwtsd.ac.uk::9ed59cc9-b4cd-4f20-803d-34a2b96fb6ff" providerId="AD" clId="Web-{7BD45015-B6F1-420E-E311-C643BE586796}" dt="2026-08-25T22:26:48.477" v="3035"/>
          <ac:picMkLst>
            <pc:docMk/>
            <pc:sldMk cId="2707263841" sldId="276"/>
            <ac:picMk id="2" creationId="{755E41E1-B960-DE9C-1042-CD70753E4C01}"/>
          </ac:picMkLst>
        </pc:picChg>
      </pc:sldChg>
      <pc:sldChg chg="modSp add replId">
        <pc:chgData name="Henry Nicholas Ossei-Gerning (2538384)" userId="S::2538384@student.uwtsd.ac.uk::9ed59cc9-b4cd-4f20-803d-34a2b96fb6ff" providerId="AD" clId="Web-{7BD45015-B6F1-420E-E311-C643BE586796}" dt="2026-08-25T22:09:30.948" v="2975" actId="20577"/>
        <pc:sldMkLst>
          <pc:docMk/>
          <pc:sldMk cId="605167809" sldId="277"/>
        </pc:sldMkLst>
        <pc:spChg chg="mod">
          <ac:chgData name="Henry Nicholas Ossei-Gerning (2538384)" userId="S::2538384@student.uwtsd.ac.uk::9ed59cc9-b4cd-4f20-803d-34a2b96fb6ff" providerId="AD" clId="Web-{7BD45015-B6F1-420E-E311-C643BE586796}" dt="2026-08-25T22:09:30.948" v="2975" actId="20577"/>
          <ac:spMkLst>
            <pc:docMk/>
            <pc:sldMk cId="605167809" sldId="277"/>
            <ac:spMk id="7" creationId="{71C58E2C-B320-A036-D64B-3258D7C88382}"/>
          </ac:spMkLst>
        </pc:spChg>
        <pc:spChg chg="mod">
          <ac:chgData name="Henry Nicholas Ossei-Gerning (2538384)" userId="S::2538384@student.uwtsd.ac.uk::9ed59cc9-b4cd-4f20-803d-34a2b96fb6ff" providerId="AD" clId="Web-{7BD45015-B6F1-420E-E311-C643BE586796}" dt="2026-08-25T22:09:23.370" v="2974" actId="20577"/>
          <ac:spMkLst>
            <pc:docMk/>
            <pc:sldMk cId="605167809" sldId="277"/>
            <ac:spMk id="8" creationId="{BA43AA06-8F49-7699-B1F3-872D9CFCFFBA}"/>
          </ac:spMkLst>
        </pc:spChg>
      </pc:sldChg>
      <pc:sldChg chg="addSp delSp modSp add replId">
        <pc:chgData name="Henry Nicholas Ossei-Gerning (2538384)" userId="S::2538384@student.uwtsd.ac.uk::9ed59cc9-b4cd-4f20-803d-34a2b96fb6ff" providerId="AD" clId="Web-{7BD45015-B6F1-420E-E311-C643BE586796}" dt="2026-08-25T21:04:21.695" v="2849" actId="1076"/>
        <pc:sldMkLst>
          <pc:docMk/>
          <pc:sldMk cId="3899604558" sldId="278"/>
        </pc:sldMkLst>
        <pc:spChg chg="mod">
          <ac:chgData name="Henry Nicholas Ossei-Gerning (2538384)" userId="S::2538384@student.uwtsd.ac.uk::9ed59cc9-b4cd-4f20-803d-34a2b96fb6ff" providerId="AD" clId="Web-{7BD45015-B6F1-420E-E311-C643BE586796}" dt="2026-08-25T20:38:40.045" v="2339" actId="1076"/>
          <ac:spMkLst>
            <pc:docMk/>
            <pc:sldMk cId="3899604558" sldId="278"/>
            <ac:spMk id="2" creationId="{61B63F23-120D-2205-3244-399A31C1A014}"/>
          </ac:spMkLst>
        </pc:spChg>
        <pc:spChg chg="add mod topLvl">
          <ac:chgData name="Henry Nicholas Ossei-Gerning (2538384)" userId="S::2538384@student.uwtsd.ac.uk::9ed59cc9-b4cd-4f20-803d-34a2b96fb6ff" providerId="AD" clId="Web-{7BD45015-B6F1-420E-E311-C643BE586796}" dt="2026-08-25T21:04:09.647" v="2848" actId="1076"/>
          <ac:spMkLst>
            <pc:docMk/>
            <pc:sldMk cId="3899604558" sldId="278"/>
            <ac:spMk id="27" creationId="{86E2D1B6-45F1-4EBE-F3F3-217ABB58CE85}"/>
          </ac:spMkLst>
        </pc:spChg>
        <pc:spChg chg="add mod topLvl">
          <ac:chgData name="Henry Nicholas Ossei-Gerning (2538384)" userId="S::2538384@student.uwtsd.ac.uk::9ed59cc9-b4cd-4f20-803d-34a2b96fb6ff" providerId="AD" clId="Web-{7BD45015-B6F1-420E-E311-C643BE586796}" dt="2026-08-25T20:42:24.687" v="2409" actId="1076"/>
          <ac:spMkLst>
            <pc:docMk/>
            <pc:sldMk cId="3899604558" sldId="278"/>
            <ac:spMk id="30" creationId="{F873658A-2E0E-1123-6CF5-DFA9EA5C32D0}"/>
          </ac:spMkLst>
        </pc:spChg>
        <pc:spChg chg="mod topLvl">
          <ac:chgData name="Henry Nicholas Ossei-Gerning (2538384)" userId="S::2538384@student.uwtsd.ac.uk::9ed59cc9-b4cd-4f20-803d-34a2b96fb6ff" providerId="AD" clId="Web-{7BD45015-B6F1-420E-E311-C643BE586796}" dt="2026-08-25T21:04:04.522" v="2847" actId="1076"/>
          <ac:spMkLst>
            <pc:docMk/>
            <pc:sldMk cId="3899604558" sldId="278"/>
            <ac:spMk id="33" creationId="{577CD1AD-0AC0-902A-D6BD-858647C36F48}"/>
          </ac:spMkLst>
        </pc:spChg>
        <pc:spChg chg="mod topLvl">
          <ac:chgData name="Henry Nicholas Ossei-Gerning (2538384)" userId="S::2538384@student.uwtsd.ac.uk::9ed59cc9-b4cd-4f20-803d-34a2b96fb6ff" providerId="AD" clId="Web-{7BD45015-B6F1-420E-E311-C643BE586796}" dt="2026-08-25T20:49:42.425" v="2596" actId="1076"/>
          <ac:spMkLst>
            <pc:docMk/>
            <pc:sldMk cId="3899604558" sldId="278"/>
            <ac:spMk id="34" creationId="{4A20B92F-9C4D-5180-25CA-57160BFA1A39}"/>
          </ac:spMkLst>
        </pc:spChg>
        <pc:spChg chg="mod topLvl">
          <ac:chgData name="Henry Nicholas Ossei-Gerning (2538384)" userId="S::2538384@student.uwtsd.ac.uk::9ed59cc9-b4cd-4f20-803d-34a2b96fb6ff" providerId="AD" clId="Web-{7BD45015-B6F1-420E-E311-C643BE586796}" dt="2026-08-25T21:04:21.695" v="2849" actId="1076"/>
          <ac:spMkLst>
            <pc:docMk/>
            <pc:sldMk cId="3899604558" sldId="278"/>
            <ac:spMk id="36" creationId="{6C823D1A-2CC1-4168-B090-1C8377D9F4DC}"/>
          </ac:spMkLst>
        </pc:spChg>
        <pc:spChg chg="mod topLvl">
          <ac:chgData name="Henry Nicholas Ossei-Gerning (2538384)" userId="S::2538384@student.uwtsd.ac.uk::9ed59cc9-b4cd-4f20-803d-34a2b96fb6ff" providerId="AD" clId="Web-{7BD45015-B6F1-420E-E311-C643BE586796}" dt="2026-08-25T20:39:04.797" v="2341" actId="1076"/>
          <ac:spMkLst>
            <pc:docMk/>
            <pc:sldMk cId="3899604558" sldId="278"/>
            <ac:spMk id="37" creationId="{9036530C-E070-19BF-7ACB-DF2C09FAC388}"/>
          </ac:spMkLst>
        </pc:spChg>
      </pc:sldChg>
    </pc:docChg>
  </pc:docChgLst>
  <pc:docChgLst>
    <pc:chgData name="Henry Nicholas Ossei-Gerning (2538384)" userId="S::2538384@student.uwtsd.ac.uk::9ed59cc9-b4cd-4f20-803d-34a2b96fb6ff" providerId="AD" clId="Web-{00841976-3656-B060-D6F7-041BAACF419D}"/>
    <pc:docChg chg="addSld delSld modSld">
      <pc:chgData name="Henry Nicholas Ossei-Gerning (2538384)" userId="S::2538384@student.uwtsd.ac.uk::9ed59cc9-b4cd-4f20-803d-34a2b96fb6ff" providerId="AD" clId="Web-{00841976-3656-B060-D6F7-041BAACF419D}" dt="2026-08-20T17:31:05.008" v="1915" actId="1076"/>
      <pc:docMkLst>
        <pc:docMk/>
      </pc:docMkLst>
      <pc:sldChg chg="addSp delSp modSp">
        <pc:chgData name="Henry Nicholas Ossei-Gerning (2538384)" userId="S::2538384@student.uwtsd.ac.uk::9ed59cc9-b4cd-4f20-803d-34a2b96fb6ff" providerId="AD" clId="Web-{00841976-3656-B060-D6F7-041BAACF419D}" dt="2026-08-20T16:37:25.567" v="1680" actId="1076"/>
        <pc:sldMkLst>
          <pc:docMk/>
          <pc:sldMk cId="2051130610" sldId="257"/>
        </pc:sldMkLst>
        <pc:spChg chg="mod">
          <ac:chgData name="Henry Nicholas Ossei-Gerning (2538384)" userId="S::2538384@student.uwtsd.ac.uk::9ed59cc9-b4cd-4f20-803d-34a2b96fb6ff" providerId="AD" clId="Web-{00841976-3656-B060-D6F7-041BAACF419D}" dt="2026-08-20T16:37:04.504" v="1676" actId="1076"/>
          <ac:spMkLst>
            <pc:docMk/>
            <pc:sldMk cId="2051130610" sldId="257"/>
            <ac:spMk id="2" creationId="{15AF5CC2-F15A-04DA-CEC3-59AF538CB7EC}"/>
          </ac:spMkLst>
        </pc:spChg>
        <pc:spChg chg="add">
          <ac:chgData name="Henry Nicholas Ossei-Gerning (2538384)" userId="S::2538384@student.uwtsd.ac.uk::9ed59cc9-b4cd-4f20-803d-34a2b96fb6ff" providerId="AD" clId="Web-{00841976-3656-B060-D6F7-041BAACF419D}" dt="2026-08-20T16:36:32.925" v="1672"/>
          <ac:spMkLst>
            <pc:docMk/>
            <pc:sldMk cId="2051130610" sldId="257"/>
            <ac:spMk id="54" creationId="{7D2FD795-8DF5-44F0-8664-4D8F626DD85A}"/>
          </ac:spMkLst>
        </pc:spChg>
        <pc:spChg chg="add">
          <ac:chgData name="Henry Nicholas Ossei-Gerning (2538384)" userId="S::2538384@student.uwtsd.ac.uk::9ed59cc9-b4cd-4f20-803d-34a2b96fb6ff" providerId="AD" clId="Web-{00841976-3656-B060-D6F7-041BAACF419D}" dt="2026-08-20T16:36:32.925" v="1672"/>
          <ac:spMkLst>
            <pc:docMk/>
            <pc:sldMk cId="2051130610" sldId="257"/>
            <ac:spMk id="68" creationId="{9D8267F7-1115-4F9A-BEF5-BB6664BCF0DB}"/>
          </ac:spMkLst>
        </pc:spChg>
        <pc:grpChg chg="add">
          <ac:chgData name="Henry Nicholas Ossei-Gerning (2538384)" userId="S::2538384@student.uwtsd.ac.uk::9ed59cc9-b4cd-4f20-803d-34a2b96fb6ff" providerId="AD" clId="Web-{00841976-3656-B060-D6F7-041BAACF419D}" dt="2026-08-20T16:36:32.925" v="1672"/>
          <ac:grpSpMkLst>
            <pc:docMk/>
            <pc:sldMk cId="2051130610" sldId="257"/>
            <ac:grpSpMk id="56" creationId="{7C6B683D-13FA-4605-8648-01FC9C82FEC8}"/>
          </ac:grpSpMkLst>
        </pc:grpChg>
        <pc:graphicFrameChg chg="mod ord modGraphic">
          <ac:chgData name="Henry Nicholas Ossei-Gerning (2538384)" userId="S::2538384@student.uwtsd.ac.uk::9ed59cc9-b4cd-4f20-803d-34a2b96fb6ff" providerId="AD" clId="Web-{00841976-3656-B060-D6F7-041BAACF419D}" dt="2026-08-20T16:37:19.441" v="1679" actId="14100"/>
          <ac:graphicFrameMkLst>
            <pc:docMk/>
            <pc:sldMk cId="2051130610" sldId="257"/>
            <ac:graphicFrameMk id="4" creationId="{378BC2C2-F907-5A09-894C-8E52FF6CC849}"/>
          </ac:graphicFrameMkLst>
        </pc:graphicFrameChg>
        <pc:picChg chg="add mod">
          <ac:chgData name="Henry Nicholas Ossei-Gerning (2538384)" userId="S::2538384@student.uwtsd.ac.uk::9ed59cc9-b4cd-4f20-803d-34a2b96fb6ff" providerId="AD" clId="Web-{00841976-3656-B060-D6F7-041BAACF419D}" dt="2026-08-20T16:37:25.567" v="1680" actId="1076"/>
          <ac:picMkLst>
            <pc:docMk/>
            <pc:sldMk cId="2051130610" sldId="257"/>
            <ac:picMk id="29" creationId="{71C9FA79-4C4A-F58A-7BD5-54A6A02D4408}"/>
          </ac:picMkLst>
        </pc:picChg>
      </pc:sldChg>
      <pc:sldChg chg="addSp delSp modSp add replId">
        <pc:chgData name="Henry Nicholas Ossei-Gerning (2538384)" userId="S::2538384@student.uwtsd.ac.uk::9ed59cc9-b4cd-4f20-803d-34a2b96fb6ff" providerId="AD" clId="Web-{00841976-3656-B060-D6F7-041BAACF419D}" dt="2026-08-20T17:30:09.726" v="1911" actId="1076"/>
        <pc:sldMkLst>
          <pc:docMk/>
          <pc:sldMk cId="2171807049" sldId="270"/>
        </pc:sldMkLst>
        <pc:spChg chg="mod">
          <ac:chgData name="Henry Nicholas Ossei-Gerning (2538384)" userId="S::2538384@student.uwtsd.ac.uk::9ed59cc9-b4cd-4f20-803d-34a2b96fb6ff" providerId="AD" clId="Web-{00841976-3656-B060-D6F7-041BAACF419D}" dt="2026-08-20T17:30:09.726" v="1911" actId="1076"/>
          <ac:spMkLst>
            <pc:docMk/>
            <pc:sldMk cId="2171807049" sldId="270"/>
            <ac:spMk id="2" creationId="{3052CF86-CFF5-ACC6-F1F0-ED389B0BBC01}"/>
          </ac:spMkLst>
        </pc:spChg>
        <pc:spChg chg="add mod">
          <ac:chgData name="Henry Nicholas Ossei-Gerning (2538384)" userId="S::2538384@student.uwtsd.ac.uk::9ed59cc9-b4cd-4f20-803d-34a2b96fb6ff" providerId="AD" clId="Web-{00841976-3656-B060-D6F7-041BAACF419D}" dt="2026-08-20T17:28:05.832" v="1895" actId="1076"/>
          <ac:spMkLst>
            <pc:docMk/>
            <pc:sldMk cId="2171807049" sldId="270"/>
            <ac:spMk id="15" creationId="{B4492C1B-DB4B-5958-6710-7C982CCA937A}"/>
          </ac:spMkLst>
        </pc:spChg>
        <pc:spChg chg="add">
          <ac:chgData name="Henry Nicholas Ossei-Gerning (2538384)" userId="S::2538384@student.uwtsd.ac.uk::9ed59cc9-b4cd-4f20-803d-34a2b96fb6ff" providerId="AD" clId="Web-{00841976-3656-B060-D6F7-041BAACF419D}" dt="2026-08-20T15:41:14.269" v="578"/>
          <ac:spMkLst>
            <pc:docMk/>
            <pc:sldMk cId="2171807049" sldId="270"/>
            <ac:spMk id="54" creationId="{CA9CD3E6-968F-41B1-B6FA-C6FD9B728B6F}"/>
          </ac:spMkLst>
        </pc:spChg>
        <pc:grpChg chg="add">
          <ac:chgData name="Henry Nicholas Ossei-Gerning (2538384)" userId="S::2538384@student.uwtsd.ac.uk::9ed59cc9-b4cd-4f20-803d-34a2b96fb6ff" providerId="AD" clId="Web-{00841976-3656-B060-D6F7-041BAACF419D}" dt="2026-08-20T15:41:14.269" v="578"/>
          <ac:grpSpMkLst>
            <pc:docMk/>
            <pc:sldMk cId="2171807049" sldId="270"/>
            <ac:grpSpMk id="56" creationId="{2F76036C-C247-4F63-AE7F-2ADB1D496E70}"/>
          </ac:grpSpMkLst>
        </pc:grpChg>
        <pc:picChg chg="add mod">
          <ac:chgData name="Henry Nicholas Ossei-Gerning (2538384)" userId="S::2538384@student.uwtsd.ac.uk::9ed59cc9-b4cd-4f20-803d-34a2b96fb6ff" providerId="AD" clId="Web-{00841976-3656-B060-D6F7-041BAACF419D}" dt="2026-08-20T17:30:04.366" v="1910" actId="1076"/>
          <ac:picMkLst>
            <pc:docMk/>
            <pc:sldMk cId="2171807049" sldId="270"/>
            <ac:picMk id="16" creationId="{FB000944-9B65-4007-2F37-307955F9B4C9}"/>
          </ac:picMkLst>
        </pc:picChg>
      </pc:sldChg>
      <pc:sldChg chg="modSp add replId">
        <pc:chgData name="Henry Nicholas Ossei-Gerning (2538384)" userId="S::2538384@student.uwtsd.ac.uk::9ed59cc9-b4cd-4f20-803d-34a2b96fb6ff" providerId="AD" clId="Web-{00841976-3656-B060-D6F7-041BAACF419D}" dt="2026-08-20T17:29:51.850" v="1909" actId="1076"/>
        <pc:sldMkLst>
          <pc:docMk/>
          <pc:sldMk cId="2029260097" sldId="272"/>
        </pc:sldMkLst>
        <pc:spChg chg="mod">
          <ac:chgData name="Henry Nicholas Ossei-Gerning (2538384)" userId="S::2538384@student.uwtsd.ac.uk::9ed59cc9-b4cd-4f20-803d-34a2b96fb6ff" providerId="AD" clId="Web-{00841976-3656-B060-D6F7-041BAACF419D}" dt="2026-08-20T17:29:38.553" v="1908" actId="20577"/>
          <ac:spMkLst>
            <pc:docMk/>
            <pc:sldMk cId="2029260097" sldId="272"/>
            <ac:spMk id="15" creationId="{C9512D76-2BA3-1965-2591-A18ED4A4864E}"/>
          </ac:spMkLst>
        </pc:spChg>
        <pc:picChg chg="mod">
          <ac:chgData name="Henry Nicholas Ossei-Gerning (2538384)" userId="S::2538384@student.uwtsd.ac.uk::9ed59cc9-b4cd-4f20-803d-34a2b96fb6ff" providerId="AD" clId="Web-{00841976-3656-B060-D6F7-041BAACF419D}" dt="2026-08-20T17:29:51.850" v="1909" actId="1076"/>
          <ac:picMkLst>
            <pc:docMk/>
            <pc:sldMk cId="2029260097" sldId="272"/>
            <ac:picMk id="16" creationId="{56C2F73E-76E1-1AFD-1FDD-983A93781246}"/>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3">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F29489-DE1B-4EF5-8E4F-B218E99893D2}" type="doc">
      <dgm:prSet loTypeId="urn:microsoft.com/office/officeart/2008/layout/LinedList" loCatId="list" qsTypeId="urn:microsoft.com/office/officeart/2005/8/quickstyle/simple1#5" qsCatId="simple" csTypeId="urn:microsoft.com/office/officeart/2005/8/colors/accent1_2#5" csCatId="accent1"/>
      <dgm:spPr/>
      <dgm:t>
        <a:bodyPr/>
        <a:lstStyle/>
        <a:p>
          <a:endParaRPr lang="en-US"/>
        </a:p>
      </dgm:t>
    </dgm:pt>
    <dgm:pt modelId="{96FEECC0-02C1-4B8F-AED9-3F055417459D}">
      <dgm:prSet/>
      <dgm:spPr/>
      <dgm:t>
        <a:bodyPr/>
        <a:lstStyle/>
        <a:p>
          <a:r>
            <a:rPr lang="en-US"/>
            <a:t>Table of contents</a:t>
          </a:r>
        </a:p>
      </dgm:t>
    </dgm:pt>
    <dgm:pt modelId="{F11E3A67-847C-46A7-AA49-459D2F557D6C}" type="parTrans" cxnId="{3EEDF89C-EA4A-4400-8294-1D262ADF0D54}">
      <dgm:prSet/>
      <dgm:spPr/>
      <dgm:t>
        <a:bodyPr/>
        <a:lstStyle/>
        <a:p>
          <a:endParaRPr lang="en-US"/>
        </a:p>
      </dgm:t>
    </dgm:pt>
    <dgm:pt modelId="{93A6943A-2B13-4BCB-BED4-86BEB24959B4}" type="sibTrans" cxnId="{3EEDF89C-EA4A-4400-8294-1D262ADF0D54}">
      <dgm:prSet/>
      <dgm:spPr/>
      <dgm:t>
        <a:bodyPr/>
        <a:lstStyle/>
        <a:p>
          <a:endParaRPr lang="en-US"/>
        </a:p>
      </dgm:t>
    </dgm:pt>
    <dgm:pt modelId="{10A7131A-1EB6-481B-A201-314D3D49DB04}">
      <dgm:prSet/>
      <dgm:spPr/>
      <dgm:t>
        <a:bodyPr/>
        <a:lstStyle/>
        <a:p>
          <a:r>
            <a:rPr lang="en-US"/>
            <a:t>Introduction</a:t>
          </a:r>
        </a:p>
      </dgm:t>
    </dgm:pt>
    <dgm:pt modelId="{BE62F48A-7466-4F6E-B2AF-5E14564BF3C6}" type="parTrans" cxnId="{FD4562A1-DF3F-48B5-8E3D-59ED3A965EA0}">
      <dgm:prSet/>
      <dgm:spPr/>
      <dgm:t>
        <a:bodyPr/>
        <a:lstStyle/>
        <a:p>
          <a:endParaRPr lang="en-US"/>
        </a:p>
      </dgm:t>
    </dgm:pt>
    <dgm:pt modelId="{FBD78493-1088-43A9-AD64-177C9711853C}" type="sibTrans" cxnId="{FD4562A1-DF3F-48B5-8E3D-59ED3A965EA0}">
      <dgm:prSet/>
      <dgm:spPr/>
      <dgm:t>
        <a:bodyPr/>
        <a:lstStyle/>
        <a:p>
          <a:endParaRPr lang="en-US"/>
        </a:p>
      </dgm:t>
    </dgm:pt>
    <dgm:pt modelId="{0B466E5D-A712-4905-906E-81536C37E1E9}">
      <dgm:prSet/>
      <dgm:spPr/>
      <dgm:t>
        <a:bodyPr/>
        <a:lstStyle/>
        <a:p>
          <a:r>
            <a:rPr lang="en-US"/>
            <a:t>Task 1 Self-Evaluation</a:t>
          </a:r>
        </a:p>
      </dgm:t>
    </dgm:pt>
    <dgm:pt modelId="{97155E23-9C01-4F3C-84B7-1C6150F8B3C5}" type="parTrans" cxnId="{33C8BDC8-35EB-4B13-AFD6-EBA20163B717}">
      <dgm:prSet/>
      <dgm:spPr/>
      <dgm:t>
        <a:bodyPr/>
        <a:lstStyle/>
        <a:p>
          <a:endParaRPr lang="en-US"/>
        </a:p>
      </dgm:t>
    </dgm:pt>
    <dgm:pt modelId="{007D43F0-67FF-43C2-BCC0-48DFC3D03501}" type="sibTrans" cxnId="{33C8BDC8-35EB-4B13-AFD6-EBA20163B717}">
      <dgm:prSet/>
      <dgm:spPr/>
      <dgm:t>
        <a:bodyPr/>
        <a:lstStyle/>
        <a:p>
          <a:endParaRPr lang="en-US"/>
        </a:p>
      </dgm:t>
    </dgm:pt>
    <dgm:pt modelId="{F6E3A744-51EA-4C48-A256-0209BA90F87D}">
      <dgm:prSet/>
      <dgm:spPr/>
      <dgm:t>
        <a:bodyPr/>
        <a:lstStyle/>
        <a:p>
          <a:r>
            <a:rPr lang="en-US"/>
            <a:t>Task 1 Traits gained from Self- Evaluation</a:t>
          </a:r>
        </a:p>
      </dgm:t>
    </dgm:pt>
    <dgm:pt modelId="{B395EF17-3868-4D66-ABB5-A62D254445AA}" type="parTrans" cxnId="{BB93C3D2-13E2-45F4-B1A2-EE9359C33B6E}">
      <dgm:prSet/>
      <dgm:spPr/>
      <dgm:t>
        <a:bodyPr/>
        <a:lstStyle/>
        <a:p>
          <a:endParaRPr lang="en-US"/>
        </a:p>
      </dgm:t>
    </dgm:pt>
    <dgm:pt modelId="{50031AEF-45D7-4942-A944-4DB031FE2A18}" type="sibTrans" cxnId="{BB93C3D2-13E2-45F4-B1A2-EE9359C33B6E}">
      <dgm:prSet/>
      <dgm:spPr/>
      <dgm:t>
        <a:bodyPr/>
        <a:lstStyle/>
        <a:p>
          <a:endParaRPr lang="en-US"/>
        </a:p>
      </dgm:t>
    </dgm:pt>
    <dgm:pt modelId="{BCF7FE68-BD26-4186-AD2B-8B9FA36DBD70}">
      <dgm:prSet/>
      <dgm:spPr/>
      <dgm:t>
        <a:bodyPr/>
        <a:lstStyle/>
        <a:p>
          <a:r>
            <a:rPr lang="en-US"/>
            <a:t>Task 2 Reflective model</a:t>
          </a:r>
        </a:p>
      </dgm:t>
    </dgm:pt>
    <dgm:pt modelId="{92575D77-B791-43ED-AF5F-70443FE73AF4}" type="parTrans" cxnId="{7A1D4A3E-739E-48A0-98A5-D0A0EFDCCE03}">
      <dgm:prSet/>
      <dgm:spPr/>
      <dgm:t>
        <a:bodyPr/>
        <a:lstStyle/>
        <a:p>
          <a:endParaRPr lang="en-US"/>
        </a:p>
      </dgm:t>
    </dgm:pt>
    <dgm:pt modelId="{8AC15031-9422-480B-BE40-B25A4880E74C}" type="sibTrans" cxnId="{7A1D4A3E-739E-48A0-98A5-D0A0EFDCCE03}">
      <dgm:prSet/>
      <dgm:spPr/>
      <dgm:t>
        <a:bodyPr/>
        <a:lstStyle/>
        <a:p>
          <a:endParaRPr lang="en-US"/>
        </a:p>
      </dgm:t>
    </dgm:pt>
    <dgm:pt modelId="{CDEDD83F-65BF-42E7-8A7F-3E5BF305AF55}">
      <dgm:prSet/>
      <dgm:spPr/>
      <dgm:t>
        <a:bodyPr/>
        <a:lstStyle/>
        <a:p>
          <a:r>
            <a:rPr lang="en-US"/>
            <a:t>Task 2 Reflective model continued</a:t>
          </a:r>
        </a:p>
      </dgm:t>
    </dgm:pt>
    <dgm:pt modelId="{B54520FF-B3BD-4A53-9997-0D1F93026A80}" type="parTrans" cxnId="{1905DE81-8AF4-401D-97DE-B1129A27E558}">
      <dgm:prSet/>
      <dgm:spPr/>
      <dgm:t>
        <a:bodyPr/>
        <a:lstStyle/>
        <a:p>
          <a:endParaRPr lang="en-US"/>
        </a:p>
      </dgm:t>
    </dgm:pt>
    <dgm:pt modelId="{52B3AA38-4C59-426E-A5B8-AD3ACEE7C121}" type="sibTrans" cxnId="{1905DE81-8AF4-401D-97DE-B1129A27E558}">
      <dgm:prSet/>
      <dgm:spPr/>
      <dgm:t>
        <a:bodyPr/>
        <a:lstStyle/>
        <a:p>
          <a:endParaRPr lang="en-US"/>
        </a:p>
      </dgm:t>
    </dgm:pt>
    <dgm:pt modelId="{9C7F6FE5-7974-47B0-A410-C774909CAFB2}">
      <dgm:prSet/>
      <dgm:spPr/>
      <dgm:t>
        <a:bodyPr/>
        <a:lstStyle/>
        <a:p>
          <a:r>
            <a:rPr lang="en-US"/>
            <a:t>Traits gained from Self-Reflection​</a:t>
          </a:r>
        </a:p>
      </dgm:t>
    </dgm:pt>
    <dgm:pt modelId="{221086BC-95FA-4923-890D-FB7E9DFAC148}" type="parTrans" cxnId="{60E25E90-7F24-4E78-B402-5D941278924A}">
      <dgm:prSet/>
      <dgm:spPr/>
      <dgm:t>
        <a:bodyPr/>
        <a:lstStyle/>
        <a:p>
          <a:endParaRPr lang="en-US"/>
        </a:p>
      </dgm:t>
    </dgm:pt>
    <dgm:pt modelId="{FFF699F9-546F-4539-A221-642294DE4A1D}" type="sibTrans" cxnId="{60E25E90-7F24-4E78-B402-5D941278924A}">
      <dgm:prSet/>
      <dgm:spPr/>
      <dgm:t>
        <a:bodyPr/>
        <a:lstStyle/>
        <a:p>
          <a:endParaRPr lang="en-US"/>
        </a:p>
      </dgm:t>
    </dgm:pt>
    <dgm:pt modelId="{5DE6A54E-7CC5-40F4-B510-24FA9AB3B857}">
      <dgm:prSet/>
      <dgm:spPr/>
      <dgm:t>
        <a:bodyPr/>
        <a:lstStyle/>
        <a:p>
          <a:r>
            <a:rPr lang="en-US"/>
            <a:t>Task 2: Professional Development Plan with SMART Goals​</a:t>
          </a:r>
        </a:p>
      </dgm:t>
    </dgm:pt>
    <dgm:pt modelId="{9DDF6897-6865-4FF4-805D-998210D1C366}" type="parTrans" cxnId="{0014E051-584B-4223-B4E3-2329A72148BA}">
      <dgm:prSet/>
      <dgm:spPr/>
      <dgm:t>
        <a:bodyPr/>
        <a:lstStyle/>
        <a:p>
          <a:endParaRPr lang="en-US"/>
        </a:p>
      </dgm:t>
    </dgm:pt>
    <dgm:pt modelId="{BC328174-8580-45D7-A938-82E2C6EA3942}" type="sibTrans" cxnId="{0014E051-584B-4223-B4E3-2329A72148BA}">
      <dgm:prSet/>
      <dgm:spPr/>
      <dgm:t>
        <a:bodyPr/>
        <a:lstStyle/>
        <a:p>
          <a:endParaRPr lang="en-US"/>
        </a:p>
      </dgm:t>
    </dgm:pt>
    <dgm:pt modelId="{02703E34-9C36-4AF9-86AA-8F504B8B1C37}">
      <dgm:prSet/>
      <dgm:spPr/>
      <dgm:t>
        <a:bodyPr/>
        <a:lstStyle/>
        <a:p>
          <a:r>
            <a:rPr lang="en-US"/>
            <a:t>Task 3 unit 4 Becoming a Lifelong learner (Unpacking experiences)​</a:t>
          </a:r>
        </a:p>
      </dgm:t>
    </dgm:pt>
    <dgm:pt modelId="{1C93D0CD-6C3F-4601-A15C-F8EAB601D79E}" type="parTrans" cxnId="{2E457173-A3AD-4854-9A4C-C383DCB5D1C7}">
      <dgm:prSet/>
      <dgm:spPr/>
      <dgm:t>
        <a:bodyPr/>
        <a:lstStyle/>
        <a:p>
          <a:endParaRPr lang="en-US"/>
        </a:p>
      </dgm:t>
    </dgm:pt>
    <dgm:pt modelId="{065A1916-923D-4557-827F-FBA11050A533}" type="sibTrans" cxnId="{2E457173-A3AD-4854-9A4C-C383DCB5D1C7}">
      <dgm:prSet/>
      <dgm:spPr/>
      <dgm:t>
        <a:bodyPr/>
        <a:lstStyle/>
        <a:p>
          <a:endParaRPr lang="en-US"/>
        </a:p>
      </dgm:t>
    </dgm:pt>
    <dgm:pt modelId="{36D4CCA1-1221-44C1-BC6D-0524A05FC818}">
      <dgm:prSet/>
      <dgm:spPr/>
      <dgm:t>
        <a:bodyPr/>
        <a:lstStyle/>
        <a:p>
          <a:r>
            <a:rPr lang="en-US"/>
            <a:t>Task 3 unit 4 Becoming a Lifelong learner (Reflexivity)​​</a:t>
          </a:r>
        </a:p>
      </dgm:t>
    </dgm:pt>
    <dgm:pt modelId="{7227C75B-E1B7-4B8A-90E6-A2C6F7298EAE}" type="parTrans" cxnId="{1BABF5E1-22A4-4CDE-9145-86D3ACAFD947}">
      <dgm:prSet/>
      <dgm:spPr/>
      <dgm:t>
        <a:bodyPr/>
        <a:lstStyle/>
        <a:p>
          <a:endParaRPr lang="en-US"/>
        </a:p>
      </dgm:t>
    </dgm:pt>
    <dgm:pt modelId="{0D3D5485-C4AA-4F8C-A3E9-7A670530FDC5}" type="sibTrans" cxnId="{1BABF5E1-22A4-4CDE-9145-86D3ACAFD947}">
      <dgm:prSet/>
      <dgm:spPr/>
      <dgm:t>
        <a:bodyPr/>
        <a:lstStyle/>
        <a:p>
          <a:endParaRPr lang="en-US"/>
        </a:p>
      </dgm:t>
    </dgm:pt>
    <dgm:pt modelId="{1AAF1CC0-F7B6-417A-914D-5EE4E42455E4}">
      <dgm:prSet/>
      <dgm:spPr/>
      <dgm:t>
        <a:bodyPr/>
        <a:lstStyle/>
        <a:p>
          <a:r>
            <a:rPr lang="en-US"/>
            <a:t>Task 3 unit 4 Becoming a Lifelong learner (Gibbs Cycle)​</a:t>
          </a:r>
        </a:p>
      </dgm:t>
    </dgm:pt>
    <dgm:pt modelId="{E65D916A-30E7-4F2D-ABBD-1C37DFFBFDDB}" type="parTrans" cxnId="{0FC3505E-56F9-4217-9DB3-3855A2CCB08C}">
      <dgm:prSet/>
      <dgm:spPr/>
      <dgm:t>
        <a:bodyPr/>
        <a:lstStyle/>
        <a:p>
          <a:endParaRPr lang="en-US"/>
        </a:p>
      </dgm:t>
    </dgm:pt>
    <dgm:pt modelId="{FB049309-73AB-43B9-9B66-7D239A1FED7D}" type="sibTrans" cxnId="{0FC3505E-56F9-4217-9DB3-3855A2CCB08C}">
      <dgm:prSet/>
      <dgm:spPr/>
      <dgm:t>
        <a:bodyPr/>
        <a:lstStyle/>
        <a:p>
          <a:endParaRPr lang="en-US"/>
        </a:p>
      </dgm:t>
    </dgm:pt>
    <dgm:pt modelId="{F525C99C-E6D8-46EB-B0FC-7A54A7907B66}">
      <dgm:prSet/>
      <dgm:spPr/>
      <dgm:t>
        <a:bodyPr/>
        <a:lstStyle/>
        <a:p>
          <a:r>
            <a:rPr lang="en-US"/>
            <a:t>Conclusion</a:t>
          </a:r>
        </a:p>
      </dgm:t>
    </dgm:pt>
    <dgm:pt modelId="{70ECB211-3D54-4E29-AA5E-1250D5CBFC8A}" type="parTrans" cxnId="{E78D0B66-D96C-47F6-90AE-E248B2632CBF}">
      <dgm:prSet/>
      <dgm:spPr/>
      <dgm:t>
        <a:bodyPr/>
        <a:lstStyle/>
        <a:p>
          <a:endParaRPr lang="en-US"/>
        </a:p>
      </dgm:t>
    </dgm:pt>
    <dgm:pt modelId="{63158058-9A40-405D-B1CE-F5E56015FA15}" type="sibTrans" cxnId="{E78D0B66-D96C-47F6-90AE-E248B2632CBF}">
      <dgm:prSet/>
      <dgm:spPr/>
      <dgm:t>
        <a:bodyPr/>
        <a:lstStyle/>
        <a:p>
          <a:endParaRPr lang="en-US"/>
        </a:p>
      </dgm:t>
    </dgm:pt>
    <dgm:pt modelId="{5B6507A5-226E-4210-AA9E-950AED136ACC}">
      <dgm:prSet/>
      <dgm:spPr/>
      <dgm:t>
        <a:bodyPr/>
        <a:lstStyle/>
        <a:p>
          <a:r>
            <a:rPr lang="en-US"/>
            <a:t>References</a:t>
          </a:r>
        </a:p>
      </dgm:t>
    </dgm:pt>
    <dgm:pt modelId="{0FA457F9-5495-4DF3-9A2A-1CBF09434767}" type="parTrans" cxnId="{575814BA-77BE-4A42-9E83-C7F5888D2E98}">
      <dgm:prSet/>
      <dgm:spPr/>
      <dgm:t>
        <a:bodyPr/>
        <a:lstStyle/>
        <a:p>
          <a:endParaRPr lang="en-US"/>
        </a:p>
      </dgm:t>
    </dgm:pt>
    <dgm:pt modelId="{67F5CA59-7164-4577-BC5D-55A25A7769D4}" type="sibTrans" cxnId="{575814BA-77BE-4A42-9E83-C7F5888D2E98}">
      <dgm:prSet/>
      <dgm:spPr/>
      <dgm:t>
        <a:bodyPr/>
        <a:lstStyle/>
        <a:p>
          <a:endParaRPr lang="en-US"/>
        </a:p>
      </dgm:t>
    </dgm:pt>
    <dgm:pt modelId="{51F6EE1B-360B-4C24-BED5-C24EBB6F9E94}" type="pres">
      <dgm:prSet presAssocID="{66F29489-DE1B-4EF5-8E4F-B218E99893D2}" presName="vert0" presStyleCnt="0">
        <dgm:presLayoutVars>
          <dgm:dir/>
          <dgm:animOne val="branch"/>
          <dgm:animLvl val="lvl"/>
        </dgm:presLayoutVars>
      </dgm:prSet>
      <dgm:spPr/>
    </dgm:pt>
    <dgm:pt modelId="{636C43B6-0B40-4580-B132-1EFB1A9F816D}" type="pres">
      <dgm:prSet presAssocID="{96FEECC0-02C1-4B8F-AED9-3F055417459D}" presName="thickLine" presStyleLbl="alignNode1" presStyleIdx="0" presStyleCnt="13"/>
      <dgm:spPr/>
    </dgm:pt>
    <dgm:pt modelId="{C65C2BCD-3623-478C-A023-B11E46512BD5}" type="pres">
      <dgm:prSet presAssocID="{96FEECC0-02C1-4B8F-AED9-3F055417459D}" presName="horz1" presStyleCnt="0"/>
      <dgm:spPr/>
    </dgm:pt>
    <dgm:pt modelId="{2BF68A54-6E8B-4377-99C0-0D679EDB4696}" type="pres">
      <dgm:prSet presAssocID="{96FEECC0-02C1-4B8F-AED9-3F055417459D}" presName="tx1" presStyleLbl="revTx" presStyleIdx="0" presStyleCnt="13"/>
      <dgm:spPr/>
    </dgm:pt>
    <dgm:pt modelId="{AEF8BE07-E5EC-4311-BD02-A9A6D8B7E3A0}" type="pres">
      <dgm:prSet presAssocID="{96FEECC0-02C1-4B8F-AED9-3F055417459D}" presName="vert1" presStyleCnt="0"/>
      <dgm:spPr/>
    </dgm:pt>
    <dgm:pt modelId="{4F59D81F-3CB5-4900-A35E-D7778E054E14}" type="pres">
      <dgm:prSet presAssocID="{10A7131A-1EB6-481B-A201-314D3D49DB04}" presName="thickLine" presStyleLbl="alignNode1" presStyleIdx="1" presStyleCnt="13"/>
      <dgm:spPr/>
    </dgm:pt>
    <dgm:pt modelId="{C8A24662-B5C2-4349-8926-87B9F18497F7}" type="pres">
      <dgm:prSet presAssocID="{10A7131A-1EB6-481B-A201-314D3D49DB04}" presName="horz1" presStyleCnt="0"/>
      <dgm:spPr/>
    </dgm:pt>
    <dgm:pt modelId="{3121545F-9E00-47FB-93C8-B02EC53ACDC2}" type="pres">
      <dgm:prSet presAssocID="{10A7131A-1EB6-481B-A201-314D3D49DB04}" presName="tx1" presStyleLbl="revTx" presStyleIdx="1" presStyleCnt="13"/>
      <dgm:spPr/>
    </dgm:pt>
    <dgm:pt modelId="{831BFF71-152F-47D4-A478-EFFF2B46CB68}" type="pres">
      <dgm:prSet presAssocID="{10A7131A-1EB6-481B-A201-314D3D49DB04}" presName="vert1" presStyleCnt="0"/>
      <dgm:spPr/>
    </dgm:pt>
    <dgm:pt modelId="{136A4682-D9B5-48F9-B35E-813DE6AB061F}" type="pres">
      <dgm:prSet presAssocID="{0B466E5D-A712-4905-906E-81536C37E1E9}" presName="thickLine" presStyleLbl="alignNode1" presStyleIdx="2" presStyleCnt="13"/>
      <dgm:spPr/>
    </dgm:pt>
    <dgm:pt modelId="{7CC6D042-C934-4F67-8A77-EE46DCE755ED}" type="pres">
      <dgm:prSet presAssocID="{0B466E5D-A712-4905-906E-81536C37E1E9}" presName="horz1" presStyleCnt="0"/>
      <dgm:spPr/>
    </dgm:pt>
    <dgm:pt modelId="{5E248396-6111-41AB-95A3-6731612D4705}" type="pres">
      <dgm:prSet presAssocID="{0B466E5D-A712-4905-906E-81536C37E1E9}" presName="tx1" presStyleLbl="revTx" presStyleIdx="2" presStyleCnt="13"/>
      <dgm:spPr/>
    </dgm:pt>
    <dgm:pt modelId="{57B31A9C-5066-4B36-928C-EFCE2C409821}" type="pres">
      <dgm:prSet presAssocID="{0B466E5D-A712-4905-906E-81536C37E1E9}" presName="vert1" presStyleCnt="0"/>
      <dgm:spPr/>
    </dgm:pt>
    <dgm:pt modelId="{1B4400E9-36F8-4F0E-810C-62B8E4456D29}" type="pres">
      <dgm:prSet presAssocID="{F6E3A744-51EA-4C48-A256-0209BA90F87D}" presName="thickLine" presStyleLbl="alignNode1" presStyleIdx="3" presStyleCnt="13"/>
      <dgm:spPr/>
    </dgm:pt>
    <dgm:pt modelId="{49C76EE3-EA2C-4D24-B292-E9DCF26F16CA}" type="pres">
      <dgm:prSet presAssocID="{F6E3A744-51EA-4C48-A256-0209BA90F87D}" presName="horz1" presStyleCnt="0"/>
      <dgm:spPr/>
    </dgm:pt>
    <dgm:pt modelId="{82875DEC-6F4B-46E4-B926-1D8FA691CB7B}" type="pres">
      <dgm:prSet presAssocID="{F6E3A744-51EA-4C48-A256-0209BA90F87D}" presName="tx1" presStyleLbl="revTx" presStyleIdx="3" presStyleCnt="13"/>
      <dgm:spPr/>
    </dgm:pt>
    <dgm:pt modelId="{65EE341C-6AC5-47D8-B546-70520461A164}" type="pres">
      <dgm:prSet presAssocID="{F6E3A744-51EA-4C48-A256-0209BA90F87D}" presName="vert1" presStyleCnt="0"/>
      <dgm:spPr/>
    </dgm:pt>
    <dgm:pt modelId="{427EB0D1-08FA-4D68-9AD7-2D28F418D400}" type="pres">
      <dgm:prSet presAssocID="{BCF7FE68-BD26-4186-AD2B-8B9FA36DBD70}" presName="thickLine" presStyleLbl="alignNode1" presStyleIdx="4" presStyleCnt="13"/>
      <dgm:spPr/>
    </dgm:pt>
    <dgm:pt modelId="{E5476910-53DB-4FA5-8879-E11BAC4CAD78}" type="pres">
      <dgm:prSet presAssocID="{BCF7FE68-BD26-4186-AD2B-8B9FA36DBD70}" presName="horz1" presStyleCnt="0"/>
      <dgm:spPr/>
    </dgm:pt>
    <dgm:pt modelId="{FD10E29B-D77B-49F7-A809-4F56B1962E72}" type="pres">
      <dgm:prSet presAssocID="{BCF7FE68-BD26-4186-AD2B-8B9FA36DBD70}" presName="tx1" presStyleLbl="revTx" presStyleIdx="4" presStyleCnt="13"/>
      <dgm:spPr/>
    </dgm:pt>
    <dgm:pt modelId="{1F7A2DC2-7E2F-4126-89AD-C5E0D60445A7}" type="pres">
      <dgm:prSet presAssocID="{BCF7FE68-BD26-4186-AD2B-8B9FA36DBD70}" presName="vert1" presStyleCnt="0"/>
      <dgm:spPr/>
    </dgm:pt>
    <dgm:pt modelId="{1E9C6159-2AB2-49B7-B5F8-3E72A0AFB144}" type="pres">
      <dgm:prSet presAssocID="{CDEDD83F-65BF-42E7-8A7F-3E5BF305AF55}" presName="thickLine" presStyleLbl="alignNode1" presStyleIdx="5" presStyleCnt="13"/>
      <dgm:spPr/>
    </dgm:pt>
    <dgm:pt modelId="{96C0A69A-0BA3-4E48-82F2-012645CB6971}" type="pres">
      <dgm:prSet presAssocID="{CDEDD83F-65BF-42E7-8A7F-3E5BF305AF55}" presName="horz1" presStyleCnt="0"/>
      <dgm:spPr/>
    </dgm:pt>
    <dgm:pt modelId="{C90579D1-D5F3-4B4F-89A1-58339CB56FD6}" type="pres">
      <dgm:prSet presAssocID="{CDEDD83F-65BF-42E7-8A7F-3E5BF305AF55}" presName="tx1" presStyleLbl="revTx" presStyleIdx="5" presStyleCnt="13"/>
      <dgm:spPr/>
    </dgm:pt>
    <dgm:pt modelId="{200458B2-C14D-4F35-AC34-5037DAF54398}" type="pres">
      <dgm:prSet presAssocID="{CDEDD83F-65BF-42E7-8A7F-3E5BF305AF55}" presName="vert1" presStyleCnt="0"/>
      <dgm:spPr/>
    </dgm:pt>
    <dgm:pt modelId="{37996107-3009-419E-A173-F85501009EEE}" type="pres">
      <dgm:prSet presAssocID="{9C7F6FE5-7974-47B0-A410-C774909CAFB2}" presName="thickLine" presStyleLbl="alignNode1" presStyleIdx="6" presStyleCnt="13"/>
      <dgm:spPr/>
    </dgm:pt>
    <dgm:pt modelId="{0FEBA903-D5F7-443C-B293-3742D1407E27}" type="pres">
      <dgm:prSet presAssocID="{9C7F6FE5-7974-47B0-A410-C774909CAFB2}" presName="horz1" presStyleCnt="0"/>
      <dgm:spPr/>
    </dgm:pt>
    <dgm:pt modelId="{6AE929CA-153F-4214-B176-700766AD16BD}" type="pres">
      <dgm:prSet presAssocID="{9C7F6FE5-7974-47B0-A410-C774909CAFB2}" presName="tx1" presStyleLbl="revTx" presStyleIdx="6" presStyleCnt="13"/>
      <dgm:spPr/>
    </dgm:pt>
    <dgm:pt modelId="{5E913647-00E7-40E8-90C7-5C32F6793CF8}" type="pres">
      <dgm:prSet presAssocID="{9C7F6FE5-7974-47B0-A410-C774909CAFB2}" presName="vert1" presStyleCnt="0"/>
      <dgm:spPr/>
    </dgm:pt>
    <dgm:pt modelId="{5110381A-3AA6-4AE5-9F08-FE8870E07979}" type="pres">
      <dgm:prSet presAssocID="{5DE6A54E-7CC5-40F4-B510-24FA9AB3B857}" presName="thickLine" presStyleLbl="alignNode1" presStyleIdx="7" presStyleCnt="13"/>
      <dgm:spPr/>
    </dgm:pt>
    <dgm:pt modelId="{954AAD38-0999-412C-97D0-0C3752C6BC11}" type="pres">
      <dgm:prSet presAssocID="{5DE6A54E-7CC5-40F4-B510-24FA9AB3B857}" presName="horz1" presStyleCnt="0"/>
      <dgm:spPr/>
    </dgm:pt>
    <dgm:pt modelId="{5EEA001A-FD63-4709-9788-07224881F88A}" type="pres">
      <dgm:prSet presAssocID="{5DE6A54E-7CC5-40F4-B510-24FA9AB3B857}" presName="tx1" presStyleLbl="revTx" presStyleIdx="7" presStyleCnt="13"/>
      <dgm:spPr/>
    </dgm:pt>
    <dgm:pt modelId="{0FD7A539-6186-4AFE-9F15-D980B2367282}" type="pres">
      <dgm:prSet presAssocID="{5DE6A54E-7CC5-40F4-B510-24FA9AB3B857}" presName="vert1" presStyleCnt="0"/>
      <dgm:spPr/>
    </dgm:pt>
    <dgm:pt modelId="{EDC8F358-4F9B-4551-844B-E8C7A77CE5EB}" type="pres">
      <dgm:prSet presAssocID="{02703E34-9C36-4AF9-86AA-8F504B8B1C37}" presName="thickLine" presStyleLbl="alignNode1" presStyleIdx="8" presStyleCnt="13"/>
      <dgm:spPr/>
    </dgm:pt>
    <dgm:pt modelId="{5865AC1F-B6A6-4961-9CCF-425B56A78CB1}" type="pres">
      <dgm:prSet presAssocID="{02703E34-9C36-4AF9-86AA-8F504B8B1C37}" presName="horz1" presStyleCnt="0"/>
      <dgm:spPr/>
    </dgm:pt>
    <dgm:pt modelId="{D7E08DAF-AE42-4B86-A41E-44D752773056}" type="pres">
      <dgm:prSet presAssocID="{02703E34-9C36-4AF9-86AA-8F504B8B1C37}" presName="tx1" presStyleLbl="revTx" presStyleIdx="8" presStyleCnt="13"/>
      <dgm:spPr/>
    </dgm:pt>
    <dgm:pt modelId="{E11DACC1-ACC8-40E1-A9CF-CD14512DA445}" type="pres">
      <dgm:prSet presAssocID="{02703E34-9C36-4AF9-86AA-8F504B8B1C37}" presName="vert1" presStyleCnt="0"/>
      <dgm:spPr/>
    </dgm:pt>
    <dgm:pt modelId="{767BA07B-F274-496E-8FE6-6AFCE3D5C2E8}" type="pres">
      <dgm:prSet presAssocID="{36D4CCA1-1221-44C1-BC6D-0524A05FC818}" presName="thickLine" presStyleLbl="alignNode1" presStyleIdx="9" presStyleCnt="13"/>
      <dgm:spPr/>
    </dgm:pt>
    <dgm:pt modelId="{7ACC21D9-AB2A-4FFF-9B72-9C0A16A67753}" type="pres">
      <dgm:prSet presAssocID="{36D4CCA1-1221-44C1-BC6D-0524A05FC818}" presName="horz1" presStyleCnt="0"/>
      <dgm:spPr/>
    </dgm:pt>
    <dgm:pt modelId="{0E578AE2-515B-484F-AC9C-F200F7E45900}" type="pres">
      <dgm:prSet presAssocID="{36D4CCA1-1221-44C1-BC6D-0524A05FC818}" presName="tx1" presStyleLbl="revTx" presStyleIdx="9" presStyleCnt="13"/>
      <dgm:spPr/>
    </dgm:pt>
    <dgm:pt modelId="{609FC07C-35A3-4BD9-AA38-3E9EFC0096CB}" type="pres">
      <dgm:prSet presAssocID="{36D4CCA1-1221-44C1-BC6D-0524A05FC818}" presName="vert1" presStyleCnt="0"/>
      <dgm:spPr/>
    </dgm:pt>
    <dgm:pt modelId="{0A0AB708-0F95-4522-AE8A-C676291AAB04}" type="pres">
      <dgm:prSet presAssocID="{1AAF1CC0-F7B6-417A-914D-5EE4E42455E4}" presName="thickLine" presStyleLbl="alignNode1" presStyleIdx="10" presStyleCnt="13"/>
      <dgm:spPr/>
    </dgm:pt>
    <dgm:pt modelId="{C6EAD128-A3B5-4025-A312-89D474C84FCE}" type="pres">
      <dgm:prSet presAssocID="{1AAF1CC0-F7B6-417A-914D-5EE4E42455E4}" presName="horz1" presStyleCnt="0"/>
      <dgm:spPr/>
    </dgm:pt>
    <dgm:pt modelId="{45AE476F-EA4E-4424-A79D-A0DFC465A563}" type="pres">
      <dgm:prSet presAssocID="{1AAF1CC0-F7B6-417A-914D-5EE4E42455E4}" presName="tx1" presStyleLbl="revTx" presStyleIdx="10" presStyleCnt="13"/>
      <dgm:spPr/>
    </dgm:pt>
    <dgm:pt modelId="{2333C109-3A43-4808-9807-54D097181BFD}" type="pres">
      <dgm:prSet presAssocID="{1AAF1CC0-F7B6-417A-914D-5EE4E42455E4}" presName="vert1" presStyleCnt="0"/>
      <dgm:spPr/>
    </dgm:pt>
    <dgm:pt modelId="{1F7B65BB-F39C-41B2-BC8C-FCFA89900F7C}" type="pres">
      <dgm:prSet presAssocID="{F525C99C-E6D8-46EB-B0FC-7A54A7907B66}" presName="thickLine" presStyleLbl="alignNode1" presStyleIdx="11" presStyleCnt="13"/>
      <dgm:spPr/>
    </dgm:pt>
    <dgm:pt modelId="{BBFA678A-5927-4C33-947A-B820A56889FC}" type="pres">
      <dgm:prSet presAssocID="{F525C99C-E6D8-46EB-B0FC-7A54A7907B66}" presName="horz1" presStyleCnt="0"/>
      <dgm:spPr/>
    </dgm:pt>
    <dgm:pt modelId="{83B18C04-C195-4FBB-81BA-CBD9EC546AC3}" type="pres">
      <dgm:prSet presAssocID="{F525C99C-E6D8-46EB-B0FC-7A54A7907B66}" presName="tx1" presStyleLbl="revTx" presStyleIdx="11" presStyleCnt="13"/>
      <dgm:spPr/>
    </dgm:pt>
    <dgm:pt modelId="{34742EA2-CBF2-4E27-8575-DA51D3D2D008}" type="pres">
      <dgm:prSet presAssocID="{F525C99C-E6D8-46EB-B0FC-7A54A7907B66}" presName="vert1" presStyleCnt="0"/>
      <dgm:spPr/>
    </dgm:pt>
    <dgm:pt modelId="{078A40D3-8D20-4012-8EF0-6CC14BE3B3E6}" type="pres">
      <dgm:prSet presAssocID="{5B6507A5-226E-4210-AA9E-950AED136ACC}" presName="thickLine" presStyleLbl="alignNode1" presStyleIdx="12" presStyleCnt="13"/>
      <dgm:spPr/>
    </dgm:pt>
    <dgm:pt modelId="{EDCF94C4-7A59-4CB0-B76E-3530176A15CC}" type="pres">
      <dgm:prSet presAssocID="{5B6507A5-226E-4210-AA9E-950AED136ACC}" presName="horz1" presStyleCnt="0"/>
      <dgm:spPr/>
    </dgm:pt>
    <dgm:pt modelId="{80D756C9-D200-467E-974B-BFC79B002C82}" type="pres">
      <dgm:prSet presAssocID="{5B6507A5-226E-4210-AA9E-950AED136ACC}" presName="tx1" presStyleLbl="revTx" presStyleIdx="12" presStyleCnt="13"/>
      <dgm:spPr/>
    </dgm:pt>
    <dgm:pt modelId="{D473EC6D-4A71-4589-B7E0-DAB161DB9188}" type="pres">
      <dgm:prSet presAssocID="{5B6507A5-226E-4210-AA9E-950AED136ACC}" presName="vert1" presStyleCnt="0"/>
      <dgm:spPr/>
    </dgm:pt>
  </dgm:ptLst>
  <dgm:cxnLst>
    <dgm:cxn modelId="{F1361F03-822F-4112-BD80-BC9CFC431A3A}" type="presOf" srcId="{5B6507A5-226E-4210-AA9E-950AED136ACC}" destId="{80D756C9-D200-467E-974B-BFC79B002C82}" srcOrd="0" destOrd="0" presId="urn:microsoft.com/office/officeart/2008/layout/LinedList"/>
    <dgm:cxn modelId="{4E7A9119-8E79-401A-BCC5-6D2155918CC1}" type="presOf" srcId="{9C7F6FE5-7974-47B0-A410-C774909CAFB2}" destId="{6AE929CA-153F-4214-B176-700766AD16BD}" srcOrd="0" destOrd="0" presId="urn:microsoft.com/office/officeart/2008/layout/LinedList"/>
    <dgm:cxn modelId="{CA23F81B-F0AD-4D6F-8DD5-809BC232B8C9}" type="presOf" srcId="{F525C99C-E6D8-46EB-B0FC-7A54A7907B66}" destId="{83B18C04-C195-4FBB-81BA-CBD9EC546AC3}" srcOrd="0" destOrd="0" presId="urn:microsoft.com/office/officeart/2008/layout/LinedList"/>
    <dgm:cxn modelId="{258F741D-B370-47D2-BBCD-EECEA217FB22}" type="presOf" srcId="{02703E34-9C36-4AF9-86AA-8F504B8B1C37}" destId="{D7E08DAF-AE42-4B86-A41E-44D752773056}" srcOrd="0" destOrd="0" presId="urn:microsoft.com/office/officeart/2008/layout/LinedList"/>
    <dgm:cxn modelId="{9472AC1D-4A25-488A-9C0F-91FD66DE106C}" type="presOf" srcId="{0B466E5D-A712-4905-906E-81536C37E1E9}" destId="{5E248396-6111-41AB-95A3-6731612D4705}" srcOrd="0" destOrd="0" presId="urn:microsoft.com/office/officeart/2008/layout/LinedList"/>
    <dgm:cxn modelId="{7A1D4A3E-739E-48A0-98A5-D0A0EFDCCE03}" srcId="{66F29489-DE1B-4EF5-8E4F-B218E99893D2}" destId="{BCF7FE68-BD26-4186-AD2B-8B9FA36DBD70}" srcOrd="4" destOrd="0" parTransId="{92575D77-B791-43ED-AF5F-70443FE73AF4}" sibTransId="{8AC15031-9422-480B-BE40-B25A4880E74C}"/>
    <dgm:cxn modelId="{0FC3505E-56F9-4217-9DB3-3855A2CCB08C}" srcId="{66F29489-DE1B-4EF5-8E4F-B218E99893D2}" destId="{1AAF1CC0-F7B6-417A-914D-5EE4E42455E4}" srcOrd="10" destOrd="0" parTransId="{E65D916A-30E7-4F2D-ABBD-1C37DFFBFDDB}" sibTransId="{FB049309-73AB-43B9-9B66-7D239A1FED7D}"/>
    <dgm:cxn modelId="{70353961-B087-4E34-9806-A49446FFE5BB}" type="presOf" srcId="{5DE6A54E-7CC5-40F4-B510-24FA9AB3B857}" destId="{5EEA001A-FD63-4709-9788-07224881F88A}" srcOrd="0" destOrd="0" presId="urn:microsoft.com/office/officeart/2008/layout/LinedList"/>
    <dgm:cxn modelId="{E78D0B66-D96C-47F6-90AE-E248B2632CBF}" srcId="{66F29489-DE1B-4EF5-8E4F-B218E99893D2}" destId="{F525C99C-E6D8-46EB-B0FC-7A54A7907B66}" srcOrd="11" destOrd="0" parTransId="{70ECB211-3D54-4E29-AA5E-1250D5CBFC8A}" sibTransId="{63158058-9A40-405D-B1CE-F5E56015FA15}"/>
    <dgm:cxn modelId="{1FF8444C-603A-4DDA-92E0-A18CE23A003D}" type="presOf" srcId="{CDEDD83F-65BF-42E7-8A7F-3E5BF305AF55}" destId="{C90579D1-D5F3-4B4F-89A1-58339CB56FD6}" srcOrd="0" destOrd="0" presId="urn:microsoft.com/office/officeart/2008/layout/LinedList"/>
    <dgm:cxn modelId="{E6D7974E-9540-4E88-84C0-77205DEF0AA1}" type="presOf" srcId="{BCF7FE68-BD26-4186-AD2B-8B9FA36DBD70}" destId="{FD10E29B-D77B-49F7-A809-4F56B1962E72}" srcOrd="0" destOrd="0" presId="urn:microsoft.com/office/officeart/2008/layout/LinedList"/>
    <dgm:cxn modelId="{0014E051-584B-4223-B4E3-2329A72148BA}" srcId="{66F29489-DE1B-4EF5-8E4F-B218E99893D2}" destId="{5DE6A54E-7CC5-40F4-B510-24FA9AB3B857}" srcOrd="7" destOrd="0" parTransId="{9DDF6897-6865-4FF4-805D-998210D1C366}" sibTransId="{BC328174-8580-45D7-A938-82E2C6EA3942}"/>
    <dgm:cxn modelId="{2E457173-A3AD-4854-9A4C-C383DCB5D1C7}" srcId="{66F29489-DE1B-4EF5-8E4F-B218E99893D2}" destId="{02703E34-9C36-4AF9-86AA-8F504B8B1C37}" srcOrd="8" destOrd="0" parTransId="{1C93D0CD-6C3F-4601-A15C-F8EAB601D79E}" sibTransId="{065A1916-923D-4557-827F-FBA11050A533}"/>
    <dgm:cxn modelId="{5BA85B74-9F00-42F4-8A46-E66433BF4DC2}" type="presOf" srcId="{1AAF1CC0-F7B6-417A-914D-5EE4E42455E4}" destId="{45AE476F-EA4E-4424-A79D-A0DFC465A563}" srcOrd="0" destOrd="0" presId="urn:microsoft.com/office/officeart/2008/layout/LinedList"/>
    <dgm:cxn modelId="{230E6D55-DB8D-4A3E-A36F-6D9CAEF2DE1B}" type="presOf" srcId="{F6E3A744-51EA-4C48-A256-0209BA90F87D}" destId="{82875DEC-6F4B-46E4-B926-1D8FA691CB7B}" srcOrd="0" destOrd="0" presId="urn:microsoft.com/office/officeart/2008/layout/LinedList"/>
    <dgm:cxn modelId="{1905DE81-8AF4-401D-97DE-B1129A27E558}" srcId="{66F29489-DE1B-4EF5-8E4F-B218E99893D2}" destId="{CDEDD83F-65BF-42E7-8A7F-3E5BF305AF55}" srcOrd="5" destOrd="0" parTransId="{B54520FF-B3BD-4A53-9997-0D1F93026A80}" sibTransId="{52B3AA38-4C59-426E-A5B8-AD3ACEE7C121}"/>
    <dgm:cxn modelId="{60E25E90-7F24-4E78-B402-5D941278924A}" srcId="{66F29489-DE1B-4EF5-8E4F-B218E99893D2}" destId="{9C7F6FE5-7974-47B0-A410-C774909CAFB2}" srcOrd="6" destOrd="0" parTransId="{221086BC-95FA-4923-890D-FB7E9DFAC148}" sibTransId="{FFF699F9-546F-4539-A221-642294DE4A1D}"/>
    <dgm:cxn modelId="{3EEDF89C-EA4A-4400-8294-1D262ADF0D54}" srcId="{66F29489-DE1B-4EF5-8E4F-B218E99893D2}" destId="{96FEECC0-02C1-4B8F-AED9-3F055417459D}" srcOrd="0" destOrd="0" parTransId="{F11E3A67-847C-46A7-AA49-459D2F557D6C}" sibTransId="{93A6943A-2B13-4BCB-BED4-86BEB24959B4}"/>
    <dgm:cxn modelId="{FD4562A1-DF3F-48B5-8E3D-59ED3A965EA0}" srcId="{66F29489-DE1B-4EF5-8E4F-B218E99893D2}" destId="{10A7131A-1EB6-481B-A201-314D3D49DB04}" srcOrd="1" destOrd="0" parTransId="{BE62F48A-7466-4F6E-B2AF-5E14564BF3C6}" sibTransId="{FBD78493-1088-43A9-AD64-177C9711853C}"/>
    <dgm:cxn modelId="{575814BA-77BE-4A42-9E83-C7F5888D2E98}" srcId="{66F29489-DE1B-4EF5-8E4F-B218E99893D2}" destId="{5B6507A5-226E-4210-AA9E-950AED136ACC}" srcOrd="12" destOrd="0" parTransId="{0FA457F9-5495-4DF3-9A2A-1CBF09434767}" sibTransId="{67F5CA59-7164-4577-BC5D-55A25A7769D4}"/>
    <dgm:cxn modelId="{33C8BDC8-35EB-4B13-AFD6-EBA20163B717}" srcId="{66F29489-DE1B-4EF5-8E4F-B218E99893D2}" destId="{0B466E5D-A712-4905-906E-81536C37E1E9}" srcOrd="2" destOrd="0" parTransId="{97155E23-9C01-4F3C-84B7-1C6150F8B3C5}" sibTransId="{007D43F0-67FF-43C2-BCC0-48DFC3D03501}"/>
    <dgm:cxn modelId="{BB93C3D2-13E2-45F4-B1A2-EE9359C33B6E}" srcId="{66F29489-DE1B-4EF5-8E4F-B218E99893D2}" destId="{F6E3A744-51EA-4C48-A256-0209BA90F87D}" srcOrd="3" destOrd="0" parTransId="{B395EF17-3868-4D66-ABB5-A62D254445AA}" sibTransId="{50031AEF-45D7-4942-A944-4DB031FE2A18}"/>
    <dgm:cxn modelId="{15A19CDF-6F7C-46D9-A78C-29B9B0AF1601}" type="presOf" srcId="{10A7131A-1EB6-481B-A201-314D3D49DB04}" destId="{3121545F-9E00-47FB-93C8-B02EC53ACDC2}" srcOrd="0" destOrd="0" presId="urn:microsoft.com/office/officeart/2008/layout/LinedList"/>
    <dgm:cxn modelId="{1BABF5E1-22A4-4CDE-9145-86D3ACAFD947}" srcId="{66F29489-DE1B-4EF5-8E4F-B218E99893D2}" destId="{36D4CCA1-1221-44C1-BC6D-0524A05FC818}" srcOrd="9" destOrd="0" parTransId="{7227C75B-E1B7-4B8A-90E6-A2C6F7298EAE}" sibTransId="{0D3D5485-C4AA-4F8C-A3E9-7A670530FDC5}"/>
    <dgm:cxn modelId="{F7F350E2-C77A-4FD7-B11A-060CB707A78B}" type="presOf" srcId="{96FEECC0-02C1-4B8F-AED9-3F055417459D}" destId="{2BF68A54-6E8B-4377-99C0-0D679EDB4696}" srcOrd="0" destOrd="0" presId="urn:microsoft.com/office/officeart/2008/layout/LinedList"/>
    <dgm:cxn modelId="{F39568FB-A9BC-4D23-9896-83306152CC2C}" type="presOf" srcId="{66F29489-DE1B-4EF5-8E4F-B218E99893D2}" destId="{51F6EE1B-360B-4C24-BED5-C24EBB6F9E94}" srcOrd="0" destOrd="0" presId="urn:microsoft.com/office/officeart/2008/layout/LinedList"/>
    <dgm:cxn modelId="{3BD66EFC-9CEF-4E80-A542-C82C000E777C}" type="presOf" srcId="{36D4CCA1-1221-44C1-BC6D-0524A05FC818}" destId="{0E578AE2-515B-484F-AC9C-F200F7E45900}" srcOrd="0" destOrd="0" presId="urn:microsoft.com/office/officeart/2008/layout/LinedList"/>
    <dgm:cxn modelId="{D99D05FC-9CCA-4936-AE7A-03A5878A9BD4}" type="presParOf" srcId="{51F6EE1B-360B-4C24-BED5-C24EBB6F9E94}" destId="{636C43B6-0B40-4580-B132-1EFB1A9F816D}" srcOrd="0" destOrd="0" presId="urn:microsoft.com/office/officeart/2008/layout/LinedList"/>
    <dgm:cxn modelId="{CA80B19E-3385-4CD0-9E4B-5DE410C55865}" type="presParOf" srcId="{51F6EE1B-360B-4C24-BED5-C24EBB6F9E94}" destId="{C65C2BCD-3623-478C-A023-B11E46512BD5}" srcOrd="1" destOrd="0" presId="urn:microsoft.com/office/officeart/2008/layout/LinedList"/>
    <dgm:cxn modelId="{0A6C5123-A957-4E8A-82AF-5081FB373084}" type="presParOf" srcId="{C65C2BCD-3623-478C-A023-B11E46512BD5}" destId="{2BF68A54-6E8B-4377-99C0-0D679EDB4696}" srcOrd="0" destOrd="0" presId="urn:microsoft.com/office/officeart/2008/layout/LinedList"/>
    <dgm:cxn modelId="{3FCB29CF-8D8F-4888-AAC2-A0AC718CF228}" type="presParOf" srcId="{C65C2BCD-3623-478C-A023-B11E46512BD5}" destId="{AEF8BE07-E5EC-4311-BD02-A9A6D8B7E3A0}" srcOrd="1" destOrd="0" presId="urn:microsoft.com/office/officeart/2008/layout/LinedList"/>
    <dgm:cxn modelId="{097569DC-E4A2-484C-AC60-63983A0590F3}" type="presParOf" srcId="{51F6EE1B-360B-4C24-BED5-C24EBB6F9E94}" destId="{4F59D81F-3CB5-4900-A35E-D7778E054E14}" srcOrd="2" destOrd="0" presId="urn:microsoft.com/office/officeart/2008/layout/LinedList"/>
    <dgm:cxn modelId="{1BA28B50-33B3-4B59-AD35-71FF1D795F59}" type="presParOf" srcId="{51F6EE1B-360B-4C24-BED5-C24EBB6F9E94}" destId="{C8A24662-B5C2-4349-8926-87B9F18497F7}" srcOrd="3" destOrd="0" presId="urn:microsoft.com/office/officeart/2008/layout/LinedList"/>
    <dgm:cxn modelId="{A7D99BCC-6636-4BA2-8219-9A7584A157CE}" type="presParOf" srcId="{C8A24662-B5C2-4349-8926-87B9F18497F7}" destId="{3121545F-9E00-47FB-93C8-B02EC53ACDC2}" srcOrd="0" destOrd="0" presId="urn:microsoft.com/office/officeart/2008/layout/LinedList"/>
    <dgm:cxn modelId="{F95A150F-8AEE-4BA2-B592-82F4801942B2}" type="presParOf" srcId="{C8A24662-B5C2-4349-8926-87B9F18497F7}" destId="{831BFF71-152F-47D4-A478-EFFF2B46CB68}" srcOrd="1" destOrd="0" presId="urn:microsoft.com/office/officeart/2008/layout/LinedList"/>
    <dgm:cxn modelId="{073156CB-EF49-4306-9903-3EE405F57B69}" type="presParOf" srcId="{51F6EE1B-360B-4C24-BED5-C24EBB6F9E94}" destId="{136A4682-D9B5-48F9-B35E-813DE6AB061F}" srcOrd="4" destOrd="0" presId="urn:microsoft.com/office/officeart/2008/layout/LinedList"/>
    <dgm:cxn modelId="{451D62BE-19F6-4699-AAC4-7617711D4801}" type="presParOf" srcId="{51F6EE1B-360B-4C24-BED5-C24EBB6F9E94}" destId="{7CC6D042-C934-4F67-8A77-EE46DCE755ED}" srcOrd="5" destOrd="0" presId="urn:microsoft.com/office/officeart/2008/layout/LinedList"/>
    <dgm:cxn modelId="{71B2E19F-AEA3-4705-8729-8AA5B8470AD7}" type="presParOf" srcId="{7CC6D042-C934-4F67-8A77-EE46DCE755ED}" destId="{5E248396-6111-41AB-95A3-6731612D4705}" srcOrd="0" destOrd="0" presId="urn:microsoft.com/office/officeart/2008/layout/LinedList"/>
    <dgm:cxn modelId="{FA489704-5177-43F5-AD3A-3342CE312A52}" type="presParOf" srcId="{7CC6D042-C934-4F67-8A77-EE46DCE755ED}" destId="{57B31A9C-5066-4B36-928C-EFCE2C409821}" srcOrd="1" destOrd="0" presId="urn:microsoft.com/office/officeart/2008/layout/LinedList"/>
    <dgm:cxn modelId="{A8CEFF32-D30F-402F-A925-B6E115EEBF73}" type="presParOf" srcId="{51F6EE1B-360B-4C24-BED5-C24EBB6F9E94}" destId="{1B4400E9-36F8-4F0E-810C-62B8E4456D29}" srcOrd="6" destOrd="0" presId="urn:microsoft.com/office/officeart/2008/layout/LinedList"/>
    <dgm:cxn modelId="{C2379C29-2976-4E28-8119-A0F1B8E4E1AE}" type="presParOf" srcId="{51F6EE1B-360B-4C24-BED5-C24EBB6F9E94}" destId="{49C76EE3-EA2C-4D24-B292-E9DCF26F16CA}" srcOrd="7" destOrd="0" presId="urn:microsoft.com/office/officeart/2008/layout/LinedList"/>
    <dgm:cxn modelId="{DF1DC7EC-E13D-496E-8750-00DA8EE4E7B0}" type="presParOf" srcId="{49C76EE3-EA2C-4D24-B292-E9DCF26F16CA}" destId="{82875DEC-6F4B-46E4-B926-1D8FA691CB7B}" srcOrd="0" destOrd="0" presId="urn:microsoft.com/office/officeart/2008/layout/LinedList"/>
    <dgm:cxn modelId="{599C383B-7D9D-4689-8A35-B526DFA948EA}" type="presParOf" srcId="{49C76EE3-EA2C-4D24-B292-E9DCF26F16CA}" destId="{65EE341C-6AC5-47D8-B546-70520461A164}" srcOrd="1" destOrd="0" presId="urn:microsoft.com/office/officeart/2008/layout/LinedList"/>
    <dgm:cxn modelId="{E7A8A539-1D63-49B3-B126-02DC5F04B864}" type="presParOf" srcId="{51F6EE1B-360B-4C24-BED5-C24EBB6F9E94}" destId="{427EB0D1-08FA-4D68-9AD7-2D28F418D400}" srcOrd="8" destOrd="0" presId="urn:microsoft.com/office/officeart/2008/layout/LinedList"/>
    <dgm:cxn modelId="{0A1DF7AD-A399-40AC-9FCF-0CC256F3B6EE}" type="presParOf" srcId="{51F6EE1B-360B-4C24-BED5-C24EBB6F9E94}" destId="{E5476910-53DB-4FA5-8879-E11BAC4CAD78}" srcOrd="9" destOrd="0" presId="urn:microsoft.com/office/officeart/2008/layout/LinedList"/>
    <dgm:cxn modelId="{CC50299F-6173-4FE9-925C-B9FA1794589F}" type="presParOf" srcId="{E5476910-53DB-4FA5-8879-E11BAC4CAD78}" destId="{FD10E29B-D77B-49F7-A809-4F56B1962E72}" srcOrd="0" destOrd="0" presId="urn:microsoft.com/office/officeart/2008/layout/LinedList"/>
    <dgm:cxn modelId="{825B6605-72D6-4AA1-B2EE-D121CDB98B40}" type="presParOf" srcId="{E5476910-53DB-4FA5-8879-E11BAC4CAD78}" destId="{1F7A2DC2-7E2F-4126-89AD-C5E0D60445A7}" srcOrd="1" destOrd="0" presId="urn:microsoft.com/office/officeart/2008/layout/LinedList"/>
    <dgm:cxn modelId="{3EF77188-942C-40EE-AAC9-8339800EC0D5}" type="presParOf" srcId="{51F6EE1B-360B-4C24-BED5-C24EBB6F9E94}" destId="{1E9C6159-2AB2-49B7-B5F8-3E72A0AFB144}" srcOrd="10" destOrd="0" presId="urn:microsoft.com/office/officeart/2008/layout/LinedList"/>
    <dgm:cxn modelId="{6D3D6B5C-0580-4F60-A87A-A64B58E71308}" type="presParOf" srcId="{51F6EE1B-360B-4C24-BED5-C24EBB6F9E94}" destId="{96C0A69A-0BA3-4E48-82F2-012645CB6971}" srcOrd="11" destOrd="0" presId="urn:microsoft.com/office/officeart/2008/layout/LinedList"/>
    <dgm:cxn modelId="{1B65A570-47D5-4808-9527-374E95CE10FD}" type="presParOf" srcId="{96C0A69A-0BA3-4E48-82F2-012645CB6971}" destId="{C90579D1-D5F3-4B4F-89A1-58339CB56FD6}" srcOrd="0" destOrd="0" presId="urn:microsoft.com/office/officeart/2008/layout/LinedList"/>
    <dgm:cxn modelId="{40FF91D3-530F-49DF-801F-FDF16A111BEB}" type="presParOf" srcId="{96C0A69A-0BA3-4E48-82F2-012645CB6971}" destId="{200458B2-C14D-4F35-AC34-5037DAF54398}" srcOrd="1" destOrd="0" presId="urn:microsoft.com/office/officeart/2008/layout/LinedList"/>
    <dgm:cxn modelId="{1DEFFF8E-34BA-46C8-A5F8-F45D03093441}" type="presParOf" srcId="{51F6EE1B-360B-4C24-BED5-C24EBB6F9E94}" destId="{37996107-3009-419E-A173-F85501009EEE}" srcOrd="12" destOrd="0" presId="urn:microsoft.com/office/officeart/2008/layout/LinedList"/>
    <dgm:cxn modelId="{6E898734-7CAC-451D-985A-A2A62FA9EDA0}" type="presParOf" srcId="{51F6EE1B-360B-4C24-BED5-C24EBB6F9E94}" destId="{0FEBA903-D5F7-443C-B293-3742D1407E27}" srcOrd="13" destOrd="0" presId="urn:microsoft.com/office/officeart/2008/layout/LinedList"/>
    <dgm:cxn modelId="{D902E4AC-62C0-49E5-BDBA-0A3B26BD5C39}" type="presParOf" srcId="{0FEBA903-D5F7-443C-B293-3742D1407E27}" destId="{6AE929CA-153F-4214-B176-700766AD16BD}" srcOrd="0" destOrd="0" presId="urn:microsoft.com/office/officeart/2008/layout/LinedList"/>
    <dgm:cxn modelId="{84D7A00C-3864-41D7-81ED-A443F66A132C}" type="presParOf" srcId="{0FEBA903-D5F7-443C-B293-3742D1407E27}" destId="{5E913647-00E7-40E8-90C7-5C32F6793CF8}" srcOrd="1" destOrd="0" presId="urn:microsoft.com/office/officeart/2008/layout/LinedList"/>
    <dgm:cxn modelId="{8F010A97-0E20-4B17-BDBD-B0C1388F10BA}" type="presParOf" srcId="{51F6EE1B-360B-4C24-BED5-C24EBB6F9E94}" destId="{5110381A-3AA6-4AE5-9F08-FE8870E07979}" srcOrd="14" destOrd="0" presId="urn:microsoft.com/office/officeart/2008/layout/LinedList"/>
    <dgm:cxn modelId="{1B6329B7-CE8C-41D7-8DD8-4CFB24E52E90}" type="presParOf" srcId="{51F6EE1B-360B-4C24-BED5-C24EBB6F9E94}" destId="{954AAD38-0999-412C-97D0-0C3752C6BC11}" srcOrd="15" destOrd="0" presId="urn:microsoft.com/office/officeart/2008/layout/LinedList"/>
    <dgm:cxn modelId="{DB4C62BD-C55D-4DF1-A849-C2BC75F4275D}" type="presParOf" srcId="{954AAD38-0999-412C-97D0-0C3752C6BC11}" destId="{5EEA001A-FD63-4709-9788-07224881F88A}" srcOrd="0" destOrd="0" presId="urn:microsoft.com/office/officeart/2008/layout/LinedList"/>
    <dgm:cxn modelId="{C2A7D685-D43C-4FFD-9FAE-2E164C38243F}" type="presParOf" srcId="{954AAD38-0999-412C-97D0-0C3752C6BC11}" destId="{0FD7A539-6186-4AFE-9F15-D980B2367282}" srcOrd="1" destOrd="0" presId="urn:microsoft.com/office/officeart/2008/layout/LinedList"/>
    <dgm:cxn modelId="{9A32FADB-3FBD-40EF-AA7A-2AF2B041E70A}" type="presParOf" srcId="{51F6EE1B-360B-4C24-BED5-C24EBB6F9E94}" destId="{EDC8F358-4F9B-4551-844B-E8C7A77CE5EB}" srcOrd="16" destOrd="0" presId="urn:microsoft.com/office/officeart/2008/layout/LinedList"/>
    <dgm:cxn modelId="{3C9E8D9C-7488-4D78-96E8-9305D1C6C083}" type="presParOf" srcId="{51F6EE1B-360B-4C24-BED5-C24EBB6F9E94}" destId="{5865AC1F-B6A6-4961-9CCF-425B56A78CB1}" srcOrd="17" destOrd="0" presId="urn:microsoft.com/office/officeart/2008/layout/LinedList"/>
    <dgm:cxn modelId="{F5B63BA3-BCE4-4092-AF18-093D8C4437EA}" type="presParOf" srcId="{5865AC1F-B6A6-4961-9CCF-425B56A78CB1}" destId="{D7E08DAF-AE42-4B86-A41E-44D752773056}" srcOrd="0" destOrd="0" presId="urn:microsoft.com/office/officeart/2008/layout/LinedList"/>
    <dgm:cxn modelId="{D0545384-322C-49F0-942B-C4B535263AD0}" type="presParOf" srcId="{5865AC1F-B6A6-4961-9CCF-425B56A78CB1}" destId="{E11DACC1-ACC8-40E1-A9CF-CD14512DA445}" srcOrd="1" destOrd="0" presId="urn:microsoft.com/office/officeart/2008/layout/LinedList"/>
    <dgm:cxn modelId="{342B8419-6566-4ABF-9B49-D1D663E0E7A6}" type="presParOf" srcId="{51F6EE1B-360B-4C24-BED5-C24EBB6F9E94}" destId="{767BA07B-F274-496E-8FE6-6AFCE3D5C2E8}" srcOrd="18" destOrd="0" presId="urn:microsoft.com/office/officeart/2008/layout/LinedList"/>
    <dgm:cxn modelId="{873FB9B9-7B73-445E-A11A-24D9F1B5F73B}" type="presParOf" srcId="{51F6EE1B-360B-4C24-BED5-C24EBB6F9E94}" destId="{7ACC21D9-AB2A-4FFF-9B72-9C0A16A67753}" srcOrd="19" destOrd="0" presId="urn:microsoft.com/office/officeart/2008/layout/LinedList"/>
    <dgm:cxn modelId="{46E4BB26-4457-4C31-91CE-A523A131D2E9}" type="presParOf" srcId="{7ACC21D9-AB2A-4FFF-9B72-9C0A16A67753}" destId="{0E578AE2-515B-484F-AC9C-F200F7E45900}" srcOrd="0" destOrd="0" presId="urn:microsoft.com/office/officeart/2008/layout/LinedList"/>
    <dgm:cxn modelId="{9449E09C-3169-480F-B52F-A54EC1EDB08B}" type="presParOf" srcId="{7ACC21D9-AB2A-4FFF-9B72-9C0A16A67753}" destId="{609FC07C-35A3-4BD9-AA38-3E9EFC0096CB}" srcOrd="1" destOrd="0" presId="urn:microsoft.com/office/officeart/2008/layout/LinedList"/>
    <dgm:cxn modelId="{8E669F8B-96C3-4479-A7F3-16DAD46E2DE1}" type="presParOf" srcId="{51F6EE1B-360B-4C24-BED5-C24EBB6F9E94}" destId="{0A0AB708-0F95-4522-AE8A-C676291AAB04}" srcOrd="20" destOrd="0" presId="urn:microsoft.com/office/officeart/2008/layout/LinedList"/>
    <dgm:cxn modelId="{3AA9E0C3-09F3-4514-9F6D-70B728EFC4C4}" type="presParOf" srcId="{51F6EE1B-360B-4C24-BED5-C24EBB6F9E94}" destId="{C6EAD128-A3B5-4025-A312-89D474C84FCE}" srcOrd="21" destOrd="0" presId="urn:microsoft.com/office/officeart/2008/layout/LinedList"/>
    <dgm:cxn modelId="{07C540B3-1941-4F27-94CC-23FA1DCE6ADD}" type="presParOf" srcId="{C6EAD128-A3B5-4025-A312-89D474C84FCE}" destId="{45AE476F-EA4E-4424-A79D-A0DFC465A563}" srcOrd="0" destOrd="0" presId="urn:microsoft.com/office/officeart/2008/layout/LinedList"/>
    <dgm:cxn modelId="{AD0765BD-760B-4B0D-9D84-5D08CA424DC5}" type="presParOf" srcId="{C6EAD128-A3B5-4025-A312-89D474C84FCE}" destId="{2333C109-3A43-4808-9807-54D097181BFD}" srcOrd="1" destOrd="0" presId="urn:microsoft.com/office/officeart/2008/layout/LinedList"/>
    <dgm:cxn modelId="{8F5A8162-D053-442D-B79E-07BA957307E4}" type="presParOf" srcId="{51F6EE1B-360B-4C24-BED5-C24EBB6F9E94}" destId="{1F7B65BB-F39C-41B2-BC8C-FCFA89900F7C}" srcOrd="22" destOrd="0" presId="urn:microsoft.com/office/officeart/2008/layout/LinedList"/>
    <dgm:cxn modelId="{6B183DCF-D15A-44DD-8B01-4C324CF4F5D6}" type="presParOf" srcId="{51F6EE1B-360B-4C24-BED5-C24EBB6F9E94}" destId="{BBFA678A-5927-4C33-947A-B820A56889FC}" srcOrd="23" destOrd="0" presId="urn:microsoft.com/office/officeart/2008/layout/LinedList"/>
    <dgm:cxn modelId="{7014C895-41FA-4308-B3AD-21BD099F81BA}" type="presParOf" srcId="{BBFA678A-5927-4C33-947A-B820A56889FC}" destId="{83B18C04-C195-4FBB-81BA-CBD9EC546AC3}" srcOrd="0" destOrd="0" presId="urn:microsoft.com/office/officeart/2008/layout/LinedList"/>
    <dgm:cxn modelId="{5A1A2C97-CF58-413D-9A71-3115681C3A48}" type="presParOf" srcId="{BBFA678A-5927-4C33-947A-B820A56889FC}" destId="{34742EA2-CBF2-4E27-8575-DA51D3D2D008}" srcOrd="1" destOrd="0" presId="urn:microsoft.com/office/officeart/2008/layout/LinedList"/>
    <dgm:cxn modelId="{FE8ABCBF-546A-4FF6-9D45-F4DD5973758C}" type="presParOf" srcId="{51F6EE1B-360B-4C24-BED5-C24EBB6F9E94}" destId="{078A40D3-8D20-4012-8EF0-6CC14BE3B3E6}" srcOrd="24" destOrd="0" presId="urn:microsoft.com/office/officeart/2008/layout/LinedList"/>
    <dgm:cxn modelId="{22B14F02-C12E-4153-ABBD-CFE21D9815FF}" type="presParOf" srcId="{51F6EE1B-360B-4C24-BED5-C24EBB6F9E94}" destId="{EDCF94C4-7A59-4CB0-B76E-3530176A15CC}" srcOrd="25" destOrd="0" presId="urn:microsoft.com/office/officeart/2008/layout/LinedList"/>
    <dgm:cxn modelId="{18ED4208-CFEA-4950-9685-8D9F2C110733}" type="presParOf" srcId="{EDCF94C4-7A59-4CB0-B76E-3530176A15CC}" destId="{80D756C9-D200-467E-974B-BFC79B002C82}" srcOrd="0" destOrd="0" presId="urn:microsoft.com/office/officeart/2008/layout/LinedList"/>
    <dgm:cxn modelId="{7460C18C-2D4D-4508-9095-AD15870AF1BB}" type="presParOf" srcId="{EDCF94C4-7A59-4CB0-B76E-3530176A15CC}" destId="{D473EC6D-4A71-4589-B7E0-DAB161DB918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2EDE83-402D-4ECB-A458-095707357C43}" type="doc">
      <dgm:prSet loTypeId="urn:microsoft.com/office/officeart/2005/8/layout/vList2" loCatId="list" qsTypeId="urn:microsoft.com/office/officeart/2005/8/quickstyle/simple5#1" qsCatId="simple" csTypeId="urn:microsoft.com/office/officeart/2005/8/colors/colorful5#3" csCatId="colorful" phldr="1"/>
      <dgm:spPr/>
      <dgm:t>
        <a:bodyPr/>
        <a:lstStyle/>
        <a:p>
          <a:endParaRPr lang="en-GB"/>
        </a:p>
      </dgm:t>
    </dgm:pt>
    <dgm:pt modelId="{6FCA3D8A-04E4-41E2-842A-E8253B9FE28D}">
      <dgm:prSet/>
      <dgm:spPr/>
      <dgm:t>
        <a:bodyPr/>
        <a:lstStyle/>
        <a:p>
          <a:r>
            <a:rPr lang="en-GB" baseline="0"/>
            <a:t>Strengths</a:t>
          </a:r>
          <a:endParaRPr lang="en-GB"/>
        </a:p>
      </dgm:t>
    </dgm:pt>
    <dgm:pt modelId="{F0E6A7A9-CEFA-4AD3-B1B3-45FD2A5510A0}" type="parTrans" cxnId="{822333EB-B975-4CA8-8F79-8E8A27A7CD35}">
      <dgm:prSet/>
      <dgm:spPr/>
      <dgm:t>
        <a:bodyPr/>
        <a:lstStyle/>
        <a:p>
          <a:endParaRPr lang="en-GB"/>
        </a:p>
      </dgm:t>
    </dgm:pt>
    <dgm:pt modelId="{90218B48-2FB2-42F0-80D1-02CC2E6DF040}" type="sibTrans" cxnId="{822333EB-B975-4CA8-8F79-8E8A27A7CD35}">
      <dgm:prSet/>
      <dgm:spPr/>
      <dgm:t>
        <a:bodyPr/>
        <a:lstStyle/>
        <a:p>
          <a:endParaRPr lang="en-GB"/>
        </a:p>
      </dgm:t>
    </dgm:pt>
    <dgm:pt modelId="{65C272D7-9A09-4AF2-8701-2C237025BC8F}">
      <dgm:prSet/>
      <dgm:spPr/>
      <dgm:t>
        <a:bodyPr/>
        <a:lstStyle/>
        <a:p>
          <a:r>
            <a:rPr lang="en-GB" baseline="0" dirty="0"/>
            <a:t>Weaknesses</a:t>
          </a:r>
          <a:endParaRPr lang="en-GB" dirty="0"/>
        </a:p>
      </dgm:t>
    </dgm:pt>
    <dgm:pt modelId="{62996BBA-B10F-47F0-801E-CC1FBFDF1D64}" type="parTrans" cxnId="{60CDC7BA-825D-4632-B4D8-90A9637595FF}">
      <dgm:prSet/>
      <dgm:spPr/>
      <dgm:t>
        <a:bodyPr/>
        <a:lstStyle/>
        <a:p>
          <a:endParaRPr lang="en-GB"/>
        </a:p>
      </dgm:t>
    </dgm:pt>
    <dgm:pt modelId="{0EBF1380-09BC-465B-8367-38D0AD67E98A}" type="sibTrans" cxnId="{60CDC7BA-825D-4632-B4D8-90A9637595FF}">
      <dgm:prSet/>
      <dgm:spPr/>
      <dgm:t>
        <a:bodyPr/>
        <a:lstStyle/>
        <a:p>
          <a:endParaRPr lang="en-GB"/>
        </a:p>
      </dgm:t>
    </dgm:pt>
    <dgm:pt modelId="{E748FF04-D2E9-42BC-934A-F073B1955906}">
      <dgm:prSet/>
      <dgm:spPr/>
      <dgm:t>
        <a:bodyPr/>
        <a:lstStyle/>
        <a:p>
          <a:r>
            <a:rPr lang="en-GB" dirty="0"/>
            <a:t>I always challenge myself with new tasks, and try to achieve the goals set. </a:t>
          </a:r>
        </a:p>
      </dgm:t>
    </dgm:pt>
    <dgm:pt modelId="{E14E4CA0-6BF3-4151-AE07-FA17960B2DA0}" type="parTrans" cxnId="{5F3DBC34-90F5-49EC-8B08-2891D3655D0E}">
      <dgm:prSet/>
      <dgm:spPr/>
      <dgm:t>
        <a:bodyPr/>
        <a:lstStyle/>
        <a:p>
          <a:endParaRPr lang="en-GB"/>
        </a:p>
      </dgm:t>
    </dgm:pt>
    <dgm:pt modelId="{FFC14146-1441-4E46-9762-4E0F836BA472}" type="sibTrans" cxnId="{5F3DBC34-90F5-49EC-8B08-2891D3655D0E}">
      <dgm:prSet/>
      <dgm:spPr/>
      <dgm:t>
        <a:bodyPr/>
        <a:lstStyle/>
        <a:p>
          <a:endParaRPr lang="en-US"/>
        </a:p>
      </dgm:t>
    </dgm:pt>
    <dgm:pt modelId="{C584DD27-4734-4F67-8771-1FC4AECE1A35}">
      <dgm:prSet/>
      <dgm:spPr/>
      <dgm:t>
        <a:bodyPr/>
        <a:lstStyle/>
        <a:p>
          <a:endParaRPr lang="en-GB" dirty="0"/>
        </a:p>
      </dgm:t>
    </dgm:pt>
    <dgm:pt modelId="{CF163F5A-6573-4CB7-A814-96BBF7B32E31}" type="parTrans" cxnId="{E378AA96-8B9C-44D6-A9C3-5583237C03D8}">
      <dgm:prSet/>
      <dgm:spPr/>
      <dgm:t>
        <a:bodyPr/>
        <a:lstStyle/>
        <a:p>
          <a:endParaRPr lang="en-GB"/>
        </a:p>
      </dgm:t>
    </dgm:pt>
    <dgm:pt modelId="{74046737-27DC-407D-B640-FC68B92B6D7B}" type="sibTrans" cxnId="{E378AA96-8B9C-44D6-A9C3-5583237C03D8}">
      <dgm:prSet/>
      <dgm:spPr/>
      <dgm:t>
        <a:bodyPr/>
        <a:lstStyle/>
        <a:p>
          <a:endParaRPr lang="en-US"/>
        </a:p>
      </dgm:t>
    </dgm:pt>
    <dgm:pt modelId="{C2958F24-7A4B-4BAE-AAE1-66FD98963908}">
      <dgm:prSet/>
      <dgm:spPr/>
      <dgm:t>
        <a:bodyPr/>
        <a:lstStyle/>
        <a:p>
          <a:r>
            <a:rPr lang="en-GB" dirty="0"/>
            <a:t>My time management skill needs to be improved.</a:t>
          </a:r>
        </a:p>
      </dgm:t>
    </dgm:pt>
    <dgm:pt modelId="{F9C10B2F-1471-4B03-BB98-9692DEAF7489}" type="parTrans" cxnId="{2DAA5506-3142-4E86-A99C-528F9F0D3DED}">
      <dgm:prSet/>
      <dgm:spPr/>
      <dgm:t>
        <a:bodyPr/>
        <a:lstStyle/>
        <a:p>
          <a:endParaRPr lang="en-GB"/>
        </a:p>
      </dgm:t>
    </dgm:pt>
    <dgm:pt modelId="{D472DABE-2EDA-4137-8F3A-C25668DD4D81}" type="sibTrans" cxnId="{2DAA5506-3142-4E86-A99C-528F9F0D3DED}">
      <dgm:prSet/>
      <dgm:spPr/>
      <dgm:t>
        <a:bodyPr/>
        <a:lstStyle/>
        <a:p>
          <a:endParaRPr lang="en-GB"/>
        </a:p>
      </dgm:t>
    </dgm:pt>
    <dgm:pt modelId="{2F926C13-91BF-4EEC-8CB6-59C9D9949F76}">
      <dgm:prSet/>
      <dgm:spPr/>
      <dgm:t>
        <a:bodyPr/>
        <a:lstStyle/>
        <a:p>
          <a:r>
            <a:rPr lang="en-GB" dirty="0"/>
            <a:t>I am motivated in learning new things, topics, and generally how to become better than I was yesterday</a:t>
          </a:r>
        </a:p>
      </dgm:t>
    </dgm:pt>
    <dgm:pt modelId="{66342187-FE72-478C-8C9B-853AF304F123}" type="parTrans" cxnId="{BB3C31EE-122D-4EBA-B56D-F045A5DF2F11}">
      <dgm:prSet/>
      <dgm:spPr/>
      <dgm:t>
        <a:bodyPr/>
        <a:lstStyle/>
        <a:p>
          <a:endParaRPr lang="en-GB"/>
        </a:p>
      </dgm:t>
    </dgm:pt>
    <dgm:pt modelId="{198BF1BD-1993-43F5-B7DC-796A24FADB69}" type="sibTrans" cxnId="{BB3C31EE-122D-4EBA-B56D-F045A5DF2F11}">
      <dgm:prSet/>
      <dgm:spPr/>
      <dgm:t>
        <a:bodyPr/>
        <a:lstStyle/>
        <a:p>
          <a:endParaRPr lang="en-GB"/>
        </a:p>
      </dgm:t>
    </dgm:pt>
    <dgm:pt modelId="{F055DC37-CCFA-4732-8B0D-BA74426B0541}">
      <dgm:prSet/>
      <dgm:spPr/>
      <dgm:t>
        <a:bodyPr/>
        <a:lstStyle/>
        <a:p>
          <a:r>
            <a:rPr lang="en-GB" dirty="0"/>
            <a:t>I am a very passionate person, which transform into  a strength of mine, anything I do, I strive to be the best, want the best for and take seriously, so I can achieve results. </a:t>
          </a:r>
        </a:p>
      </dgm:t>
    </dgm:pt>
    <dgm:pt modelId="{B1277550-F29D-455D-ACC2-5DB4285D99FF}" type="parTrans" cxnId="{F3A2E325-FE42-4FF8-BAA3-4F59D50F0B01}">
      <dgm:prSet/>
      <dgm:spPr/>
      <dgm:t>
        <a:bodyPr/>
        <a:lstStyle/>
        <a:p>
          <a:endParaRPr lang="en-GB"/>
        </a:p>
      </dgm:t>
    </dgm:pt>
    <dgm:pt modelId="{579F7F78-9954-4D3A-8BA8-A170B46DC1AE}" type="sibTrans" cxnId="{F3A2E325-FE42-4FF8-BAA3-4F59D50F0B01}">
      <dgm:prSet/>
      <dgm:spPr/>
      <dgm:t>
        <a:bodyPr/>
        <a:lstStyle/>
        <a:p>
          <a:endParaRPr lang="en-GB"/>
        </a:p>
      </dgm:t>
    </dgm:pt>
    <dgm:pt modelId="{FBB7E444-4344-4F8A-9FFA-35081591D678}">
      <dgm:prSet/>
      <dgm:spPr/>
      <dgm:t>
        <a:bodyPr/>
        <a:lstStyle/>
        <a:p>
          <a:endParaRPr lang="en-GB" dirty="0"/>
        </a:p>
      </dgm:t>
    </dgm:pt>
    <dgm:pt modelId="{38C62790-9EA3-46F8-B470-462C742C3A7D}" type="parTrans" cxnId="{A656371F-EF2D-4783-9AF7-930F8122B66A}">
      <dgm:prSet/>
      <dgm:spPr/>
      <dgm:t>
        <a:bodyPr/>
        <a:lstStyle/>
        <a:p>
          <a:endParaRPr lang="en-GB"/>
        </a:p>
      </dgm:t>
    </dgm:pt>
    <dgm:pt modelId="{35A1EDA4-BABE-499A-9000-13635F13FD40}" type="sibTrans" cxnId="{A656371F-EF2D-4783-9AF7-930F8122B66A}">
      <dgm:prSet/>
      <dgm:spPr/>
      <dgm:t>
        <a:bodyPr/>
        <a:lstStyle/>
        <a:p>
          <a:endParaRPr lang="en-GB"/>
        </a:p>
      </dgm:t>
    </dgm:pt>
    <dgm:pt modelId="{A2F4040D-2E67-4D9A-8BC5-14116A7F6FEF}">
      <dgm:prSet/>
      <dgm:spPr/>
      <dgm:t>
        <a:bodyPr/>
        <a:lstStyle/>
        <a:p>
          <a:r>
            <a:rPr lang="en-GB" dirty="0"/>
            <a:t>I also struggle with perfectionism, always wanting to be able do it right first time, so some times, or most time end up not even starting it or working on a certain project longer than I should.</a:t>
          </a:r>
        </a:p>
      </dgm:t>
    </dgm:pt>
    <dgm:pt modelId="{94046DFF-4E31-4E3E-9DEE-B6984A2CEFF0}" type="parTrans" cxnId="{90C274A2-4266-4C8C-A0CE-F4FD4E6F3EA9}">
      <dgm:prSet/>
      <dgm:spPr/>
      <dgm:t>
        <a:bodyPr/>
        <a:lstStyle/>
        <a:p>
          <a:endParaRPr lang="en-GB"/>
        </a:p>
      </dgm:t>
    </dgm:pt>
    <dgm:pt modelId="{99D2AE0F-64A1-4F1F-91BB-583AF4B4C53B}" type="sibTrans" cxnId="{90C274A2-4266-4C8C-A0CE-F4FD4E6F3EA9}">
      <dgm:prSet/>
      <dgm:spPr/>
      <dgm:t>
        <a:bodyPr/>
        <a:lstStyle/>
        <a:p>
          <a:endParaRPr lang="en-GB"/>
        </a:p>
      </dgm:t>
    </dgm:pt>
    <dgm:pt modelId="{5CE81FE2-C981-46E4-85A9-3F7450E336C2}">
      <dgm:prSet/>
      <dgm:spPr/>
      <dgm:t>
        <a:bodyPr/>
        <a:lstStyle/>
        <a:p>
          <a:endParaRPr lang="en-GB" dirty="0"/>
        </a:p>
      </dgm:t>
    </dgm:pt>
    <dgm:pt modelId="{0949EE0F-74BF-4481-AB92-410EF5D024FD}" type="parTrans" cxnId="{AA8F205A-6AE3-422E-A8D6-81A04373E34A}">
      <dgm:prSet/>
      <dgm:spPr/>
      <dgm:t>
        <a:bodyPr/>
        <a:lstStyle/>
        <a:p>
          <a:endParaRPr lang="en-GB"/>
        </a:p>
      </dgm:t>
    </dgm:pt>
    <dgm:pt modelId="{26555EEC-FCE8-4401-9673-7AB5D14A0ADB}" type="sibTrans" cxnId="{AA8F205A-6AE3-422E-A8D6-81A04373E34A}">
      <dgm:prSet/>
      <dgm:spPr/>
      <dgm:t>
        <a:bodyPr/>
        <a:lstStyle/>
        <a:p>
          <a:endParaRPr lang="en-GB"/>
        </a:p>
      </dgm:t>
    </dgm:pt>
    <dgm:pt modelId="{40CB6C1F-69CE-4B01-8196-F2663492768C}">
      <dgm:prSet/>
      <dgm:spPr/>
      <dgm:t>
        <a:bodyPr/>
        <a:lstStyle/>
        <a:p>
          <a:r>
            <a:rPr lang="en-GB" dirty="0"/>
            <a:t>I realised I procrastinate a lot and need to be more pro active with my thoughts.</a:t>
          </a:r>
        </a:p>
      </dgm:t>
    </dgm:pt>
    <dgm:pt modelId="{298DA4D5-3432-452E-892D-7B5ED869EA0D}" type="parTrans" cxnId="{BCDEBEB9-B0E1-4F4B-BFE1-2C384B22192B}">
      <dgm:prSet/>
      <dgm:spPr/>
      <dgm:t>
        <a:bodyPr/>
        <a:lstStyle/>
        <a:p>
          <a:endParaRPr lang="en-GB"/>
        </a:p>
      </dgm:t>
    </dgm:pt>
    <dgm:pt modelId="{7B10A7CC-F457-454B-B79C-E81C51349771}" type="sibTrans" cxnId="{BCDEBEB9-B0E1-4F4B-BFE1-2C384B22192B}">
      <dgm:prSet/>
      <dgm:spPr/>
      <dgm:t>
        <a:bodyPr/>
        <a:lstStyle/>
        <a:p>
          <a:endParaRPr lang="en-GB"/>
        </a:p>
      </dgm:t>
    </dgm:pt>
    <dgm:pt modelId="{D3A378DA-2866-48E7-AD3D-62180949F423}" type="pres">
      <dgm:prSet presAssocID="{5E2EDE83-402D-4ECB-A458-095707357C43}" presName="linear" presStyleCnt="0">
        <dgm:presLayoutVars>
          <dgm:animLvl val="lvl"/>
          <dgm:resizeHandles val="exact"/>
        </dgm:presLayoutVars>
      </dgm:prSet>
      <dgm:spPr/>
    </dgm:pt>
    <dgm:pt modelId="{C45B69F6-721F-4CB7-AA94-F13968EEAE8F}" type="pres">
      <dgm:prSet presAssocID="{6FCA3D8A-04E4-41E2-842A-E8253B9FE28D}" presName="parentText" presStyleLbl="node1" presStyleIdx="0" presStyleCnt="2">
        <dgm:presLayoutVars>
          <dgm:chMax val="0"/>
          <dgm:bulletEnabled val="1"/>
        </dgm:presLayoutVars>
      </dgm:prSet>
      <dgm:spPr/>
    </dgm:pt>
    <dgm:pt modelId="{C0FE87CE-1B3B-4714-94FA-409AF91DE962}" type="pres">
      <dgm:prSet presAssocID="{6FCA3D8A-04E4-41E2-842A-E8253B9FE28D}" presName="childText" presStyleLbl="revTx" presStyleIdx="0" presStyleCnt="2">
        <dgm:presLayoutVars>
          <dgm:bulletEnabled val="1"/>
        </dgm:presLayoutVars>
      </dgm:prSet>
      <dgm:spPr/>
    </dgm:pt>
    <dgm:pt modelId="{4FC32103-9712-4538-8EDE-372E3E1F4844}" type="pres">
      <dgm:prSet presAssocID="{65C272D7-9A09-4AF2-8701-2C237025BC8F}" presName="parentText" presStyleLbl="node1" presStyleIdx="1" presStyleCnt="2">
        <dgm:presLayoutVars>
          <dgm:chMax val="0"/>
          <dgm:bulletEnabled val="1"/>
        </dgm:presLayoutVars>
      </dgm:prSet>
      <dgm:spPr/>
    </dgm:pt>
    <dgm:pt modelId="{B82124F5-A871-4509-82CA-8711298866BE}" type="pres">
      <dgm:prSet presAssocID="{65C272D7-9A09-4AF2-8701-2C237025BC8F}" presName="childText" presStyleLbl="revTx" presStyleIdx="1" presStyleCnt="2">
        <dgm:presLayoutVars>
          <dgm:bulletEnabled val="1"/>
        </dgm:presLayoutVars>
      </dgm:prSet>
      <dgm:spPr/>
    </dgm:pt>
  </dgm:ptLst>
  <dgm:cxnLst>
    <dgm:cxn modelId="{DE570A05-AA8C-484B-9A7C-4A5EF8653922}" type="presOf" srcId="{2F926C13-91BF-4EEC-8CB6-59C9D9949F76}" destId="{C0FE87CE-1B3B-4714-94FA-409AF91DE962}" srcOrd="0" destOrd="1" presId="urn:microsoft.com/office/officeart/2005/8/layout/vList2"/>
    <dgm:cxn modelId="{2DAA5506-3142-4E86-A99C-528F9F0D3DED}" srcId="{65C272D7-9A09-4AF2-8701-2C237025BC8F}" destId="{C2958F24-7A4B-4BAE-AAE1-66FD98963908}" srcOrd="0" destOrd="0" parTransId="{F9C10B2F-1471-4B03-BB98-9692DEAF7489}" sibTransId="{D472DABE-2EDA-4137-8F3A-C25668DD4D81}"/>
    <dgm:cxn modelId="{3C12470D-6CDD-4C7A-88CC-4EAC018B3060}" type="presOf" srcId="{40CB6C1F-69CE-4B01-8196-F2663492768C}" destId="{B82124F5-A871-4509-82CA-8711298866BE}" srcOrd="0" destOrd="1" presId="urn:microsoft.com/office/officeart/2005/8/layout/vList2"/>
    <dgm:cxn modelId="{3D08CA1D-299C-4AA7-A80F-5B2C82C687CA}" type="presOf" srcId="{A2F4040D-2E67-4D9A-8BC5-14116A7F6FEF}" destId="{B82124F5-A871-4509-82CA-8711298866BE}" srcOrd="0" destOrd="2" presId="urn:microsoft.com/office/officeart/2005/8/layout/vList2"/>
    <dgm:cxn modelId="{A656371F-EF2D-4783-9AF7-930F8122B66A}" srcId="{6FCA3D8A-04E4-41E2-842A-E8253B9FE28D}" destId="{FBB7E444-4344-4F8A-9FFA-35081591D678}" srcOrd="3" destOrd="0" parTransId="{38C62790-9EA3-46F8-B470-462C742C3A7D}" sibTransId="{35A1EDA4-BABE-499A-9000-13635F13FD40}"/>
    <dgm:cxn modelId="{F3A2E325-FE42-4FF8-BAA3-4F59D50F0B01}" srcId="{6FCA3D8A-04E4-41E2-842A-E8253B9FE28D}" destId="{F055DC37-CCFA-4732-8B0D-BA74426B0541}" srcOrd="2" destOrd="0" parTransId="{B1277550-F29D-455D-ACC2-5DB4285D99FF}" sibTransId="{579F7F78-9954-4D3A-8BA8-A170B46DC1AE}"/>
    <dgm:cxn modelId="{5F3DBC34-90F5-49EC-8B08-2891D3655D0E}" srcId="{6FCA3D8A-04E4-41E2-842A-E8253B9FE28D}" destId="{E748FF04-D2E9-42BC-934A-F073B1955906}" srcOrd="0" destOrd="0" parTransId="{E14E4CA0-6BF3-4151-AE07-FA17960B2DA0}" sibTransId="{FFC14146-1441-4E46-9762-4E0F836BA472}"/>
    <dgm:cxn modelId="{3E9D8838-1750-44D3-847C-3A8F789F26CD}" type="presOf" srcId="{5CE81FE2-C981-46E4-85A9-3F7450E336C2}" destId="{B82124F5-A871-4509-82CA-8711298866BE}" srcOrd="0" destOrd="3" presId="urn:microsoft.com/office/officeart/2005/8/layout/vList2"/>
    <dgm:cxn modelId="{12CBC95E-3746-43AA-94A4-219713798336}" type="presOf" srcId="{E748FF04-D2E9-42BC-934A-F073B1955906}" destId="{C0FE87CE-1B3B-4714-94FA-409AF91DE962}" srcOrd="0" destOrd="0" presId="urn:microsoft.com/office/officeart/2005/8/layout/vList2"/>
    <dgm:cxn modelId="{2820114F-A9A9-463E-AA60-ED12E894FAC5}" type="presOf" srcId="{6FCA3D8A-04E4-41E2-842A-E8253B9FE28D}" destId="{C45B69F6-721F-4CB7-AA94-F13968EEAE8F}" srcOrd="0" destOrd="0" presId="urn:microsoft.com/office/officeart/2005/8/layout/vList2"/>
    <dgm:cxn modelId="{5FAA9779-5697-44AC-ABC2-B45CDC2AD285}" type="presOf" srcId="{C584DD27-4734-4F67-8771-1FC4AECE1A35}" destId="{C0FE87CE-1B3B-4714-94FA-409AF91DE962}" srcOrd="0" destOrd="4" presId="urn:microsoft.com/office/officeart/2005/8/layout/vList2"/>
    <dgm:cxn modelId="{AA8F205A-6AE3-422E-A8D6-81A04373E34A}" srcId="{65C272D7-9A09-4AF2-8701-2C237025BC8F}" destId="{5CE81FE2-C981-46E4-85A9-3F7450E336C2}" srcOrd="3" destOrd="0" parTransId="{0949EE0F-74BF-4481-AB92-410EF5D024FD}" sibTransId="{26555EEC-FCE8-4401-9673-7AB5D14A0ADB}"/>
    <dgm:cxn modelId="{2854BE7F-9E6C-4C2A-BFEA-76E817293641}" type="presOf" srcId="{C2958F24-7A4B-4BAE-AAE1-66FD98963908}" destId="{B82124F5-A871-4509-82CA-8711298866BE}" srcOrd="0" destOrd="0" presId="urn:microsoft.com/office/officeart/2005/8/layout/vList2"/>
    <dgm:cxn modelId="{E378AA96-8B9C-44D6-A9C3-5583237C03D8}" srcId="{6FCA3D8A-04E4-41E2-842A-E8253B9FE28D}" destId="{C584DD27-4734-4F67-8771-1FC4AECE1A35}" srcOrd="4" destOrd="0" parTransId="{CF163F5A-6573-4CB7-A814-96BBF7B32E31}" sibTransId="{74046737-27DC-407D-B640-FC68B92B6D7B}"/>
    <dgm:cxn modelId="{D765AD9A-E991-4168-BD1B-6C463CAE8291}" type="presOf" srcId="{65C272D7-9A09-4AF2-8701-2C237025BC8F}" destId="{4FC32103-9712-4538-8EDE-372E3E1F4844}" srcOrd="0" destOrd="0" presId="urn:microsoft.com/office/officeart/2005/8/layout/vList2"/>
    <dgm:cxn modelId="{90C274A2-4266-4C8C-A0CE-F4FD4E6F3EA9}" srcId="{65C272D7-9A09-4AF2-8701-2C237025BC8F}" destId="{A2F4040D-2E67-4D9A-8BC5-14116A7F6FEF}" srcOrd="2" destOrd="0" parTransId="{94046DFF-4E31-4E3E-9DEE-B6984A2CEFF0}" sibTransId="{99D2AE0F-64A1-4F1F-91BB-583AF4B4C53B}"/>
    <dgm:cxn modelId="{BCDEBEB9-B0E1-4F4B-BFE1-2C384B22192B}" srcId="{65C272D7-9A09-4AF2-8701-2C237025BC8F}" destId="{40CB6C1F-69CE-4B01-8196-F2663492768C}" srcOrd="1" destOrd="0" parTransId="{298DA4D5-3432-452E-892D-7B5ED869EA0D}" sibTransId="{7B10A7CC-F457-454B-B79C-E81C51349771}"/>
    <dgm:cxn modelId="{60CDC7BA-825D-4632-B4D8-90A9637595FF}" srcId="{5E2EDE83-402D-4ECB-A458-095707357C43}" destId="{65C272D7-9A09-4AF2-8701-2C237025BC8F}" srcOrd="1" destOrd="0" parTransId="{62996BBA-B10F-47F0-801E-CC1FBFDF1D64}" sibTransId="{0EBF1380-09BC-465B-8367-38D0AD67E98A}"/>
    <dgm:cxn modelId="{5C4776C5-2C77-46E9-BCB7-0F9414104851}" type="presOf" srcId="{F055DC37-CCFA-4732-8B0D-BA74426B0541}" destId="{C0FE87CE-1B3B-4714-94FA-409AF91DE962}" srcOrd="0" destOrd="2" presId="urn:microsoft.com/office/officeart/2005/8/layout/vList2"/>
    <dgm:cxn modelId="{D6038ACA-0ABE-4E61-94CC-27476630E88C}" type="presOf" srcId="{5E2EDE83-402D-4ECB-A458-095707357C43}" destId="{D3A378DA-2866-48E7-AD3D-62180949F423}" srcOrd="0" destOrd="0" presId="urn:microsoft.com/office/officeart/2005/8/layout/vList2"/>
    <dgm:cxn modelId="{822333EB-B975-4CA8-8F79-8E8A27A7CD35}" srcId="{5E2EDE83-402D-4ECB-A458-095707357C43}" destId="{6FCA3D8A-04E4-41E2-842A-E8253B9FE28D}" srcOrd="0" destOrd="0" parTransId="{F0E6A7A9-CEFA-4AD3-B1B3-45FD2A5510A0}" sibTransId="{90218B48-2FB2-42F0-80D1-02CC2E6DF040}"/>
    <dgm:cxn modelId="{BB3C31EE-122D-4EBA-B56D-F045A5DF2F11}" srcId="{6FCA3D8A-04E4-41E2-842A-E8253B9FE28D}" destId="{2F926C13-91BF-4EEC-8CB6-59C9D9949F76}" srcOrd="1" destOrd="0" parTransId="{66342187-FE72-478C-8C9B-853AF304F123}" sibTransId="{198BF1BD-1993-43F5-B7DC-796A24FADB69}"/>
    <dgm:cxn modelId="{92C52CF0-62DF-435F-AD16-981CA0353AE2}" type="presOf" srcId="{FBB7E444-4344-4F8A-9FFA-35081591D678}" destId="{C0FE87CE-1B3B-4714-94FA-409AF91DE962}" srcOrd="0" destOrd="3" presId="urn:microsoft.com/office/officeart/2005/8/layout/vList2"/>
    <dgm:cxn modelId="{A7E8BCB1-CC4F-40AE-B8D0-794F6961F553}" type="presParOf" srcId="{D3A378DA-2866-48E7-AD3D-62180949F423}" destId="{C45B69F6-721F-4CB7-AA94-F13968EEAE8F}" srcOrd="0" destOrd="0" presId="urn:microsoft.com/office/officeart/2005/8/layout/vList2"/>
    <dgm:cxn modelId="{1A3A58F6-CCD8-4AB4-86B0-547BF19D1945}" type="presParOf" srcId="{D3A378DA-2866-48E7-AD3D-62180949F423}" destId="{C0FE87CE-1B3B-4714-94FA-409AF91DE962}" srcOrd="1" destOrd="0" presId="urn:microsoft.com/office/officeart/2005/8/layout/vList2"/>
    <dgm:cxn modelId="{8427C8DC-6B8C-48DD-818B-B14FAA3552FE}" type="presParOf" srcId="{D3A378DA-2866-48E7-AD3D-62180949F423}" destId="{4FC32103-9712-4538-8EDE-372E3E1F4844}" srcOrd="2" destOrd="0" presId="urn:microsoft.com/office/officeart/2005/8/layout/vList2"/>
    <dgm:cxn modelId="{8B2D2B55-5CC0-43C9-8E09-4DACEBF4979B}" type="presParOf" srcId="{D3A378DA-2866-48E7-AD3D-62180949F423}" destId="{B82124F5-A871-4509-82CA-8711298866BE}"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6C43B6-0B40-4580-B132-1EFB1A9F816D}">
      <dsp:nvSpPr>
        <dsp:cNvPr id="0" name=""/>
        <dsp:cNvSpPr/>
      </dsp:nvSpPr>
      <dsp:spPr>
        <a:xfrm>
          <a:off x="0" y="552"/>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F68A54-6E8B-4377-99C0-0D679EDB4696}">
      <dsp:nvSpPr>
        <dsp:cNvPr id="0" name=""/>
        <dsp:cNvSpPr/>
      </dsp:nvSpPr>
      <dsp:spPr>
        <a:xfrm>
          <a:off x="0" y="552"/>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Table of contents</a:t>
          </a:r>
        </a:p>
      </dsp:txBody>
      <dsp:txXfrm>
        <a:off x="0" y="552"/>
        <a:ext cx="6096000" cy="347939"/>
      </dsp:txXfrm>
    </dsp:sp>
    <dsp:sp modelId="{4F59D81F-3CB5-4900-A35E-D7778E054E14}">
      <dsp:nvSpPr>
        <dsp:cNvPr id="0" name=""/>
        <dsp:cNvSpPr/>
      </dsp:nvSpPr>
      <dsp:spPr>
        <a:xfrm>
          <a:off x="0" y="348491"/>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21545F-9E00-47FB-93C8-B02EC53ACDC2}">
      <dsp:nvSpPr>
        <dsp:cNvPr id="0" name=""/>
        <dsp:cNvSpPr/>
      </dsp:nvSpPr>
      <dsp:spPr>
        <a:xfrm>
          <a:off x="0" y="348491"/>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Introduction</a:t>
          </a:r>
        </a:p>
      </dsp:txBody>
      <dsp:txXfrm>
        <a:off x="0" y="348491"/>
        <a:ext cx="6096000" cy="347939"/>
      </dsp:txXfrm>
    </dsp:sp>
    <dsp:sp modelId="{136A4682-D9B5-48F9-B35E-813DE6AB061F}">
      <dsp:nvSpPr>
        <dsp:cNvPr id="0" name=""/>
        <dsp:cNvSpPr/>
      </dsp:nvSpPr>
      <dsp:spPr>
        <a:xfrm>
          <a:off x="0" y="696430"/>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248396-6111-41AB-95A3-6731612D4705}">
      <dsp:nvSpPr>
        <dsp:cNvPr id="0" name=""/>
        <dsp:cNvSpPr/>
      </dsp:nvSpPr>
      <dsp:spPr>
        <a:xfrm>
          <a:off x="0" y="696430"/>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1 Self-Evaluation</a:t>
          </a:r>
        </a:p>
      </dsp:txBody>
      <dsp:txXfrm>
        <a:off x="0" y="696430"/>
        <a:ext cx="6096000" cy="347939"/>
      </dsp:txXfrm>
    </dsp:sp>
    <dsp:sp modelId="{1B4400E9-36F8-4F0E-810C-62B8E4456D29}">
      <dsp:nvSpPr>
        <dsp:cNvPr id="0" name=""/>
        <dsp:cNvSpPr/>
      </dsp:nvSpPr>
      <dsp:spPr>
        <a:xfrm>
          <a:off x="0" y="1044370"/>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875DEC-6F4B-46E4-B926-1D8FA691CB7B}">
      <dsp:nvSpPr>
        <dsp:cNvPr id="0" name=""/>
        <dsp:cNvSpPr/>
      </dsp:nvSpPr>
      <dsp:spPr>
        <a:xfrm>
          <a:off x="0" y="1044370"/>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1 Traits gained from Self- Evaluation</a:t>
          </a:r>
        </a:p>
      </dsp:txBody>
      <dsp:txXfrm>
        <a:off x="0" y="1044370"/>
        <a:ext cx="6096000" cy="347939"/>
      </dsp:txXfrm>
    </dsp:sp>
    <dsp:sp modelId="{427EB0D1-08FA-4D68-9AD7-2D28F418D400}">
      <dsp:nvSpPr>
        <dsp:cNvPr id="0" name=""/>
        <dsp:cNvSpPr/>
      </dsp:nvSpPr>
      <dsp:spPr>
        <a:xfrm>
          <a:off x="0" y="1392309"/>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10E29B-D77B-49F7-A809-4F56B1962E72}">
      <dsp:nvSpPr>
        <dsp:cNvPr id="0" name=""/>
        <dsp:cNvSpPr/>
      </dsp:nvSpPr>
      <dsp:spPr>
        <a:xfrm>
          <a:off x="0" y="1392309"/>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2 Reflective model</a:t>
          </a:r>
        </a:p>
      </dsp:txBody>
      <dsp:txXfrm>
        <a:off x="0" y="1392309"/>
        <a:ext cx="6096000" cy="347939"/>
      </dsp:txXfrm>
    </dsp:sp>
    <dsp:sp modelId="{1E9C6159-2AB2-49B7-B5F8-3E72A0AFB144}">
      <dsp:nvSpPr>
        <dsp:cNvPr id="0" name=""/>
        <dsp:cNvSpPr/>
      </dsp:nvSpPr>
      <dsp:spPr>
        <a:xfrm>
          <a:off x="0" y="1740248"/>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0579D1-D5F3-4B4F-89A1-58339CB56FD6}">
      <dsp:nvSpPr>
        <dsp:cNvPr id="0" name=""/>
        <dsp:cNvSpPr/>
      </dsp:nvSpPr>
      <dsp:spPr>
        <a:xfrm>
          <a:off x="0" y="1740248"/>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2 Reflective model continued</a:t>
          </a:r>
        </a:p>
      </dsp:txBody>
      <dsp:txXfrm>
        <a:off x="0" y="1740248"/>
        <a:ext cx="6096000" cy="347939"/>
      </dsp:txXfrm>
    </dsp:sp>
    <dsp:sp modelId="{37996107-3009-419E-A173-F85501009EEE}">
      <dsp:nvSpPr>
        <dsp:cNvPr id="0" name=""/>
        <dsp:cNvSpPr/>
      </dsp:nvSpPr>
      <dsp:spPr>
        <a:xfrm>
          <a:off x="0" y="2088187"/>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E929CA-153F-4214-B176-700766AD16BD}">
      <dsp:nvSpPr>
        <dsp:cNvPr id="0" name=""/>
        <dsp:cNvSpPr/>
      </dsp:nvSpPr>
      <dsp:spPr>
        <a:xfrm>
          <a:off x="0" y="2088187"/>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Traits gained from Self-Reflection​</a:t>
          </a:r>
        </a:p>
      </dsp:txBody>
      <dsp:txXfrm>
        <a:off x="0" y="2088187"/>
        <a:ext cx="6096000" cy="347939"/>
      </dsp:txXfrm>
    </dsp:sp>
    <dsp:sp modelId="{5110381A-3AA6-4AE5-9F08-FE8870E07979}">
      <dsp:nvSpPr>
        <dsp:cNvPr id="0" name=""/>
        <dsp:cNvSpPr/>
      </dsp:nvSpPr>
      <dsp:spPr>
        <a:xfrm>
          <a:off x="0" y="2436127"/>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EA001A-FD63-4709-9788-07224881F88A}">
      <dsp:nvSpPr>
        <dsp:cNvPr id="0" name=""/>
        <dsp:cNvSpPr/>
      </dsp:nvSpPr>
      <dsp:spPr>
        <a:xfrm>
          <a:off x="0" y="2436127"/>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2: Professional Development Plan with SMART Goals​</a:t>
          </a:r>
        </a:p>
      </dsp:txBody>
      <dsp:txXfrm>
        <a:off x="0" y="2436127"/>
        <a:ext cx="6096000" cy="347939"/>
      </dsp:txXfrm>
    </dsp:sp>
    <dsp:sp modelId="{EDC8F358-4F9B-4551-844B-E8C7A77CE5EB}">
      <dsp:nvSpPr>
        <dsp:cNvPr id="0" name=""/>
        <dsp:cNvSpPr/>
      </dsp:nvSpPr>
      <dsp:spPr>
        <a:xfrm>
          <a:off x="0" y="2784066"/>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08DAF-AE42-4B86-A41E-44D752773056}">
      <dsp:nvSpPr>
        <dsp:cNvPr id="0" name=""/>
        <dsp:cNvSpPr/>
      </dsp:nvSpPr>
      <dsp:spPr>
        <a:xfrm>
          <a:off x="0" y="2784066"/>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3 unit 4 Becoming a Lifelong learner (Unpacking experiences)​</a:t>
          </a:r>
        </a:p>
      </dsp:txBody>
      <dsp:txXfrm>
        <a:off x="0" y="2784066"/>
        <a:ext cx="6096000" cy="347939"/>
      </dsp:txXfrm>
    </dsp:sp>
    <dsp:sp modelId="{767BA07B-F274-496E-8FE6-6AFCE3D5C2E8}">
      <dsp:nvSpPr>
        <dsp:cNvPr id="0" name=""/>
        <dsp:cNvSpPr/>
      </dsp:nvSpPr>
      <dsp:spPr>
        <a:xfrm>
          <a:off x="0" y="3132005"/>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578AE2-515B-484F-AC9C-F200F7E45900}">
      <dsp:nvSpPr>
        <dsp:cNvPr id="0" name=""/>
        <dsp:cNvSpPr/>
      </dsp:nvSpPr>
      <dsp:spPr>
        <a:xfrm>
          <a:off x="0" y="3132005"/>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3 unit 4 Becoming a Lifelong learner (Reflexivity)​​</a:t>
          </a:r>
        </a:p>
      </dsp:txBody>
      <dsp:txXfrm>
        <a:off x="0" y="3132005"/>
        <a:ext cx="6096000" cy="347939"/>
      </dsp:txXfrm>
    </dsp:sp>
    <dsp:sp modelId="{0A0AB708-0F95-4522-AE8A-C676291AAB04}">
      <dsp:nvSpPr>
        <dsp:cNvPr id="0" name=""/>
        <dsp:cNvSpPr/>
      </dsp:nvSpPr>
      <dsp:spPr>
        <a:xfrm>
          <a:off x="0" y="3479944"/>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AE476F-EA4E-4424-A79D-A0DFC465A563}">
      <dsp:nvSpPr>
        <dsp:cNvPr id="0" name=""/>
        <dsp:cNvSpPr/>
      </dsp:nvSpPr>
      <dsp:spPr>
        <a:xfrm>
          <a:off x="0" y="3479944"/>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Task 3 unit 4 Becoming a Lifelong learner (Gibbs Cycle)​</a:t>
          </a:r>
        </a:p>
      </dsp:txBody>
      <dsp:txXfrm>
        <a:off x="0" y="3479944"/>
        <a:ext cx="6096000" cy="347939"/>
      </dsp:txXfrm>
    </dsp:sp>
    <dsp:sp modelId="{1F7B65BB-F39C-41B2-BC8C-FCFA89900F7C}">
      <dsp:nvSpPr>
        <dsp:cNvPr id="0" name=""/>
        <dsp:cNvSpPr/>
      </dsp:nvSpPr>
      <dsp:spPr>
        <a:xfrm>
          <a:off x="0" y="3827884"/>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B18C04-C195-4FBB-81BA-CBD9EC546AC3}">
      <dsp:nvSpPr>
        <dsp:cNvPr id="0" name=""/>
        <dsp:cNvSpPr/>
      </dsp:nvSpPr>
      <dsp:spPr>
        <a:xfrm>
          <a:off x="0" y="3827884"/>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Conclusion</a:t>
          </a:r>
        </a:p>
      </dsp:txBody>
      <dsp:txXfrm>
        <a:off x="0" y="3827884"/>
        <a:ext cx="6096000" cy="347939"/>
      </dsp:txXfrm>
    </dsp:sp>
    <dsp:sp modelId="{078A40D3-8D20-4012-8EF0-6CC14BE3B3E6}">
      <dsp:nvSpPr>
        <dsp:cNvPr id="0" name=""/>
        <dsp:cNvSpPr/>
      </dsp:nvSpPr>
      <dsp:spPr>
        <a:xfrm>
          <a:off x="0" y="4175823"/>
          <a:ext cx="6096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D756C9-D200-467E-974B-BFC79B002C82}">
      <dsp:nvSpPr>
        <dsp:cNvPr id="0" name=""/>
        <dsp:cNvSpPr/>
      </dsp:nvSpPr>
      <dsp:spPr>
        <a:xfrm>
          <a:off x="0" y="4175823"/>
          <a:ext cx="6096000" cy="347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References</a:t>
          </a:r>
        </a:p>
      </dsp:txBody>
      <dsp:txXfrm>
        <a:off x="0" y="4175823"/>
        <a:ext cx="6096000" cy="3479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5B69F6-721F-4CB7-AA94-F13968EEAE8F}">
      <dsp:nvSpPr>
        <dsp:cNvPr id="0" name=""/>
        <dsp:cNvSpPr/>
      </dsp:nvSpPr>
      <dsp:spPr>
        <a:xfrm>
          <a:off x="0" y="18094"/>
          <a:ext cx="5583206" cy="47970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baseline="0"/>
            <a:t>Strengths</a:t>
          </a:r>
          <a:endParaRPr lang="en-GB" sz="2000" kern="1200"/>
        </a:p>
      </dsp:txBody>
      <dsp:txXfrm>
        <a:off x="23417" y="41511"/>
        <a:ext cx="5536372" cy="432866"/>
      </dsp:txXfrm>
    </dsp:sp>
    <dsp:sp modelId="{C0FE87CE-1B3B-4714-94FA-409AF91DE962}">
      <dsp:nvSpPr>
        <dsp:cNvPr id="0" name=""/>
        <dsp:cNvSpPr/>
      </dsp:nvSpPr>
      <dsp:spPr>
        <a:xfrm>
          <a:off x="0" y="497794"/>
          <a:ext cx="5583206" cy="248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267"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I always challenge myself with new tasks, and try to achieve the goals set. </a:t>
          </a:r>
        </a:p>
        <a:p>
          <a:pPr marL="171450" lvl="1" indent="-171450" algn="l" defTabSz="711200">
            <a:lnSpc>
              <a:spcPct val="90000"/>
            </a:lnSpc>
            <a:spcBef>
              <a:spcPct val="0"/>
            </a:spcBef>
            <a:spcAft>
              <a:spcPct val="20000"/>
            </a:spcAft>
            <a:buChar char="•"/>
          </a:pPr>
          <a:r>
            <a:rPr lang="en-GB" sz="1600" kern="1200" dirty="0"/>
            <a:t>I am motivated in learning new things, topics, and generally how to become better than I was yesterday</a:t>
          </a:r>
        </a:p>
        <a:p>
          <a:pPr marL="171450" lvl="1" indent="-171450" algn="l" defTabSz="711200">
            <a:lnSpc>
              <a:spcPct val="90000"/>
            </a:lnSpc>
            <a:spcBef>
              <a:spcPct val="0"/>
            </a:spcBef>
            <a:spcAft>
              <a:spcPct val="20000"/>
            </a:spcAft>
            <a:buChar char="•"/>
          </a:pPr>
          <a:r>
            <a:rPr lang="en-GB" sz="1600" kern="1200" dirty="0"/>
            <a:t>I am a very passionate person, which transform into  a strength of mine, anything I do, I strive to be the best, want the best for and take seriously, so I can achieve results. </a:t>
          </a:r>
        </a:p>
        <a:p>
          <a:pPr marL="171450" lvl="1" indent="-171450" algn="l" defTabSz="711200">
            <a:lnSpc>
              <a:spcPct val="90000"/>
            </a:lnSpc>
            <a:spcBef>
              <a:spcPct val="0"/>
            </a:spcBef>
            <a:spcAft>
              <a:spcPct val="20000"/>
            </a:spcAft>
            <a:buChar char="•"/>
          </a:pPr>
          <a:endParaRPr lang="en-GB" sz="1600" kern="1200" dirty="0"/>
        </a:p>
        <a:p>
          <a:pPr marL="171450" lvl="1" indent="-171450" algn="l" defTabSz="711200">
            <a:lnSpc>
              <a:spcPct val="90000"/>
            </a:lnSpc>
            <a:spcBef>
              <a:spcPct val="0"/>
            </a:spcBef>
            <a:spcAft>
              <a:spcPct val="20000"/>
            </a:spcAft>
            <a:buChar char="•"/>
          </a:pPr>
          <a:endParaRPr lang="en-GB" sz="1600" kern="1200" dirty="0"/>
        </a:p>
      </dsp:txBody>
      <dsp:txXfrm>
        <a:off x="0" y="497794"/>
        <a:ext cx="5583206" cy="2484000"/>
      </dsp:txXfrm>
    </dsp:sp>
    <dsp:sp modelId="{4FC32103-9712-4538-8EDE-372E3E1F4844}">
      <dsp:nvSpPr>
        <dsp:cNvPr id="0" name=""/>
        <dsp:cNvSpPr/>
      </dsp:nvSpPr>
      <dsp:spPr>
        <a:xfrm>
          <a:off x="0" y="2981794"/>
          <a:ext cx="5583206" cy="479700"/>
        </a:xfrm>
        <a:prstGeom prst="roundRect">
          <a:avLst/>
        </a:prstGeom>
        <a:gradFill rotWithShape="0">
          <a:gsLst>
            <a:gs pos="0">
              <a:schemeClr val="accent5">
                <a:hueOff val="1496754"/>
                <a:satOff val="674"/>
                <a:lumOff val="-7057"/>
                <a:alphaOff val="0"/>
                <a:satMod val="103000"/>
                <a:lumMod val="102000"/>
                <a:tint val="94000"/>
              </a:schemeClr>
            </a:gs>
            <a:gs pos="50000">
              <a:schemeClr val="accent5">
                <a:hueOff val="1496754"/>
                <a:satOff val="674"/>
                <a:lumOff val="-7057"/>
                <a:alphaOff val="0"/>
                <a:satMod val="110000"/>
                <a:lumMod val="100000"/>
                <a:shade val="100000"/>
              </a:schemeClr>
            </a:gs>
            <a:gs pos="100000">
              <a:schemeClr val="accent5">
                <a:hueOff val="1496754"/>
                <a:satOff val="674"/>
                <a:lumOff val="-705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baseline="0" dirty="0"/>
            <a:t>Weaknesses</a:t>
          </a:r>
          <a:endParaRPr lang="en-GB" sz="2000" kern="1200" dirty="0"/>
        </a:p>
      </dsp:txBody>
      <dsp:txXfrm>
        <a:off x="23417" y="3005211"/>
        <a:ext cx="5536372" cy="432866"/>
      </dsp:txXfrm>
    </dsp:sp>
    <dsp:sp modelId="{B82124F5-A871-4509-82CA-8711298866BE}">
      <dsp:nvSpPr>
        <dsp:cNvPr id="0" name=""/>
        <dsp:cNvSpPr/>
      </dsp:nvSpPr>
      <dsp:spPr>
        <a:xfrm>
          <a:off x="0" y="3461494"/>
          <a:ext cx="5583206" cy="198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267"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My time management skill needs to be improved.</a:t>
          </a:r>
        </a:p>
        <a:p>
          <a:pPr marL="171450" lvl="1" indent="-171450" algn="l" defTabSz="711200">
            <a:lnSpc>
              <a:spcPct val="90000"/>
            </a:lnSpc>
            <a:spcBef>
              <a:spcPct val="0"/>
            </a:spcBef>
            <a:spcAft>
              <a:spcPct val="20000"/>
            </a:spcAft>
            <a:buChar char="•"/>
          </a:pPr>
          <a:r>
            <a:rPr lang="en-GB" sz="1600" kern="1200" dirty="0"/>
            <a:t>I realised I procrastinate a lot and need to be more pro active with my thoughts.</a:t>
          </a:r>
        </a:p>
        <a:p>
          <a:pPr marL="171450" lvl="1" indent="-171450" algn="l" defTabSz="711200">
            <a:lnSpc>
              <a:spcPct val="90000"/>
            </a:lnSpc>
            <a:spcBef>
              <a:spcPct val="0"/>
            </a:spcBef>
            <a:spcAft>
              <a:spcPct val="20000"/>
            </a:spcAft>
            <a:buChar char="•"/>
          </a:pPr>
          <a:r>
            <a:rPr lang="en-GB" sz="1600" kern="1200" dirty="0"/>
            <a:t>I also struggle with perfectionism, always wanting to be able do it right first time, so some times, or most time end up not even starting it or working on a certain project longer than I should.</a:t>
          </a:r>
        </a:p>
        <a:p>
          <a:pPr marL="171450" lvl="1" indent="-171450" algn="l" defTabSz="711200">
            <a:lnSpc>
              <a:spcPct val="90000"/>
            </a:lnSpc>
            <a:spcBef>
              <a:spcPct val="0"/>
            </a:spcBef>
            <a:spcAft>
              <a:spcPct val="20000"/>
            </a:spcAft>
            <a:buChar char="•"/>
          </a:pPr>
          <a:endParaRPr lang="en-GB" sz="1600" kern="1200" dirty="0"/>
        </a:p>
      </dsp:txBody>
      <dsp:txXfrm>
        <a:off x="0" y="3461494"/>
        <a:ext cx="5583206" cy="19872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48637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495244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8/29/2026</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349329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75116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881099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705170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196659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54759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472043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080616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8/29/2026</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997214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8/29/2026</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2698086136"/>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uowtsd-my.sharepoint.com/:v:/g/personal/2538384_student_uwtsd_ac_uk/IQCPiw_8E4BpRYf-BM8s2LU5AVddz3NhJktW49duHBKxC0w?nav=eyJyZWZlcnJhbEluZm8iOnsicmVmZXJyYWxBcHAiOiJPbmVEcml2ZUZvckJ1c2luZXNzIiwicmVmZXJyYWxBcHBQbGF0Zm9ybSI6IldlYiIsInJlZmVycmFsTW9kZSI6InZpZXciLCJyZWZlcnJhbFZpZXciOiJNeUZpbGVzTGlua0NvcHkifX0&amp;email=edwinog20%40gmail.com&amp;e=1EUjz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Online Education">
            <a:extLst>
              <a:ext uri="{FF2B5EF4-FFF2-40B4-BE49-F238E27FC236}">
                <a16:creationId xmlns:a16="http://schemas.microsoft.com/office/drawing/2014/main" id="{2BD1C719-057D-3388-D64C-B98F6E7B2268}"/>
              </a:ext>
            </a:extLst>
          </p:cNvPr>
          <p:cNvPicPr>
            <a:picLocks noChangeAspect="1"/>
          </p:cNvPicPr>
          <p:nvPr/>
        </p:nvPicPr>
        <p:blipFill>
          <a:blip r:embed="rId2">
            <a:alphaModFix/>
          </a:blip>
          <a:srcRect t="14844" r="1" b="892"/>
          <a:stretch>
            <a:fillRect/>
          </a:stretch>
        </p:blipFill>
        <p:spPr>
          <a:xfrm>
            <a:off x="0" y="0"/>
            <a:ext cx="12192687" cy="6858000"/>
          </a:xfrm>
          <a:prstGeom prst="rect">
            <a:avLst/>
          </a:prstGeom>
          <a:effectLst>
            <a:softEdge rad="1155700"/>
          </a:effectLst>
        </p:spPr>
      </p:pic>
      <p:grpSp>
        <p:nvGrpSpPr>
          <p:cNvPr id="19" name="Group 18">
            <a:extLst>
              <a:ext uri="{FF2B5EF4-FFF2-40B4-BE49-F238E27FC236}">
                <a16:creationId xmlns:a16="http://schemas.microsoft.com/office/drawing/2014/main" id="{67186895-7DAD-4EEE-BF1A-CC36B9426A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5"/>
            <a:ext cx="9785926" cy="6858005"/>
            <a:chOff x="2406074" y="-5"/>
            <a:chExt cx="9785926" cy="6858005"/>
          </a:xfrm>
        </p:grpSpPr>
        <p:grpSp>
          <p:nvGrpSpPr>
            <p:cNvPr id="20" name="Group 19">
              <a:extLst>
                <a:ext uri="{FF2B5EF4-FFF2-40B4-BE49-F238E27FC236}">
                  <a16:creationId xmlns:a16="http://schemas.microsoft.com/office/drawing/2014/main" id="{45BFDCD0-B536-4527-AB6E-79B0E4EDD0C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2424112" y="-4"/>
              <a:ext cx="9767888" cy="6858003"/>
              <a:chOff x="0" y="-3"/>
              <a:chExt cx="9767888" cy="6858003"/>
            </a:xfrm>
          </p:grpSpPr>
          <p:sp>
            <p:nvSpPr>
              <p:cNvPr id="28" name="Rectangle 27">
                <a:extLst>
                  <a:ext uri="{FF2B5EF4-FFF2-40B4-BE49-F238E27FC236}">
                    <a16:creationId xmlns:a16="http://schemas.microsoft.com/office/drawing/2014/main" id="{1850C5E2-9BE7-4321-8945-320FE5AA9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8999"/>
                <a:ext cx="9767888" cy="3429001"/>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07B89D3D-F057-4F89-87AC-DBA5FD04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3"/>
                <a:ext cx="9767888" cy="3428999"/>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95B5518D-4B46-4866-BF9F-D6550DA0028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2406074" y="-5"/>
              <a:ext cx="9785926" cy="6858002"/>
              <a:chOff x="0" y="-1"/>
              <a:chExt cx="9785926" cy="6858002"/>
            </a:xfrm>
          </p:grpSpPr>
          <p:sp>
            <p:nvSpPr>
              <p:cNvPr id="26" name="Rectangle 25">
                <a:extLst>
                  <a:ext uri="{FF2B5EF4-FFF2-40B4-BE49-F238E27FC236}">
                    <a16:creationId xmlns:a16="http://schemas.microsoft.com/office/drawing/2014/main" id="{71673445-12E5-48F8-BEF8-87016BBC52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9000"/>
                <a:ext cx="9785926" cy="3429001"/>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3ACC629B-B138-4925-BE58-F4E4E2CC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1"/>
                <a:ext cx="9785926" cy="3428999"/>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2" name="Group 21">
              <a:extLst>
                <a:ext uri="{FF2B5EF4-FFF2-40B4-BE49-F238E27FC236}">
                  <a16:creationId xmlns:a16="http://schemas.microsoft.com/office/drawing/2014/main" id="{40C8F77F-4220-4C2C-BE7D-0C626E45701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23330" y="-5"/>
              <a:ext cx="9768670" cy="6858002"/>
              <a:chOff x="2423330" y="-5"/>
              <a:chExt cx="9768670" cy="6858002"/>
            </a:xfrm>
          </p:grpSpPr>
          <p:sp>
            <p:nvSpPr>
              <p:cNvPr id="24" name="Rectangle 23">
                <a:extLst>
                  <a:ext uri="{FF2B5EF4-FFF2-40B4-BE49-F238E27FC236}">
                    <a16:creationId xmlns:a16="http://schemas.microsoft.com/office/drawing/2014/main" id="{B66BF283-D5A5-422F-9640-B6D1ABD989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423330" y="-5"/>
                <a:ext cx="9767888" cy="3429001"/>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5EAD1A7-3DBD-4376-BF10-AEE971C1B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V="1">
                <a:off x="2424112" y="3428998"/>
                <a:ext cx="9767888" cy="3428999"/>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3" name="Rectangle 22">
              <a:extLst>
                <a:ext uri="{FF2B5EF4-FFF2-40B4-BE49-F238E27FC236}">
                  <a16:creationId xmlns:a16="http://schemas.microsoft.com/office/drawing/2014/main" id="{8F565D01-6AAA-4149-B7F9-257DDE044A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V="1">
              <a:off x="4637393" y="-696606"/>
              <a:ext cx="6312874" cy="8796338"/>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5445F53-5322-0701-5248-689CA41339DB}"/>
              </a:ext>
            </a:extLst>
          </p:cNvPr>
          <p:cNvSpPr>
            <a:spLocks noGrp="1"/>
          </p:cNvSpPr>
          <p:nvPr>
            <p:ph type="ctrTitle"/>
          </p:nvPr>
        </p:nvSpPr>
        <p:spPr>
          <a:xfrm>
            <a:off x="173049" y="460855"/>
            <a:ext cx="4500561" cy="2507280"/>
          </a:xfrm>
        </p:spPr>
        <p:txBody>
          <a:bodyPr>
            <a:normAutofit/>
          </a:bodyPr>
          <a:lstStyle/>
          <a:p>
            <a:r>
              <a:rPr lang="en-GB" sz="4200" i="1" dirty="0">
                <a:solidFill>
                  <a:schemeClr val="tx1">
                    <a:lumMod val="75000"/>
                  </a:schemeClr>
                </a:solidFill>
                <a:latin typeface="Agency FB" panose="020B0503020202020204" pitchFamily="34" charset="0"/>
              </a:rPr>
              <a:t>A presentation on Self-Evaluation, Professional Development Plan and Assigned Topic Summary</a:t>
            </a:r>
          </a:p>
        </p:txBody>
      </p:sp>
      <p:sp>
        <p:nvSpPr>
          <p:cNvPr id="3" name="Subtitle 2">
            <a:extLst>
              <a:ext uri="{FF2B5EF4-FFF2-40B4-BE49-F238E27FC236}">
                <a16:creationId xmlns:a16="http://schemas.microsoft.com/office/drawing/2014/main" id="{B7E3F062-9703-08CD-CFB0-3392F4CCBE1C}"/>
              </a:ext>
            </a:extLst>
          </p:cNvPr>
          <p:cNvSpPr>
            <a:spLocks noGrp="1"/>
          </p:cNvSpPr>
          <p:nvPr>
            <p:ph type="subTitle" idx="1"/>
          </p:nvPr>
        </p:nvSpPr>
        <p:spPr>
          <a:xfrm>
            <a:off x="258801" y="4077395"/>
            <a:ext cx="5412325" cy="1508911"/>
          </a:xfrm>
        </p:spPr>
        <p:txBody>
          <a:bodyPr>
            <a:normAutofit fontScale="25000" lnSpcReduction="20000"/>
          </a:bodyPr>
          <a:lstStyle/>
          <a:p>
            <a:pPr>
              <a:lnSpc>
                <a:spcPct val="115000"/>
              </a:lnSpc>
            </a:pPr>
            <a:r>
              <a:rPr lang="en-GB" sz="5600" b="1" dirty="0">
                <a:solidFill>
                  <a:srgbClr val="002060"/>
                </a:solidFill>
                <a:latin typeface="Aptos Display" panose="020B0004020202020204" pitchFamily="34" charset="0"/>
              </a:rPr>
              <a:t>Module Name: </a:t>
            </a:r>
            <a:r>
              <a:rPr lang="en-GB" sz="5600" b="1" dirty="0">
                <a:solidFill>
                  <a:srgbClr val="FFFF00"/>
                </a:solidFill>
                <a:latin typeface="Aptos Display" panose="020B0004020202020204" pitchFamily="34" charset="0"/>
              </a:rPr>
              <a:t>Learning in the Digital Era</a:t>
            </a:r>
          </a:p>
          <a:p>
            <a:pPr>
              <a:lnSpc>
                <a:spcPct val="115000"/>
              </a:lnSpc>
            </a:pPr>
            <a:r>
              <a:rPr lang="en-GB" sz="5600" b="1" dirty="0">
                <a:solidFill>
                  <a:srgbClr val="002060"/>
                </a:solidFill>
                <a:latin typeface="Aptos Display" panose="020B0004020202020204" pitchFamily="34" charset="0"/>
              </a:rPr>
              <a:t>Module Code: </a:t>
            </a:r>
            <a:r>
              <a:rPr lang="en-GB" sz="5600" b="1" dirty="0">
                <a:solidFill>
                  <a:srgbClr val="FFFF00"/>
                </a:solidFill>
                <a:latin typeface="Aptos Display" panose="020B0004020202020204" pitchFamily="34" charset="0"/>
              </a:rPr>
              <a:t>ACCA 4025</a:t>
            </a:r>
          </a:p>
          <a:p>
            <a:pPr>
              <a:lnSpc>
                <a:spcPct val="115000"/>
              </a:lnSpc>
            </a:pPr>
            <a:r>
              <a:rPr lang="en-GB" sz="5600" b="1" dirty="0">
                <a:solidFill>
                  <a:srgbClr val="002060"/>
                </a:solidFill>
                <a:latin typeface="Aptos Display" panose="020B0004020202020204" pitchFamily="34" charset="0"/>
              </a:rPr>
              <a:t>Student Name: </a:t>
            </a:r>
            <a:r>
              <a:rPr lang="en-GB" sz="5600" b="1" dirty="0">
                <a:solidFill>
                  <a:srgbClr val="FFFF00"/>
                </a:solidFill>
                <a:latin typeface="Aptos Display" panose="020B0004020202020204" pitchFamily="34" charset="0"/>
              </a:rPr>
              <a:t>HENRY Ossei-Gerning</a:t>
            </a:r>
          </a:p>
          <a:p>
            <a:pPr>
              <a:lnSpc>
                <a:spcPct val="115000"/>
              </a:lnSpc>
            </a:pPr>
            <a:r>
              <a:rPr lang="en-GB" sz="5600" b="1" dirty="0">
                <a:solidFill>
                  <a:srgbClr val="002060"/>
                </a:solidFill>
                <a:latin typeface="Aptos Display" panose="020B0004020202020204" pitchFamily="34" charset="0"/>
              </a:rPr>
              <a:t>Student ID:</a:t>
            </a:r>
            <a:r>
              <a:rPr lang="en-GB" sz="5600" b="1" dirty="0">
                <a:solidFill>
                  <a:srgbClr val="FFFF00"/>
                </a:solidFill>
                <a:latin typeface="Aptos Display" panose="020B0004020202020204" pitchFamily="34" charset="0"/>
              </a:rPr>
              <a:t>2538384</a:t>
            </a:r>
          </a:p>
          <a:p>
            <a:pPr>
              <a:lnSpc>
                <a:spcPct val="115000"/>
              </a:lnSpc>
            </a:pPr>
            <a:r>
              <a:rPr lang="en-GB" sz="5600" b="1" dirty="0">
                <a:solidFill>
                  <a:srgbClr val="002060"/>
                </a:solidFill>
                <a:latin typeface="Aptos Display" panose="020B0004020202020204" pitchFamily="34" charset="0"/>
              </a:rPr>
              <a:t>Lecturer’s Name: </a:t>
            </a:r>
            <a:r>
              <a:rPr lang="en-GB" sz="5600" b="1" dirty="0" err="1">
                <a:solidFill>
                  <a:srgbClr val="FFFF00"/>
                </a:solidFill>
                <a:latin typeface="Aptos Display" panose="020B0004020202020204" pitchFamily="34" charset="0"/>
              </a:rPr>
              <a:t>SUNeth</a:t>
            </a:r>
            <a:r>
              <a:rPr lang="en-GB" sz="5600" b="1" dirty="0">
                <a:solidFill>
                  <a:srgbClr val="FFFF00"/>
                </a:solidFill>
                <a:latin typeface="Aptos Display" panose="020B0004020202020204" pitchFamily="34" charset="0"/>
              </a:rPr>
              <a:t> Fernando</a:t>
            </a:r>
          </a:p>
          <a:p>
            <a:pPr>
              <a:lnSpc>
                <a:spcPct val="115000"/>
              </a:lnSpc>
            </a:pPr>
            <a:r>
              <a:rPr lang="en-GB" sz="5600" b="1" dirty="0">
                <a:solidFill>
                  <a:srgbClr val="002060"/>
                </a:solidFill>
                <a:latin typeface="Aptos Display" panose="020B0004020202020204" pitchFamily="34" charset="0"/>
              </a:rPr>
              <a:t>Group:</a:t>
            </a:r>
            <a:r>
              <a:rPr lang="en-GB" sz="5600" b="1" dirty="0">
                <a:solidFill>
                  <a:srgbClr val="FFFF00"/>
                </a:solidFill>
                <a:latin typeface="Aptos Display" panose="020B0004020202020204" pitchFamily="34" charset="0"/>
              </a:rPr>
              <a:t>2</a:t>
            </a:r>
          </a:p>
          <a:p>
            <a:pPr>
              <a:lnSpc>
                <a:spcPct val="115000"/>
              </a:lnSpc>
            </a:pPr>
            <a:endParaRPr lang="en-GB" sz="1200" dirty="0">
              <a:solidFill>
                <a:srgbClr val="FFFFFF"/>
              </a:solidFill>
            </a:endParaRPr>
          </a:p>
          <a:p>
            <a:pPr>
              <a:lnSpc>
                <a:spcPct val="115000"/>
              </a:lnSpc>
            </a:pPr>
            <a:endParaRPr lang="en-GB" sz="500" dirty="0">
              <a:solidFill>
                <a:srgbClr val="FFFFFF"/>
              </a:solidFill>
            </a:endParaRPr>
          </a:p>
        </p:txBody>
      </p:sp>
    </p:spTree>
    <p:extLst>
      <p:ext uri="{BB962C8B-B14F-4D97-AF65-F5344CB8AC3E}">
        <p14:creationId xmlns:p14="http://schemas.microsoft.com/office/powerpoint/2010/main" val="861087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E6C5A-EE81-C9C4-D472-BA33F798AF69}"/>
              </a:ext>
            </a:extLst>
          </p:cNvPr>
          <p:cNvSpPr>
            <a:spLocks noGrp="1"/>
          </p:cNvSpPr>
          <p:nvPr>
            <p:ph type="title"/>
          </p:nvPr>
        </p:nvSpPr>
        <p:spPr/>
        <p:txBody>
          <a:bodyPr/>
          <a:lstStyle/>
          <a:p>
            <a:r>
              <a:rPr lang="en-GB" dirty="0"/>
              <a:t>Table </a:t>
            </a:r>
            <a:r>
              <a:rPr lang="en-GB"/>
              <a:t>of Contents</a:t>
            </a:r>
            <a:endParaRPr lang="en-GB" dirty="0"/>
          </a:p>
        </p:txBody>
      </p:sp>
      <p:graphicFrame>
        <p:nvGraphicFramePr>
          <p:cNvPr id="26" name="TextBox 3">
            <a:extLst>
              <a:ext uri="{FF2B5EF4-FFF2-40B4-BE49-F238E27FC236}">
                <a16:creationId xmlns:a16="http://schemas.microsoft.com/office/drawing/2014/main" id="{981DF08B-0CA7-6463-E896-545728263CC0}"/>
              </a:ext>
            </a:extLst>
          </p:cNvPr>
          <p:cNvGraphicFramePr/>
          <p:nvPr>
            <p:extLst>
              <p:ext uri="{D42A27DB-BD31-4B8C-83A1-F6EECF244321}">
                <p14:modId xmlns:p14="http://schemas.microsoft.com/office/powerpoint/2010/main" val="3955315801"/>
              </p:ext>
            </p:extLst>
          </p:nvPr>
        </p:nvGraphicFramePr>
        <p:xfrm>
          <a:off x="2684938" y="1581914"/>
          <a:ext cx="6096000" cy="4524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3403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13537-21FF-EC79-5BDA-C5364EBCD040}"/>
              </a:ext>
            </a:extLst>
          </p:cNvPr>
          <p:cNvSpPr>
            <a:spLocks noGrp="1"/>
          </p:cNvSpPr>
          <p:nvPr>
            <p:ph type="title"/>
          </p:nvPr>
        </p:nvSpPr>
        <p:spPr>
          <a:xfrm>
            <a:off x="540000" y="540000"/>
            <a:ext cx="4315707" cy="926548"/>
          </a:xfrm>
        </p:spPr>
        <p:txBody>
          <a:bodyPr>
            <a:normAutofit fontScale="90000"/>
          </a:bodyPr>
          <a:lstStyle/>
          <a:p>
            <a:r>
              <a:rPr lang="en-GB" dirty="0"/>
              <a:t>Introduction</a:t>
            </a:r>
          </a:p>
        </p:txBody>
      </p:sp>
      <p:sp>
        <p:nvSpPr>
          <p:cNvPr id="4" name="Content Placeholder 3">
            <a:extLst>
              <a:ext uri="{FF2B5EF4-FFF2-40B4-BE49-F238E27FC236}">
                <a16:creationId xmlns:a16="http://schemas.microsoft.com/office/drawing/2014/main" id="{74FD804C-AC2C-0656-4813-68586BFAAEC8}"/>
              </a:ext>
            </a:extLst>
          </p:cNvPr>
          <p:cNvSpPr>
            <a:spLocks noGrp="1"/>
          </p:cNvSpPr>
          <p:nvPr>
            <p:ph idx="1"/>
          </p:nvPr>
        </p:nvSpPr>
        <p:spPr>
          <a:xfrm>
            <a:off x="540000" y="1706411"/>
            <a:ext cx="11101136" cy="4602313"/>
          </a:xfrm>
        </p:spPr>
        <p:txBody>
          <a:bodyPr vert="horz" lIns="91440" tIns="45720" rIns="91440" bIns="45720" rtlCol="0" anchor="t">
            <a:normAutofit/>
          </a:bodyPr>
          <a:lstStyle/>
          <a:p>
            <a:pPr marL="0" indent="0">
              <a:buNone/>
            </a:pPr>
            <a:r>
              <a:rPr lang="en-GB" dirty="0">
                <a:ea typeface="+mn-lt"/>
                <a:cs typeface="+mn-lt"/>
              </a:rPr>
              <a:t>Hello my name is Henry Ossei-Gerning. I’m level 4 undergraduate student studying computing skills at University of Wales Trinity Saint David at London Canary Wharf Campus. In this </a:t>
            </a:r>
            <a:r>
              <a:rPr lang="en-GB">
                <a:ea typeface="+mn-lt"/>
                <a:cs typeface="+mn-lt"/>
              </a:rPr>
              <a:t>presentation I will be covering the following topics:</a:t>
            </a:r>
            <a:endParaRPr lang="en-GB"/>
          </a:p>
          <a:p>
            <a:pPr marL="269875" indent="-269875"/>
            <a:r>
              <a:rPr lang="en-GB">
                <a:ea typeface="+mn-lt"/>
                <a:cs typeface="+mn-lt"/>
              </a:rPr>
              <a:t>Task 1 |Self-Evaluation</a:t>
            </a:r>
            <a:endParaRPr lang="en-GB"/>
          </a:p>
          <a:p>
            <a:pPr marL="269875" indent="-269875"/>
            <a:r>
              <a:rPr lang="en-GB">
                <a:ea typeface="+mn-lt"/>
                <a:cs typeface="+mn-lt"/>
              </a:rPr>
              <a:t>Task 2 Profession Development Plan</a:t>
            </a:r>
            <a:endParaRPr lang="en-GB" dirty="0"/>
          </a:p>
          <a:p>
            <a:pPr marL="269875" indent="-269875"/>
            <a:r>
              <a:rPr lang="en-GB">
                <a:ea typeface="+mn-lt"/>
                <a:cs typeface="+mn-lt"/>
              </a:rPr>
              <a:t>Task 3 unit 4 Becoming A Lifelong Learner </a:t>
            </a:r>
          </a:p>
          <a:p>
            <a:pPr marL="0" indent="0">
              <a:buNone/>
            </a:pPr>
            <a:r>
              <a:rPr lang="en-GB">
                <a:ea typeface="+mn-lt"/>
                <a:cs typeface="+mn-lt"/>
              </a:rPr>
              <a:t>Each task has its own distinctive topic which I will break down into segments and explain some of the key factors of growth in the development of Self- Evaluation, and a healthy Professional Development. </a:t>
            </a:r>
            <a:endParaRPr lang="en-GB"/>
          </a:p>
          <a:p>
            <a:pPr marL="0" indent="0">
              <a:buNone/>
            </a:pPr>
            <a:endParaRPr lang="en-GB" dirty="0"/>
          </a:p>
        </p:txBody>
      </p:sp>
    </p:spTree>
    <p:extLst>
      <p:ext uri="{BB962C8B-B14F-4D97-AF65-F5344CB8AC3E}">
        <p14:creationId xmlns:p14="http://schemas.microsoft.com/office/powerpoint/2010/main" val="1491069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7D2FD795-8DF5-44F0-8664-4D8F626DD8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6" name="Group 55">
            <a:extLst>
              <a:ext uri="{FF2B5EF4-FFF2-40B4-BE49-F238E27FC236}">
                <a16:creationId xmlns:a16="http://schemas.microsoft.com/office/drawing/2014/main" id="{7C6B683D-13FA-4605-8648-01FC9C82F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57" name="Rectangle 56">
              <a:extLst>
                <a:ext uri="{FF2B5EF4-FFF2-40B4-BE49-F238E27FC236}">
                  <a16:creationId xmlns:a16="http://schemas.microsoft.com/office/drawing/2014/main" id="{9852A959-AA36-4E4C-940B-F33A7BE0AB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FFFC38A9-EA65-4BD6-A6E1-CAD07CCB81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F9E36CA9-9013-4306-B36F-2E349B6FED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E8D3FFE-4362-43F6-99D3-1B83F7AD59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65" name="Rectangle 64">
                <a:extLst>
                  <a:ext uri="{FF2B5EF4-FFF2-40B4-BE49-F238E27FC236}">
                    <a16:creationId xmlns:a16="http://schemas.microsoft.com/office/drawing/2014/main" id="{F7AA39D6-8796-468A-8C18-D17C0BBF2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75967788-298A-4B75-B02F-0625E5F84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Group 60">
              <a:extLst>
                <a:ext uri="{FF2B5EF4-FFF2-40B4-BE49-F238E27FC236}">
                  <a16:creationId xmlns:a16="http://schemas.microsoft.com/office/drawing/2014/main" id="{8D0FB4E1-29BE-427B-9999-B25351A07C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63" name="Rectangle 62">
                <a:extLst>
                  <a:ext uri="{FF2B5EF4-FFF2-40B4-BE49-F238E27FC236}">
                    <a16:creationId xmlns:a16="http://schemas.microsoft.com/office/drawing/2014/main" id="{39914662-C165-4AD1-89C0-F6C47C109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384C8199-BC83-4D02-8937-CF9AB0F4C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2" name="Rectangle 61">
              <a:extLst>
                <a:ext uri="{FF2B5EF4-FFF2-40B4-BE49-F238E27FC236}">
                  <a16:creationId xmlns:a16="http://schemas.microsoft.com/office/drawing/2014/main" id="{4A28F3F3-1D22-45C2-8627-C7E4E74BDD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Rectangle 67">
            <a:extLst>
              <a:ext uri="{FF2B5EF4-FFF2-40B4-BE49-F238E27FC236}">
                <a16:creationId xmlns:a16="http://schemas.microsoft.com/office/drawing/2014/main" id="{9D8267F7-1115-4F9A-BEF5-BB6664BCF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15AF5CC2-F15A-04DA-CEC3-59AF538CB7EC}"/>
              </a:ext>
            </a:extLst>
          </p:cNvPr>
          <p:cNvSpPr>
            <a:spLocks noGrp="1"/>
          </p:cNvSpPr>
          <p:nvPr>
            <p:ph type="title"/>
          </p:nvPr>
        </p:nvSpPr>
        <p:spPr>
          <a:xfrm>
            <a:off x="-42905" y="2686"/>
            <a:ext cx="6634176" cy="1346605"/>
          </a:xfrm>
        </p:spPr>
        <p:txBody>
          <a:bodyPr anchor="t">
            <a:normAutofit/>
          </a:bodyPr>
          <a:lstStyle/>
          <a:p>
            <a:r>
              <a:rPr lang="en-GB" b="1">
                <a:latin typeface="Alasassy Caps"/>
              </a:rPr>
              <a:t>Task 1: Self-Evaluation</a:t>
            </a:r>
          </a:p>
        </p:txBody>
      </p:sp>
      <p:pic>
        <p:nvPicPr>
          <p:cNvPr id="29" name="Picture 28" descr="Should You Fix Weaknesses or Focus on Strengths? Here's How to Decide -  Scott H Young">
            <a:extLst>
              <a:ext uri="{FF2B5EF4-FFF2-40B4-BE49-F238E27FC236}">
                <a16:creationId xmlns:a16="http://schemas.microsoft.com/office/drawing/2014/main" id="{71C9FA79-4C4A-F58A-7BD5-54A6A02D4408}"/>
              </a:ext>
            </a:extLst>
          </p:cNvPr>
          <p:cNvPicPr>
            <a:picLocks noChangeAspect="1"/>
          </p:cNvPicPr>
          <p:nvPr/>
        </p:nvPicPr>
        <p:blipFill>
          <a:blip r:embed="rId2"/>
          <a:stretch>
            <a:fillRect/>
          </a:stretch>
        </p:blipFill>
        <p:spPr>
          <a:xfrm>
            <a:off x="242949" y="2181962"/>
            <a:ext cx="6049714" cy="2510630"/>
          </a:xfrm>
          <a:prstGeom prst="rect">
            <a:avLst/>
          </a:prstGeom>
        </p:spPr>
      </p:pic>
      <p:graphicFrame>
        <p:nvGraphicFramePr>
          <p:cNvPr id="4" name="Content Placeholder 3">
            <a:extLst>
              <a:ext uri="{FF2B5EF4-FFF2-40B4-BE49-F238E27FC236}">
                <a16:creationId xmlns:a16="http://schemas.microsoft.com/office/drawing/2014/main" id="{378BC2C2-F907-5A09-894C-8E52FF6CC849}"/>
              </a:ext>
            </a:extLst>
          </p:cNvPr>
          <p:cNvGraphicFramePr>
            <a:graphicFrameLocks noGrp="1"/>
          </p:cNvGraphicFramePr>
          <p:nvPr>
            <p:ph idx="1"/>
            <p:extLst>
              <p:ext uri="{D42A27DB-BD31-4B8C-83A1-F6EECF244321}">
                <p14:modId xmlns:p14="http://schemas.microsoft.com/office/powerpoint/2010/main" val="901045080"/>
              </p:ext>
            </p:extLst>
          </p:nvPr>
        </p:nvGraphicFramePr>
        <p:xfrm>
          <a:off x="6613284" y="841936"/>
          <a:ext cx="5583207" cy="54667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51130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6B64AEB-9E93-D559-738F-BD04696AE47F}"/>
            </a:ext>
          </a:extLst>
        </p:cNvPr>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CA9CD3E6-968F-41B1-B6FA-C6FD9B728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52CF86-CFF5-ACC6-F1F0-ED389B0BBC01}"/>
              </a:ext>
            </a:extLst>
          </p:cNvPr>
          <p:cNvSpPr>
            <a:spLocks noGrp="1"/>
          </p:cNvSpPr>
          <p:nvPr>
            <p:ph type="title"/>
          </p:nvPr>
        </p:nvSpPr>
        <p:spPr>
          <a:xfrm>
            <a:off x="16837" y="367055"/>
            <a:ext cx="4219843" cy="1077772"/>
          </a:xfrm>
        </p:spPr>
        <p:txBody>
          <a:bodyPr vert="horz" lIns="91440" tIns="45720" rIns="91440" bIns="45720" rtlCol="0" anchor="t">
            <a:noAutofit/>
          </a:bodyPr>
          <a:lstStyle/>
          <a:p>
            <a:r>
              <a:rPr lang="en-GB" sz="3200" i="1" u="sng" dirty="0">
                <a:latin typeface="Bell MT"/>
              </a:rPr>
              <a:t>Task 2 Professional development Plan</a:t>
            </a:r>
            <a:br>
              <a:rPr lang="en-GB" sz="3200" i="1" u="sng" dirty="0">
                <a:latin typeface="Bell MT"/>
              </a:rPr>
            </a:br>
            <a:r>
              <a:rPr lang="en-GB" sz="3200" i="1" u="sng">
                <a:latin typeface="Bell MT"/>
              </a:rPr>
              <a:t>(Reflective Model) </a:t>
            </a:r>
            <a:endParaRPr lang="en-GB" sz="3200">
              <a:latin typeface="Bell MT"/>
            </a:endParaRPr>
          </a:p>
          <a:p>
            <a:endParaRPr lang="en-GB">
              <a:latin typeface="Alasassy Caps" pitchFamily="2" charset="0"/>
            </a:endParaRPr>
          </a:p>
        </p:txBody>
      </p:sp>
      <p:sp>
        <p:nvSpPr>
          <p:cNvPr id="15" name="Content Placeholder 14">
            <a:extLst>
              <a:ext uri="{FF2B5EF4-FFF2-40B4-BE49-F238E27FC236}">
                <a16:creationId xmlns:a16="http://schemas.microsoft.com/office/drawing/2014/main" id="{B4492C1B-DB4B-5958-6710-7C982CCA937A}"/>
              </a:ext>
            </a:extLst>
          </p:cNvPr>
          <p:cNvSpPr>
            <a:spLocks noGrp="1"/>
          </p:cNvSpPr>
          <p:nvPr>
            <p:ph idx="1"/>
          </p:nvPr>
        </p:nvSpPr>
        <p:spPr>
          <a:xfrm>
            <a:off x="3539069" y="7811"/>
            <a:ext cx="8682639" cy="6857296"/>
          </a:xfrm>
        </p:spPr>
        <p:txBody>
          <a:bodyPr vert="horz" lIns="91440" tIns="45720" rIns="91440" bIns="45720" rtlCol="0" anchor="t">
            <a:noAutofit/>
          </a:bodyPr>
          <a:lstStyle/>
          <a:p>
            <a:pPr marL="269875" indent="-269875"/>
            <a:r>
              <a:rPr lang="en-GB" sz="1600" b="1" i="1" u="sng" dirty="0">
                <a:solidFill>
                  <a:srgbClr val="FFFF00"/>
                </a:solidFill>
                <a:latin typeface="Avenir Next LT Pro"/>
                <a:cs typeface="Arial"/>
              </a:rPr>
              <a:t>Description</a:t>
            </a:r>
            <a:r>
              <a:rPr lang="en-GB" sz="2000" b="1" dirty="0">
                <a:solidFill>
                  <a:srgbClr val="FFFF00"/>
                </a:solidFill>
                <a:latin typeface="Avenir Next LT Pro"/>
                <a:cs typeface="Arial"/>
              </a:rPr>
              <a:t>-</a:t>
            </a:r>
            <a:r>
              <a:rPr lang="en-GB" sz="2800" b="1" dirty="0">
                <a:solidFill>
                  <a:srgbClr val="FFFF00"/>
                </a:solidFill>
                <a:latin typeface="Avenir Next LT Pro"/>
                <a:cs typeface="Arial"/>
              </a:rPr>
              <a:t> </a:t>
            </a:r>
            <a:r>
              <a:rPr lang="en-GB" sz="1400" dirty="0">
                <a:solidFill>
                  <a:srgbClr val="FFFF00"/>
                </a:solidFill>
                <a:latin typeface="Avenir Next LT Pro"/>
                <a:cs typeface="Arial"/>
              </a:rPr>
              <a:t>It all started from a young teenager chasing a dream of becoming a</a:t>
            </a:r>
            <a:r>
              <a:rPr lang="en-GB" sz="1400" dirty="0">
                <a:solidFill>
                  <a:srgbClr val="FFFF00"/>
                </a:solidFill>
                <a:ea typeface="+mn-lt"/>
                <a:cs typeface="+mn-lt"/>
              </a:rPr>
              <a:t> </a:t>
            </a:r>
            <a:r>
              <a:rPr lang="en-GB" sz="1400" dirty="0">
                <a:solidFill>
                  <a:srgbClr val="FFFF00"/>
                </a:solidFill>
                <a:latin typeface="Avenir Next LT Pro"/>
                <a:cs typeface="Arial"/>
              </a:rPr>
              <a:t>professional player for club and country. I became a semi-professional footballer, back in the summer or early 2005. Which very quickly got cut short due to serious foul play (a tackle) during a football match I was involved in. That game turned out to be my last, and becoming </a:t>
            </a:r>
            <a:r>
              <a:rPr lang="en-GB" sz="1400">
                <a:solidFill>
                  <a:srgbClr val="FFFF00"/>
                </a:solidFill>
                <a:latin typeface="Avenir Next LT Pro"/>
                <a:cs typeface="Arial"/>
              </a:rPr>
              <a:t>a career defining moment of my competitive career. I obtained a serious injury tearing my </a:t>
            </a:r>
            <a:r>
              <a:rPr lang="en-GB" sz="1400" dirty="0">
                <a:solidFill>
                  <a:srgbClr val="FFFF00"/>
                </a:solidFill>
                <a:latin typeface="Avenir Next LT Pro"/>
                <a:cs typeface="Arial"/>
              </a:rPr>
              <a:t>ACL, and Medial</a:t>
            </a:r>
            <a:r>
              <a:rPr lang="en-GB" sz="1400" dirty="0">
                <a:solidFill>
                  <a:srgbClr val="FFFF00"/>
                </a:solidFill>
                <a:ea typeface="+mn-lt"/>
                <a:cs typeface="+mn-lt"/>
              </a:rPr>
              <a:t> Meniscus, and a damaged cartilage. </a:t>
            </a:r>
            <a:r>
              <a:rPr lang="en-GB" sz="1200" dirty="0">
                <a:solidFill>
                  <a:srgbClr val="FFFF00"/>
                </a:solidFill>
                <a:latin typeface="Avenir Next LT Pro"/>
                <a:cs typeface="Arial"/>
              </a:rPr>
              <a:t> </a:t>
            </a:r>
            <a:endParaRPr lang="en-US" sz="1200">
              <a:latin typeface="Avenir Next LT Pro"/>
            </a:endParaRPr>
          </a:p>
          <a:p>
            <a:pPr marL="269875" indent="-269875"/>
            <a:r>
              <a:rPr lang="en-GB" sz="1600" b="1" i="1" u="sng" dirty="0">
                <a:solidFill>
                  <a:srgbClr val="F719AD"/>
                </a:solidFill>
                <a:latin typeface="Avenir Next LT Pro"/>
                <a:cs typeface="Arial"/>
              </a:rPr>
              <a:t>Feelings</a:t>
            </a:r>
            <a:r>
              <a:rPr lang="en-GB" sz="2000" b="1" i="1" u="sng" dirty="0">
                <a:solidFill>
                  <a:srgbClr val="F719AD"/>
                </a:solidFill>
                <a:ea typeface="+mn-lt"/>
                <a:cs typeface="+mn-lt"/>
              </a:rPr>
              <a:t>-</a:t>
            </a:r>
            <a:r>
              <a:rPr lang="en-GB" sz="1400" dirty="0">
                <a:solidFill>
                  <a:srgbClr val="F719AD"/>
                </a:solidFill>
                <a:ea typeface="+mn-lt"/>
                <a:cs typeface="+mn-lt"/>
              </a:rPr>
              <a:t>  It has been noted that injury can have psychological as well </a:t>
            </a:r>
            <a:r>
              <a:rPr lang="en-GB" sz="1400">
                <a:solidFill>
                  <a:srgbClr val="F719AD"/>
                </a:solidFill>
                <a:ea typeface="+mn-lt"/>
                <a:cs typeface="+mn-lt"/>
              </a:rPr>
              <a:t>as physical consequence (</a:t>
            </a:r>
            <a:r>
              <a:rPr lang="en-GB" sz="1200">
                <a:solidFill>
                  <a:srgbClr val="F719AD"/>
                </a:solidFill>
                <a:ea typeface="+mn-lt"/>
                <a:cs typeface="+mn-lt"/>
              </a:rPr>
              <a:t>Lisa Pearson, MSc Sports, physiotherapist)</a:t>
            </a:r>
            <a:r>
              <a:rPr lang="en-GB" sz="1400">
                <a:solidFill>
                  <a:srgbClr val="F719AD"/>
                </a:solidFill>
                <a:ea typeface="+mn-lt"/>
                <a:cs typeface="+mn-lt"/>
              </a:rPr>
              <a:t>.</a:t>
            </a:r>
            <a:r>
              <a:rPr lang="en-GB" sz="1200" dirty="0">
                <a:solidFill>
                  <a:srgbClr val="1F1F1F"/>
                </a:solidFill>
                <a:ea typeface="+mn-lt"/>
                <a:cs typeface="+mn-lt"/>
              </a:rPr>
              <a:t> </a:t>
            </a:r>
            <a:r>
              <a:rPr lang="en-GB" sz="1400">
                <a:solidFill>
                  <a:srgbClr val="F719AD"/>
                </a:solidFill>
                <a:ea typeface="+mn-lt"/>
                <a:cs typeface="+mn-lt"/>
              </a:rPr>
              <a:t>At the time of this incident, I endured a </a:t>
            </a:r>
            <a:r>
              <a:rPr lang="en-GB" sz="1400" dirty="0">
                <a:solidFill>
                  <a:srgbClr val="F719AD"/>
                </a:solidFill>
                <a:ea typeface="+mn-lt"/>
                <a:cs typeface="+mn-lt"/>
              </a:rPr>
              <a:t>certain type of </a:t>
            </a:r>
            <a:r>
              <a:rPr lang="en-GB" sz="1400" dirty="0">
                <a:solidFill>
                  <a:srgbClr val="F719AD"/>
                </a:solidFill>
                <a:latin typeface="Avenir Next LT Pro"/>
                <a:cs typeface="Arial"/>
              </a:rPr>
              <a:t>depression for a minimum period of 4 years, I</a:t>
            </a:r>
            <a:r>
              <a:rPr lang="en-GB" sz="1400" dirty="0">
                <a:solidFill>
                  <a:srgbClr val="F719AD"/>
                </a:solidFill>
                <a:ea typeface="+mn-lt"/>
                <a:cs typeface="+mn-lt"/>
              </a:rPr>
              <a:t> had </a:t>
            </a:r>
            <a:r>
              <a:rPr lang="en-GB" sz="1400" dirty="0">
                <a:solidFill>
                  <a:srgbClr val="F719AD"/>
                </a:solidFill>
                <a:latin typeface="Avenir Next LT Pro"/>
                <a:cs typeface="Arial"/>
              </a:rPr>
              <a:t>no interest in football, even to watch the</a:t>
            </a:r>
            <a:r>
              <a:rPr lang="en-GB" sz="1400" dirty="0">
                <a:solidFill>
                  <a:srgbClr val="F719AD"/>
                </a:solidFill>
                <a:ea typeface="+mn-lt"/>
                <a:cs typeface="+mn-lt"/>
              </a:rPr>
              <a:t> game </a:t>
            </a:r>
            <a:r>
              <a:rPr lang="en-GB" sz="1400" dirty="0">
                <a:solidFill>
                  <a:srgbClr val="F719AD"/>
                </a:solidFill>
                <a:latin typeface="Avenir Next LT Pro"/>
                <a:cs typeface="Arial"/>
              </a:rPr>
              <a:t>and enjoy what I once used to love and</a:t>
            </a:r>
            <a:r>
              <a:rPr lang="en-GB" sz="1400" dirty="0">
                <a:solidFill>
                  <a:srgbClr val="F719AD"/>
                </a:solidFill>
                <a:ea typeface="+mn-lt"/>
                <a:cs typeface="+mn-lt"/>
              </a:rPr>
              <a:t> couldn’t </a:t>
            </a:r>
            <a:r>
              <a:rPr lang="en-GB" sz="1400" dirty="0">
                <a:solidFill>
                  <a:srgbClr val="F719AD"/>
                </a:solidFill>
                <a:latin typeface="Avenir Next LT Pro"/>
                <a:cs typeface="Arial"/>
              </a:rPr>
              <a:t>go without. I also felt like I had nothing else to offer as I truly believed this was my path and the only path for me as I ate, breathed, slept and studied the game of football, I became a shadow of myself, and started to do all the things football had no room for, i.e. going out partying and drinking.</a:t>
            </a:r>
            <a:endParaRPr lang="en-GB" sz="1400">
              <a:latin typeface="Avenir Next LT Pro"/>
            </a:endParaRPr>
          </a:p>
          <a:p>
            <a:pPr marL="269875" indent="-269875"/>
            <a:r>
              <a:rPr lang="en-GB" sz="1400" b="1" i="1" u="sng" dirty="0">
                <a:solidFill>
                  <a:srgbClr val="92D050"/>
                </a:solidFill>
                <a:latin typeface="Avenir Next LT Pro"/>
                <a:cs typeface="Arial"/>
              </a:rPr>
              <a:t>Evaluation</a:t>
            </a:r>
            <a:r>
              <a:rPr lang="en-GB" b="1" i="1" u="sng" dirty="0">
                <a:solidFill>
                  <a:srgbClr val="92D050"/>
                </a:solidFill>
                <a:ea typeface="+mn-lt"/>
                <a:cs typeface="+mn-lt"/>
              </a:rPr>
              <a:t>-</a:t>
            </a:r>
            <a:r>
              <a:rPr lang="en-GB" sz="2400" b="1" dirty="0">
                <a:solidFill>
                  <a:srgbClr val="92D050"/>
                </a:solidFill>
                <a:ea typeface="+mn-lt"/>
                <a:cs typeface="+mn-lt"/>
              </a:rPr>
              <a:t> </a:t>
            </a:r>
            <a:r>
              <a:rPr lang="en-GB" sz="1200" dirty="0">
                <a:solidFill>
                  <a:srgbClr val="92D050"/>
                </a:solidFill>
                <a:ea typeface="+mn-lt"/>
                <a:cs typeface="+mn-lt"/>
              </a:rPr>
              <a:t> </a:t>
            </a:r>
            <a:r>
              <a:rPr lang="en-GB" sz="1200" dirty="0">
                <a:solidFill>
                  <a:srgbClr val="92D050"/>
                </a:solidFill>
                <a:latin typeface="Aptos"/>
                <a:ea typeface="+mn-lt"/>
                <a:cs typeface="+mn-lt"/>
              </a:rPr>
              <a:t>Upon reflection, while lying in my hospital bed after undergoing surgery, I remember my mother not being very empathic towards me in terms of, what kind of impact this had on me and where I was going to in l</a:t>
            </a:r>
            <a:r>
              <a:rPr lang="en-GB" sz="1400" dirty="0">
                <a:solidFill>
                  <a:srgbClr val="92D050"/>
                </a:solidFill>
                <a:latin typeface="Aptos"/>
                <a:ea typeface="+mn-lt"/>
                <a:cs typeface="+mn-lt"/>
              </a:rPr>
              <a:t>ife, she was always doubtful of my possible playing career and always told me to have a backup plan.</a:t>
            </a:r>
            <a:r>
              <a:rPr lang="en-GB" sz="1400" dirty="0">
                <a:solidFill>
                  <a:srgbClr val="282829"/>
                </a:solidFill>
                <a:highlight>
                  <a:srgbClr val="FFFFFF"/>
                </a:highlight>
                <a:latin typeface="Segoe UI"/>
                <a:ea typeface="+mn-lt"/>
                <a:cs typeface="Segoe UI"/>
              </a:rPr>
              <a:t> </a:t>
            </a:r>
            <a:r>
              <a:rPr lang="en-GB" sz="1400" dirty="0">
                <a:solidFill>
                  <a:srgbClr val="92D050"/>
                </a:solidFill>
                <a:latin typeface="Aptos"/>
                <a:ea typeface="+mn-lt"/>
                <a:cs typeface="+mn-lt"/>
              </a:rPr>
              <a:t>For me, plan B is not an option. It's a safety net just in case plan A fails, (</a:t>
            </a:r>
            <a:r>
              <a:rPr lang="en-GB" sz="1400" dirty="0" err="1">
                <a:solidFill>
                  <a:srgbClr val="92D050"/>
                </a:solidFill>
                <a:latin typeface="Aptos"/>
                <a:ea typeface="+mn-lt"/>
                <a:cs typeface="+mn-lt"/>
              </a:rPr>
              <a:t>LaQuan</a:t>
            </a:r>
            <a:r>
              <a:rPr lang="en-GB" sz="1400" dirty="0">
                <a:solidFill>
                  <a:srgbClr val="92D050"/>
                </a:solidFill>
                <a:latin typeface="Aptos"/>
                <a:ea typeface="+mn-lt"/>
                <a:cs typeface="+mn-lt"/>
              </a:rPr>
              <a:t> Stephens, Quora, Plan) I remember thinking ‘damn she must be thinking see I told you’, but she just looked at me with a face that could have made me want to be swallowed up by the hospital bed. This was one of the most dramatic and awful experiences of my teenage life. realised I had </a:t>
            </a:r>
            <a:r>
              <a:rPr lang="en-GB" sz="1400" dirty="0">
                <a:solidFill>
                  <a:srgbClr val="92D050"/>
                </a:solidFill>
                <a:latin typeface="Aptos"/>
                <a:cs typeface="Arial"/>
              </a:rPr>
              <a:t>no more room for the way I was feeling and living which I then woke up to realise I had to-do something about the way I felt and</a:t>
            </a:r>
            <a:r>
              <a:rPr lang="en-GB" sz="1400" dirty="0">
                <a:solidFill>
                  <a:srgbClr val="92D050"/>
                </a:solidFill>
                <a:latin typeface="Aptos"/>
                <a:ea typeface="+mn-lt"/>
                <a:cs typeface="+mn-lt"/>
              </a:rPr>
              <a:t> find a newform of life, new goals and ambition. </a:t>
            </a:r>
            <a:r>
              <a:rPr lang="en-GB" sz="1400" dirty="0">
                <a:solidFill>
                  <a:srgbClr val="92D050"/>
                </a:solidFill>
                <a:latin typeface="Aptos"/>
                <a:cs typeface="Arial"/>
              </a:rPr>
              <a:t> </a:t>
            </a:r>
            <a:endParaRPr lang="en-GB" sz="1400">
              <a:solidFill>
                <a:srgbClr val="92D050"/>
              </a:solidFill>
              <a:latin typeface="Aptos"/>
            </a:endParaRPr>
          </a:p>
          <a:p>
            <a:pPr marL="269875" indent="-269875"/>
            <a:endParaRPr lang="en-GB" sz="2000" dirty="0"/>
          </a:p>
          <a:p>
            <a:pPr marL="269875" indent="-269875"/>
            <a:endParaRPr lang="en-GB" sz="2600" dirty="0">
              <a:solidFill>
                <a:srgbClr val="FFFF00"/>
              </a:solidFill>
              <a:latin typeface="Arial"/>
              <a:cs typeface="Arial"/>
            </a:endParaRPr>
          </a:p>
          <a:p>
            <a:pPr marL="269875" indent="-269875">
              <a:lnSpc>
                <a:spcPct val="115000"/>
              </a:lnSpc>
            </a:pPr>
            <a:endParaRPr lang="en-US" sz="1400"/>
          </a:p>
        </p:txBody>
      </p:sp>
      <p:grpSp>
        <p:nvGrpSpPr>
          <p:cNvPr id="56" name="Group 55">
            <a:extLst>
              <a:ext uri="{FF2B5EF4-FFF2-40B4-BE49-F238E27FC236}">
                <a16:creationId xmlns:a16="http://schemas.microsoft.com/office/drawing/2014/main" id="{2F76036C-C247-4F63-AE7F-2ADB1D496E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671579"/>
            <a:ext cx="4946649" cy="4792115"/>
            <a:chOff x="0" y="1671579"/>
            <a:chExt cx="4946649" cy="4792115"/>
          </a:xfrm>
        </p:grpSpPr>
        <p:sp>
          <p:nvSpPr>
            <p:cNvPr id="57" name="Oval 56">
              <a:extLst>
                <a:ext uri="{FF2B5EF4-FFF2-40B4-BE49-F238E27FC236}">
                  <a16:creationId xmlns:a16="http://schemas.microsoft.com/office/drawing/2014/main" id="{76E007C2-3152-4316-9102-D76C4E77FF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54534" y="1671579"/>
              <a:ext cx="4792115" cy="4792115"/>
            </a:xfrm>
            <a:prstGeom prst="ellipse">
              <a:avLst/>
            </a:prstGeom>
            <a:solidFill>
              <a:schemeClr val="accent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097CD397-C9CD-43FA-ABEF-9C3530B0009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2115933"/>
              <a:ext cx="4320000" cy="4320000"/>
            </a:xfrm>
            <a:prstGeom prst="ellipse">
              <a:avLst/>
            </a:prstGeom>
            <a:solidFill>
              <a:schemeClr val="accent1">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6" name="Picture 15" descr="Mastering the Gibbs Reflective Cycle for UK Nursing Assignments">
            <a:extLst>
              <a:ext uri="{FF2B5EF4-FFF2-40B4-BE49-F238E27FC236}">
                <a16:creationId xmlns:a16="http://schemas.microsoft.com/office/drawing/2014/main" id="{FB000944-9B65-4007-2F37-307955F9B4C9}"/>
              </a:ext>
            </a:extLst>
          </p:cNvPr>
          <p:cNvPicPr>
            <a:picLocks noChangeAspect="1"/>
          </p:cNvPicPr>
          <p:nvPr/>
        </p:nvPicPr>
        <p:blipFill>
          <a:blip r:embed="rId2"/>
          <a:srcRect l="16652" r="16599" b="1"/>
          <a:stretch>
            <a:fillRect/>
          </a:stretch>
        </p:blipFill>
        <p:spPr>
          <a:xfrm>
            <a:off x="-245618" y="2139507"/>
            <a:ext cx="4320000" cy="4320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508000"/>
          </a:effectLst>
        </p:spPr>
      </p:pic>
    </p:spTree>
    <p:extLst>
      <p:ext uri="{BB962C8B-B14F-4D97-AF65-F5344CB8AC3E}">
        <p14:creationId xmlns:p14="http://schemas.microsoft.com/office/powerpoint/2010/main" val="2171807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A72E30-FA05-AB96-359A-72E465843330}"/>
            </a:ext>
          </a:extLst>
        </p:cNvPr>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2344B6E7-E1AB-4DBB-90B6-281E68EA7C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CA67BE-BB4D-0FF3-7FDA-DCB3C3D8CE15}"/>
              </a:ext>
            </a:extLst>
          </p:cNvPr>
          <p:cNvSpPr>
            <a:spLocks noGrp="1"/>
          </p:cNvSpPr>
          <p:nvPr>
            <p:ph type="title"/>
          </p:nvPr>
        </p:nvSpPr>
        <p:spPr>
          <a:xfrm>
            <a:off x="-17283" y="539999"/>
            <a:ext cx="4955486" cy="1134637"/>
          </a:xfrm>
        </p:spPr>
        <p:txBody>
          <a:bodyPr vert="horz" lIns="91440" tIns="45720" rIns="91440" bIns="45720" rtlCol="0" anchor="t">
            <a:noAutofit/>
          </a:bodyPr>
          <a:lstStyle/>
          <a:p>
            <a:r>
              <a:rPr lang="en-GB" sz="4000" i="1" u="sng" dirty="0">
                <a:latin typeface="Bell MT"/>
              </a:rPr>
              <a:t>Task 2 PDP </a:t>
            </a:r>
            <a:r>
              <a:rPr lang="en-GB" sz="4000" i="1" u="sng">
                <a:latin typeface="Bell MT"/>
              </a:rPr>
              <a:t>Reflective</a:t>
            </a:r>
            <a:r>
              <a:rPr lang="en-GB" sz="4000" i="1" u="sng" dirty="0">
                <a:latin typeface="Bell MT"/>
              </a:rPr>
              <a:t> Model  (continued)</a:t>
            </a:r>
            <a:endParaRPr lang="en-GB" sz="4000" dirty="0">
              <a:latin typeface="Bell MT"/>
            </a:endParaRPr>
          </a:p>
          <a:p>
            <a:endParaRPr lang="en-GB">
              <a:latin typeface="Alasassy Caps" pitchFamily="2" charset="0"/>
            </a:endParaRPr>
          </a:p>
        </p:txBody>
      </p:sp>
      <p:sp>
        <p:nvSpPr>
          <p:cNvPr id="15" name="Content Placeholder 14">
            <a:extLst>
              <a:ext uri="{FF2B5EF4-FFF2-40B4-BE49-F238E27FC236}">
                <a16:creationId xmlns:a16="http://schemas.microsoft.com/office/drawing/2014/main" id="{C9512D76-2BA3-1965-2591-A18ED4A4864E}"/>
              </a:ext>
            </a:extLst>
          </p:cNvPr>
          <p:cNvSpPr>
            <a:spLocks noGrp="1"/>
          </p:cNvSpPr>
          <p:nvPr>
            <p:ph idx="1"/>
          </p:nvPr>
        </p:nvSpPr>
        <p:spPr>
          <a:xfrm>
            <a:off x="4333923" y="358031"/>
            <a:ext cx="7853124" cy="7463321"/>
          </a:xfrm>
        </p:spPr>
        <p:txBody>
          <a:bodyPr vert="horz" lIns="91440" tIns="45720" rIns="91440" bIns="45720" rtlCol="0" anchor="t">
            <a:noAutofit/>
          </a:bodyPr>
          <a:lstStyle/>
          <a:p>
            <a:pPr marL="269875" indent="-269875"/>
            <a:r>
              <a:rPr lang="en-GB" sz="1600" b="1" i="1">
                <a:solidFill>
                  <a:schemeClr val="accent3">
                    <a:lumMod val="60000"/>
                    <a:lumOff val="40000"/>
                  </a:schemeClr>
                </a:solidFill>
                <a:ea typeface="+mn-lt"/>
                <a:cs typeface="+mn-lt"/>
              </a:rPr>
              <a:t>Analysis</a:t>
            </a:r>
            <a:r>
              <a:rPr lang="en-GB" sz="1200" b="1">
                <a:solidFill>
                  <a:schemeClr val="accent3">
                    <a:lumMod val="60000"/>
                    <a:lumOff val="40000"/>
                  </a:schemeClr>
                </a:solidFill>
                <a:ea typeface="+mn-lt"/>
                <a:cs typeface="+mn-lt"/>
              </a:rPr>
              <a:t>—</a:t>
            </a:r>
            <a:r>
              <a:rPr lang="en-GB" sz="1400">
                <a:solidFill>
                  <a:schemeClr val="accent3">
                    <a:lumMod val="60000"/>
                    <a:lumOff val="40000"/>
                  </a:schemeClr>
                </a:solidFill>
                <a:ea typeface="+mn-lt"/>
                <a:cs typeface="+mn-lt"/>
              </a:rPr>
              <a:t>My journey has involved many trials that helped me discover what I wanted to pursue. I explored football coaching, men’s physique bodybuilding, boxing and coaching, and completed numerous courses that have contributed to my personal and professional development. These experiences have led me to where I am today. I now work full-time as a painter and decorator in partnership with my brother. The flexibility of self-employment also allows me to work behind the scenes with footballers, coaches, clubs and agents. Football was once a major passion of mine, and it has now come full circle by giving me another way to remain involved in the sport. More recently, university has shown me the value of higher education and inspired me to succeed in a completely different field while gaining a qualification I can use throughout my life. In the future, I may also find a way to combine my different areas of work.</a:t>
            </a:r>
            <a:endParaRPr lang="en-US" sz="1400" b="1">
              <a:solidFill>
                <a:schemeClr val="accent3">
                  <a:lumMod val="60000"/>
                  <a:lumOff val="40000"/>
                </a:schemeClr>
              </a:solidFill>
              <a:ea typeface="+mn-lt"/>
              <a:cs typeface="+mn-lt"/>
            </a:endParaRPr>
          </a:p>
          <a:p>
            <a:pPr marL="269875" indent="-269875"/>
            <a:r>
              <a:rPr lang="en-GB" sz="1600" b="1" i="1">
                <a:solidFill>
                  <a:schemeClr val="accent6">
                    <a:lumMod val="40000"/>
                    <a:lumOff val="60000"/>
                  </a:schemeClr>
                </a:solidFill>
                <a:ea typeface="+mn-lt"/>
                <a:cs typeface="+mn-lt"/>
              </a:rPr>
              <a:t>Conclusion</a:t>
            </a:r>
            <a:r>
              <a:rPr lang="en-GB" sz="1600" b="1">
                <a:solidFill>
                  <a:schemeClr val="accent6">
                    <a:lumMod val="40000"/>
                    <a:lumOff val="60000"/>
                  </a:schemeClr>
                </a:solidFill>
                <a:ea typeface="+mn-lt"/>
                <a:cs typeface="+mn-lt"/>
              </a:rPr>
              <a:t>- </a:t>
            </a:r>
            <a:r>
              <a:rPr lang="en-GB" sz="1400">
                <a:solidFill>
                  <a:schemeClr val="accent6">
                    <a:lumMod val="40000"/>
                    <a:lumOff val="60000"/>
                  </a:schemeClr>
                </a:solidFill>
                <a:ea typeface="+mn-lt"/>
                <a:cs typeface="+mn-lt"/>
              </a:rPr>
              <a:t>Taking a new career path, has given me a new type of ambition and mindset in order to be able to finish strong in my going to be 40 years of being on this earth, and return reward me with the ability to generate lots of income and provide me with a future that is respectable and the direction of the world evolution.</a:t>
            </a:r>
            <a:r>
              <a:rPr lang="en-GB" sz="1400" dirty="0">
                <a:solidFill>
                  <a:schemeClr val="accent6">
                    <a:lumMod val="40000"/>
                    <a:lumOff val="60000"/>
                  </a:schemeClr>
                </a:solidFill>
                <a:latin typeface="Arial"/>
                <a:cs typeface="Arial"/>
              </a:rPr>
              <a:t> </a:t>
            </a:r>
            <a:endParaRPr lang="en-GB" sz="1400">
              <a:solidFill>
                <a:schemeClr val="accent6">
                  <a:lumMod val="40000"/>
                  <a:lumOff val="60000"/>
                </a:schemeClr>
              </a:solidFill>
            </a:endParaRPr>
          </a:p>
          <a:p>
            <a:pPr marL="269875" indent="-269875"/>
            <a:r>
              <a:rPr lang="en-GB" sz="1600" b="1" i="1">
                <a:solidFill>
                  <a:srgbClr val="FFFF00"/>
                </a:solidFill>
                <a:ea typeface="+mn-lt"/>
                <a:cs typeface="+mn-lt"/>
              </a:rPr>
              <a:t>Action Plan—</a:t>
            </a:r>
            <a:r>
              <a:rPr lang="en-GB" sz="1400">
                <a:solidFill>
                  <a:srgbClr val="FFFF00"/>
                </a:solidFill>
                <a:ea typeface="+mn-lt"/>
                <a:cs typeface="+mn-lt"/>
              </a:rPr>
              <a:t> I intend to achieve my goals by continuing my university studies, completing additional courses and earning a degree in Software Engineering, with the aim of specialising in AI and cybersecurity. I may also combine these skills with my painting and decorating work by developing digital tools, such as an app that helps painters price jobs or find new work. Creativity has no limits, and by remaining consistent in developing my plan, I can create something original and valuable.</a:t>
            </a:r>
            <a:endParaRPr lang="en-GB" sz="1400">
              <a:solidFill>
                <a:srgbClr val="FFFF00"/>
              </a:solidFill>
            </a:endParaRPr>
          </a:p>
          <a:p>
            <a:pPr marL="269875" indent="-269875">
              <a:lnSpc>
                <a:spcPct val="115000"/>
              </a:lnSpc>
            </a:pPr>
            <a:endParaRPr lang="en-GB" sz="1050" dirty="0"/>
          </a:p>
          <a:p>
            <a:pPr marL="269875" indent="-269875">
              <a:lnSpc>
                <a:spcPct val="115000"/>
              </a:lnSpc>
            </a:pPr>
            <a:endParaRPr lang="en-GB" sz="1050" dirty="0"/>
          </a:p>
          <a:p>
            <a:pPr marL="269875" indent="-269875">
              <a:lnSpc>
                <a:spcPct val="115000"/>
              </a:lnSpc>
            </a:pPr>
            <a:endParaRPr lang="en-US" sz="1050" dirty="0"/>
          </a:p>
        </p:txBody>
      </p:sp>
      <p:grpSp>
        <p:nvGrpSpPr>
          <p:cNvPr id="56" name="Group 55">
            <a:extLst>
              <a:ext uri="{FF2B5EF4-FFF2-40B4-BE49-F238E27FC236}">
                <a16:creationId xmlns:a16="http://schemas.microsoft.com/office/drawing/2014/main" id="{A2D1A5AD-1FF4-B40F-3DB4-F57C154257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671579"/>
            <a:ext cx="4946649" cy="4792115"/>
            <a:chOff x="0" y="1671579"/>
            <a:chExt cx="4946649" cy="4792115"/>
          </a:xfrm>
        </p:grpSpPr>
        <p:sp>
          <p:nvSpPr>
            <p:cNvPr id="57" name="Oval 56">
              <a:extLst>
                <a:ext uri="{FF2B5EF4-FFF2-40B4-BE49-F238E27FC236}">
                  <a16:creationId xmlns:a16="http://schemas.microsoft.com/office/drawing/2014/main" id="{F63FB818-3E86-8642-E618-D3B4AA3AEB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54534" y="1671579"/>
              <a:ext cx="4792115" cy="4792115"/>
            </a:xfrm>
            <a:prstGeom prst="ellipse">
              <a:avLst/>
            </a:prstGeom>
            <a:solidFill>
              <a:schemeClr val="accent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EF3E416E-1E2B-67D0-616A-5ED8F7A179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2115933"/>
              <a:ext cx="4320000" cy="4320000"/>
            </a:xfrm>
            <a:prstGeom prst="ellipse">
              <a:avLst/>
            </a:prstGeom>
            <a:solidFill>
              <a:schemeClr val="accent1">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6" name="Picture 15" descr="Mastering the Gibbs Reflective Cycle for UK Nursing Assignments">
            <a:extLst>
              <a:ext uri="{FF2B5EF4-FFF2-40B4-BE49-F238E27FC236}">
                <a16:creationId xmlns:a16="http://schemas.microsoft.com/office/drawing/2014/main" id="{56C2F73E-76E1-1AFD-1FDD-983A93781246}"/>
              </a:ext>
            </a:extLst>
          </p:cNvPr>
          <p:cNvPicPr>
            <a:picLocks noChangeAspect="1"/>
          </p:cNvPicPr>
          <p:nvPr/>
        </p:nvPicPr>
        <p:blipFill>
          <a:blip r:embed="rId2"/>
          <a:srcRect l="16652" r="16599" b="1"/>
          <a:stretch>
            <a:fillRect/>
          </a:stretch>
        </p:blipFill>
        <p:spPr>
          <a:xfrm>
            <a:off x="260577" y="2134994"/>
            <a:ext cx="4320000" cy="4320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508000"/>
          </a:effectLst>
        </p:spPr>
      </p:pic>
    </p:spTree>
    <p:extLst>
      <p:ext uri="{BB962C8B-B14F-4D97-AF65-F5344CB8AC3E}">
        <p14:creationId xmlns:p14="http://schemas.microsoft.com/office/powerpoint/2010/main" val="2029260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E812F9B-B96B-E643-9FA7-E2F9A6E9AD0E}"/>
            </a:ext>
          </a:extLst>
        </p:cNvPr>
        <p:cNvGrpSpPr/>
        <p:nvPr/>
      </p:nvGrpSpPr>
      <p:grpSpPr>
        <a:xfrm>
          <a:off x="0" y="0"/>
          <a:ext cx="0" cy="0"/>
          <a:chOff x="0" y="0"/>
          <a:chExt cx="0" cy="0"/>
        </a:xfrm>
      </p:grpSpPr>
      <p:grpSp>
        <p:nvGrpSpPr>
          <p:cNvPr id="9" name="Group 8">
            <a:extLst>
              <a:ext uri="{FF2B5EF4-FFF2-40B4-BE49-F238E27FC236}">
                <a16:creationId xmlns:a16="http://schemas.microsoft.com/office/drawing/2014/main" id="{41B95A08-1442-2E91-E9EA-DE8C5ED4F7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F76ACF35-2780-7B09-6B4A-487CC7BF6E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7E6EEFC8-953B-F689-8EB8-9621ED7BF4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5B7B0514-0819-B6C7-E37C-795B879321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80C59434-E324-2160-2C68-34569DD735B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4ABA5B96-B3E1-9F44-9280-2D6F83D9C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1E059E1A-6421-C921-E26B-5DA6B4B6F3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48B394BA-5D72-951E-6962-7D611AFA89F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DE94532B-5910-77FC-950A-B8E1240B0F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BA7FE28-A70C-6324-2ADE-3608832FEE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DF51470F-101E-9F44-9286-B2C449103F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1" name="Rectangle 20">
            <a:extLst>
              <a:ext uri="{FF2B5EF4-FFF2-40B4-BE49-F238E27FC236}">
                <a16:creationId xmlns:a16="http://schemas.microsoft.com/office/drawing/2014/main" id="{3B22E4C8-3F5D-947E-408C-A6C02EB94E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pic>
        <p:nvPicPr>
          <p:cNvPr id="5" name="Picture 4" descr="Reflections of palm trees in a swimming pool">
            <a:extLst>
              <a:ext uri="{FF2B5EF4-FFF2-40B4-BE49-F238E27FC236}">
                <a16:creationId xmlns:a16="http://schemas.microsoft.com/office/drawing/2014/main" id="{70C81A36-8166-5F33-9258-9AE8668CBA06}"/>
              </a:ext>
            </a:extLst>
          </p:cNvPr>
          <p:cNvPicPr>
            <a:picLocks noChangeAspect="1"/>
          </p:cNvPicPr>
          <p:nvPr/>
        </p:nvPicPr>
        <p:blipFill>
          <a:blip r:embed="rId2">
            <a:alphaModFix/>
            <a:extLst>
              <a:ext uri="{BEBA8EAE-BF5A-486C-A8C5-ECC9F3942E4B}">
                <a14:imgProps xmlns:a14="http://schemas.microsoft.com/office/drawing/2010/main">
                  <a14:imgLayer r:embed="rId3">
                    <a14:imgEffect>
                      <a14:saturation sat="27000"/>
                    </a14:imgEffect>
                    <a14:imgEffect>
                      <a14:brightnessContrast bright="-77000"/>
                    </a14:imgEffect>
                  </a14:imgLayer>
                </a14:imgProps>
              </a:ext>
            </a:extLst>
          </a:blip>
          <a:srcRect r="1" b="15736"/>
          <a:stretch/>
        </p:blipFill>
        <p:spPr>
          <a:xfrm>
            <a:off x="-688" y="-4"/>
            <a:ext cx="12192687" cy="6858000"/>
          </a:xfrm>
          <a:prstGeom prst="rect">
            <a:avLst/>
          </a:prstGeom>
        </p:spPr>
      </p:pic>
      <p:grpSp>
        <p:nvGrpSpPr>
          <p:cNvPr id="23" name="Group 22">
            <a:extLst>
              <a:ext uri="{FF2B5EF4-FFF2-40B4-BE49-F238E27FC236}">
                <a16:creationId xmlns:a16="http://schemas.microsoft.com/office/drawing/2014/main" id="{D3207282-3399-9F85-DE07-412608D559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5"/>
            <a:ext cx="9785926" cy="6858005"/>
            <a:chOff x="2406074" y="-5"/>
            <a:chExt cx="9785926" cy="6858005"/>
          </a:xfrm>
        </p:grpSpPr>
        <p:grpSp>
          <p:nvGrpSpPr>
            <p:cNvPr id="24" name="Group 23">
              <a:extLst>
                <a:ext uri="{FF2B5EF4-FFF2-40B4-BE49-F238E27FC236}">
                  <a16:creationId xmlns:a16="http://schemas.microsoft.com/office/drawing/2014/main" id="{DEEEB0E4-A224-C0E2-12DD-77EB3FF7222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2424112" y="-4"/>
              <a:ext cx="9767888" cy="6858003"/>
              <a:chOff x="0" y="-3"/>
              <a:chExt cx="9767888" cy="6858003"/>
            </a:xfrm>
          </p:grpSpPr>
          <p:sp>
            <p:nvSpPr>
              <p:cNvPr id="32" name="Rectangle 31">
                <a:extLst>
                  <a:ext uri="{FF2B5EF4-FFF2-40B4-BE49-F238E27FC236}">
                    <a16:creationId xmlns:a16="http://schemas.microsoft.com/office/drawing/2014/main" id="{FA90F636-FF0E-364F-0586-5FE5D6FD9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8999"/>
                <a:ext cx="9767888" cy="3429001"/>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82B6E5E7-0890-C318-CCA4-D5D619CC5D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3"/>
                <a:ext cx="9767888" cy="3428999"/>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a:extLst>
                <a:ext uri="{FF2B5EF4-FFF2-40B4-BE49-F238E27FC236}">
                  <a16:creationId xmlns:a16="http://schemas.microsoft.com/office/drawing/2014/main" id="{51E47092-1043-01CD-1021-F41D4B34BA6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2406074" y="-5"/>
              <a:ext cx="9785926" cy="6858002"/>
              <a:chOff x="0" y="-1"/>
              <a:chExt cx="9785926" cy="6858002"/>
            </a:xfrm>
          </p:grpSpPr>
          <p:sp>
            <p:nvSpPr>
              <p:cNvPr id="30" name="Rectangle 29">
                <a:extLst>
                  <a:ext uri="{FF2B5EF4-FFF2-40B4-BE49-F238E27FC236}">
                    <a16:creationId xmlns:a16="http://schemas.microsoft.com/office/drawing/2014/main" id="{700B33AD-F1E2-0C8E-AEA7-BDEF3690BF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429000"/>
                <a:ext cx="9785926" cy="3429001"/>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39960A03-F27C-76A6-334A-1B35015D4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V="1">
                <a:off x="0" y="-1"/>
                <a:ext cx="9785926" cy="3428999"/>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6" name="Group 25">
              <a:extLst>
                <a:ext uri="{FF2B5EF4-FFF2-40B4-BE49-F238E27FC236}">
                  <a16:creationId xmlns:a16="http://schemas.microsoft.com/office/drawing/2014/main" id="{1119B01B-32AB-F6F1-8CDF-8A0211DE826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23330" y="-5"/>
              <a:ext cx="9768670" cy="6858002"/>
              <a:chOff x="2423330" y="-5"/>
              <a:chExt cx="9768670" cy="6858002"/>
            </a:xfrm>
          </p:grpSpPr>
          <p:sp>
            <p:nvSpPr>
              <p:cNvPr id="28" name="Rectangle 27">
                <a:extLst>
                  <a:ext uri="{FF2B5EF4-FFF2-40B4-BE49-F238E27FC236}">
                    <a16:creationId xmlns:a16="http://schemas.microsoft.com/office/drawing/2014/main" id="{FE88C364-C70F-D986-379B-9314F1D4E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423330" y="-5"/>
                <a:ext cx="9767888" cy="3429001"/>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C6FB0898-5A78-8784-6E9A-B8400560F3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V="1">
                <a:off x="2424112" y="3428998"/>
                <a:ext cx="9767888" cy="3428999"/>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a:extLst>
                <a:ext uri="{FF2B5EF4-FFF2-40B4-BE49-F238E27FC236}">
                  <a16:creationId xmlns:a16="http://schemas.microsoft.com/office/drawing/2014/main" id="{C63E1A70-0D6A-D331-17E9-CB48799B55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V="1">
              <a:off x="4637393" y="-696606"/>
              <a:ext cx="6312874" cy="8796338"/>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3933CB6-5B30-C9A5-1682-D6CBD1A6B838}"/>
              </a:ext>
            </a:extLst>
          </p:cNvPr>
          <p:cNvSpPr>
            <a:spLocks noGrp="1"/>
          </p:cNvSpPr>
          <p:nvPr>
            <p:ph type="title"/>
          </p:nvPr>
        </p:nvSpPr>
        <p:spPr>
          <a:xfrm>
            <a:off x="-2441" y="744330"/>
            <a:ext cx="4500561" cy="1366798"/>
          </a:xfrm>
        </p:spPr>
        <p:txBody>
          <a:bodyPr vert="horz" lIns="91440" tIns="45720" rIns="91440" bIns="45720" rtlCol="0" anchor="b">
            <a:normAutofit fontScale="90000"/>
          </a:bodyPr>
          <a:lstStyle/>
          <a:p>
            <a:r>
              <a:rPr lang="en-US" sz="5400" i="1" u="sng" dirty="0">
                <a:solidFill>
                  <a:srgbClr val="FFFFFF"/>
                </a:solidFill>
                <a:latin typeface="Perpetua"/>
              </a:rPr>
              <a:t>Task 2 Traits gained </a:t>
            </a:r>
            <a:r>
              <a:rPr lang="en-US" sz="5400" i="1" u="sng">
                <a:solidFill>
                  <a:srgbClr val="FFFFFF"/>
                </a:solidFill>
                <a:latin typeface="Perpetua"/>
              </a:rPr>
              <a:t>from Self-Reflection</a:t>
            </a:r>
          </a:p>
        </p:txBody>
      </p:sp>
      <p:sp>
        <p:nvSpPr>
          <p:cNvPr id="35" name="TextBox 34">
            <a:extLst>
              <a:ext uri="{FF2B5EF4-FFF2-40B4-BE49-F238E27FC236}">
                <a16:creationId xmlns:a16="http://schemas.microsoft.com/office/drawing/2014/main" id="{D8AC2A84-7331-7D44-1480-B2D8CE07AC17}"/>
              </a:ext>
            </a:extLst>
          </p:cNvPr>
          <p:cNvSpPr txBox="1"/>
          <p:nvPr/>
        </p:nvSpPr>
        <p:spPr>
          <a:xfrm>
            <a:off x="4447260" y="424412"/>
            <a:ext cx="7499540"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arenR"/>
            </a:pPr>
            <a:r>
              <a:rPr lang="en-GB" dirty="0">
                <a:solidFill>
                  <a:schemeClr val="tx1">
                    <a:lumMod val="95000"/>
                  </a:schemeClr>
                </a:solidFill>
                <a:ea typeface="+mn-lt"/>
                <a:cs typeface="+mn-lt"/>
              </a:rPr>
              <a:t>I have learned that my strengths and weaknesses go hand in hand, the power I possess lies within myself and it can only be activated when I put my mind to it and stay focused on the task at hand, trying to be perfect first time isn’t realistic because we are humans and we all make mistakes and errors. By acknowledging this, I can make haste on producing results through trial and error, which will allow myself to tap into my creative mind in a  positive and proactive manner.</a:t>
            </a:r>
            <a:endParaRPr lang="en-US">
              <a:solidFill>
                <a:schemeClr val="tx1">
                  <a:lumMod val="95000"/>
                </a:schemeClr>
              </a:solidFill>
            </a:endParaRPr>
          </a:p>
          <a:p>
            <a:pPr algn="l"/>
            <a:endParaRPr lang="en-GB" dirty="0">
              <a:solidFill>
                <a:schemeClr val="tx1">
                  <a:lumMod val="95000"/>
                </a:schemeClr>
              </a:solidFill>
            </a:endParaRPr>
          </a:p>
        </p:txBody>
      </p:sp>
      <p:sp>
        <p:nvSpPr>
          <p:cNvPr id="36" name="TextBox 35">
            <a:extLst>
              <a:ext uri="{FF2B5EF4-FFF2-40B4-BE49-F238E27FC236}">
                <a16:creationId xmlns:a16="http://schemas.microsoft.com/office/drawing/2014/main" id="{74C71B9B-5EAF-ABE5-B7EE-BA21C8F090E9}"/>
              </a:ext>
            </a:extLst>
          </p:cNvPr>
          <p:cNvSpPr txBox="1"/>
          <p:nvPr/>
        </p:nvSpPr>
        <p:spPr>
          <a:xfrm>
            <a:off x="227361" y="2859248"/>
            <a:ext cx="810919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FF00"/>
                </a:solidFill>
                <a:latin typeface="Arial"/>
                <a:cs typeface="Arial"/>
              </a:rPr>
              <a:t>2.) I gained a real understanding of critical thinking and reflection, using this method challenged my mindset to really think about what I want to achieve and prosper within myself, taking time to </a:t>
            </a:r>
            <a:r>
              <a:rPr lang="en-GB">
                <a:solidFill>
                  <a:srgbClr val="FFFF00"/>
                </a:solidFill>
                <a:latin typeface="Arial"/>
                <a:cs typeface="Arial"/>
              </a:rPr>
              <a:t>analyse</a:t>
            </a:r>
            <a:r>
              <a:rPr lang="en-GB" dirty="0">
                <a:solidFill>
                  <a:srgbClr val="FFFF00"/>
                </a:solidFill>
                <a:latin typeface="Arial"/>
                <a:cs typeface="Arial"/>
              </a:rPr>
              <a:t> my goals and aspirations comes from the heart as well as the brain, asking myself why what and how really put me in a critical thinking state of mind, which I always knew it was there, but a different dimension/version of myself was discovered</a:t>
            </a:r>
            <a:endParaRPr lang="en-US">
              <a:solidFill>
                <a:srgbClr val="FFFF00"/>
              </a:solidFill>
            </a:endParaRPr>
          </a:p>
          <a:p>
            <a:pPr algn="l"/>
            <a:endParaRPr lang="en-GB" dirty="0">
              <a:solidFill>
                <a:srgbClr val="FFFF00"/>
              </a:solidFill>
            </a:endParaRPr>
          </a:p>
        </p:txBody>
      </p:sp>
      <p:sp>
        <p:nvSpPr>
          <p:cNvPr id="39" name="TextBox 38">
            <a:extLst>
              <a:ext uri="{FF2B5EF4-FFF2-40B4-BE49-F238E27FC236}">
                <a16:creationId xmlns:a16="http://schemas.microsoft.com/office/drawing/2014/main" id="{E73CA798-9DAA-B992-121F-598C7AABC73A}"/>
              </a:ext>
            </a:extLst>
          </p:cNvPr>
          <p:cNvSpPr txBox="1"/>
          <p:nvPr/>
        </p:nvSpPr>
        <p:spPr>
          <a:xfrm>
            <a:off x="4698997" y="4899029"/>
            <a:ext cx="7262541"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ea typeface="+mn-lt"/>
                <a:cs typeface="+mn-lt"/>
              </a:rPr>
              <a:t>3.) Knowledge is power, and winning is a mentality, knowing that failure isn’t a option for me, I see that effort stretches along way, and wanting to be great and successful academically and all  future endeavours require, hard work, a robust work ethic and a strong desire to accomplish phenomenal results</a:t>
            </a:r>
            <a:endParaRPr lang="en-US" sz="2000"/>
          </a:p>
          <a:p>
            <a:pPr algn="l"/>
            <a:endParaRPr lang="en-GB" sz="2000" dirty="0"/>
          </a:p>
        </p:txBody>
      </p:sp>
    </p:spTree>
    <p:extLst>
      <p:ext uri="{BB962C8B-B14F-4D97-AF65-F5344CB8AC3E}">
        <p14:creationId xmlns:p14="http://schemas.microsoft.com/office/powerpoint/2010/main" val="112383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FA8E0-B941-9F8B-E91A-80135DA34DE2}"/>
              </a:ext>
            </a:extLst>
          </p:cNvPr>
          <p:cNvSpPr>
            <a:spLocks noGrp="1"/>
          </p:cNvSpPr>
          <p:nvPr>
            <p:ph type="title"/>
          </p:nvPr>
        </p:nvSpPr>
        <p:spPr>
          <a:xfrm>
            <a:off x="-2441" y="-2441"/>
            <a:ext cx="11178627" cy="672959"/>
          </a:xfrm>
        </p:spPr>
        <p:txBody>
          <a:bodyPr>
            <a:normAutofit/>
          </a:bodyPr>
          <a:lstStyle/>
          <a:p>
            <a:r>
              <a:rPr lang="en-GB" sz="3200" dirty="0"/>
              <a:t>Task 2: Professional Development Plan with SMART Goals</a:t>
            </a:r>
          </a:p>
        </p:txBody>
      </p:sp>
      <p:graphicFrame>
        <p:nvGraphicFramePr>
          <p:cNvPr id="7" name="Table 6">
            <a:extLst>
              <a:ext uri="{FF2B5EF4-FFF2-40B4-BE49-F238E27FC236}">
                <a16:creationId xmlns:a16="http://schemas.microsoft.com/office/drawing/2014/main" id="{FC604165-B5EA-3554-DE39-3133C51ED60D}"/>
              </a:ext>
            </a:extLst>
          </p:cNvPr>
          <p:cNvGraphicFramePr>
            <a:graphicFrameLocks noGrp="1"/>
          </p:cNvGraphicFramePr>
          <p:nvPr>
            <p:extLst>
              <p:ext uri="{D42A27DB-BD31-4B8C-83A1-F6EECF244321}">
                <p14:modId xmlns:p14="http://schemas.microsoft.com/office/powerpoint/2010/main" val="2813922083"/>
              </p:ext>
            </p:extLst>
          </p:nvPr>
        </p:nvGraphicFramePr>
        <p:xfrm>
          <a:off x="205121" y="670517"/>
          <a:ext cx="11802451" cy="6015240"/>
        </p:xfrm>
        <a:graphic>
          <a:graphicData uri="http://schemas.openxmlformats.org/drawingml/2006/table">
            <a:tbl>
              <a:tblPr firstRow="1" bandRow="1">
                <a:tableStyleId>{5C22544A-7EE6-4342-B048-85BDC9FD1C3A}</a:tableStyleId>
              </a:tblPr>
              <a:tblGrid>
                <a:gridCol w="1573579">
                  <a:extLst>
                    <a:ext uri="{9D8B030D-6E8A-4147-A177-3AD203B41FA5}">
                      <a16:colId xmlns:a16="http://schemas.microsoft.com/office/drawing/2014/main" val="3739787647"/>
                    </a:ext>
                  </a:extLst>
                </a:gridCol>
                <a:gridCol w="1840421">
                  <a:extLst>
                    <a:ext uri="{9D8B030D-6E8A-4147-A177-3AD203B41FA5}">
                      <a16:colId xmlns:a16="http://schemas.microsoft.com/office/drawing/2014/main" val="1382228607"/>
                    </a:ext>
                  </a:extLst>
                </a:gridCol>
                <a:gridCol w="2363489">
                  <a:extLst>
                    <a:ext uri="{9D8B030D-6E8A-4147-A177-3AD203B41FA5}">
                      <a16:colId xmlns:a16="http://schemas.microsoft.com/office/drawing/2014/main" val="1739192020"/>
                    </a:ext>
                  </a:extLst>
                </a:gridCol>
                <a:gridCol w="2344117">
                  <a:extLst>
                    <a:ext uri="{9D8B030D-6E8A-4147-A177-3AD203B41FA5}">
                      <a16:colId xmlns:a16="http://schemas.microsoft.com/office/drawing/2014/main" val="3060573479"/>
                    </a:ext>
                  </a:extLst>
                </a:gridCol>
                <a:gridCol w="1917915">
                  <a:extLst>
                    <a:ext uri="{9D8B030D-6E8A-4147-A177-3AD203B41FA5}">
                      <a16:colId xmlns:a16="http://schemas.microsoft.com/office/drawing/2014/main" val="4088868369"/>
                    </a:ext>
                  </a:extLst>
                </a:gridCol>
                <a:gridCol w="1762930">
                  <a:extLst>
                    <a:ext uri="{9D8B030D-6E8A-4147-A177-3AD203B41FA5}">
                      <a16:colId xmlns:a16="http://schemas.microsoft.com/office/drawing/2014/main" val="2947253712"/>
                    </a:ext>
                  </a:extLst>
                </a:gridCol>
              </a:tblGrid>
              <a:tr h="1220491">
                <a:tc>
                  <a:txBody>
                    <a:bodyPr/>
                    <a:lstStyle/>
                    <a:p>
                      <a:r>
                        <a:rPr lang="en-GB" dirty="0"/>
                        <a:t>Goal to Achieve</a:t>
                      </a:r>
                    </a:p>
                  </a:txBody>
                  <a:tcPr/>
                </a:tc>
                <a:tc>
                  <a:txBody>
                    <a:bodyPr/>
                    <a:lstStyle/>
                    <a:p>
                      <a:r>
                        <a:rPr lang="en-GB" dirty="0"/>
                        <a:t>Personal Action Plan</a:t>
                      </a:r>
                    </a:p>
                  </a:txBody>
                  <a:tcPr/>
                </a:tc>
                <a:tc>
                  <a:txBody>
                    <a:bodyPr/>
                    <a:lstStyle/>
                    <a:p>
                      <a:r>
                        <a:rPr lang="en-GB" dirty="0"/>
                        <a:t>Resources and Support  required</a:t>
                      </a:r>
                    </a:p>
                  </a:txBody>
                  <a:tcPr/>
                </a:tc>
                <a:tc>
                  <a:txBody>
                    <a:bodyPr/>
                    <a:lstStyle/>
                    <a:p>
                      <a:r>
                        <a:rPr lang="en-GB" dirty="0"/>
                        <a:t>Development Opportunity with Professional Qualification </a:t>
                      </a:r>
                    </a:p>
                  </a:txBody>
                  <a:tcPr/>
                </a:tc>
                <a:tc>
                  <a:txBody>
                    <a:bodyPr/>
                    <a:lstStyle/>
                    <a:p>
                      <a:r>
                        <a:rPr lang="en-GB" dirty="0"/>
                        <a:t>Performance Measurement</a:t>
                      </a:r>
                    </a:p>
                  </a:txBody>
                  <a:tcPr/>
                </a:tc>
                <a:tc>
                  <a:txBody>
                    <a:bodyPr/>
                    <a:lstStyle/>
                    <a:p>
                      <a:r>
                        <a:rPr lang="en-GB" dirty="0"/>
                        <a:t>Expected Completion Date</a:t>
                      </a:r>
                    </a:p>
                  </a:txBody>
                  <a:tcPr/>
                </a:tc>
                <a:extLst>
                  <a:ext uri="{0D108BD9-81ED-4DB2-BD59-A6C34878D82A}">
                    <a16:rowId xmlns:a16="http://schemas.microsoft.com/office/drawing/2014/main" val="2706234417"/>
                  </a:ext>
                </a:extLst>
              </a:tr>
              <a:tr h="1502909">
                <a:tc>
                  <a:txBody>
                    <a:bodyPr/>
                    <a:lstStyle/>
                    <a:p>
                      <a:pPr lvl="0">
                        <a:buNone/>
                      </a:pPr>
                      <a:r>
                        <a:rPr lang="en-GB"/>
                        <a:t>To be able to study with intention to understand</a:t>
                      </a:r>
                      <a:endParaRPr lang="en-US"/>
                    </a:p>
                  </a:txBody>
                  <a:tcPr/>
                </a:tc>
                <a:tc>
                  <a:txBody>
                    <a:bodyPr/>
                    <a:lstStyle/>
                    <a:p>
                      <a:r>
                        <a:rPr lang="en-GB" dirty="0"/>
                        <a:t>Taking time whilst reading and ponder on what </a:t>
                      </a:r>
                      <a:r>
                        <a:rPr lang="en-GB"/>
                        <a:t>I've</a:t>
                      </a:r>
                      <a:r>
                        <a:rPr lang="en-GB" dirty="0"/>
                        <a:t> read.</a:t>
                      </a:r>
                    </a:p>
                  </a:txBody>
                  <a:tcPr/>
                </a:tc>
                <a:tc>
                  <a:txBody>
                    <a:bodyPr/>
                    <a:lstStyle/>
                    <a:p>
                      <a:r>
                        <a:rPr lang="en-GB" dirty="0"/>
                        <a:t>Books, Articles, Documentaries, Asking for help via tutor's/lecturer's </a:t>
                      </a:r>
                      <a:r>
                        <a:rPr lang="en-GB"/>
                        <a:t>questions.</a:t>
                      </a:r>
                    </a:p>
                  </a:txBody>
                  <a:tcPr/>
                </a:tc>
                <a:tc>
                  <a:txBody>
                    <a:bodyPr/>
                    <a:lstStyle/>
                    <a:p>
                      <a:r>
                        <a:rPr lang="en-GB" dirty="0"/>
                        <a:t>Personal study time, Continue with studies </a:t>
                      </a:r>
                      <a:r>
                        <a:rPr lang="en-GB"/>
                        <a:t>through university.</a:t>
                      </a:r>
                      <a:endParaRPr lang="en-GB" dirty="0"/>
                    </a:p>
                  </a:txBody>
                  <a:tcPr/>
                </a:tc>
                <a:tc>
                  <a:txBody>
                    <a:bodyPr/>
                    <a:lstStyle/>
                    <a:p>
                      <a:r>
                        <a:rPr lang="en-GB" sz="1800" b="0" i="0" u="none" strike="noStrike" noProof="0">
                          <a:solidFill>
                            <a:srgbClr val="000000"/>
                          </a:solidFill>
                          <a:latin typeface="Avenir Next LT Pro"/>
                        </a:rPr>
                        <a:t>Finish Uni and </a:t>
                      </a:r>
                      <a:r>
                        <a:rPr lang="en-GB" sz="1800" b="0" i="0" u="none" strike="noStrike" noProof="0" dirty="0">
                          <a:solidFill>
                            <a:srgbClr val="000000"/>
                          </a:solidFill>
                          <a:latin typeface="Avenir Next LT Pro"/>
                        </a:rPr>
                        <a:t>obtain a degree</a:t>
                      </a:r>
                    </a:p>
                  </a:txBody>
                  <a:tcPr/>
                </a:tc>
                <a:tc>
                  <a:txBody>
                    <a:bodyPr/>
                    <a:lstStyle/>
                    <a:p>
                      <a:r>
                        <a:rPr lang="en-GB"/>
                        <a:t>1 year</a:t>
                      </a:r>
                    </a:p>
                  </a:txBody>
                  <a:tcPr/>
                </a:tc>
                <a:extLst>
                  <a:ext uri="{0D108BD9-81ED-4DB2-BD59-A6C34878D82A}">
                    <a16:rowId xmlns:a16="http://schemas.microsoft.com/office/drawing/2014/main" val="3820739094"/>
                  </a:ext>
                </a:extLst>
              </a:tr>
              <a:tr h="1391583">
                <a:tc>
                  <a:txBody>
                    <a:bodyPr/>
                    <a:lstStyle/>
                    <a:p>
                      <a:r>
                        <a:rPr lang="en-GB"/>
                        <a:t>Time Keeping</a:t>
                      </a:r>
                    </a:p>
                  </a:txBody>
                  <a:tcPr/>
                </a:tc>
                <a:tc>
                  <a:txBody>
                    <a:bodyPr/>
                    <a:lstStyle/>
                    <a:p>
                      <a:r>
                        <a:rPr lang="en-GB" dirty="0"/>
                        <a:t>Prioritise </a:t>
                      </a:r>
                      <a:r>
                        <a:rPr lang="en-GB"/>
                        <a:t>Tasks,</a:t>
                      </a:r>
                      <a:endParaRPr lang="en-US"/>
                    </a:p>
                    <a:p>
                      <a:pPr lvl="0">
                        <a:buNone/>
                      </a:pPr>
                      <a:r>
                        <a:rPr lang="en-GB"/>
                        <a:t>Learn </a:t>
                      </a:r>
                      <a:r>
                        <a:rPr lang="en-GB" dirty="0"/>
                        <a:t>time </a:t>
                      </a:r>
                      <a:r>
                        <a:rPr lang="en-GB"/>
                        <a:t>management, Set goals</a:t>
                      </a:r>
                    </a:p>
                  </a:txBody>
                  <a:tcPr/>
                </a:tc>
                <a:tc>
                  <a:txBody>
                    <a:bodyPr/>
                    <a:lstStyle/>
                    <a:p>
                      <a:r>
                        <a:rPr lang="en-GB" dirty="0"/>
                        <a:t>LinkedI</a:t>
                      </a:r>
                      <a:r>
                        <a:rPr lang="en-GB"/>
                        <a:t>n Learning,</a:t>
                      </a:r>
                    </a:p>
                    <a:p>
                      <a:pPr lvl="0">
                        <a:buNone/>
                      </a:pPr>
                      <a:r>
                        <a:rPr lang="en-GB" dirty="0"/>
                        <a:t>Setting Alarms, Daily check ups (via priority list)</a:t>
                      </a:r>
                    </a:p>
                  </a:txBody>
                  <a:tcPr/>
                </a:tc>
                <a:tc>
                  <a:txBody>
                    <a:bodyPr/>
                    <a:lstStyle/>
                    <a:p>
                      <a:r>
                        <a:rPr lang="en-GB" dirty="0"/>
                        <a:t>Apply for work consistently, Being </a:t>
                      </a:r>
                      <a:r>
                        <a:rPr lang="en-GB"/>
                        <a:t>present when required (Uni, work, events</a:t>
                      </a:r>
                      <a:r>
                        <a:rPr lang="en-GB" dirty="0"/>
                        <a:t>)</a:t>
                      </a:r>
                    </a:p>
                  </a:txBody>
                  <a:tcPr/>
                </a:tc>
                <a:tc>
                  <a:txBody>
                    <a:bodyPr/>
                    <a:lstStyle/>
                    <a:p>
                      <a:r>
                        <a:rPr lang="en-GB" dirty="0"/>
                        <a:t>Analysing </a:t>
                      </a:r>
                      <a:r>
                        <a:rPr lang="en-GB"/>
                        <a:t>progress, Setting </a:t>
                      </a:r>
                      <a:r>
                        <a:rPr lang="en-GB" dirty="0"/>
                        <a:t>reminders</a:t>
                      </a:r>
                    </a:p>
                  </a:txBody>
                  <a:tcPr/>
                </a:tc>
                <a:tc>
                  <a:txBody>
                    <a:bodyPr/>
                    <a:lstStyle/>
                    <a:p>
                      <a:r>
                        <a:rPr lang="en-GB"/>
                        <a:t>Daily</a:t>
                      </a:r>
                    </a:p>
                  </a:txBody>
                  <a:tcPr/>
                </a:tc>
                <a:extLst>
                  <a:ext uri="{0D108BD9-81ED-4DB2-BD59-A6C34878D82A}">
                    <a16:rowId xmlns:a16="http://schemas.microsoft.com/office/drawing/2014/main" val="17801921"/>
                  </a:ext>
                </a:extLst>
              </a:tr>
              <a:tr h="1391583">
                <a:tc>
                  <a:txBody>
                    <a:bodyPr/>
                    <a:lstStyle/>
                    <a:p>
                      <a:r>
                        <a:rPr lang="en-GB"/>
                        <a:t>Attention To Detail</a:t>
                      </a:r>
                    </a:p>
                  </a:txBody>
                  <a:tcPr/>
                </a:tc>
                <a:tc>
                  <a:txBody>
                    <a:bodyPr/>
                    <a:lstStyle/>
                    <a:p>
                      <a:r>
                        <a:rPr lang="en-GB" dirty="0"/>
                        <a:t>Note taking, developing </a:t>
                      </a:r>
                      <a:r>
                        <a:rPr lang="en-GB"/>
                        <a:t>observation skills (via courses)</a:t>
                      </a:r>
                      <a:endParaRPr lang="en-GB" dirty="0"/>
                    </a:p>
                  </a:txBody>
                  <a:tcPr/>
                </a:tc>
                <a:tc>
                  <a:txBody>
                    <a:bodyPr/>
                    <a:lstStyle/>
                    <a:p>
                      <a:r>
                        <a:rPr lang="en-GB" dirty="0"/>
                        <a:t>Video analysis, </a:t>
                      </a:r>
                      <a:r>
                        <a:rPr lang="en-GB"/>
                        <a:t>LinkedIn Learning, IPSO courses</a:t>
                      </a:r>
                    </a:p>
                  </a:txBody>
                  <a:tcPr/>
                </a:tc>
                <a:tc>
                  <a:txBody>
                    <a:bodyPr/>
                    <a:lstStyle/>
                    <a:p>
                      <a:r>
                        <a:rPr lang="en-GB" dirty="0"/>
                        <a:t>Pass courses, Gain certi</a:t>
                      </a:r>
                      <a:r>
                        <a:rPr lang="en-GB"/>
                        <a:t>fication</a:t>
                      </a:r>
                    </a:p>
                  </a:txBody>
                  <a:tcPr/>
                </a:tc>
                <a:tc>
                  <a:txBody>
                    <a:bodyPr/>
                    <a:lstStyle/>
                    <a:p>
                      <a:r>
                        <a:rPr lang="en-GB"/>
                        <a:t>Tracking progress, </a:t>
                      </a:r>
                    </a:p>
                  </a:txBody>
                  <a:tcPr/>
                </a:tc>
                <a:tc>
                  <a:txBody>
                    <a:bodyPr/>
                    <a:lstStyle/>
                    <a:p>
                      <a:r>
                        <a:rPr lang="en-GB"/>
                        <a:t>Finishing the courses</a:t>
                      </a:r>
                      <a:endParaRPr lang="en-GB" dirty="0"/>
                    </a:p>
                  </a:txBody>
                  <a:tcPr/>
                </a:tc>
                <a:extLst>
                  <a:ext uri="{0D108BD9-81ED-4DB2-BD59-A6C34878D82A}">
                    <a16:rowId xmlns:a16="http://schemas.microsoft.com/office/drawing/2014/main" val="3265739188"/>
                  </a:ext>
                </a:extLst>
              </a:tr>
              <a:tr h="352534">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64754890"/>
                  </a:ext>
                </a:extLst>
              </a:tr>
            </a:tbl>
          </a:graphicData>
        </a:graphic>
      </p:graphicFrame>
      <p:sp>
        <p:nvSpPr>
          <p:cNvPr id="9" name="Content Placeholder 8">
            <a:extLst>
              <a:ext uri="{FF2B5EF4-FFF2-40B4-BE49-F238E27FC236}">
                <a16:creationId xmlns:a16="http://schemas.microsoft.com/office/drawing/2014/main" id="{8D28A5EE-918F-6731-CA34-46E76B4EF5C9}"/>
              </a:ext>
            </a:extLst>
          </p:cNvPr>
          <p:cNvSpPr>
            <a:spLocks noGrp="1"/>
          </p:cNvSpPr>
          <p:nvPr>
            <p:ph idx="1"/>
          </p:nvPr>
        </p:nvSpPr>
        <p:spPr>
          <a:xfrm>
            <a:off x="550865" y="2038001"/>
            <a:ext cx="11101136" cy="4171880"/>
          </a:xfrm>
        </p:spPr>
        <p:txBody>
          <a:bodyPr/>
          <a:lstStyle/>
          <a:p>
            <a:pPr marL="0" indent="0">
              <a:buNone/>
            </a:pPr>
            <a:endParaRPr lang="en-GB" dirty="0"/>
          </a:p>
          <a:p>
            <a:pPr marL="0" indent="0">
              <a:buNone/>
            </a:pPr>
            <a:endParaRPr lang="en-GB" dirty="0"/>
          </a:p>
        </p:txBody>
      </p:sp>
    </p:spTree>
    <p:extLst>
      <p:ext uri="{BB962C8B-B14F-4D97-AF65-F5344CB8AC3E}">
        <p14:creationId xmlns:p14="http://schemas.microsoft.com/office/powerpoint/2010/main" val="2928523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473D4-1DEA-F65F-32DD-E81ABA1DDF1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11CD3F6-5211-E0C8-8BDA-A6334B1A595F}"/>
              </a:ext>
            </a:extLst>
          </p:cNvPr>
          <p:cNvSpPr>
            <a:spLocks noGrp="1"/>
          </p:cNvSpPr>
          <p:nvPr>
            <p:ph type="title"/>
          </p:nvPr>
        </p:nvSpPr>
        <p:spPr>
          <a:xfrm>
            <a:off x="5463" y="-80510"/>
            <a:ext cx="11101135" cy="918347"/>
          </a:xfrm>
        </p:spPr>
        <p:txBody>
          <a:bodyPr>
            <a:noAutofit/>
          </a:bodyPr>
          <a:lstStyle/>
          <a:p>
            <a:pPr marL="269875" indent="-269875">
              <a:lnSpc>
                <a:spcPct val="125000"/>
              </a:lnSpc>
              <a:spcBef>
                <a:spcPts val="0"/>
              </a:spcBef>
            </a:pPr>
            <a:r>
              <a:rPr lang="en-GB" sz="3600"/>
              <a:t>Task 3: Unit 4 Becoming a Lifelong learner</a:t>
            </a:r>
            <a:endParaRPr lang="en-US" sz="3600"/>
          </a:p>
        </p:txBody>
      </p:sp>
      <p:sp>
        <p:nvSpPr>
          <p:cNvPr id="7" name="Content Placeholder 6">
            <a:extLst>
              <a:ext uri="{FF2B5EF4-FFF2-40B4-BE49-F238E27FC236}">
                <a16:creationId xmlns:a16="http://schemas.microsoft.com/office/drawing/2014/main" id="{740063CC-16FA-31F0-5E2E-3AAA66EA4E6F}"/>
              </a:ext>
            </a:extLst>
          </p:cNvPr>
          <p:cNvSpPr>
            <a:spLocks noGrp="1"/>
          </p:cNvSpPr>
          <p:nvPr>
            <p:ph idx="1"/>
          </p:nvPr>
        </p:nvSpPr>
        <p:spPr>
          <a:xfrm>
            <a:off x="540000" y="970767"/>
            <a:ext cx="11101136" cy="3779837"/>
          </a:xfrm>
        </p:spPr>
        <p:txBody>
          <a:bodyPr vert="horz" lIns="91440" tIns="45720" rIns="91440" bIns="45720" rtlCol="0" anchor="t">
            <a:noAutofit/>
          </a:bodyPr>
          <a:lstStyle/>
          <a:p>
            <a:pPr marL="0" indent="0">
              <a:buNone/>
            </a:pPr>
            <a:r>
              <a:rPr lang="en-GB">
                <a:latin typeface="Aptos"/>
              </a:rPr>
              <a:t>Becoming a lifelong learner requires a lot of key points, Reflexivity (a form of critical thinking), Reflection (deep intuitive thought), time and effort, commitment, resilience, an open mind, patience, and many more. </a:t>
            </a:r>
            <a:endParaRPr lang="en-GB" dirty="0">
              <a:latin typeface="Aptos"/>
            </a:endParaRPr>
          </a:p>
          <a:p>
            <a:pPr marL="0" indent="0">
              <a:buNone/>
            </a:pPr>
            <a:r>
              <a:rPr lang="en-GB">
                <a:latin typeface="Aptos"/>
              </a:rPr>
              <a:t>In this unit I’m going to talk about Unpacking experiences and the way it integrates with </a:t>
            </a:r>
            <a:r>
              <a:rPr lang="en-GB" b="1" i="1">
                <a:latin typeface="Aptos"/>
              </a:rPr>
              <a:t>‘Becoming a lifelong learner’ </a:t>
            </a:r>
            <a:r>
              <a:rPr lang="en-GB" i="1">
                <a:latin typeface="Aptos"/>
              </a:rPr>
              <a:t>Our world is changing around us in such a frantic pace that if we do not continue to grow and develop; we will soon be left behind [</a:t>
            </a:r>
            <a:r>
              <a:rPr lang="en-GB" dirty="0">
                <a:latin typeface="Arial"/>
                <a:cs typeface="Arial"/>
              </a:rPr>
              <a:t> </a:t>
            </a:r>
            <a:r>
              <a:rPr lang="en-GB">
                <a:latin typeface="Aptos"/>
              </a:rPr>
              <a:t>[1]</a:t>
            </a:r>
            <a:r>
              <a:rPr lang="en-GB" dirty="0">
                <a:latin typeface="Arial"/>
                <a:cs typeface="Arial"/>
              </a:rPr>
              <a:t> </a:t>
            </a:r>
            <a:r>
              <a:rPr lang="en-GB" b="1" i="1" dirty="0">
                <a:latin typeface="Aptos"/>
              </a:rPr>
              <a:t> </a:t>
            </a:r>
            <a:r>
              <a:rPr lang="en-GB">
                <a:latin typeface="Aptos"/>
              </a:rPr>
              <a:t>In order to do this being aware of the differences between Reflection and Reflexivity is important, equally are powerful for developing growth, however they are both necessary.</a:t>
            </a:r>
            <a:endParaRPr lang="en-GB" dirty="0">
              <a:latin typeface="Aptos"/>
            </a:endParaRPr>
          </a:p>
          <a:p>
            <a:pPr marL="0" indent="0">
              <a:buNone/>
            </a:pPr>
            <a:r>
              <a:rPr lang="en-GB" dirty="0">
                <a:latin typeface="Aptos"/>
              </a:rPr>
              <a:t>Reflection: - This is the ability to think about past tense moments, history of a situation, or taking time to ponder, think about learnt experiences, analysing mistakes, and looking back at certain actions, realizing what actually was beneficial and what or how could it be done differently if you had a chance to. </a:t>
            </a:r>
            <a:r>
              <a:rPr lang="en-GB" dirty="0">
                <a:latin typeface="Aptos Display"/>
              </a:rPr>
              <a:t>A systematic process by which we think about or experience what we are doing in practice and why.</a:t>
            </a:r>
            <a:r>
              <a:rPr lang="en-GB" dirty="0">
                <a:latin typeface="Arial"/>
                <a:cs typeface="Arial"/>
              </a:rPr>
              <a:t> </a:t>
            </a:r>
            <a:r>
              <a:rPr lang="en-GB" dirty="0">
                <a:latin typeface="Aptos"/>
              </a:rPr>
              <a:t>[2]</a:t>
            </a:r>
            <a:r>
              <a:rPr lang="en-GB" dirty="0">
                <a:latin typeface="Arial"/>
                <a:cs typeface="Arial"/>
              </a:rPr>
              <a:t> </a:t>
            </a:r>
            <a:endParaRPr lang="en-GB" dirty="0">
              <a:latin typeface="Aptos"/>
            </a:endParaRPr>
          </a:p>
          <a:p>
            <a:pPr marL="269875" indent="-269875"/>
            <a:endParaRPr lang="en-GB" sz="1200" dirty="0"/>
          </a:p>
        </p:txBody>
      </p:sp>
      <p:sp>
        <p:nvSpPr>
          <p:cNvPr id="8" name="TextBox 7">
            <a:extLst>
              <a:ext uri="{FF2B5EF4-FFF2-40B4-BE49-F238E27FC236}">
                <a16:creationId xmlns:a16="http://schemas.microsoft.com/office/drawing/2014/main" id="{5224EC0D-3653-E30B-7CA9-F02C6B280383}"/>
              </a:ext>
            </a:extLst>
          </p:cNvPr>
          <p:cNvSpPr txBox="1"/>
          <p:nvPr/>
        </p:nvSpPr>
        <p:spPr>
          <a:xfrm>
            <a:off x="7635514" y="118135"/>
            <a:ext cx="481580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solidFill>
                  <a:srgbClr val="FFFFFF"/>
                </a:solidFill>
                <a:latin typeface="Avenir Next LT Pro"/>
              </a:rPr>
              <a:t>(Unpacking experiences)</a:t>
            </a:r>
            <a:endParaRPr lang="en-US" sz="2400"/>
          </a:p>
        </p:txBody>
      </p:sp>
    </p:spTree>
    <p:extLst>
      <p:ext uri="{BB962C8B-B14F-4D97-AF65-F5344CB8AC3E}">
        <p14:creationId xmlns:p14="http://schemas.microsoft.com/office/powerpoint/2010/main" val="1199753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A667B-C3F2-6550-164F-B4F0831E57D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2AFDCC3-6A83-3A98-08DA-CEBE373248B1}"/>
              </a:ext>
            </a:extLst>
          </p:cNvPr>
          <p:cNvSpPr>
            <a:spLocks noGrp="1"/>
          </p:cNvSpPr>
          <p:nvPr>
            <p:ph type="title"/>
          </p:nvPr>
        </p:nvSpPr>
        <p:spPr>
          <a:xfrm>
            <a:off x="5463" y="-80510"/>
            <a:ext cx="11101135" cy="918347"/>
          </a:xfrm>
        </p:spPr>
        <p:txBody>
          <a:bodyPr>
            <a:noAutofit/>
          </a:bodyPr>
          <a:lstStyle/>
          <a:p>
            <a:pPr marL="269875" indent="-269875">
              <a:lnSpc>
                <a:spcPct val="125000"/>
              </a:lnSpc>
              <a:spcBef>
                <a:spcPts val="0"/>
              </a:spcBef>
            </a:pPr>
            <a:r>
              <a:rPr lang="en-GB" sz="3600" dirty="0"/>
              <a:t>Task 3 Cont-: Unit 4 Becoming a Lifelong learner</a:t>
            </a:r>
            <a:endParaRPr lang="en-US" sz="3600" dirty="0"/>
          </a:p>
        </p:txBody>
      </p:sp>
      <p:sp>
        <p:nvSpPr>
          <p:cNvPr id="7" name="Content Placeholder 6">
            <a:extLst>
              <a:ext uri="{FF2B5EF4-FFF2-40B4-BE49-F238E27FC236}">
                <a16:creationId xmlns:a16="http://schemas.microsoft.com/office/drawing/2014/main" id="{F605D946-344F-17AA-078A-F13DF53BB95B}"/>
              </a:ext>
            </a:extLst>
          </p:cNvPr>
          <p:cNvSpPr>
            <a:spLocks noGrp="1"/>
          </p:cNvSpPr>
          <p:nvPr>
            <p:ph idx="1"/>
          </p:nvPr>
        </p:nvSpPr>
        <p:spPr>
          <a:xfrm>
            <a:off x="540000" y="970767"/>
            <a:ext cx="11101136" cy="3779837"/>
          </a:xfrm>
        </p:spPr>
        <p:txBody>
          <a:bodyPr vert="horz" lIns="91440" tIns="45720" rIns="91440" bIns="45720" rtlCol="0" anchor="t">
            <a:noAutofit/>
          </a:bodyPr>
          <a:lstStyle/>
          <a:p>
            <a:pPr marL="0" indent="0">
              <a:buNone/>
            </a:pPr>
            <a:r>
              <a:rPr lang="en-GB">
                <a:latin typeface="Aptos"/>
              </a:rPr>
              <a:t>Reflexivity: - </a:t>
            </a:r>
            <a:r>
              <a:rPr lang="en-GB">
                <a:latin typeface="Aptos Display"/>
              </a:rPr>
              <a:t>Reflexivity is largely practiced in qualitative research, where it is used to legitimate and validate research procedures. This study introduces different perspectives of analysis by focusing the discourse on the main philosophical approaches to reflection.</a:t>
            </a:r>
            <a:r>
              <a:rPr lang="en-GB" dirty="0">
                <a:latin typeface="Arial"/>
                <a:cs typeface="Arial"/>
              </a:rPr>
              <a:t> </a:t>
            </a:r>
            <a:r>
              <a:rPr lang="en-GB">
                <a:latin typeface="Aptos"/>
              </a:rPr>
              <a:t>[3]</a:t>
            </a:r>
            <a:r>
              <a:rPr lang="en-GB">
                <a:latin typeface="Arial"/>
                <a:cs typeface="Arial"/>
              </a:rPr>
              <a:t>  While this dives in a little deeper, allowing you the ability to not take everything on face value without asking questions or having any </a:t>
            </a:r>
            <a:r>
              <a:rPr lang="en-GB">
                <a:latin typeface="Aptos"/>
              </a:rPr>
              <a:t>real knowledge on the matter. It intertwines with cultural differences, beliefs, standards, conscious or unconscious bias, values, morals, assumptions, it defines the present way critical thinking, It’s a mindset.</a:t>
            </a:r>
            <a:endParaRPr lang="en-US"/>
          </a:p>
          <a:p>
            <a:pPr marL="0" indent="0">
              <a:buNone/>
            </a:pPr>
            <a:r>
              <a:rPr lang="en-GB">
                <a:latin typeface="Aptos"/>
                <a:cs typeface="Arial"/>
              </a:rPr>
              <a:t>Unpacking Experiences through learning also breaks down the various models of learning. Below are a few reflective models that demonstrate this;</a:t>
            </a:r>
            <a:endParaRPr lang="en-GB" dirty="0">
              <a:latin typeface="Aptos"/>
              <a:cs typeface="Arial"/>
            </a:endParaRPr>
          </a:p>
          <a:p>
            <a:pPr marL="269875" indent="-269875"/>
            <a:r>
              <a:rPr lang="en-GB">
                <a:latin typeface="Aptos"/>
                <a:cs typeface="Arial"/>
              </a:rPr>
              <a:t>Gibbs Reflective Model</a:t>
            </a:r>
            <a:endParaRPr lang="en-GB" dirty="0">
              <a:latin typeface="Aptos"/>
              <a:cs typeface="Arial"/>
            </a:endParaRPr>
          </a:p>
          <a:p>
            <a:pPr marL="269875" indent="-269875"/>
            <a:r>
              <a:rPr lang="en-GB">
                <a:latin typeface="Aptos"/>
                <a:cs typeface="Arial"/>
              </a:rPr>
              <a:t>Johns (2006)</a:t>
            </a:r>
            <a:endParaRPr lang="en-GB" dirty="0">
              <a:latin typeface="Aptos"/>
              <a:cs typeface="Arial"/>
            </a:endParaRPr>
          </a:p>
          <a:p>
            <a:pPr marL="269875" indent="-269875"/>
            <a:r>
              <a:rPr lang="en-GB">
                <a:latin typeface="Aptos"/>
                <a:cs typeface="Arial"/>
              </a:rPr>
              <a:t>Rolfe (2001)</a:t>
            </a:r>
            <a:endParaRPr lang="en-GB" dirty="0">
              <a:latin typeface="Aptos"/>
              <a:cs typeface="Arial"/>
            </a:endParaRPr>
          </a:p>
          <a:p>
            <a:pPr marL="269875" indent="-269875"/>
            <a:r>
              <a:rPr lang="en-GB">
                <a:latin typeface="Aptos"/>
                <a:cs typeface="Arial"/>
              </a:rPr>
              <a:t>Kolb (1984)</a:t>
            </a:r>
            <a:endParaRPr lang="en-GB" dirty="0">
              <a:latin typeface="Aptos"/>
              <a:cs typeface="Arial"/>
            </a:endParaRPr>
          </a:p>
          <a:p>
            <a:pPr marL="269875" indent="-269875"/>
            <a:r>
              <a:rPr lang="en-GB">
                <a:latin typeface="Aptos"/>
                <a:cs typeface="Arial"/>
              </a:rPr>
              <a:t>Driscoll (1984)</a:t>
            </a:r>
            <a:endParaRPr lang="en-GB" dirty="0">
              <a:latin typeface="Aptos"/>
              <a:cs typeface="Arial"/>
            </a:endParaRPr>
          </a:p>
          <a:p>
            <a:pPr marL="269875" indent="-269875"/>
            <a:endParaRPr lang="en-GB" dirty="0">
              <a:latin typeface="Aptos"/>
              <a:cs typeface="Arial"/>
            </a:endParaRPr>
          </a:p>
        </p:txBody>
      </p:sp>
      <p:sp>
        <p:nvSpPr>
          <p:cNvPr id="8" name="TextBox 7">
            <a:extLst>
              <a:ext uri="{FF2B5EF4-FFF2-40B4-BE49-F238E27FC236}">
                <a16:creationId xmlns:a16="http://schemas.microsoft.com/office/drawing/2014/main" id="{636090D2-A978-9540-E288-758FBB15B7C3}"/>
              </a:ext>
            </a:extLst>
          </p:cNvPr>
          <p:cNvSpPr txBox="1"/>
          <p:nvPr/>
        </p:nvSpPr>
        <p:spPr>
          <a:xfrm>
            <a:off x="7908469" y="152255"/>
            <a:ext cx="481580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solidFill>
                  <a:srgbClr val="FFFFFF"/>
                </a:solidFill>
                <a:latin typeface="Avenir Next LT Pro"/>
              </a:rPr>
              <a:t>(</a:t>
            </a:r>
            <a:r>
              <a:rPr lang="en-GB" sz="2400">
                <a:solidFill>
                  <a:srgbClr val="FFFFFF"/>
                </a:solidFill>
                <a:latin typeface="Avenir Next LT Pro"/>
              </a:rPr>
              <a:t>Reflexivity</a:t>
            </a:r>
            <a:r>
              <a:rPr lang="en-GB" sz="2400" dirty="0">
                <a:solidFill>
                  <a:srgbClr val="FFFFFF"/>
                </a:solidFill>
                <a:latin typeface="Avenir Next LT Pro"/>
              </a:rPr>
              <a:t>)</a:t>
            </a:r>
            <a:endParaRPr lang="en-US" sz="2400" dirty="0"/>
          </a:p>
        </p:txBody>
      </p:sp>
      <p:pic>
        <p:nvPicPr>
          <p:cNvPr id="2" name="Picture 1" descr="Are You a Lifelong Learner? - Clonlara School">
            <a:extLst>
              <a:ext uri="{FF2B5EF4-FFF2-40B4-BE49-F238E27FC236}">
                <a16:creationId xmlns:a16="http://schemas.microsoft.com/office/drawing/2014/main" id="{755E41E1-B960-DE9C-1042-CD70753E4C01}"/>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1000"/>
                    </a14:imgEffect>
                  </a14:imgLayer>
                </a14:imgProps>
              </a:ext>
            </a:extLst>
          </a:blip>
          <a:stretch>
            <a:fillRect/>
          </a:stretch>
        </p:blipFill>
        <p:spPr>
          <a:xfrm>
            <a:off x="5562739" y="3927990"/>
            <a:ext cx="5699870" cy="2479221"/>
          </a:xfrm>
          <a:prstGeom prst="ellipse">
            <a:avLst/>
          </a:prstGeom>
          <a:ln>
            <a:noFill/>
          </a:ln>
          <a:effectLst>
            <a:softEdge rad="112500"/>
          </a:effectLst>
        </p:spPr>
      </p:pic>
    </p:spTree>
    <p:extLst>
      <p:ext uri="{BB962C8B-B14F-4D97-AF65-F5344CB8AC3E}">
        <p14:creationId xmlns:p14="http://schemas.microsoft.com/office/powerpoint/2010/main" val="2707263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3D0C9-420C-F595-E2C1-1A7EC480521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6637C6B-6F42-8868-38E0-C5BE1C7D1BFC}"/>
              </a:ext>
            </a:extLst>
          </p:cNvPr>
          <p:cNvSpPr>
            <a:spLocks noGrp="1"/>
          </p:cNvSpPr>
          <p:nvPr>
            <p:ph type="title"/>
          </p:nvPr>
        </p:nvSpPr>
        <p:spPr>
          <a:xfrm>
            <a:off x="5463" y="-80510"/>
            <a:ext cx="11101135" cy="918347"/>
          </a:xfrm>
        </p:spPr>
        <p:txBody>
          <a:bodyPr>
            <a:noAutofit/>
          </a:bodyPr>
          <a:lstStyle/>
          <a:p>
            <a:pPr marL="269875" indent="-269875">
              <a:lnSpc>
                <a:spcPct val="125000"/>
              </a:lnSpc>
              <a:spcBef>
                <a:spcPts val="0"/>
              </a:spcBef>
            </a:pPr>
            <a:r>
              <a:rPr lang="en-GB" sz="3600"/>
              <a:t>Task 3: Unit 4 Becoming a Lifelong learner</a:t>
            </a:r>
            <a:endParaRPr lang="en-US" sz="3600"/>
          </a:p>
        </p:txBody>
      </p:sp>
      <p:sp>
        <p:nvSpPr>
          <p:cNvPr id="7" name="Content Placeholder 6">
            <a:extLst>
              <a:ext uri="{FF2B5EF4-FFF2-40B4-BE49-F238E27FC236}">
                <a16:creationId xmlns:a16="http://schemas.microsoft.com/office/drawing/2014/main" id="{71C58E2C-B320-A036-D64B-3258D7C88382}"/>
              </a:ext>
            </a:extLst>
          </p:cNvPr>
          <p:cNvSpPr>
            <a:spLocks noGrp="1"/>
          </p:cNvSpPr>
          <p:nvPr>
            <p:ph idx="1"/>
          </p:nvPr>
        </p:nvSpPr>
        <p:spPr>
          <a:xfrm>
            <a:off x="540000" y="970767"/>
            <a:ext cx="11101136" cy="3779837"/>
          </a:xfrm>
        </p:spPr>
        <p:txBody>
          <a:bodyPr vert="horz" lIns="91440" tIns="45720" rIns="91440" bIns="45720" rtlCol="0" anchor="t">
            <a:noAutofit/>
          </a:bodyPr>
          <a:lstStyle/>
          <a:p>
            <a:pPr marL="0" indent="0">
              <a:buNone/>
            </a:pPr>
            <a:r>
              <a:rPr lang="en-GB">
                <a:latin typeface="Aptos"/>
                <a:cs typeface="Arial"/>
              </a:rPr>
              <a:t>I’d like to quickly elaborate on </a:t>
            </a:r>
            <a:r>
              <a:rPr lang="en-GB" b="1" i="1" u="sng">
                <a:latin typeface="Aptos"/>
                <a:cs typeface="Arial"/>
              </a:rPr>
              <a:t>The Gibbs Reflective Model. </a:t>
            </a:r>
            <a:r>
              <a:rPr lang="en-GB">
                <a:latin typeface="Aptos"/>
                <a:cs typeface="Arial"/>
              </a:rPr>
              <a:t>This model breaks down a thought process that is durable, robust and effective, it helps pinpoint real life situations which enables you to have a safe space to think clearly and directly to give you a concise outcome. The cycle has six steps—Description, Feelings, Evaluation, Analysis, Conclusion, and Action Plan—that guide students in understanding their work, learning from it, and planning for future improvement.</a:t>
            </a:r>
            <a:r>
              <a:rPr lang="en-GB" dirty="0">
                <a:latin typeface="Arial"/>
                <a:cs typeface="Arial"/>
              </a:rPr>
              <a:t> </a:t>
            </a:r>
            <a:r>
              <a:rPr lang="en-GB">
                <a:latin typeface="Aptos"/>
                <a:cs typeface="Arial"/>
              </a:rPr>
              <a:t>[4]</a:t>
            </a:r>
            <a:r>
              <a:rPr lang="en-GB" dirty="0">
                <a:latin typeface="Arial"/>
                <a:cs typeface="Arial"/>
              </a:rPr>
              <a:t>  </a:t>
            </a:r>
            <a:r>
              <a:rPr lang="en-GB" b="1" i="1">
                <a:latin typeface="Aptos"/>
                <a:cs typeface="Arial"/>
              </a:rPr>
              <a:t>Description</a:t>
            </a:r>
            <a:r>
              <a:rPr lang="en-GB">
                <a:latin typeface="Aptos"/>
                <a:cs typeface="Arial"/>
              </a:rPr>
              <a:t>, the reason for the brainstorm, </a:t>
            </a:r>
            <a:r>
              <a:rPr lang="en-GB" b="1" i="1">
                <a:latin typeface="Aptos"/>
                <a:cs typeface="Arial"/>
              </a:rPr>
              <a:t>Feeling</a:t>
            </a:r>
            <a:r>
              <a:rPr lang="en-GB">
                <a:latin typeface="Aptos"/>
                <a:cs typeface="Arial"/>
              </a:rPr>
              <a:t>, how you felt about the situation and thought on it allowing you to relive the moment no matter the sensitivity, </a:t>
            </a:r>
            <a:r>
              <a:rPr lang="en-GB" b="1" i="1">
                <a:latin typeface="Aptos"/>
                <a:cs typeface="Arial"/>
              </a:rPr>
              <a:t>Evaluation</a:t>
            </a:r>
            <a:r>
              <a:rPr lang="en-GB">
                <a:latin typeface="Aptos"/>
                <a:cs typeface="Arial"/>
              </a:rPr>
              <a:t>, having the ability to assess the situation and really think about the circumstance(s) in a nutshell, deciphering between facts and fiction either through your eyes or someone else,</a:t>
            </a:r>
            <a:r>
              <a:rPr lang="en-GB" b="1" i="1">
                <a:latin typeface="Aptos"/>
                <a:cs typeface="Arial"/>
              </a:rPr>
              <a:t> Analysis</a:t>
            </a:r>
            <a:r>
              <a:rPr lang="en-GB">
                <a:latin typeface="Aptos"/>
                <a:cs typeface="Arial"/>
              </a:rPr>
              <a:t>, very similar to evaluation but in my eyes the real defining moment of change and growth, it gives you real clarity on yourself without bias and can prompt you to use discernment, </a:t>
            </a:r>
            <a:r>
              <a:rPr lang="en-GB" b="1" i="1">
                <a:latin typeface="Aptos"/>
                <a:cs typeface="Arial"/>
              </a:rPr>
              <a:t>Conclusion, </a:t>
            </a:r>
            <a:r>
              <a:rPr lang="en-GB">
                <a:latin typeface="Aptos"/>
                <a:cs typeface="Arial"/>
              </a:rPr>
              <a:t>give a full breakdown of what was done what has happened and what lesson were learn and taught. </a:t>
            </a:r>
            <a:r>
              <a:rPr lang="en-GB" b="1" i="1">
                <a:latin typeface="Aptos"/>
                <a:cs typeface="Arial"/>
              </a:rPr>
              <a:t>Action Plan</a:t>
            </a:r>
            <a:r>
              <a:rPr lang="en-GB">
                <a:latin typeface="Aptos"/>
                <a:cs typeface="Arial"/>
              </a:rPr>
              <a:t>, going forwards what is the aim, goal, and angle you intend to take to see a clear path towards winning.</a:t>
            </a:r>
            <a:endParaRPr lang="en-GB" dirty="0">
              <a:latin typeface="Aptos"/>
              <a:cs typeface="Arial"/>
            </a:endParaRPr>
          </a:p>
          <a:p>
            <a:pPr marL="269875" indent="-269875"/>
            <a:endParaRPr lang="en-GB" sz="1200" dirty="0">
              <a:latin typeface="Arial"/>
              <a:cs typeface="Arial"/>
            </a:endParaRPr>
          </a:p>
          <a:p>
            <a:pPr marL="269875" indent="-269875"/>
            <a:endParaRPr lang="en-GB" sz="1200" dirty="0"/>
          </a:p>
        </p:txBody>
      </p:sp>
      <p:sp>
        <p:nvSpPr>
          <p:cNvPr id="8" name="TextBox 7">
            <a:extLst>
              <a:ext uri="{FF2B5EF4-FFF2-40B4-BE49-F238E27FC236}">
                <a16:creationId xmlns:a16="http://schemas.microsoft.com/office/drawing/2014/main" id="{BA43AA06-8F49-7699-B1F3-872D9CFCFFBA}"/>
              </a:ext>
            </a:extLst>
          </p:cNvPr>
          <p:cNvSpPr txBox="1"/>
          <p:nvPr/>
        </p:nvSpPr>
        <p:spPr>
          <a:xfrm>
            <a:off x="7635514" y="118135"/>
            <a:ext cx="481580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solidFill>
                  <a:srgbClr val="FFFFFF"/>
                </a:solidFill>
                <a:latin typeface="Avenir Next LT Pro"/>
              </a:rPr>
              <a:t>(Gibbs Reflective Model)</a:t>
            </a:r>
            <a:endParaRPr lang="en-US" sz="2400"/>
          </a:p>
        </p:txBody>
      </p:sp>
    </p:spTree>
    <p:extLst>
      <p:ext uri="{BB962C8B-B14F-4D97-AF65-F5344CB8AC3E}">
        <p14:creationId xmlns:p14="http://schemas.microsoft.com/office/powerpoint/2010/main" val="605167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DD2C7-8F3C-D806-2559-947423C62F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B63F23-120D-2205-3244-399A31C1A014}"/>
              </a:ext>
            </a:extLst>
          </p:cNvPr>
          <p:cNvSpPr>
            <a:spLocks noGrp="1"/>
          </p:cNvSpPr>
          <p:nvPr>
            <p:ph type="title"/>
          </p:nvPr>
        </p:nvSpPr>
        <p:spPr>
          <a:xfrm>
            <a:off x="540000" y="73701"/>
            <a:ext cx="11101135" cy="1809500"/>
          </a:xfrm>
        </p:spPr>
        <p:txBody>
          <a:bodyPr/>
          <a:lstStyle/>
          <a:p>
            <a:r>
              <a:rPr lang="en-GB" dirty="0"/>
              <a:t>Conclusion</a:t>
            </a:r>
          </a:p>
        </p:txBody>
      </p:sp>
      <p:sp>
        <p:nvSpPr>
          <p:cNvPr id="27" name="Rectangle: Rounded Corners 26">
            <a:extLst>
              <a:ext uri="{FF2B5EF4-FFF2-40B4-BE49-F238E27FC236}">
                <a16:creationId xmlns:a16="http://schemas.microsoft.com/office/drawing/2014/main" id="{86E2D1B6-45F1-4EBE-F3F3-217ABB58CE85}"/>
              </a:ext>
            </a:extLst>
          </p:cNvPr>
          <p:cNvSpPr/>
          <p:nvPr/>
        </p:nvSpPr>
        <p:spPr>
          <a:xfrm>
            <a:off x="4072043" y="1940416"/>
            <a:ext cx="3936757" cy="48463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I have learnt to research information via articles &amp; citations, reflecting on past life experiences to help navigate my direction when breaking down self-development plans, setting goals to achieve results through brain expansion and strategic </a:t>
            </a:r>
            <a:r>
              <a:rPr lang="en-GB" dirty="0" err="1"/>
              <a:t>preparat</a:t>
            </a:r>
            <a:r>
              <a:rPr lang="en-GB" dirty="0"/>
              <a:t>ion</a:t>
            </a:r>
          </a:p>
        </p:txBody>
      </p:sp>
      <p:sp>
        <p:nvSpPr>
          <p:cNvPr id="30" name="Oval 29">
            <a:extLst>
              <a:ext uri="{FF2B5EF4-FFF2-40B4-BE49-F238E27FC236}">
                <a16:creationId xmlns:a16="http://schemas.microsoft.com/office/drawing/2014/main" id="{F873658A-2E0E-1123-6CF5-DFA9EA5C32D0}"/>
              </a:ext>
            </a:extLst>
          </p:cNvPr>
          <p:cNvSpPr/>
          <p:nvPr/>
        </p:nvSpPr>
        <p:spPr>
          <a:xfrm>
            <a:off x="4754398" y="1178144"/>
            <a:ext cx="2679622" cy="61443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t>Lesson learnt</a:t>
            </a:r>
            <a:endParaRPr lang="en-US"/>
          </a:p>
        </p:txBody>
      </p:sp>
      <p:sp>
        <p:nvSpPr>
          <p:cNvPr id="33" name="Rectangle: Rounded Corners 32">
            <a:extLst>
              <a:ext uri="{FF2B5EF4-FFF2-40B4-BE49-F238E27FC236}">
                <a16:creationId xmlns:a16="http://schemas.microsoft.com/office/drawing/2014/main" id="{577CD1AD-0AC0-902A-D6BD-858647C36F48}"/>
              </a:ext>
            </a:extLst>
          </p:cNvPr>
          <p:cNvSpPr/>
          <p:nvPr/>
        </p:nvSpPr>
        <p:spPr>
          <a:xfrm>
            <a:off x="8223236" y="1940416"/>
            <a:ext cx="3902638" cy="48463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I have recognised the paths I have taken consciously and unconsciously and have found a new way of analysing myself through the Gibbs reflective </a:t>
            </a:r>
            <a:r>
              <a:rPr lang="en-GB"/>
              <a:t>model, I never knew existed.</a:t>
            </a:r>
            <a:endParaRPr lang="en-GB">
              <a:solidFill>
                <a:srgbClr val="000000"/>
              </a:solidFill>
            </a:endParaRPr>
          </a:p>
          <a:p>
            <a:pPr algn="ctr"/>
            <a:r>
              <a:rPr lang="en-GB"/>
              <a:t> I will continue with these practices</a:t>
            </a:r>
            <a:r>
              <a:rPr lang="en-GB" dirty="0"/>
              <a:t> going forward</a:t>
            </a:r>
            <a:endParaRPr lang="en-GB">
              <a:solidFill>
                <a:srgbClr val="000000"/>
              </a:solidFill>
            </a:endParaRPr>
          </a:p>
          <a:p>
            <a:pPr algn="ctr"/>
            <a:endParaRPr lang="en-GB" dirty="0"/>
          </a:p>
        </p:txBody>
      </p:sp>
      <p:sp>
        <p:nvSpPr>
          <p:cNvPr id="34" name="Oval 33">
            <a:extLst>
              <a:ext uri="{FF2B5EF4-FFF2-40B4-BE49-F238E27FC236}">
                <a16:creationId xmlns:a16="http://schemas.microsoft.com/office/drawing/2014/main" id="{4A20B92F-9C4D-5180-25CA-57160BFA1A39}"/>
              </a:ext>
            </a:extLst>
          </p:cNvPr>
          <p:cNvSpPr/>
          <p:nvPr/>
        </p:nvSpPr>
        <p:spPr>
          <a:xfrm>
            <a:off x="8723621" y="1178143"/>
            <a:ext cx="2679622" cy="61443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Personal </a:t>
            </a:r>
            <a:r>
              <a:rPr lang="en-GB"/>
              <a:t>Evaluation</a:t>
            </a:r>
            <a:endParaRPr lang="en-US"/>
          </a:p>
        </p:txBody>
      </p:sp>
      <p:sp>
        <p:nvSpPr>
          <p:cNvPr id="36" name="Rectangle: Rounded Corners 35">
            <a:extLst>
              <a:ext uri="{FF2B5EF4-FFF2-40B4-BE49-F238E27FC236}">
                <a16:creationId xmlns:a16="http://schemas.microsoft.com/office/drawing/2014/main" id="{6C823D1A-2CC1-4168-B090-1C8377D9F4DC}"/>
              </a:ext>
            </a:extLst>
          </p:cNvPr>
          <p:cNvSpPr/>
          <p:nvPr/>
        </p:nvSpPr>
        <p:spPr>
          <a:xfrm>
            <a:off x="68700" y="1917670"/>
            <a:ext cx="3868519" cy="485767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p>
          <a:p>
            <a:pPr algn="ctr"/>
            <a:r>
              <a:rPr lang="en-GB" dirty="0"/>
              <a:t>This presentation is about myself and my </a:t>
            </a:r>
            <a:r>
              <a:rPr lang="en-GB"/>
              <a:t>development through</a:t>
            </a:r>
            <a:r>
              <a:rPr lang="en-GB" dirty="0"/>
              <a:t> the reflective </a:t>
            </a:r>
            <a:r>
              <a:rPr lang="en-GB"/>
              <a:t>model(Gibbs Cycle).</a:t>
            </a:r>
          </a:p>
          <a:p>
            <a:pPr algn="ctr"/>
            <a:r>
              <a:rPr lang="en-GB" dirty="0"/>
              <a:t>It talks about strengths and weaknesses and breaks down the reflective cycle in detail. Deciphering the differences between reflection and reflexivity. It also talks about extensive learning reflection models and how it benefits users in todays' </a:t>
            </a:r>
            <a:r>
              <a:rPr lang="en-GB"/>
              <a:t>studies</a:t>
            </a:r>
          </a:p>
        </p:txBody>
      </p:sp>
      <p:sp>
        <p:nvSpPr>
          <p:cNvPr id="37" name="Oval 36">
            <a:extLst>
              <a:ext uri="{FF2B5EF4-FFF2-40B4-BE49-F238E27FC236}">
                <a16:creationId xmlns:a16="http://schemas.microsoft.com/office/drawing/2014/main" id="{9036530C-E070-19BF-7ACB-DF2C09FAC388}"/>
              </a:ext>
            </a:extLst>
          </p:cNvPr>
          <p:cNvSpPr/>
          <p:nvPr/>
        </p:nvSpPr>
        <p:spPr>
          <a:xfrm>
            <a:off x="569085" y="1178144"/>
            <a:ext cx="2679622" cy="61443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Summary</a:t>
            </a:r>
            <a:endParaRPr lang="en-US"/>
          </a:p>
        </p:txBody>
      </p:sp>
    </p:spTree>
    <p:extLst>
      <p:ext uri="{BB962C8B-B14F-4D97-AF65-F5344CB8AC3E}">
        <p14:creationId xmlns:p14="http://schemas.microsoft.com/office/powerpoint/2010/main" val="3899604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8F1A1-A6F1-F810-275F-209E4F48AA0E}"/>
              </a:ext>
            </a:extLst>
          </p:cNvPr>
          <p:cNvSpPr>
            <a:spLocks noGrp="1"/>
          </p:cNvSpPr>
          <p:nvPr>
            <p:ph type="title"/>
          </p:nvPr>
        </p:nvSpPr>
        <p:spPr/>
        <p:txBody>
          <a:bodyPr/>
          <a:lstStyle/>
          <a:p>
            <a:r>
              <a:rPr lang="en-GB" dirty="0"/>
              <a:t>References</a:t>
            </a:r>
          </a:p>
        </p:txBody>
      </p:sp>
      <p:sp>
        <p:nvSpPr>
          <p:cNvPr id="30" name="Content Placeholder 29">
            <a:extLst>
              <a:ext uri="{FF2B5EF4-FFF2-40B4-BE49-F238E27FC236}">
                <a16:creationId xmlns:a16="http://schemas.microsoft.com/office/drawing/2014/main" id="{E2360E72-FD55-EDBA-5935-2A6B6E0C9B31}"/>
              </a:ext>
            </a:extLst>
          </p:cNvPr>
          <p:cNvSpPr>
            <a:spLocks noGrp="1"/>
          </p:cNvSpPr>
          <p:nvPr>
            <p:ph idx="1"/>
          </p:nvPr>
        </p:nvSpPr>
        <p:spPr>
          <a:xfrm>
            <a:off x="540000" y="2017818"/>
            <a:ext cx="11101136" cy="3779837"/>
          </a:xfrm>
        </p:spPr>
        <p:txBody>
          <a:bodyPr vert="horz" lIns="91440" tIns="45720" rIns="91440" bIns="45720" rtlCol="0" anchor="t">
            <a:noAutofit/>
          </a:bodyPr>
          <a:lstStyle/>
          <a:p>
            <a:pPr marL="269875" indent="-269875"/>
            <a:r>
              <a:rPr lang="en-GB" sz="2000">
                <a:solidFill>
                  <a:srgbClr val="FFFF00"/>
                </a:solidFill>
                <a:latin typeface="Arial"/>
                <a:ea typeface="Roboto"/>
                <a:cs typeface="Arial"/>
              </a:rPr>
              <a:t>[1] M. Laal and P. Salamati, "Lifelong learning; why do we need it?" vol. 31, pp.399–403,2012,</a:t>
            </a:r>
          </a:p>
          <a:p>
            <a:pPr marL="269875" indent="-269875"/>
            <a:r>
              <a:rPr lang="en-GB" sz="2000">
                <a:solidFill>
                  <a:srgbClr val="FFFF00"/>
                </a:solidFill>
                <a:latin typeface="Arial"/>
                <a:ea typeface="Roboto"/>
                <a:cs typeface="Arial"/>
              </a:rPr>
              <a:t>[2] R. Arms Almengor, "Reflective practice and mediator learning: A current review," vol.36, no. 1, pp.21–38, 2018,</a:t>
            </a:r>
          </a:p>
          <a:p>
            <a:pPr marL="269875" indent="-269875"/>
            <a:r>
              <a:rPr lang="en-GB" sz="2000" dirty="0">
                <a:solidFill>
                  <a:srgbClr val="FFFF00"/>
                </a:solidFill>
                <a:latin typeface="Arial"/>
                <a:ea typeface="Roboto"/>
                <a:cs typeface="Arial"/>
              </a:rPr>
              <a:t>[3] L. </a:t>
            </a:r>
            <a:r>
              <a:rPr lang="en-GB" sz="2000" dirty="0" err="1">
                <a:solidFill>
                  <a:srgbClr val="FFFF00"/>
                </a:solidFill>
                <a:latin typeface="Arial"/>
                <a:ea typeface="Roboto"/>
                <a:cs typeface="Arial"/>
              </a:rPr>
              <a:t>Mortari</a:t>
            </a:r>
            <a:r>
              <a:rPr lang="en-GB" sz="2000" dirty="0">
                <a:solidFill>
                  <a:srgbClr val="FFFF00"/>
                </a:solidFill>
                <a:latin typeface="Arial"/>
                <a:ea typeface="Roboto"/>
                <a:cs typeface="Arial"/>
              </a:rPr>
              <a:t>, "Reflectivity in research practice: An overview of different </a:t>
            </a:r>
            <a:r>
              <a:rPr lang="en-GB" sz="2000" dirty="0" err="1">
                <a:solidFill>
                  <a:srgbClr val="FFFF00"/>
                </a:solidFill>
                <a:latin typeface="Arial"/>
                <a:ea typeface="Roboto"/>
                <a:cs typeface="Arial"/>
              </a:rPr>
              <a:t>perspectives,"vol</a:t>
            </a:r>
            <a:r>
              <a:rPr lang="en-GB" sz="2000" dirty="0">
                <a:solidFill>
                  <a:srgbClr val="FFFF00"/>
                </a:solidFill>
                <a:latin typeface="Arial"/>
                <a:ea typeface="Roboto"/>
                <a:cs typeface="Arial"/>
              </a:rPr>
              <a:t>. 14, no. 5, pp.1609406915618045, 2015,</a:t>
            </a:r>
          </a:p>
          <a:p>
            <a:pPr marL="269875" indent="-269875"/>
            <a:r>
              <a:rPr lang="en-GB" sz="2000" dirty="0">
                <a:solidFill>
                  <a:srgbClr val="FFFF00"/>
                </a:solidFill>
                <a:latin typeface="Arial"/>
                <a:ea typeface="Roboto"/>
                <a:cs typeface="Arial"/>
              </a:rPr>
              <a:t>[4] K. S. Praveena, F. </a:t>
            </a:r>
            <a:r>
              <a:rPr lang="en-GB" sz="2000" dirty="0" err="1">
                <a:solidFill>
                  <a:srgbClr val="FFFF00"/>
                </a:solidFill>
                <a:latin typeface="Arial"/>
                <a:ea typeface="Roboto"/>
                <a:cs typeface="Arial"/>
              </a:rPr>
              <a:t>Juslin</a:t>
            </a:r>
            <a:r>
              <a:rPr lang="en-GB" sz="2000" dirty="0">
                <a:solidFill>
                  <a:srgbClr val="FFFF00"/>
                </a:solidFill>
                <a:latin typeface="Arial"/>
                <a:ea typeface="Roboto"/>
                <a:cs typeface="Arial"/>
              </a:rPr>
              <a:t>, C. M. Patil and K. Bhargavi, "Using </a:t>
            </a:r>
            <a:r>
              <a:rPr lang="en-GB" sz="2000" dirty="0" err="1">
                <a:solidFill>
                  <a:srgbClr val="FFFF00"/>
                </a:solidFill>
                <a:latin typeface="Arial"/>
                <a:ea typeface="Roboto"/>
                <a:cs typeface="Arial"/>
              </a:rPr>
              <a:t>gibb's</a:t>
            </a:r>
            <a:r>
              <a:rPr lang="en-GB" sz="2000" dirty="0">
                <a:solidFill>
                  <a:srgbClr val="FFFF00"/>
                </a:solidFill>
                <a:latin typeface="Arial"/>
                <a:ea typeface="Roboto"/>
                <a:cs typeface="Arial"/>
              </a:rPr>
              <a:t> reflective model approach for enhancing project-based learning among students through reflective assessment," pp.148–155, 2025,</a:t>
            </a:r>
            <a:endParaRPr lang="en-GB" sz="2000">
              <a:solidFill>
                <a:srgbClr val="FFFF00"/>
              </a:solidFill>
              <a:latin typeface="Arial"/>
              <a:cs typeface="Arial"/>
            </a:endParaRPr>
          </a:p>
        </p:txBody>
      </p:sp>
    </p:spTree>
    <p:extLst>
      <p:ext uri="{BB962C8B-B14F-4D97-AF65-F5344CB8AC3E}">
        <p14:creationId xmlns:p14="http://schemas.microsoft.com/office/powerpoint/2010/main" val="3620483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72708-C563-39A1-B18D-F2752BE58983}"/>
              </a:ext>
            </a:extLst>
          </p:cNvPr>
          <p:cNvSpPr>
            <a:spLocks noGrp="1"/>
          </p:cNvSpPr>
          <p:nvPr>
            <p:ph type="title"/>
          </p:nvPr>
        </p:nvSpPr>
        <p:spPr/>
        <p:txBody>
          <a:bodyPr/>
          <a:lstStyle/>
          <a:p>
            <a:r>
              <a:rPr lang="en-GB"/>
              <a:t>Presentation Video</a:t>
            </a:r>
            <a:endParaRPr lang="en-GB" dirty="0"/>
          </a:p>
        </p:txBody>
      </p:sp>
      <p:sp>
        <p:nvSpPr>
          <p:cNvPr id="3" name="Content Placeholder 2">
            <a:extLst>
              <a:ext uri="{FF2B5EF4-FFF2-40B4-BE49-F238E27FC236}">
                <a16:creationId xmlns:a16="http://schemas.microsoft.com/office/drawing/2014/main" id="{FD40A86E-E1D1-490A-48F5-CC63D00BCE56}"/>
              </a:ext>
            </a:extLst>
          </p:cNvPr>
          <p:cNvSpPr>
            <a:spLocks noGrp="1"/>
          </p:cNvSpPr>
          <p:nvPr>
            <p:ph idx="1"/>
          </p:nvPr>
        </p:nvSpPr>
        <p:spPr/>
        <p:txBody>
          <a:bodyPr vert="horz" lIns="91440" tIns="45720" rIns="91440" bIns="45720" rtlCol="0" anchor="t">
            <a:normAutofit/>
          </a:bodyPr>
          <a:lstStyle/>
          <a:p>
            <a:pPr marL="269875" indent="-269875"/>
            <a:r>
              <a:rPr lang="en-GB" dirty="0">
                <a:ea typeface="+mn-lt"/>
                <a:cs typeface="+mn-lt"/>
                <a:hlinkClick r:id="rId2"/>
              </a:rPr>
              <a:t>HOG Portfolio Presentation.mp4</a:t>
            </a:r>
            <a:endParaRPr lang="en-GB"/>
          </a:p>
          <a:p>
            <a:pPr marL="269875" indent="-269875"/>
            <a:endParaRPr lang="en-GB"/>
          </a:p>
        </p:txBody>
      </p:sp>
    </p:spTree>
    <p:extLst>
      <p:ext uri="{BB962C8B-B14F-4D97-AF65-F5344CB8AC3E}">
        <p14:creationId xmlns:p14="http://schemas.microsoft.com/office/powerpoint/2010/main" val="1948943033"/>
      </p:ext>
    </p:extLst>
  </p:cSld>
  <p:clrMapOvr>
    <a:masterClrMapping/>
  </p:clrMapOvr>
</p:sld>
</file>

<file path=ppt/theme/theme1.xml><?xml version="1.0" encoding="utf-8"?>
<a:theme xmlns:a="http://schemas.openxmlformats.org/drawingml/2006/main" name="GlowVTI">
  <a:themeElements>
    <a:clrScheme name="AnalogousFromRegularSeedRightStep">
      <a:dk1>
        <a:srgbClr val="000000"/>
      </a:dk1>
      <a:lt1>
        <a:srgbClr val="FFFFFF"/>
      </a:lt1>
      <a:dk2>
        <a:srgbClr val="1C2732"/>
      </a:dk2>
      <a:lt2>
        <a:srgbClr val="F3F0F1"/>
      </a:lt2>
      <a:accent1>
        <a:srgbClr val="21B782"/>
      </a:accent1>
      <a:accent2>
        <a:srgbClr val="14B1BC"/>
      </a:accent2>
      <a:accent3>
        <a:srgbClr val="298CE7"/>
      </a:accent3>
      <a:accent4>
        <a:srgbClr val="2E40D9"/>
      </a:accent4>
      <a:accent5>
        <a:srgbClr val="6529E7"/>
      </a:accent5>
      <a:accent6>
        <a:srgbClr val="A217D5"/>
      </a:accent6>
      <a:hlink>
        <a:srgbClr val="BF3F6C"/>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docProps/app.xml><?xml version="1.0" encoding="utf-8"?>
<Properties xmlns="http://schemas.openxmlformats.org/officeDocument/2006/extended-properties" xmlns:vt="http://schemas.openxmlformats.org/officeDocument/2006/docPropsVTypes">
  <TotalTime>303</TotalTime>
  <Words>590</Words>
  <Application>Microsoft Office PowerPoint</Application>
  <PresentationFormat>Widescreen</PresentationFormat>
  <Paragraphs>68</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GlowVTI</vt:lpstr>
      <vt:lpstr>A presentation on Self-Evaluation, Professional Development Plan and Assigned Topic Summary</vt:lpstr>
      <vt:lpstr>Table of Contents</vt:lpstr>
      <vt:lpstr>Introduction</vt:lpstr>
      <vt:lpstr>Task 1: Self-Evaluation</vt:lpstr>
      <vt:lpstr>Task 2 Professional development Plan (Reflective Model)  </vt:lpstr>
      <vt:lpstr>Task 2 PDP Reflective Model  (continued) </vt:lpstr>
      <vt:lpstr>Task 2 Traits gained from Self-Reflection</vt:lpstr>
      <vt:lpstr>Task 2: Professional Development Plan with SMART Goals</vt:lpstr>
      <vt:lpstr>Task 3: Unit 4 Becoming a Lifelong learner</vt:lpstr>
      <vt:lpstr>Task 3 Cont-: Unit 4 Becoming a Lifelong learner</vt:lpstr>
      <vt:lpstr>Task 3: Unit 4 Becoming a Lifelong learner</vt:lpstr>
      <vt:lpstr>Conclusion</vt:lpstr>
      <vt:lpstr>References</vt:lpstr>
      <vt:lpstr>Presentation Video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Koushik Modak</dc:creator>
  <cp:lastModifiedBy>Henry Nicholas Ossei-Gerning (2538384)</cp:lastModifiedBy>
  <cp:revision>1341</cp:revision>
  <dcterms:created xsi:type="dcterms:W3CDTF">2024-11-25T14:31:54Z</dcterms:created>
  <dcterms:modified xsi:type="dcterms:W3CDTF">2026-08-29T17:13:16Z</dcterms:modified>
</cp:coreProperties>
</file>