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820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F0888E-0D62-DCA8-2D3C-F36F816D6ECC}" v="2" dt="2026-04-06T13:30:40.335"/>
    <p1510:client id="{4F92B78B-C68E-0243-8A05-610F88B3F4E2}" v="3" dt="2026-04-06T13:12:14.895"/>
    <p1510:client id="{E809C4E2-F044-0BCB-4C10-0629850B5519}" v="749" dt="2026-04-07T23:17:12.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zoma Awoyemi (2223400)" userId="S::2223400@student.uwtsd.ac.uk::3a3cb810-7dc4-490c-b5a4-06788d91e567" providerId="AD" clId="Web-{4F92B78B-C68E-0243-8A05-610F88B3F4E2}"/>
    <pc:docChg chg="modSld">
      <pc:chgData name="Chizoma Awoyemi (2223400)" userId="S::2223400@student.uwtsd.ac.uk::3a3cb810-7dc4-490c-b5a4-06788d91e567" providerId="AD" clId="Web-{4F92B78B-C68E-0243-8A05-610F88B3F4E2}" dt="2026-04-06T13:12:14.895" v="2"/>
      <pc:docMkLst>
        <pc:docMk/>
      </pc:docMkLst>
      <pc:sldChg chg="modSp">
        <pc:chgData name="Chizoma Awoyemi (2223400)" userId="S::2223400@student.uwtsd.ac.uk::3a3cb810-7dc4-490c-b5a4-06788d91e567" providerId="AD" clId="Web-{4F92B78B-C68E-0243-8A05-610F88B3F4E2}" dt="2026-04-06T13:12:14.895" v="2"/>
        <pc:sldMkLst>
          <pc:docMk/>
          <pc:sldMk cId="3508051808" sldId="257"/>
        </pc:sldMkLst>
        <pc:spChg chg="mod">
          <ac:chgData name="Chizoma Awoyemi (2223400)" userId="S::2223400@student.uwtsd.ac.uk::3a3cb810-7dc4-490c-b5a4-06788d91e567" providerId="AD" clId="Web-{4F92B78B-C68E-0243-8A05-610F88B3F4E2}" dt="2026-04-06T13:11:28.566" v="1"/>
          <ac:spMkLst>
            <pc:docMk/>
            <pc:sldMk cId="3508051808" sldId="257"/>
            <ac:spMk id="2" creationId="{FF1E76D6-8C7F-7E90-7C83-EF07241E715B}"/>
          </ac:spMkLst>
        </pc:spChg>
        <pc:spChg chg="mod">
          <ac:chgData name="Chizoma Awoyemi (2223400)" userId="S::2223400@student.uwtsd.ac.uk::3a3cb810-7dc4-490c-b5a4-06788d91e567" providerId="AD" clId="Web-{4F92B78B-C68E-0243-8A05-610F88B3F4E2}" dt="2026-04-06T13:12:14.895" v="2"/>
          <ac:spMkLst>
            <pc:docMk/>
            <pc:sldMk cId="3508051808" sldId="257"/>
            <ac:spMk id="12" creationId="{68DF597E-84ED-D456-5919-56D4A185A008}"/>
          </ac:spMkLst>
        </pc:spChg>
      </pc:sldChg>
    </pc:docChg>
  </pc:docChgLst>
  <pc:docChgLst>
    <pc:chgData name="Chizoma Awoyemi (2223400)" userId="S::2223400@student.uwtsd.ac.uk::3a3cb810-7dc4-490c-b5a4-06788d91e567" providerId="AD" clId="Web-{6CDD5F43-4E4C-49B7-815E-4049CF1922A3}"/>
    <pc:docChg chg="addSld delSld modSld">
      <pc:chgData name="Chizoma Awoyemi (2223400)" userId="S::2223400@student.uwtsd.ac.uk::3a3cb810-7dc4-490c-b5a4-06788d91e567" providerId="AD" clId="Web-{6CDD5F43-4E4C-49B7-815E-4049CF1922A3}" dt="2026-03-28T15:03:46.090" v="2321"/>
      <pc:docMkLst>
        <pc:docMk/>
      </pc:docMkLst>
      <pc:sldChg chg="addSp delSp modSp">
        <pc:chgData name="Chizoma Awoyemi (2223400)" userId="S::2223400@student.uwtsd.ac.uk::3a3cb810-7dc4-490c-b5a4-06788d91e567" providerId="AD" clId="Web-{6CDD5F43-4E4C-49B7-815E-4049CF1922A3}" dt="2026-03-27T12:21:19.901" v="153" actId="1076"/>
        <pc:sldMkLst>
          <pc:docMk/>
          <pc:sldMk cId="109857222" sldId="256"/>
        </pc:sldMkLst>
        <pc:spChg chg="mod">
          <ac:chgData name="Chizoma Awoyemi (2223400)" userId="S::2223400@student.uwtsd.ac.uk::3a3cb810-7dc4-490c-b5a4-06788d91e567" providerId="AD" clId="Web-{6CDD5F43-4E4C-49B7-815E-4049CF1922A3}" dt="2026-03-27T12:15:33.558" v="37" actId="20577"/>
          <ac:spMkLst>
            <pc:docMk/>
            <pc:sldMk cId="109857222" sldId="256"/>
            <ac:spMk id="3" creationId="{00000000-0000-0000-0000-000000000000}"/>
          </ac:spMkLst>
        </pc:spChg>
        <pc:spChg chg="add mod">
          <ac:chgData name="Chizoma Awoyemi (2223400)" userId="S::2223400@student.uwtsd.ac.uk::3a3cb810-7dc4-490c-b5a4-06788d91e567" providerId="AD" clId="Web-{6CDD5F43-4E4C-49B7-815E-4049CF1922A3}" dt="2026-03-27T12:21:19.901" v="153" actId="1076"/>
          <ac:spMkLst>
            <pc:docMk/>
            <pc:sldMk cId="109857222" sldId="256"/>
            <ac:spMk id="8" creationId="{FDAAB3B5-FC54-E53D-0F30-9A126D6856DB}"/>
          </ac:spMkLst>
        </pc:spChg>
        <pc:picChg chg="add mod">
          <ac:chgData name="Chizoma Awoyemi (2223400)" userId="S::2223400@student.uwtsd.ac.uk::3a3cb810-7dc4-490c-b5a4-06788d91e567" providerId="AD" clId="Web-{6CDD5F43-4E4C-49B7-815E-4049CF1922A3}" dt="2026-03-27T12:13:44.484" v="2" actId="14100"/>
          <ac:picMkLst>
            <pc:docMk/>
            <pc:sldMk cId="109857222" sldId="256"/>
            <ac:picMk id="4" creationId="{17D1E10F-4A58-302E-0F49-E932D745B5B8}"/>
          </ac:picMkLst>
        </pc:picChg>
      </pc:sldChg>
      <pc:sldChg chg="addSp delSp modSp new">
        <pc:chgData name="Chizoma Awoyemi (2223400)" userId="S::2223400@student.uwtsd.ac.uk::3a3cb810-7dc4-490c-b5a4-06788d91e567" providerId="AD" clId="Web-{6CDD5F43-4E4C-49B7-815E-4049CF1922A3}" dt="2026-03-28T15:03:46.090" v="2321"/>
        <pc:sldMkLst>
          <pc:docMk/>
          <pc:sldMk cId="3508051808" sldId="257"/>
        </pc:sldMkLst>
        <pc:spChg chg="add mod">
          <ac:chgData name="Chizoma Awoyemi (2223400)" userId="S::2223400@student.uwtsd.ac.uk::3a3cb810-7dc4-490c-b5a4-06788d91e567" providerId="AD" clId="Web-{6CDD5F43-4E4C-49B7-815E-4049CF1922A3}" dt="2026-03-28T15:01:15.631" v="2315" actId="14100"/>
          <ac:spMkLst>
            <pc:docMk/>
            <pc:sldMk cId="3508051808" sldId="257"/>
            <ac:spMk id="2" creationId="{FF1E76D6-8C7F-7E90-7C83-EF07241E715B}"/>
          </ac:spMkLst>
        </pc:spChg>
        <pc:spChg chg="add mod">
          <ac:chgData name="Chizoma Awoyemi (2223400)" userId="S::2223400@student.uwtsd.ac.uk::3a3cb810-7dc4-490c-b5a4-06788d91e567" providerId="AD" clId="Web-{6CDD5F43-4E4C-49B7-815E-4049CF1922A3}" dt="2026-03-28T15:01:34.991" v="2316" actId="1076"/>
          <ac:spMkLst>
            <pc:docMk/>
            <pc:sldMk cId="3508051808" sldId="257"/>
            <ac:spMk id="3" creationId="{42CF9BDF-B96A-2B8B-7C1B-A69DFA3DB211}"/>
          </ac:spMkLst>
        </pc:spChg>
        <pc:spChg chg="add mod">
          <ac:chgData name="Chizoma Awoyemi (2223400)" userId="S::2223400@student.uwtsd.ac.uk::3a3cb810-7dc4-490c-b5a4-06788d91e567" providerId="AD" clId="Web-{6CDD5F43-4E4C-49B7-815E-4049CF1922A3}" dt="2026-03-28T13:56:13.103" v="1429" actId="14100"/>
          <ac:spMkLst>
            <pc:docMk/>
            <pc:sldMk cId="3508051808" sldId="257"/>
            <ac:spMk id="6" creationId="{6AABEB37-B278-A4C3-23EF-0262C0F9F134}"/>
          </ac:spMkLst>
        </pc:spChg>
        <pc:spChg chg="add mod">
          <ac:chgData name="Chizoma Awoyemi (2223400)" userId="S::2223400@student.uwtsd.ac.uk::3a3cb810-7dc4-490c-b5a4-06788d91e567" providerId="AD" clId="Web-{6CDD5F43-4E4C-49B7-815E-4049CF1922A3}" dt="2026-03-28T15:03:46.090" v="2321"/>
          <ac:spMkLst>
            <pc:docMk/>
            <pc:sldMk cId="3508051808" sldId="257"/>
            <ac:spMk id="8" creationId="{BAF9B175-B873-7426-D568-18F0BCC8A171}"/>
          </ac:spMkLst>
        </pc:spChg>
        <pc:spChg chg="add mod">
          <ac:chgData name="Chizoma Awoyemi (2223400)" userId="S::2223400@student.uwtsd.ac.uk::3a3cb810-7dc4-490c-b5a4-06788d91e567" providerId="AD" clId="Web-{6CDD5F43-4E4C-49B7-815E-4049CF1922A3}" dt="2026-03-28T13:37:09.883" v="1371"/>
          <ac:spMkLst>
            <pc:docMk/>
            <pc:sldMk cId="3508051808" sldId="257"/>
            <ac:spMk id="9" creationId="{78355916-FB52-1DBE-2C0A-42A41BEF6104}"/>
          </ac:spMkLst>
        </pc:spChg>
        <pc:spChg chg="add mod">
          <ac:chgData name="Chizoma Awoyemi (2223400)" userId="S::2223400@student.uwtsd.ac.uk::3a3cb810-7dc4-490c-b5a4-06788d91e567" providerId="AD" clId="Web-{6CDD5F43-4E4C-49B7-815E-4049CF1922A3}" dt="2026-03-28T13:40:54.968" v="1398" actId="20577"/>
          <ac:spMkLst>
            <pc:docMk/>
            <pc:sldMk cId="3508051808" sldId="257"/>
            <ac:spMk id="11" creationId="{8773D933-6985-AC04-BABD-C904823E3BA3}"/>
          </ac:spMkLst>
        </pc:spChg>
        <pc:spChg chg="add mod">
          <ac:chgData name="Chizoma Awoyemi (2223400)" userId="S::2223400@student.uwtsd.ac.uk::3a3cb810-7dc4-490c-b5a4-06788d91e567" providerId="AD" clId="Web-{6CDD5F43-4E4C-49B7-815E-4049CF1922A3}" dt="2026-03-28T14:59:05.571" v="2304" actId="20577"/>
          <ac:spMkLst>
            <pc:docMk/>
            <pc:sldMk cId="3508051808" sldId="257"/>
            <ac:spMk id="12" creationId="{68DF597E-84ED-D456-5919-56D4A185A008}"/>
          </ac:spMkLst>
        </pc:spChg>
        <pc:spChg chg="add mod">
          <ac:chgData name="Chizoma Awoyemi (2223400)" userId="S::2223400@student.uwtsd.ac.uk::3a3cb810-7dc4-490c-b5a4-06788d91e567" providerId="AD" clId="Web-{6CDD5F43-4E4C-49B7-815E-4049CF1922A3}" dt="2026-03-28T14:21:13.714" v="1615" actId="20577"/>
          <ac:spMkLst>
            <pc:docMk/>
            <pc:sldMk cId="3508051808" sldId="257"/>
            <ac:spMk id="16" creationId="{F40554F3-5F6F-2985-587E-1D7A85DF92D0}"/>
          </ac:spMkLst>
        </pc:spChg>
      </pc:sldChg>
    </pc:docChg>
  </pc:docChgLst>
  <pc:docChgLst>
    <pc:chgData name="Chizoma Awoyemi (2223400)" userId="S::2223400@student.uwtsd.ac.uk::3a3cb810-7dc4-490c-b5a4-06788d91e567" providerId="AD" clId="Web-{93EEF09A-0C0E-01A5-7BD3-B53C05DFFA44}"/>
    <pc:docChg chg="modSld">
      <pc:chgData name="Chizoma Awoyemi (2223400)" userId="S::2223400@student.uwtsd.ac.uk::3a3cb810-7dc4-490c-b5a4-06788d91e567" providerId="AD" clId="Web-{93EEF09A-0C0E-01A5-7BD3-B53C05DFFA44}" dt="2026-03-31T14:10:23.672" v="2" actId="20577"/>
      <pc:docMkLst>
        <pc:docMk/>
      </pc:docMkLst>
      <pc:sldChg chg="modSp">
        <pc:chgData name="Chizoma Awoyemi (2223400)" userId="S::2223400@student.uwtsd.ac.uk::3a3cb810-7dc4-490c-b5a4-06788d91e567" providerId="AD" clId="Web-{93EEF09A-0C0E-01A5-7BD3-B53C05DFFA44}" dt="2026-03-31T14:10:23.672" v="2" actId="20577"/>
        <pc:sldMkLst>
          <pc:docMk/>
          <pc:sldMk cId="3508051808" sldId="257"/>
        </pc:sldMkLst>
        <pc:spChg chg="mod">
          <ac:chgData name="Chizoma Awoyemi (2223400)" userId="S::2223400@student.uwtsd.ac.uk::3a3cb810-7dc4-490c-b5a4-06788d91e567" providerId="AD" clId="Web-{93EEF09A-0C0E-01A5-7BD3-B53C05DFFA44}" dt="2026-03-31T14:10:23.672" v="2" actId="20577"/>
          <ac:spMkLst>
            <pc:docMk/>
            <pc:sldMk cId="3508051808" sldId="257"/>
            <ac:spMk id="12" creationId="{68DF597E-84ED-D456-5919-56D4A185A008}"/>
          </ac:spMkLst>
        </pc:spChg>
      </pc:sldChg>
    </pc:docChg>
  </pc:docChgLst>
  <pc:docChgLst>
    <pc:chgData name="Chizoma Awoyemi (2223400)" userId="S::2223400@student.uwtsd.ac.uk::3a3cb810-7dc4-490c-b5a4-06788d91e567" providerId="AD" clId="Web-{1FF0888E-0D62-DCA8-2D3C-F36F816D6ECC}"/>
    <pc:docChg chg="modSld">
      <pc:chgData name="Chizoma Awoyemi (2223400)" userId="S::2223400@student.uwtsd.ac.uk::3a3cb810-7dc4-490c-b5a4-06788d91e567" providerId="AD" clId="Web-{1FF0888E-0D62-DCA8-2D3C-F36F816D6ECC}" dt="2026-04-06T13:30:40.335" v="1"/>
      <pc:docMkLst>
        <pc:docMk/>
      </pc:docMkLst>
      <pc:sldChg chg="modSp">
        <pc:chgData name="Chizoma Awoyemi (2223400)" userId="S::2223400@student.uwtsd.ac.uk::3a3cb810-7dc4-490c-b5a4-06788d91e567" providerId="AD" clId="Web-{1FF0888E-0D62-DCA8-2D3C-F36F816D6ECC}" dt="2026-04-06T13:30:40.335" v="1"/>
        <pc:sldMkLst>
          <pc:docMk/>
          <pc:sldMk cId="3508051808" sldId="257"/>
        </pc:sldMkLst>
        <pc:spChg chg="mod">
          <ac:chgData name="Chizoma Awoyemi (2223400)" userId="S::2223400@student.uwtsd.ac.uk::3a3cb810-7dc4-490c-b5a4-06788d91e567" providerId="AD" clId="Web-{1FF0888E-0D62-DCA8-2D3C-F36F816D6ECC}" dt="2026-04-06T13:30:40.335" v="1"/>
          <ac:spMkLst>
            <pc:docMk/>
            <pc:sldMk cId="3508051808" sldId="257"/>
            <ac:spMk id="16" creationId="{F40554F3-5F6F-2985-587E-1D7A85DF92D0}"/>
          </ac:spMkLst>
        </pc:spChg>
      </pc:sldChg>
    </pc:docChg>
  </pc:docChgLst>
  <pc:docChgLst>
    <pc:chgData name="Chizoma Awoyemi (2223400)" userId="S::2223400@student.uwtsd.ac.uk::3a3cb810-7dc4-490c-b5a4-06788d91e567" providerId="AD" clId="Web-{E809C4E2-F044-0BCB-4C10-0629850B5519}"/>
    <pc:docChg chg="addSld modSld">
      <pc:chgData name="Chizoma Awoyemi (2223400)" userId="S::2223400@student.uwtsd.ac.uk::3a3cb810-7dc4-490c-b5a4-06788d91e567" providerId="AD" clId="Web-{E809C4E2-F044-0BCB-4C10-0629850B5519}" dt="2026-04-07T23:17:12.499" v="583" actId="1076"/>
      <pc:docMkLst>
        <pc:docMk/>
      </pc:docMkLst>
      <pc:sldChg chg="addSp delSp modSp">
        <pc:chgData name="Chizoma Awoyemi (2223400)" userId="S::2223400@student.uwtsd.ac.uk::3a3cb810-7dc4-490c-b5a4-06788d91e567" providerId="AD" clId="Web-{E809C4E2-F044-0BCB-4C10-0629850B5519}" dt="2026-04-07T23:17:12.499" v="583" actId="1076"/>
        <pc:sldMkLst>
          <pc:docMk/>
          <pc:sldMk cId="3508051808" sldId="257"/>
        </pc:sldMkLst>
        <pc:spChg chg="mod">
          <ac:chgData name="Chizoma Awoyemi (2223400)" userId="S::2223400@student.uwtsd.ac.uk::3a3cb810-7dc4-490c-b5a4-06788d91e567" providerId="AD" clId="Web-{E809C4E2-F044-0BCB-4C10-0629850B5519}" dt="2026-04-07T20:01:54.992" v="262" actId="20577"/>
          <ac:spMkLst>
            <pc:docMk/>
            <pc:sldMk cId="3508051808" sldId="257"/>
            <ac:spMk id="2" creationId="{FF1E76D6-8C7F-7E90-7C83-EF07241E715B}"/>
          </ac:spMkLst>
        </pc:spChg>
        <pc:spChg chg="del mod">
          <ac:chgData name="Chizoma Awoyemi (2223400)" userId="S::2223400@student.uwtsd.ac.uk::3a3cb810-7dc4-490c-b5a4-06788d91e567" providerId="AD" clId="Web-{E809C4E2-F044-0BCB-4C10-0629850B5519}" dt="2026-04-07T23:15:51.481" v="578"/>
          <ac:spMkLst>
            <pc:docMk/>
            <pc:sldMk cId="3508051808" sldId="257"/>
            <ac:spMk id="3" creationId="{42CF9BDF-B96A-2B8B-7C1B-A69DFA3DB211}"/>
          </ac:spMkLst>
        </pc:spChg>
        <pc:spChg chg="add mod">
          <ac:chgData name="Chizoma Awoyemi (2223400)" userId="S::2223400@student.uwtsd.ac.uk::3a3cb810-7dc4-490c-b5a4-06788d91e567" providerId="AD" clId="Web-{E809C4E2-F044-0BCB-4C10-0629850B5519}" dt="2026-04-07T20:07:46.822" v="309" actId="20577"/>
          <ac:spMkLst>
            <pc:docMk/>
            <pc:sldMk cId="3508051808" sldId="257"/>
            <ac:spMk id="4" creationId="{0073BEAC-4F7D-DE5B-C35C-A7FC83FA3A88}"/>
          </ac:spMkLst>
        </pc:spChg>
        <pc:spChg chg="add del mod">
          <ac:chgData name="Chizoma Awoyemi (2223400)" userId="S::2223400@student.uwtsd.ac.uk::3a3cb810-7dc4-490c-b5a4-06788d91e567" providerId="AD" clId="Web-{E809C4E2-F044-0BCB-4C10-0629850B5519}" dt="2026-04-07T18:55:11.580" v="111"/>
          <ac:spMkLst>
            <pc:docMk/>
            <pc:sldMk cId="3508051808" sldId="257"/>
            <ac:spMk id="4" creationId="{06397866-E373-9E1E-6020-118F40D63795}"/>
          </ac:spMkLst>
        </pc:spChg>
        <pc:spChg chg="add mod">
          <ac:chgData name="Chizoma Awoyemi (2223400)" userId="S::2223400@student.uwtsd.ac.uk::3a3cb810-7dc4-490c-b5a4-06788d91e567" providerId="AD" clId="Web-{E809C4E2-F044-0BCB-4C10-0629850B5519}" dt="2026-04-07T23:16:31.311" v="582"/>
          <ac:spMkLst>
            <pc:docMk/>
            <pc:sldMk cId="3508051808" sldId="257"/>
            <ac:spMk id="5" creationId="{F1B5CAA8-4C2D-F091-E06F-7B035E5D1243}"/>
          </ac:spMkLst>
        </pc:spChg>
        <pc:spChg chg="mod">
          <ac:chgData name="Chizoma Awoyemi (2223400)" userId="S::2223400@student.uwtsd.ac.uk::3a3cb810-7dc4-490c-b5a4-06788d91e567" providerId="AD" clId="Web-{E809C4E2-F044-0BCB-4C10-0629850B5519}" dt="2026-04-07T20:08:00.072" v="310" actId="1076"/>
          <ac:spMkLst>
            <pc:docMk/>
            <pc:sldMk cId="3508051808" sldId="257"/>
            <ac:spMk id="6" creationId="{6AABEB37-B278-A4C3-23EF-0262C0F9F134}"/>
          </ac:spMkLst>
        </pc:spChg>
        <pc:spChg chg="del mod">
          <ac:chgData name="Chizoma Awoyemi (2223400)" userId="S::2223400@student.uwtsd.ac.uk::3a3cb810-7dc4-490c-b5a4-06788d91e567" providerId="AD" clId="Web-{E809C4E2-F044-0BCB-4C10-0629850B5519}" dt="2026-04-07T19:34:19.768" v="157"/>
          <ac:spMkLst>
            <pc:docMk/>
            <pc:sldMk cId="3508051808" sldId="257"/>
            <ac:spMk id="7" creationId="{C89ECF29-6900-9F3F-36C9-D0332497D44C}"/>
          </ac:spMkLst>
        </pc:spChg>
        <pc:spChg chg="mod">
          <ac:chgData name="Chizoma Awoyemi (2223400)" userId="S::2223400@student.uwtsd.ac.uk::3a3cb810-7dc4-490c-b5a4-06788d91e567" providerId="AD" clId="Web-{E809C4E2-F044-0BCB-4C10-0629850B5519}" dt="2026-04-07T20:02:37.242" v="266" actId="20577"/>
          <ac:spMkLst>
            <pc:docMk/>
            <pc:sldMk cId="3508051808" sldId="257"/>
            <ac:spMk id="8" creationId="{BAF9B175-B873-7426-D568-18F0BCC8A171}"/>
          </ac:spMkLst>
        </pc:spChg>
        <pc:spChg chg="mod">
          <ac:chgData name="Chizoma Awoyemi (2223400)" userId="S::2223400@student.uwtsd.ac.uk::3a3cb810-7dc4-490c-b5a4-06788d91e567" providerId="AD" clId="Web-{E809C4E2-F044-0BCB-4C10-0629850B5519}" dt="2026-04-07T21:30:11.821" v="549" actId="20577"/>
          <ac:spMkLst>
            <pc:docMk/>
            <pc:sldMk cId="3508051808" sldId="257"/>
            <ac:spMk id="11" creationId="{8773D933-6985-AC04-BABD-C904823E3BA3}"/>
          </ac:spMkLst>
        </pc:spChg>
        <pc:spChg chg="mod">
          <ac:chgData name="Chizoma Awoyemi (2223400)" userId="S::2223400@student.uwtsd.ac.uk::3a3cb810-7dc4-490c-b5a4-06788d91e567" providerId="AD" clId="Web-{E809C4E2-F044-0BCB-4C10-0629850B5519}" dt="2026-04-07T23:15:37.340" v="574" actId="1076"/>
          <ac:spMkLst>
            <pc:docMk/>
            <pc:sldMk cId="3508051808" sldId="257"/>
            <ac:spMk id="12" creationId="{68DF597E-84ED-D456-5919-56D4A185A008}"/>
          </ac:spMkLst>
        </pc:spChg>
        <pc:spChg chg="mod">
          <ac:chgData name="Chizoma Awoyemi (2223400)" userId="S::2223400@student.uwtsd.ac.uk::3a3cb810-7dc4-490c-b5a4-06788d91e567" providerId="AD" clId="Web-{E809C4E2-F044-0BCB-4C10-0629850B5519}" dt="2026-04-07T23:17:12.499" v="583" actId="1076"/>
          <ac:spMkLst>
            <pc:docMk/>
            <pc:sldMk cId="3508051808" sldId="257"/>
            <ac:spMk id="16" creationId="{F40554F3-5F6F-2985-587E-1D7A85DF92D0}"/>
          </ac:spMkLst>
        </pc:spChg>
      </pc:sldChg>
      <pc:sldChg chg="addSp delSp modSp new mod setBg">
        <pc:chgData name="Chizoma Awoyemi (2223400)" userId="S::2223400@student.uwtsd.ac.uk::3a3cb810-7dc4-490c-b5a4-06788d91e567" providerId="AD" clId="Web-{E809C4E2-F044-0BCB-4C10-0629850B5519}" dt="2026-04-07T20:46:22.985" v="493" actId="20577"/>
        <pc:sldMkLst>
          <pc:docMk/>
          <pc:sldMk cId="3650673978" sldId="258"/>
        </pc:sldMkLst>
        <pc:spChg chg="add del mod">
          <ac:chgData name="Chizoma Awoyemi (2223400)" userId="S::2223400@student.uwtsd.ac.uk::3a3cb810-7dc4-490c-b5a4-06788d91e567" providerId="AD" clId="Web-{E809C4E2-F044-0BCB-4C10-0629850B5519}" dt="2026-04-07T20:31:54.425" v="377" actId="20577"/>
          <ac:spMkLst>
            <pc:docMk/>
            <pc:sldMk cId="3650673978" sldId="258"/>
            <ac:spMk id="2" creationId="{4427D847-C5D1-5FF7-E77B-EFD6E7A0DA4A}"/>
          </ac:spMkLst>
        </pc:spChg>
        <pc:spChg chg="del">
          <ac:chgData name="Chizoma Awoyemi (2223400)" userId="S::2223400@student.uwtsd.ac.uk::3a3cb810-7dc4-490c-b5a4-06788d91e567" providerId="AD" clId="Web-{E809C4E2-F044-0BCB-4C10-0629850B5519}" dt="2026-04-07T20:29:07.050" v="361"/>
          <ac:spMkLst>
            <pc:docMk/>
            <pc:sldMk cId="3650673978" sldId="258"/>
            <ac:spMk id="3" creationId="{6825FCB3-3E94-E50F-1C00-C51FC95BDD27}"/>
          </ac:spMkLst>
        </pc:spChg>
        <pc:spChg chg="add mod">
          <ac:chgData name="Chizoma Awoyemi (2223400)" userId="S::2223400@student.uwtsd.ac.uk::3a3cb810-7dc4-490c-b5a4-06788d91e567" providerId="AD" clId="Web-{E809C4E2-F044-0BCB-4C10-0629850B5519}" dt="2026-04-07T20:46:22.985" v="493" actId="20577"/>
          <ac:spMkLst>
            <pc:docMk/>
            <pc:sldMk cId="3650673978" sldId="258"/>
            <ac:spMk id="5" creationId="{4B5DABE6-0746-D7E4-B903-37D948701A30}"/>
          </ac:spMkLst>
        </pc:spChg>
        <pc:spChg chg="add del">
          <ac:chgData name="Chizoma Awoyemi (2223400)" userId="S::2223400@student.uwtsd.ac.uk::3a3cb810-7dc4-490c-b5a4-06788d91e567" providerId="AD" clId="Web-{E809C4E2-F044-0BCB-4C10-0629850B5519}" dt="2026-04-07T20:29:59.769" v="364"/>
          <ac:spMkLst>
            <pc:docMk/>
            <pc:sldMk cId="3650673978" sldId="258"/>
            <ac:spMk id="8" creationId="{21B9B3B9-014E-20DE-27F3-76A4E28199FE}"/>
          </ac:spMkLst>
        </pc:spChg>
        <pc:spChg chg="add del">
          <ac:chgData name="Chizoma Awoyemi (2223400)" userId="S::2223400@student.uwtsd.ac.uk::3a3cb810-7dc4-490c-b5a4-06788d91e567" providerId="AD" clId="Web-{E809C4E2-F044-0BCB-4C10-0629850B5519}" dt="2026-04-07T20:30:23.441" v="366"/>
          <ac:spMkLst>
            <pc:docMk/>
            <pc:sldMk cId="3650673978" sldId="258"/>
            <ac:spMk id="13" creationId="{907741FC-B544-4A6E-B831-6789D042333D}"/>
          </ac:spMkLst>
        </pc:spChg>
        <pc:spChg chg="add del">
          <ac:chgData name="Chizoma Awoyemi (2223400)" userId="S::2223400@student.uwtsd.ac.uk::3a3cb810-7dc4-490c-b5a4-06788d91e567" providerId="AD" clId="Web-{E809C4E2-F044-0BCB-4C10-0629850B5519}" dt="2026-04-07T20:30:23.441" v="366"/>
          <ac:spMkLst>
            <pc:docMk/>
            <pc:sldMk cId="3650673978" sldId="258"/>
            <ac:spMk id="15" creationId="{3F0BE7ED-7814-4273-B18A-F26CC0380380}"/>
          </ac:spMkLst>
        </pc:spChg>
        <pc:spChg chg="add del">
          <ac:chgData name="Chizoma Awoyemi (2223400)" userId="S::2223400@student.uwtsd.ac.uk::3a3cb810-7dc4-490c-b5a4-06788d91e567" providerId="AD" clId="Web-{E809C4E2-F044-0BCB-4C10-0629850B5519}" dt="2026-04-07T20:30:23.441" v="366"/>
          <ac:spMkLst>
            <pc:docMk/>
            <pc:sldMk cId="3650673978" sldId="258"/>
            <ac:spMk id="16" creationId="{3AFE8227-C443-417B-BA91-520EB1EF4559}"/>
          </ac:spMkLst>
        </pc:spChg>
        <pc:spChg chg="add del">
          <ac:chgData name="Chizoma Awoyemi (2223400)" userId="S::2223400@student.uwtsd.ac.uk::3a3cb810-7dc4-490c-b5a4-06788d91e567" providerId="AD" clId="Web-{E809C4E2-F044-0BCB-4C10-0629850B5519}" dt="2026-04-07T20:30:23.441" v="366"/>
          <ac:spMkLst>
            <pc:docMk/>
            <pc:sldMk cId="3650673978" sldId="258"/>
            <ac:spMk id="17" creationId="{F903F11E-0E82-8BDD-F1E3-BE969856DAC1}"/>
          </ac:spMkLst>
        </pc:spChg>
        <pc:spChg chg="add del">
          <ac:chgData name="Chizoma Awoyemi (2223400)" userId="S::2223400@student.uwtsd.ac.uk::3a3cb810-7dc4-490c-b5a4-06788d91e567" providerId="AD" clId="Web-{E809C4E2-F044-0BCB-4C10-0629850B5519}" dt="2026-04-07T20:30:28.003" v="368"/>
          <ac:spMkLst>
            <pc:docMk/>
            <pc:sldMk cId="3650673978" sldId="258"/>
            <ac:spMk id="19" creationId="{B95B9BA8-1D69-4796-85F5-B6D0BD52354B}"/>
          </ac:spMkLst>
        </pc:spChg>
        <pc:spChg chg="add del">
          <ac:chgData name="Chizoma Awoyemi (2223400)" userId="S::2223400@student.uwtsd.ac.uk::3a3cb810-7dc4-490c-b5a4-06788d91e567" providerId="AD" clId="Web-{E809C4E2-F044-0BCB-4C10-0629850B5519}" dt="2026-04-07T20:30:28.003" v="368"/>
          <ac:spMkLst>
            <pc:docMk/>
            <pc:sldMk cId="3650673978" sldId="258"/>
            <ac:spMk id="20" creationId="{191A050D-964A-30A0-D0ED-2E5EF904B7F9}"/>
          </ac:spMkLst>
        </pc:spChg>
        <pc:spChg chg="add">
          <ac:chgData name="Chizoma Awoyemi (2223400)" userId="S::2223400@student.uwtsd.ac.uk::3a3cb810-7dc4-490c-b5a4-06788d91e567" providerId="AD" clId="Web-{E809C4E2-F044-0BCB-4C10-0629850B5519}" dt="2026-04-07T20:30:28.003" v="369"/>
          <ac:spMkLst>
            <pc:docMk/>
            <pc:sldMk cId="3650673978" sldId="258"/>
            <ac:spMk id="22" creationId="{2B97F24A-32CE-4C1C-A50D-3016B394DCFB}"/>
          </ac:spMkLst>
        </pc:spChg>
        <pc:spChg chg="add">
          <ac:chgData name="Chizoma Awoyemi (2223400)" userId="S::2223400@student.uwtsd.ac.uk::3a3cb810-7dc4-490c-b5a4-06788d91e567" providerId="AD" clId="Web-{E809C4E2-F044-0BCB-4C10-0629850B5519}" dt="2026-04-07T20:30:28.003" v="369"/>
          <ac:spMkLst>
            <pc:docMk/>
            <pc:sldMk cId="3650673978" sldId="258"/>
            <ac:spMk id="23" creationId="{CD8B4F24-440B-49E9-B85D-733523DC064B}"/>
          </ac:spMkLst>
        </pc:spChg>
        <pc:spChg chg="add mod">
          <ac:chgData name="Chizoma Awoyemi (2223400)" userId="S::2223400@student.uwtsd.ac.uk::3a3cb810-7dc4-490c-b5a4-06788d91e567" providerId="AD" clId="Web-{E809C4E2-F044-0BCB-4C10-0629850B5519}" dt="2026-04-07T20:42:54.186" v="474" actId="20577"/>
          <ac:spMkLst>
            <pc:docMk/>
            <pc:sldMk cId="3650673978" sldId="258"/>
            <ac:spMk id="24" creationId="{07F0CDF8-A37D-9F54-4C2C-FA19413F2A70}"/>
          </ac:spMkLst>
        </pc:spChg>
        <pc:grpChg chg="add del">
          <ac:chgData name="Chizoma Awoyemi (2223400)" userId="S::2223400@student.uwtsd.ac.uk::3a3cb810-7dc4-490c-b5a4-06788d91e567" providerId="AD" clId="Web-{E809C4E2-F044-0BCB-4C10-0629850B5519}" dt="2026-04-07T20:29:59.769" v="364"/>
          <ac:grpSpMkLst>
            <pc:docMk/>
            <pc:sldMk cId="3650673978" sldId="258"/>
            <ac:grpSpMk id="11" creationId="{6258F736-B256-8039-9DC6-F4E49A5C5AD5}"/>
          </ac:grpSpMkLst>
        </pc:grpChg>
        <pc:picChg chg="add mod ord">
          <ac:chgData name="Chizoma Awoyemi (2223400)" userId="S::2223400@student.uwtsd.ac.uk::3a3cb810-7dc4-490c-b5a4-06788d91e567" providerId="AD" clId="Web-{E809C4E2-F044-0BCB-4C10-0629850B5519}" dt="2026-04-07T20:30:28.003" v="369"/>
          <ac:picMkLst>
            <pc:docMk/>
            <pc:sldMk cId="3650673978" sldId="258"/>
            <ac:picMk id="4" creationId="{2043EA44-9438-C62B-DCBA-652C1ED89AC6}"/>
          </ac:picMkLst>
        </pc:picChg>
      </pc:sldChg>
      <pc:sldChg chg="modSp new">
        <pc:chgData name="Chizoma Awoyemi (2223400)" userId="S::2223400@student.uwtsd.ac.uk::3a3cb810-7dc4-490c-b5a4-06788d91e567" providerId="AD" clId="Web-{E809C4E2-F044-0BCB-4C10-0629850B5519}" dt="2026-04-07T21:29:08.865" v="544" actId="20577"/>
        <pc:sldMkLst>
          <pc:docMk/>
          <pc:sldMk cId="1371554649" sldId="259"/>
        </pc:sldMkLst>
        <pc:spChg chg="mod">
          <ac:chgData name="Chizoma Awoyemi (2223400)" userId="S::2223400@student.uwtsd.ac.uk::3a3cb810-7dc4-490c-b5a4-06788d91e567" providerId="AD" clId="Web-{E809C4E2-F044-0BCB-4C10-0629850B5519}" dt="2026-04-07T20:11:54.268" v="334" actId="20577"/>
          <ac:spMkLst>
            <pc:docMk/>
            <pc:sldMk cId="1371554649" sldId="259"/>
            <ac:spMk id="2" creationId="{91E2A8A7-82B4-E963-B6F6-D1FC565B1FB2}"/>
          </ac:spMkLst>
        </pc:spChg>
        <pc:spChg chg="mod">
          <ac:chgData name="Chizoma Awoyemi (2223400)" userId="S::2223400@student.uwtsd.ac.uk::3a3cb810-7dc4-490c-b5a4-06788d91e567" providerId="AD" clId="Web-{E809C4E2-F044-0BCB-4C10-0629850B5519}" dt="2026-04-07T21:29:08.865" v="544" actId="20577"/>
          <ac:spMkLst>
            <pc:docMk/>
            <pc:sldMk cId="1371554649" sldId="259"/>
            <ac:spMk id="3" creationId="{E4D7C2C0-5970-AC07-C35A-B168D17F97D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ncbi.nlm.nih.gov/pmc/articles/" TargetMode="External"/><Relationship Id="rId2" Type="http://schemas.openxmlformats.org/officeDocument/2006/relationships/hyperlink" Target="https://www.carvan.com/en_gb/"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a:xfrm>
            <a:off x="1535373" y="3522427"/>
            <a:ext cx="9132627" cy="700419"/>
          </a:xfrm>
        </p:spPr>
        <p:txBody>
          <a:bodyPr vert="horz" lIns="91440" tIns="45720" rIns="91440" bIns="45720" rtlCol="0" anchor="t">
            <a:normAutofit/>
          </a:bodyPr>
          <a:lstStyle/>
          <a:p>
            <a:r>
              <a:rPr lang="en-GB" dirty="0"/>
              <a:t>Methods and Search Strategy </a:t>
            </a:r>
            <a:r>
              <a:rPr lang="en-GB"/>
              <a:t>Academic Poster</a:t>
            </a:r>
            <a:endParaRPr lang="en-GB" dirty="0"/>
          </a:p>
        </p:txBody>
      </p:sp>
      <p:pic>
        <p:nvPicPr>
          <p:cNvPr id="4" name="Picture 3" descr="Picture, Picture">
            <a:extLst>
              <a:ext uri="{FF2B5EF4-FFF2-40B4-BE49-F238E27FC236}">
                <a16:creationId xmlns:a16="http://schemas.microsoft.com/office/drawing/2014/main" id="{17D1E10F-4A58-302E-0F49-E932D745B5B8}"/>
              </a:ext>
            </a:extLst>
          </p:cNvPr>
          <p:cNvPicPr>
            <a:picLocks noChangeAspect="1"/>
          </p:cNvPicPr>
          <p:nvPr/>
        </p:nvPicPr>
        <p:blipFill>
          <a:blip r:embed="rId2"/>
          <a:stretch>
            <a:fillRect/>
          </a:stretch>
        </p:blipFill>
        <p:spPr>
          <a:xfrm>
            <a:off x="2005012" y="670382"/>
            <a:ext cx="8181975" cy="2766286"/>
          </a:xfrm>
          <a:prstGeom prst="rect">
            <a:avLst/>
          </a:prstGeom>
        </p:spPr>
      </p:pic>
      <p:sp>
        <p:nvSpPr>
          <p:cNvPr id="8" name="TextBox 7">
            <a:extLst>
              <a:ext uri="{FF2B5EF4-FFF2-40B4-BE49-F238E27FC236}">
                <a16:creationId xmlns:a16="http://schemas.microsoft.com/office/drawing/2014/main" id="{FDAAB3B5-FC54-E53D-0F30-9A126D6856DB}"/>
              </a:ext>
            </a:extLst>
          </p:cNvPr>
          <p:cNvSpPr txBox="1"/>
          <p:nvPr/>
        </p:nvSpPr>
        <p:spPr>
          <a:xfrm>
            <a:off x="1536295" y="4011186"/>
            <a:ext cx="9260006" cy="2308324"/>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Student name: </a:t>
            </a:r>
            <a:r>
              <a:rPr lang="en-GB" dirty="0" err="1"/>
              <a:t>Chizoma</a:t>
            </a:r>
            <a:r>
              <a:rPr lang="en-GB" dirty="0"/>
              <a:t> Awoyemi</a:t>
            </a:r>
          </a:p>
          <a:p>
            <a:endParaRPr lang="en-GB" dirty="0"/>
          </a:p>
          <a:p>
            <a:r>
              <a:rPr lang="en-GB"/>
              <a:t>Student ID: 2223400</a:t>
            </a:r>
            <a:endParaRPr lang="en-GB" dirty="0"/>
          </a:p>
          <a:p>
            <a:endParaRPr lang="en-GB" dirty="0"/>
          </a:p>
          <a:p>
            <a:r>
              <a:rPr lang="en-GB" dirty="0"/>
              <a:t>Module name: Independent Pr</a:t>
            </a:r>
            <a:r>
              <a:rPr lang="en-GB"/>
              <a:t>oject</a:t>
            </a:r>
            <a:endParaRPr lang="en-GB" dirty="0"/>
          </a:p>
          <a:p>
            <a:endParaRPr lang="en-GB" dirty="0"/>
          </a:p>
          <a:p>
            <a:r>
              <a:rPr lang="en-GB"/>
              <a:t>Module code: BMHP6020</a:t>
            </a:r>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355916-FB52-1DBE-2C0A-42A41BEF6104}"/>
              </a:ext>
            </a:extLst>
          </p:cNvPr>
          <p:cNvSpPr txBox="1"/>
          <p:nvPr/>
        </p:nvSpPr>
        <p:spPr>
          <a:xfrm>
            <a:off x="684" y="-5437"/>
            <a:ext cx="12205646" cy="707886"/>
          </a:xfrm>
          <a:prstGeom prst="rect">
            <a:avLst/>
          </a:prstGeom>
        </p:spPr>
        <p:style>
          <a:lnRef idx="1">
            <a:schemeClr val="accent5"/>
          </a:lnRef>
          <a:fillRef idx="3">
            <a:schemeClr val="accent5"/>
          </a:fillRef>
          <a:effectRef idx="2">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FFFFFF"/>
                </a:solidFill>
                <a:latin typeface="Arial"/>
                <a:cs typeface="Arial"/>
              </a:rPr>
              <a:t>Loneliness and Mental Health in Elderly: Exploring the Impact of Social Isolation on Depression and Anxiety in the UK</a:t>
            </a:r>
            <a:r>
              <a:rPr lang="en-GB" sz="2000">
                <a:solidFill>
                  <a:srgbClr val="FFFFFF"/>
                </a:solidFill>
                <a:latin typeface="Arial"/>
                <a:cs typeface="Arial"/>
              </a:rPr>
              <a:t>.</a:t>
            </a:r>
            <a:endParaRPr lang="en-GB" sz="2000" dirty="0">
              <a:solidFill>
                <a:srgbClr val="FFFFFF"/>
              </a:solidFill>
              <a:latin typeface="Arial"/>
              <a:cs typeface="Arial"/>
            </a:endParaRPr>
          </a:p>
        </p:txBody>
      </p:sp>
      <p:sp>
        <p:nvSpPr>
          <p:cNvPr id="11" name="TextBox 10">
            <a:extLst>
              <a:ext uri="{FF2B5EF4-FFF2-40B4-BE49-F238E27FC236}">
                <a16:creationId xmlns:a16="http://schemas.microsoft.com/office/drawing/2014/main" id="{8773D933-6985-AC04-BABD-C904823E3BA3}"/>
              </a:ext>
            </a:extLst>
          </p:cNvPr>
          <p:cNvSpPr txBox="1"/>
          <p:nvPr/>
        </p:nvSpPr>
        <p:spPr>
          <a:xfrm>
            <a:off x="6983" y="693997"/>
            <a:ext cx="3563844" cy="2031325"/>
          </a:xfrm>
          <a:prstGeom prst="rect">
            <a:avLst/>
          </a:prstGeom>
          <a:solidFill>
            <a:schemeClr val="accent4">
              <a:lumMod val="75000"/>
            </a:schemeClr>
          </a:solidFill>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dirty="0">
                <a:solidFill>
                  <a:schemeClr val="tx1"/>
                </a:solidFill>
                <a:latin typeface="Arial"/>
                <a:ea typeface="+mn-lt"/>
                <a:cs typeface="Arial"/>
              </a:rPr>
              <a:t>Introduction</a:t>
            </a:r>
          </a:p>
          <a:p>
            <a:pPr algn="just"/>
            <a:endParaRPr lang="en-GB" sz="1100" dirty="0">
              <a:solidFill>
                <a:schemeClr val="bg1"/>
              </a:solidFill>
              <a:latin typeface="Arial"/>
              <a:ea typeface="+mn-lt"/>
              <a:cs typeface="Arial"/>
            </a:endParaRPr>
          </a:p>
          <a:p>
            <a:pPr algn="just"/>
            <a:r>
              <a:rPr lang="en-GB" sz="1100" dirty="0">
                <a:solidFill>
                  <a:schemeClr val="bg1"/>
                </a:solidFill>
                <a:latin typeface="Arial"/>
                <a:ea typeface="+mn-lt"/>
                <a:cs typeface="Arial"/>
              </a:rPr>
              <a:t>Loneliness and mental health among the elderly are major public health concerns in the UK. The purpose of this project is to investigate the connection between loneliness, social isolation, and mental health outcomes, including depression and anxiety, among the elderly (65 and older). This study will use a secondary research synthesis methodology to inform policy and practice throughout the United Kingdom (Victor et al, 2018).</a:t>
            </a:r>
            <a:endParaRPr lang="en-US" sz="1100" dirty="0">
              <a:solidFill>
                <a:schemeClr val="bg1"/>
              </a:solidFill>
              <a:latin typeface="Arial"/>
              <a:cs typeface="Arial"/>
            </a:endParaRPr>
          </a:p>
        </p:txBody>
      </p:sp>
      <p:sp>
        <p:nvSpPr>
          <p:cNvPr id="12" name="TextBox 11">
            <a:extLst>
              <a:ext uri="{FF2B5EF4-FFF2-40B4-BE49-F238E27FC236}">
                <a16:creationId xmlns:a16="http://schemas.microsoft.com/office/drawing/2014/main" id="{68DF597E-84ED-D456-5919-56D4A185A008}"/>
              </a:ext>
            </a:extLst>
          </p:cNvPr>
          <p:cNvSpPr txBox="1"/>
          <p:nvPr/>
        </p:nvSpPr>
        <p:spPr>
          <a:xfrm rot="10800000" flipV="1">
            <a:off x="3572952" y="696757"/>
            <a:ext cx="4037422" cy="2508379"/>
          </a:xfrm>
          <a:prstGeom prst="rect">
            <a:avLst/>
          </a:prstGeom>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chemeClr val="tx1"/>
                </a:solidFill>
                <a:latin typeface="Arial"/>
                <a:cs typeface="Arial"/>
              </a:rPr>
              <a:t>Search Strategy</a:t>
            </a:r>
          </a:p>
          <a:p>
            <a:pPr algn="just"/>
            <a:r>
              <a:rPr lang="en-GB" dirty="0">
                <a:solidFill>
                  <a:schemeClr val="bg1"/>
                </a:solidFill>
              </a:rPr>
              <a:t> </a:t>
            </a:r>
            <a:r>
              <a:rPr lang="en-US" sz="1100" dirty="0">
                <a:solidFill>
                  <a:srgbClr val="000000"/>
                </a:solidFill>
                <a:latin typeface="Arial"/>
                <a:cs typeface="Arial"/>
              </a:rPr>
              <a:t>A search strategy in secondary research is a methodical process for identifying, retrieving, and evaluating relevant literature. This dissertation employs a structured search technique using databases such as Google Scholar, PubMed, and Scopus, with a focus on terms such as loneliness, social isolation, depression and anxiety symptoms, ageing, older people, 65 and up, and the United Kingdom. England, Scotland, Wales, Northern Ireland, and related psychosocial issues. Synonyms and accompanying terms (e.g., "social connectedness", "social network", "wellbeing", and "mental health") were merged to widen reach (Hughes et al., 2004; MIND, 2021) </a:t>
            </a:r>
            <a:endParaRPr lang="en-US" sz="1100">
              <a:solidFill>
                <a:srgbClr val="000000"/>
              </a:solidFill>
              <a:latin typeface="Arial"/>
              <a:ea typeface="+mn-lt"/>
              <a:cs typeface="Arial"/>
            </a:endParaRPr>
          </a:p>
        </p:txBody>
      </p:sp>
      <p:sp>
        <p:nvSpPr>
          <p:cNvPr id="16" name="TextBox 15">
            <a:extLst>
              <a:ext uri="{FF2B5EF4-FFF2-40B4-BE49-F238E27FC236}">
                <a16:creationId xmlns:a16="http://schemas.microsoft.com/office/drawing/2014/main" id="{F40554F3-5F6F-2985-587E-1D7A85DF92D0}"/>
              </a:ext>
            </a:extLst>
          </p:cNvPr>
          <p:cNvSpPr txBox="1"/>
          <p:nvPr/>
        </p:nvSpPr>
        <p:spPr>
          <a:xfrm>
            <a:off x="12853" y="2659287"/>
            <a:ext cx="3564377" cy="4201150"/>
          </a:xfrm>
          <a:prstGeom prst="rect">
            <a:avLst/>
          </a:prstGeom>
          <a:solidFill>
            <a:srgbClr val="FFFF00"/>
          </a:solidFill>
          <a:ln>
            <a:solidFill>
              <a:srgbClr val="4472C4"/>
            </a:solid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chemeClr val="tx1"/>
                </a:solidFill>
                <a:latin typeface="Arial"/>
                <a:cs typeface="Arial"/>
              </a:rPr>
              <a:t>Searching Information</a:t>
            </a:r>
          </a:p>
          <a:p>
            <a:pPr algn="just"/>
            <a:endParaRPr lang="en-US" sz="1100" dirty="0">
              <a:solidFill>
                <a:srgbClr val="000000"/>
              </a:solidFill>
              <a:latin typeface="Arial"/>
              <a:cs typeface="Arial"/>
            </a:endParaRPr>
          </a:p>
          <a:p>
            <a:pPr algn="just"/>
            <a:endParaRPr lang="en-US" sz="1100" dirty="0">
              <a:solidFill>
                <a:srgbClr val="000000"/>
              </a:solidFill>
              <a:latin typeface="Arial"/>
              <a:cs typeface="Arial"/>
            </a:endParaRPr>
          </a:p>
          <a:p>
            <a:pPr algn="just"/>
            <a:r>
              <a:rPr lang="en-US" sz="1100" dirty="0">
                <a:solidFill>
                  <a:srgbClr val="000000"/>
                </a:solidFill>
                <a:latin typeface="Arial"/>
                <a:cs typeface="Arial"/>
              </a:rPr>
              <a:t>Boolean Operators Search strings use Boolean operators to combine terms and refine their relevancy. Examples include loneliness and older individuals in the UK; social isolation or loneliness and mental health and ageing; digital inclusion and older persons in the UK; and biopsychosocial AND ageing and mental health (Courtin and Knapp, 2017).</a:t>
            </a:r>
            <a:r>
              <a:rPr lang="en-US" sz="1100" dirty="0">
                <a:solidFill>
                  <a:srgbClr val="000000"/>
                </a:solidFill>
                <a:latin typeface="Arial"/>
                <a:ea typeface="+mn-lt"/>
                <a:cs typeface="Arial"/>
              </a:rPr>
              <a:t>150 papers were selected based on inclusion criteria from databases and sources. The inclusion and exclusion criteria excluded 100 papers for not being relevant to the research population (65+), not focused on the UK setting, or not fitting the data range. Final synthesis includes 50 relevant publications for examination. This tight methodology ensured a targeted and strong evidence-based approach to geriatric mental health and loneliness study issues. A 10-source tracking table in Appendix A lists search keywords, databases, data ranges, inclusion, and exclusion criteria. It provides an audit trail (Higgins et al., 2020).</a:t>
            </a:r>
            <a:endParaRPr lang="en-GB" sz="1100">
              <a:solidFill>
                <a:srgbClr val="000000"/>
              </a:solidFill>
              <a:latin typeface="Arial"/>
              <a:cs typeface="Arial"/>
            </a:endParaRPr>
          </a:p>
          <a:p>
            <a:pPr algn="ctr"/>
            <a:endParaRPr lang="en-GB" dirty="0">
              <a:solidFill>
                <a:schemeClr val="bg1"/>
              </a:solidFill>
            </a:endParaRPr>
          </a:p>
        </p:txBody>
      </p:sp>
      <p:sp>
        <p:nvSpPr>
          <p:cNvPr id="2" name="TextBox 1">
            <a:extLst>
              <a:ext uri="{FF2B5EF4-FFF2-40B4-BE49-F238E27FC236}">
                <a16:creationId xmlns:a16="http://schemas.microsoft.com/office/drawing/2014/main" id="{FF1E76D6-8C7F-7E90-7C83-EF07241E715B}"/>
              </a:ext>
            </a:extLst>
          </p:cNvPr>
          <p:cNvSpPr txBox="1"/>
          <p:nvPr/>
        </p:nvSpPr>
        <p:spPr>
          <a:xfrm>
            <a:off x="7591036" y="564811"/>
            <a:ext cx="4612478" cy="1723549"/>
          </a:xfrm>
          <a:prstGeom prst="rect">
            <a:avLst/>
          </a:prstGeom>
          <a:solidFill>
            <a:schemeClr val="accent6">
              <a:lumMod val="20000"/>
              <a:lumOff val="80000"/>
            </a:schemeClr>
          </a:solidFill>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0000"/>
                </a:solidFill>
                <a:latin typeface="Arial"/>
                <a:cs typeface="Arial"/>
              </a:rPr>
              <a:t>Inclusion Citeria</a:t>
            </a:r>
          </a:p>
          <a:p>
            <a:pPr algn="just"/>
            <a:r>
              <a:rPr lang="en-GB" sz="1100" dirty="0">
                <a:solidFill>
                  <a:srgbClr val="000000"/>
                </a:solidFill>
                <a:latin typeface="Arial"/>
                <a:cs typeface="Arial"/>
              </a:rPr>
              <a:t>This secondary research's inclusion criteria guarantee its relevance and currency in the UK. Peer-review journal  published within the last 10 year to capture current policy and practice , and targeted at the UK population ( elderly people 65+). Clear data on loneliness, social isolation, or mental health outcomes (depression/anxiety) should be provided by studies  using reliable methodologies (</a:t>
            </a:r>
            <a:r>
              <a:rPr lang="en-GB" sz="1100" dirty="0" err="1">
                <a:solidFill>
                  <a:srgbClr val="000000"/>
                </a:solidFill>
                <a:latin typeface="Arial"/>
                <a:cs typeface="Arial"/>
              </a:rPr>
              <a:t>systemati</a:t>
            </a:r>
            <a:r>
              <a:rPr lang="en-GB" sz="1100" dirty="0">
                <a:solidFill>
                  <a:srgbClr val="000000"/>
                </a:solidFill>
                <a:latin typeface="Arial"/>
                <a:cs typeface="Arial"/>
              </a:rPr>
              <a:t>c reviews, meta-analyses policy evaluations). (Age UK, 2022; Public Health, 2021).</a:t>
            </a:r>
            <a:endParaRPr lang="en-GB" sz="1400" dirty="0">
              <a:solidFill>
                <a:srgbClr val="000000"/>
              </a:solidFill>
              <a:latin typeface="Arial"/>
              <a:cs typeface="Arial"/>
            </a:endParaRPr>
          </a:p>
        </p:txBody>
      </p:sp>
      <p:sp>
        <p:nvSpPr>
          <p:cNvPr id="6" name="TextBox 5">
            <a:extLst>
              <a:ext uri="{FF2B5EF4-FFF2-40B4-BE49-F238E27FC236}">
                <a16:creationId xmlns:a16="http://schemas.microsoft.com/office/drawing/2014/main" id="{6AABEB37-B278-A4C3-23EF-0262C0F9F134}"/>
              </a:ext>
            </a:extLst>
          </p:cNvPr>
          <p:cNvSpPr txBox="1"/>
          <p:nvPr/>
        </p:nvSpPr>
        <p:spPr>
          <a:xfrm>
            <a:off x="7595029" y="3652729"/>
            <a:ext cx="4588665" cy="316372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BAF9B175-B873-7426-D568-18F0BCC8A171}"/>
              </a:ext>
            </a:extLst>
          </p:cNvPr>
          <p:cNvSpPr txBox="1"/>
          <p:nvPr/>
        </p:nvSpPr>
        <p:spPr>
          <a:xfrm>
            <a:off x="7591302" y="2184709"/>
            <a:ext cx="4600572" cy="121571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Arial"/>
              <a:ea typeface="Arial"/>
              <a:cs typeface="Arial"/>
            </a:endParaRPr>
          </a:p>
          <a:p>
            <a:pPr algn="ctr"/>
            <a:r>
              <a:rPr lang="en-GB" b="1">
                <a:latin typeface="Arial"/>
                <a:ea typeface="Arial"/>
                <a:cs typeface="Arial"/>
              </a:rPr>
              <a:t>Exclusion Citeria</a:t>
            </a:r>
            <a:endParaRPr lang="en-GB" b="1" dirty="0">
              <a:latin typeface="Arial"/>
              <a:ea typeface="Arial"/>
              <a:cs typeface="Arial"/>
            </a:endParaRPr>
          </a:p>
          <a:p>
            <a:pPr algn="l"/>
            <a:r>
              <a:rPr lang="en-GB" sz="1100">
                <a:latin typeface="Arial"/>
                <a:ea typeface="Arial"/>
                <a:cs typeface="Arial"/>
              </a:rPr>
              <a:t>Exclude criteria included opinion blogs, studies older than ten years, non-English papers, and those with insufficient methodological or relevance to the UK population aged 65 and up were excluded (Hughes et al., 2004; Courtin and Knapp, 2017). </a:t>
            </a:r>
            <a:endParaRPr lang="en-GB" sz="1100">
              <a:latin typeface="Arial"/>
              <a:cs typeface="Arial"/>
            </a:endParaRPr>
          </a:p>
        </p:txBody>
      </p:sp>
      <p:sp>
        <p:nvSpPr>
          <p:cNvPr id="4" name="TextBox 3">
            <a:extLst>
              <a:ext uri="{FF2B5EF4-FFF2-40B4-BE49-F238E27FC236}">
                <a16:creationId xmlns:a16="http://schemas.microsoft.com/office/drawing/2014/main" id="{0073BEAC-4F7D-DE5B-C35C-A7FC83FA3A88}"/>
              </a:ext>
            </a:extLst>
          </p:cNvPr>
          <p:cNvSpPr txBox="1"/>
          <p:nvPr/>
        </p:nvSpPr>
        <p:spPr>
          <a:xfrm>
            <a:off x="7583124" y="3414605"/>
            <a:ext cx="4612477" cy="250837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latin typeface="Arial"/>
              <a:ea typeface="Arial"/>
              <a:cs typeface="Arial"/>
            </a:endParaRPr>
          </a:p>
          <a:p>
            <a:pPr algn="ctr"/>
            <a:r>
              <a:rPr lang="en-GB" b="1" dirty="0">
                <a:latin typeface="Arial"/>
                <a:ea typeface="Arial"/>
                <a:cs typeface="Arial"/>
              </a:rPr>
              <a:t>Ethical Consideration </a:t>
            </a:r>
          </a:p>
          <a:p>
            <a:endParaRPr lang="en-GB" b="1" dirty="0">
              <a:latin typeface="Arial"/>
              <a:ea typeface="Arial"/>
              <a:cs typeface="Arial"/>
            </a:endParaRPr>
          </a:p>
          <a:p>
            <a:pPr algn="l"/>
            <a:r>
              <a:rPr lang="en-GB" sz="1100" dirty="0">
                <a:latin typeface="Arial"/>
                <a:ea typeface="Arial"/>
                <a:cs typeface="Arial"/>
              </a:rPr>
              <a:t>This study was conducted exclusively through secondary research, relying on existing literature rather than collecting exiting literature, which alleviates the ethical concerns involved with primary research (Aveyard, 2023). To maintain academic integrity, sources were correctly mentioned using the Harvard referencing style, ensuring that original authors' contributions were appropriately acknowledged and avoiding any sort of misrepresentation. Furthermore, a dedication to transparency and credibility led the selection and presentation of literature, ensuring that findings were presented objectively and without bias, hence increasing study reliability.</a:t>
            </a:r>
            <a:endParaRPr lang="en-GB" sz="1100">
              <a:latin typeface="Arial"/>
              <a:cs typeface="Arial"/>
            </a:endParaRPr>
          </a:p>
        </p:txBody>
      </p:sp>
      <p:sp>
        <p:nvSpPr>
          <p:cNvPr id="5" name="Rectangle 4">
            <a:extLst>
              <a:ext uri="{FF2B5EF4-FFF2-40B4-BE49-F238E27FC236}">
                <a16:creationId xmlns:a16="http://schemas.microsoft.com/office/drawing/2014/main" id="{F1B5CAA8-4C2D-F091-E06F-7B035E5D1243}"/>
              </a:ext>
            </a:extLst>
          </p:cNvPr>
          <p:cNvSpPr/>
          <p:nvPr/>
        </p:nvSpPr>
        <p:spPr>
          <a:xfrm>
            <a:off x="3567140" y="3191652"/>
            <a:ext cx="4045034" cy="365247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Research Validation and Analysis</a:t>
            </a:r>
            <a:endParaRPr lang="en-GB">
              <a:solidFill>
                <a:srgbClr val="000000"/>
              </a:solidFill>
              <a:latin typeface="Arial"/>
              <a:cs typeface="Arial"/>
            </a:endParaRPr>
          </a:p>
          <a:p>
            <a:pPr algn="just"/>
            <a:endParaRPr lang="en-GB" sz="1100" dirty="0">
              <a:solidFill>
                <a:srgbClr val="000000"/>
              </a:solidFill>
              <a:latin typeface="Arial"/>
              <a:cs typeface="Arial"/>
            </a:endParaRPr>
          </a:p>
          <a:p>
            <a:pPr algn="just"/>
            <a:endParaRPr lang="en-GB" sz="1100" dirty="0">
              <a:solidFill>
                <a:srgbClr val="000000"/>
              </a:solidFill>
              <a:latin typeface="Arial"/>
              <a:cs typeface="Arial"/>
            </a:endParaRPr>
          </a:p>
          <a:p>
            <a:pPr algn="just"/>
            <a:r>
              <a:rPr lang="en-GB" sz="1100" dirty="0">
                <a:solidFill>
                  <a:schemeClr val="tx1"/>
                </a:solidFill>
                <a:latin typeface="Arial"/>
                <a:cs typeface="Arial"/>
              </a:rPr>
              <a:t>Secondary research validation involves </a:t>
            </a:r>
            <a:r>
              <a:rPr lang="en-GB" sz="1100" dirty="0" err="1">
                <a:solidFill>
                  <a:schemeClr val="tx1"/>
                </a:solidFill>
                <a:latin typeface="Arial"/>
                <a:cs typeface="Arial"/>
              </a:rPr>
              <a:t>methodicallyassessing</a:t>
            </a:r>
            <a:r>
              <a:rPr lang="en-GB" sz="1100" dirty="0">
                <a:solidFill>
                  <a:schemeClr val="tx1"/>
                </a:solidFill>
                <a:latin typeface="Arial"/>
                <a:cs typeface="Arial"/>
              </a:rPr>
              <a:t> sources to determine the research' </a:t>
            </a:r>
            <a:r>
              <a:rPr lang="en-GB" sz="1100" dirty="0" err="1">
                <a:solidFill>
                  <a:schemeClr val="tx1"/>
                </a:solidFill>
                <a:latin typeface="Arial"/>
                <a:cs typeface="Arial"/>
              </a:rPr>
              <a:t>evidence'scredibility</a:t>
            </a:r>
            <a:r>
              <a:rPr lang="en-GB" sz="1100" dirty="0">
                <a:solidFill>
                  <a:schemeClr val="tx1"/>
                </a:solidFill>
                <a:latin typeface="Arial"/>
                <a:cs typeface="Arial"/>
              </a:rPr>
              <a:t>, relevance, and reliability.. The first step </a:t>
            </a:r>
            <a:r>
              <a:rPr lang="en-GB" sz="1100" dirty="0" err="1">
                <a:solidFill>
                  <a:schemeClr val="tx1"/>
                </a:solidFill>
                <a:latin typeface="Arial"/>
                <a:cs typeface="Arial"/>
              </a:rPr>
              <a:t>inscreening</a:t>
            </a:r>
            <a:r>
              <a:rPr lang="en-GB" sz="1100" dirty="0">
                <a:solidFill>
                  <a:schemeClr val="tx1"/>
                </a:solidFill>
                <a:latin typeface="Arial"/>
                <a:cs typeface="Arial"/>
              </a:rPr>
              <a:t> articles was to quickly read the title, </a:t>
            </a:r>
            <a:r>
              <a:rPr lang="en-GB" sz="1100" dirty="0" err="1">
                <a:solidFill>
                  <a:schemeClr val="tx1"/>
                </a:solidFill>
                <a:latin typeface="Arial"/>
                <a:cs typeface="Arial"/>
              </a:rPr>
              <a:t>abstract,introduction</a:t>
            </a:r>
            <a:r>
              <a:rPr lang="en-GB" sz="1100" dirty="0">
                <a:solidFill>
                  <a:schemeClr val="tx1"/>
                </a:solidFill>
                <a:latin typeface="Arial"/>
                <a:cs typeface="Arial"/>
              </a:rPr>
              <a:t>, and conclusion to see how relevant they were </a:t>
            </a:r>
            <a:r>
              <a:rPr lang="en-GB" sz="1100" dirty="0" err="1">
                <a:solidFill>
                  <a:schemeClr val="tx1"/>
                </a:solidFill>
                <a:latin typeface="Arial"/>
                <a:cs typeface="Arial"/>
              </a:rPr>
              <a:t>toloneliness</a:t>
            </a:r>
            <a:r>
              <a:rPr lang="en-GB" sz="1100" dirty="0">
                <a:solidFill>
                  <a:schemeClr val="tx1"/>
                </a:solidFill>
                <a:latin typeface="Arial"/>
                <a:cs typeface="Arial"/>
              </a:rPr>
              <a:t>, social isolation, and mental health in those over 65in the UK (Victor et al., 2018; Courtin and  Knapp, 2017). </a:t>
            </a:r>
            <a:r>
              <a:rPr lang="en-GB" sz="1100" dirty="0" err="1">
                <a:solidFill>
                  <a:schemeClr val="tx1"/>
                </a:solidFill>
                <a:latin typeface="Arial"/>
                <a:cs typeface="Arial"/>
              </a:rPr>
              <a:t>Thisstage</a:t>
            </a:r>
            <a:r>
              <a:rPr lang="en-GB" sz="1100" dirty="0">
                <a:solidFill>
                  <a:schemeClr val="tx1"/>
                </a:solidFill>
                <a:latin typeface="Arial"/>
                <a:cs typeface="Arial"/>
              </a:rPr>
              <a:t> got rid of research that was not important while </a:t>
            </a:r>
            <a:r>
              <a:rPr lang="en-GB" sz="1100" dirty="0" err="1">
                <a:solidFill>
                  <a:schemeClr val="tx1"/>
                </a:solidFill>
                <a:latin typeface="Arial"/>
                <a:cs typeface="Arial"/>
              </a:rPr>
              <a:t>keepingimportant</a:t>
            </a:r>
            <a:r>
              <a:rPr lang="en-GB" sz="1100" dirty="0">
                <a:solidFill>
                  <a:schemeClr val="tx1"/>
                </a:solidFill>
                <a:latin typeface="Arial"/>
                <a:cs typeface="Arial"/>
              </a:rPr>
              <a:t> data for therapy, societal issues, and policy(Aveyard, 2023). The secondary research analysis </a:t>
            </a:r>
            <a:r>
              <a:rPr lang="en-GB" sz="1100" dirty="0" err="1">
                <a:solidFill>
                  <a:schemeClr val="tx1"/>
                </a:solidFill>
                <a:latin typeface="Arial"/>
                <a:cs typeface="Arial"/>
              </a:rPr>
              <a:t>involvesextracting</a:t>
            </a:r>
            <a:r>
              <a:rPr lang="en-GB" sz="1100" dirty="0">
                <a:solidFill>
                  <a:schemeClr val="tx1"/>
                </a:solidFill>
                <a:latin typeface="Arial"/>
                <a:cs typeface="Arial"/>
              </a:rPr>
              <a:t> themes from literature, synthesising finding s </a:t>
            </a:r>
            <a:r>
              <a:rPr lang="en-GB" sz="1100" dirty="0" err="1">
                <a:solidFill>
                  <a:schemeClr val="tx1"/>
                </a:solidFill>
                <a:latin typeface="Arial"/>
                <a:cs typeface="Arial"/>
              </a:rPr>
              <a:t>acrossstudies</a:t>
            </a:r>
            <a:r>
              <a:rPr lang="en-GB" sz="1100" dirty="0">
                <a:solidFill>
                  <a:schemeClr val="tx1"/>
                </a:solidFill>
                <a:latin typeface="Arial"/>
                <a:cs typeface="Arial"/>
              </a:rPr>
              <a:t>, and identifying patterns for Chapter 4 findings. </a:t>
            </a:r>
            <a:r>
              <a:rPr lang="en-GB" sz="1100" dirty="0" err="1">
                <a:solidFill>
                  <a:schemeClr val="tx1"/>
                </a:solidFill>
                <a:latin typeface="Arial"/>
                <a:cs typeface="Arial"/>
              </a:rPr>
              <a:t>Thisthematic</a:t>
            </a:r>
            <a:r>
              <a:rPr lang="en-GB" sz="1100" dirty="0">
                <a:solidFill>
                  <a:schemeClr val="tx1"/>
                </a:solidFill>
                <a:latin typeface="Arial"/>
                <a:cs typeface="Arial"/>
              </a:rPr>
              <a:t> synthesis informs equity and </a:t>
            </a:r>
            <a:r>
              <a:rPr lang="en-GB" sz="1100" dirty="0" err="1">
                <a:solidFill>
                  <a:schemeClr val="tx1"/>
                </a:solidFill>
                <a:latin typeface="Arial"/>
                <a:cs typeface="Arial"/>
              </a:rPr>
              <a:t>policyrecommendations</a:t>
            </a:r>
            <a:r>
              <a:rPr lang="en-GB" sz="1100" dirty="0">
                <a:solidFill>
                  <a:schemeClr val="tx1"/>
                </a:solidFill>
                <a:latin typeface="Arial"/>
                <a:cs typeface="Arial"/>
              </a:rPr>
              <a:t>. </a:t>
            </a:r>
          </a:p>
          <a:p>
            <a:pPr algn="ctr"/>
            <a:endParaRPr lang="en-GB" dirty="0"/>
          </a:p>
        </p:txBody>
      </p:sp>
    </p:spTree>
    <p:extLst>
      <p:ext uri="{BB962C8B-B14F-4D97-AF65-F5344CB8AC3E}">
        <p14:creationId xmlns:p14="http://schemas.microsoft.com/office/powerpoint/2010/main" val="350805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7D847-C5D1-5FF7-E77B-EFD6E7A0DA4A}"/>
              </a:ext>
            </a:extLst>
          </p:cNvPr>
          <p:cNvSpPr>
            <a:spLocks noGrp="1"/>
          </p:cNvSpPr>
          <p:nvPr>
            <p:ph type="title"/>
          </p:nvPr>
        </p:nvSpPr>
        <p:spPr>
          <a:xfrm>
            <a:off x="630936" y="639520"/>
            <a:ext cx="3429000" cy="1719072"/>
          </a:xfrm>
        </p:spPr>
        <p:txBody>
          <a:bodyPr anchor="b">
            <a:normAutofit/>
          </a:bodyPr>
          <a:lstStyle/>
          <a:p>
            <a:r>
              <a:rPr lang="en-GB" sz="5400"/>
              <a:t>Pie chart </a:t>
            </a:r>
          </a:p>
        </p:txBody>
      </p:sp>
      <p:sp>
        <p:nvSpPr>
          <p:cNvPr id="2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7">
            <a:extLst>
              <a:ext uri="{FF2B5EF4-FFF2-40B4-BE49-F238E27FC236}">
                <a16:creationId xmlns:a16="http://schemas.microsoft.com/office/drawing/2014/main" id="{07F0CDF8-A37D-9F54-4C2C-FA19413F2A70}"/>
              </a:ext>
            </a:extLst>
          </p:cNvPr>
          <p:cNvSpPr>
            <a:spLocks noGrp="1"/>
          </p:cNvSpPr>
          <p:nvPr>
            <p:ph idx="1"/>
          </p:nvPr>
        </p:nvSpPr>
        <p:spPr>
          <a:xfrm>
            <a:off x="630936" y="2807208"/>
            <a:ext cx="3429000" cy="3410712"/>
          </a:xfrm>
        </p:spPr>
        <p:txBody>
          <a:bodyPr anchor="t">
            <a:normAutofit/>
          </a:bodyPr>
          <a:lstStyle/>
          <a:p>
            <a:pPr marL="0" indent="0">
              <a:buNone/>
            </a:pPr>
            <a:r>
              <a:rPr lang="en-US" sz="2200" dirty="0"/>
              <a:t>1.4 million elderly people in the UK report feeling lonely "often" or "alw</a:t>
            </a:r>
            <a:r>
              <a:rPr lang="en-US" sz="2200"/>
              <a:t>ays" (ONS, 2023).</a:t>
            </a:r>
            <a:endParaRPr lang="en-US" sz="2200" dirty="0"/>
          </a:p>
        </p:txBody>
      </p:sp>
      <p:pic>
        <p:nvPicPr>
          <p:cNvPr id="4" name="Content Placeholder 3" descr="A blue and green pie chart&#10;&#10;AI-generated content may be incorrect.">
            <a:extLst>
              <a:ext uri="{FF2B5EF4-FFF2-40B4-BE49-F238E27FC236}">
                <a16:creationId xmlns:a16="http://schemas.microsoft.com/office/drawing/2014/main" id="{2043EA44-9438-C62B-DCBA-652C1ED89AC6}"/>
              </a:ext>
            </a:extLst>
          </p:cNvPr>
          <p:cNvPicPr>
            <a:picLocks noChangeAspect="1"/>
          </p:cNvPicPr>
          <p:nvPr/>
        </p:nvPicPr>
        <p:blipFill>
          <a:blip r:embed="rId2"/>
          <a:stretch>
            <a:fillRect/>
          </a:stretch>
        </p:blipFill>
        <p:spPr>
          <a:xfrm>
            <a:off x="4654296" y="840105"/>
            <a:ext cx="6903720" cy="5177790"/>
          </a:xfrm>
          <a:prstGeom prst="rect">
            <a:avLst/>
          </a:prstGeom>
        </p:spPr>
      </p:pic>
      <p:sp>
        <p:nvSpPr>
          <p:cNvPr id="5" name="TextBox 4">
            <a:extLst>
              <a:ext uri="{FF2B5EF4-FFF2-40B4-BE49-F238E27FC236}">
                <a16:creationId xmlns:a16="http://schemas.microsoft.com/office/drawing/2014/main" id="{4B5DABE6-0746-D7E4-B903-37D948701A30}"/>
              </a:ext>
            </a:extLst>
          </p:cNvPr>
          <p:cNvSpPr txBox="1"/>
          <p:nvPr/>
        </p:nvSpPr>
        <p:spPr>
          <a:xfrm>
            <a:off x="6946536" y="636623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(Canva, 2026).</a:t>
            </a:r>
          </a:p>
        </p:txBody>
      </p:sp>
    </p:spTree>
    <p:extLst>
      <p:ext uri="{BB962C8B-B14F-4D97-AF65-F5344CB8AC3E}">
        <p14:creationId xmlns:p14="http://schemas.microsoft.com/office/powerpoint/2010/main" val="3650673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2A8A7-82B4-E963-B6F6-D1FC565B1FB2}"/>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E4D7C2C0-5970-AC07-C35A-B168D17F97DF}"/>
              </a:ext>
            </a:extLst>
          </p:cNvPr>
          <p:cNvSpPr>
            <a:spLocks noGrp="1"/>
          </p:cNvSpPr>
          <p:nvPr>
            <p:ph idx="1"/>
          </p:nvPr>
        </p:nvSpPr>
        <p:spPr/>
        <p:txBody>
          <a:bodyPr vert="horz" lIns="91440" tIns="45720" rIns="91440" bIns="45720" rtlCol="0" anchor="t">
            <a:normAutofit fontScale="92500" lnSpcReduction="10000"/>
          </a:bodyPr>
          <a:lstStyle/>
          <a:p>
            <a:r>
              <a:rPr lang="en-GB" sz="1800">
                <a:latin typeface="Arial"/>
                <a:ea typeface="+mn-lt"/>
                <a:cs typeface="Arial"/>
              </a:rPr>
              <a:t>Aveyard</a:t>
            </a:r>
            <a:r>
              <a:rPr lang="en-GB" sz="1800" dirty="0">
                <a:highlight>
                  <a:srgbClr val="FFFFFF"/>
                </a:highlight>
                <a:latin typeface="Arial"/>
                <a:ea typeface="+mn-lt"/>
                <a:cs typeface="Arial"/>
              </a:rPr>
              <a:t>, H. (2023).</a:t>
            </a:r>
            <a:r>
              <a:rPr lang="en-GB" sz="1800" i="1" dirty="0">
                <a:highlight>
                  <a:srgbClr val="FFFFFF"/>
                </a:highlight>
                <a:latin typeface="Arial"/>
                <a:ea typeface="+mn-lt"/>
                <a:cs typeface="Arial"/>
              </a:rPr>
              <a:t> Doing a Literature Review in Health and Social Care: A Practical Guide.</a:t>
            </a:r>
            <a:r>
              <a:rPr lang="en-GB" sz="1800" dirty="0">
                <a:highlight>
                  <a:srgbClr val="FFFFFF"/>
                </a:highlight>
                <a:latin typeface="Arial"/>
                <a:ea typeface="+mn-lt"/>
                <a:cs typeface="Arial"/>
              </a:rPr>
              <a:t> Open University Press. </a:t>
            </a:r>
            <a:endParaRPr lang="en-GB" sz="1800" dirty="0">
              <a:latin typeface="Arial"/>
              <a:ea typeface="+mn-lt"/>
              <a:cs typeface="Arial"/>
            </a:endParaRPr>
          </a:p>
          <a:p>
            <a:r>
              <a:rPr lang="en-GB" sz="1800">
                <a:latin typeface="Arial"/>
                <a:ea typeface="+mn-lt"/>
                <a:cs typeface="Arial"/>
              </a:rPr>
              <a:t>. Age UK. (2022). Loneliness and social isolation in older people: UK policy overview. [online] Available at: https://www.ageuk.org.uk/ (Accessed 2 January 2026). </a:t>
            </a:r>
            <a:endParaRPr lang="en-GB" sz="1800" dirty="0">
              <a:latin typeface="Arial"/>
              <a:ea typeface="+mn-lt"/>
              <a:cs typeface="Arial"/>
            </a:endParaRPr>
          </a:p>
          <a:p>
            <a:r>
              <a:rPr lang="en-GB" sz="1800">
                <a:latin typeface="Arial"/>
                <a:ea typeface="+mn-lt"/>
                <a:cs typeface="Arial"/>
              </a:rPr>
              <a:t>Canva. (2026) </a:t>
            </a:r>
            <a:r>
              <a:rPr lang="en-GB" sz="1800" dirty="0">
                <a:latin typeface="Arial"/>
                <a:ea typeface="+mn-lt"/>
                <a:cs typeface="Arial"/>
                <a:hlinkClick r:id="rId2"/>
              </a:rPr>
              <a:t>https://www.carvan.com/en_gb//</a:t>
            </a:r>
            <a:r>
              <a:rPr lang="en-GB" sz="1800" dirty="0">
                <a:latin typeface="Arial"/>
                <a:ea typeface="+mn-lt"/>
                <a:cs typeface="Arial"/>
              </a:rPr>
              <a:t> </a:t>
            </a:r>
          </a:p>
          <a:p>
            <a:r>
              <a:rPr lang="en-GB" sz="1800" dirty="0">
                <a:highlight>
                  <a:srgbClr val="FFFFFF"/>
                </a:highlight>
                <a:latin typeface="Arial"/>
                <a:ea typeface="+mn-lt"/>
                <a:cs typeface="Arial"/>
              </a:rPr>
              <a:t>Courtin, E. &amp; Knapp, M. (2017). Social isolation, loneliness and health in old age:</a:t>
            </a:r>
            <a:r>
              <a:rPr lang="en-GB" sz="1800" i="1" dirty="0">
                <a:highlight>
                  <a:srgbClr val="FFFFFF"/>
                </a:highlight>
                <a:latin typeface="Arial"/>
                <a:ea typeface="+mn-lt"/>
                <a:cs typeface="Arial"/>
              </a:rPr>
              <a:t> A scoping review. Health &amp; Social Care in the Community,</a:t>
            </a:r>
            <a:r>
              <a:rPr lang="en-GB" sz="1800" dirty="0">
                <a:highlight>
                  <a:srgbClr val="FFFFFF"/>
                </a:highlight>
                <a:latin typeface="Arial"/>
                <a:ea typeface="+mn-lt"/>
                <a:cs typeface="Arial"/>
              </a:rPr>
              <a:t> 25(3), 299-312.</a:t>
            </a:r>
            <a:endParaRPr lang="en-GB" sz="1800" dirty="0">
              <a:latin typeface="Arial"/>
              <a:ea typeface="+mn-lt"/>
              <a:cs typeface="Arial"/>
            </a:endParaRPr>
          </a:p>
          <a:p>
            <a:r>
              <a:rPr lang="en-GB" sz="1800">
                <a:latin typeface="Arial"/>
                <a:ea typeface="+mn-lt"/>
                <a:cs typeface="Arial"/>
              </a:rPr>
              <a:t> Hughes, M. et al. (2004). Loneliness and mental health in older adults: </a:t>
            </a:r>
            <a:r>
              <a:rPr lang="en-GB" sz="1800" i="1">
                <a:latin typeface="Arial"/>
                <a:ea typeface="+mn-lt"/>
                <a:cs typeface="Arial"/>
              </a:rPr>
              <a:t>UK cohort findings.</a:t>
            </a:r>
            <a:r>
              <a:rPr lang="en-GB" sz="1800" dirty="0">
                <a:latin typeface="Arial"/>
                <a:ea typeface="+mn-lt"/>
                <a:cs typeface="Arial"/>
              </a:rPr>
              <a:t> </a:t>
            </a:r>
            <a:r>
              <a:rPr lang="en-GB" sz="1800">
                <a:latin typeface="Arial"/>
                <a:ea typeface="+mn-lt"/>
                <a:cs typeface="Arial"/>
              </a:rPr>
              <a:t>Available at: https:// </a:t>
            </a:r>
            <a:r>
              <a:rPr lang="en-GB" sz="1800" dirty="0">
                <a:latin typeface="Arial"/>
                <a:ea typeface="+mn-lt"/>
                <a:cs typeface="Arial"/>
                <a:hlinkClick r:id="rId3"/>
              </a:rPr>
              <a:t>www.ncbi.nlm.nih.gov/pmc/articles/</a:t>
            </a:r>
            <a:r>
              <a:rPr lang="en-GB" sz="1800">
                <a:latin typeface="Arial"/>
                <a:ea typeface="+mn-lt"/>
                <a:cs typeface="Arial"/>
              </a:rPr>
              <a:t>  (Accessed: 12 December 2025). </a:t>
            </a:r>
            <a:endParaRPr lang="en-GB" sz="1800" dirty="0">
              <a:latin typeface="Arial"/>
              <a:ea typeface="+mn-lt"/>
              <a:cs typeface="Arial"/>
            </a:endParaRPr>
          </a:p>
          <a:p>
            <a:r>
              <a:rPr lang="en-GB" sz="1800">
                <a:latin typeface="Arial"/>
                <a:ea typeface="+mn-lt"/>
                <a:cs typeface="Arial"/>
              </a:rPr>
              <a:t> Higgins, J. P. T., Thomas, J., Chandler, J., et al. (2020). </a:t>
            </a:r>
            <a:r>
              <a:rPr lang="en-GB" sz="1800" i="1">
                <a:latin typeface="Arial"/>
                <a:ea typeface="+mn-lt"/>
                <a:cs typeface="Arial"/>
              </a:rPr>
              <a:t>Cochrane Handbook for Systematic Reviews of Interventions. </a:t>
            </a:r>
            <a:r>
              <a:rPr lang="en-GB" sz="1800">
                <a:latin typeface="Arial"/>
                <a:ea typeface="+mn-lt"/>
                <a:cs typeface="Arial"/>
              </a:rPr>
              <a:t>Wiley. </a:t>
            </a:r>
            <a:endParaRPr lang="en-GB" sz="1800" dirty="0">
              <a:latin typeface="Arial"/>
              <a:ea typeface="+mn-lt"/>
              <a:cs typeface="Arial"/>
            </a:endParaRPr>
          </a:p>
          <a:p>
            <a:r>
              <a:rPr lang="en-GB" sz="1800">
                <a:highlight>
                  <a:srgbClr val="FFFFFF"/>
                </a:highlight>
                <a:latin typeface="Arial"/>
                <a:ea typeface="+mn-lt"/>
                <a:cs typeface="Arial"/>
              </a:rPr>
              <a:t>Office for National Statistics (ONS), 2023. Loneliness in the UK: 2023. [online] Available at: </a:t>
            </a:r>
            <a:r>
              <a:rPr lang="en-GB" sz="1800" u="sng" dirty="0">
                <a:solidFill>
                  <a:srgbClr val="0000FF"/>
                </a:solidFill>
                <a:highlight>
                  <a:srgbClr val="FFFFFF"/>
                </a:highlight>
                <a:latin typeface="Arial"/>
                <a:ea typeface="+mn-lt"/>
                <a:cs typeface="Arial"/>
                <a:hlinkClick r:id="rId4"/>
              </a:rPr>
              <a:t>https://www.ons.gov.uk/</a:t>
            </a:r>
            <a:r>
              <a:rPr lang="en-GB" sz="1800">
                <a:highlight>
                  <a:srgbClr val="FFFFFF"/>
                </a:highlight>
                <a:latin typeface="Arial"/>
                <a:ea typeface="+mn-lt"/>
                <a:cs typeface="Arial"/>
              </a:rPr>
              <a:t> [Accessed 27 October 2023].</a:t>
            </a:r>
            <a:endParaRPr lang="en-GB" sz="1800" dirty="0">
              <a:latin typeface="Arial"/>
              <a:ea typeface="+mn-lt"/>
              <a:cs typeface="Arial"/>
            </a:endParaRPr>
          </a:p>
          <a:p>
            <a:r>
              <a:rPr lang="en-GB" sz="1800" dirty="0">
                <a:latin typeface="Arial"/>
                <a:ea typeface="+mn-lt"/>
                <a:cs typeface="Arial"/>
              </a:rPr>
              <a:t>Victor, C.R., Scambler, S., Bowling, A., Bond, J. (2018) Loneliness, depression and the role of social relationships in older adults: a UK cohort study.</a:t>
            </a:r>
            <a:r>
              <a:rPr lang="en-GB" sz="1800" i="1" dirty="0">
                <a:latin typeface="Arial"/>
                <a:ea typeface="+mn-lt"/>
                <a:cs typeface="Arial"/>
              </a:rPr>
              <a:t> Journal of Gerontology: Social Sciences, </a:t>
            </a:r>
            <a:r>
              <a:rPr lang="en-GB" sz="1800" dirty="0">
                <a:latin typeface="Arial"/>
                <a:ea typeface="+mn-lt"/>
                <a:cs typeface="Arial"/>
              </a:rPr>
              <a:t>73(3), 442-451. </a:t>
            </a:r>
            <a:endParaRPr lang="en-GB" sz="1800">
              <a:latin typeface="Arial"/>
              <a:cs typeface="Arial"/>
            </a:endParaRPr>
          </a:p>
        </p:txBody>
      </p:sp>
    </p:spTree>
    <p:extLst>
      <p:ext uri="{BB962C8B-B14F-4D97-AF65-F5344CB8AC3E}">
        <p14:creationId xmlns:p14="http://schemas.microsoft.com/office/powerpoint/2010/main" val="1371554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Pie chart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1087</cp:revision>
  <dcterms:created xsi:type="dcterms:W3CDTF">2026-03-27T12:12:33Z</dcterms:created>
  <dcterms:modified xsi:type="dcterms:W3CDTF">2026-04-07T23:17:12Z</dcterms:modified>
</cp:coreProperties>
</file>