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8" r:id="rId4"/>
    <p:sldId id="259" r:id="rId5"/>
    <p:sldId id="266" r:id="rId6"/>
    <p:sldId id="260" r:id="rId7"/>
    <p:sldId id="261" r:id="rId8"/>
    <p:sldId id="262" r:id="rId9"/>
    <p:sldId id="263" r:id="rId10"/>
    <p:sldId id="264" r:id="rId11"/>
    <p:sldId id="267"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307332-4EDD-487A-84B0-28E900074DCE}" v="179" dt="2022-07-29T22:36:07.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hada slim" userId="4ff6cdb9fde7505a" providerId="LiveId" clId="{35307332-4EDD-487A-84B0-28E900074DCE}"/>
    <pc:docChg chg="undo custSel addSld modSld sldOrd">
      <pc:chgData name="ghada slim" userId="4ff6cdb9fde7505a" providerId="LiveId" clId="{35307332-4EDD-487A-84B0-28E900074DCE}" dt="2022-07-29T22:42:57.510" v="2099" actId="113"/>
      <pc:docMkLst>
        <pc:docMk/>
      </pc:docMkLst>
      <pc:sldChg chg="modSp mod">
        <pc:chgData name="ghada slim" userId="4ff6cdb9fde7505a" providerId="LiveId" clId="{35307332-4EDD-487A-84B0-28E900074DCE}" dt="2022-07-29T22:42:57.510" v="2099" actId="113"/>
        <pc:sldMkLst>
          <pc:docMk/>
          <pc:sldMk cId="3916680970" sldId="256"/>
        </pc:sldMkLst>
        <pc:spChg chg="mod">
          <ac:chgData name="ghada slim" userId="4ff6cdb9fde7505a" providerId="LiveId" clId="{35307332-4EDD-487A-84B0-28E900074DCE}" dt="2022-07-29T22:42:57.510" v="2099" actId="113"/>
          <ac:spMkLst>
            <pc:docMk/>
            <pc:sldMk cId="3916680970" sldId="256"/>
            <ac:spMk id="5" creationId="{8E2D8360-30A7-092E-C1F6-D542C6651A8F}"/>
          </ac:spMkLst>
        </pc:spChg>
      </pc:sldChg>
      <pc:sldChg chg="modSp ord">
        <pc:chgData name="ghada slim" userId="4ff6cdb9fde7505a" providerId="LiveId" clId="{35307332-4EDD-487A-84B0-28E900074DCE}" dt="2022-07-28T11:55:08.102" v="141" actId="20577"/>
        <pc:sldMkLst>
          <pc:docMk/>
          <pc:sldMk cId="1879798795" sldId="257"/>
        </pc:sldMkLst>
        <pc:graphicFrameChg chg="mod">
          <ac:chgData name="ghada slim" userId="4ff6cdb9fde7505a" providerId="LiveId" clId="{35307332-4EDD-487A-84B0-28E900074DCE}" dt="2022-07-28T11:55:08.102" v="141" actId="20577"/>
          <ac:graphicFrameMkLst>
            <pc:docMk/>
            <pc:sldMk cId="1879798795" sldId="257"/>
            <ac:graphicFrameMk id="14" creationId="{2CB4F5A5-9076-A44C-102A-8152FDA7D9F2}"/>
          </ac:graphicFrameMkLst>
        </pc:graphicFrameChg>
      </pc:sldChg>
      <pc:sldChg chg="modSp mod">
        <pc:chgData name="ghada slim" userId="4ff6cdb9fde7505a" providerId="LiveId" clId="{35307332-4EDD-487A-84B0-28E900074DCE}" dt="2022-07-28T12:00:40.813" v="223" actId="20577"/>
        <pc:sldMkLst>
          <pc:docMk/>
          <pc:sldMk cId="1409133278" sldId="259"/>
        </pc:sldMkLst>
        <pc:spChg chg="mod">
          <ac:chgData name="ghada slim" userId="4ff6cdb9fde7505a" providerId="LiveId" clId="{35307332-4EDD-487A-84B0-28E900074DCE}" dt="2022-07-28T12:00:40.813" v="223" actId="20577"/>
          <ac:spMkLst>
            <pc:docMk/>
            <pc:sldMk cId="1409133278" sldId="259"/>
            <ac:spMk id="6" creationId="{AE796235-7B9E-01E2-8D19-906B21FFC29C}"/>
          </ac:spMkLst>
        </pc:spChg>
      </pc:sldChg>
      <pc:sldChg chg="modSp mod">
        <pc:chgData name="ghada slim" userId="4ff6cdb9fde7505a" providerId="LiveId" clId="{35307332-4EDD-487A-84B0-28E900074DCE}" dt="2022-07-29T22:16:29.616" v="1269" actId="20577"/>
        <pc:sldMkLst>
          <pc:docMk/>
          <pc:sldMk cId="1811340958" sldId="261"/>
        </pc:sldMkLst>
        <pc:spChg chg="mod">
          <ac:chgData name="ghada slim" userId="4ff6cdb9fde7505a" providerId="LiveId" clId="{35307332-4EDD-487A-84B0-28E900074DCE}" dt="2022-07-29T22:16:29.616" v="1269" actId="20577"/>
          <ac:spMkLst>
            <pc:docMk/>
            <pc:sldMk cId="1811340958" sldId="261"/>
            <ac:spMk id="4" creationId="{99678C23-3DCC-461D-777E-97E07733E4E2}"/>
          </ac:spMkLst>
        </pc:spChg>
      </pc:sldChg>
      <pc:sldChg chg="modSp mod">
        <pc:chgData name="ghada slim" userId="4ff6cdb9fde7505a" providerId="LiveId" clId="{35307332-4EDD-487A-84B0-28E900074DCE}" dt="2022-07-29T22:17:57.568" v="1289" actId="207"/>
        <pc:sldMkLst>
          <pc:docMk/>
          <pc:sldMk cId="2393413162" sldId="262"/>
        </pc:sldMkLst>
        <pc:spChg chg="mod">
          <ac:chgData name="ghada slim" userId="4ff6cdb9fde7505a" providerId="LiveId" clId="{35307332-4EDD-487A-84B0-28E900074DCE}" dt="2022-07-29T22:17:57.568" v="1289" actId="207"/>
          <ac:spMkLst>
            <pc:docMk/>
            <pc:sldMk cId="2393413162" sldId="262"/>
            <ac:spMk id="9" creationId="{C0BA690E-04B4-6950-BE24-6873ECFADD58}"/>
          </ac:spMkLst>
        </pc:spChg>
      </pc:sldChg>
      <pc:sldChg chg="modSp mod">
        <pc:chgData name="ghada slim" userId="4ff6cdb9fde7505a" providerId="LiveId" clId="{35307332-4EDD-487A-84B0-28E900074DCE}" dt="2022-07-29T22:17:43.226" v="1287" actId="20577"/>
        <pc:sldMkLst>
          <pc:docMk/>
          <pc:sldMk cId="1517094407" sldId="263"/>
        </pc:sldMkLst>
        <pc:graphicFrameChg chg="mod modGraphic">
          <ac:chgData name="ghada slim" userId="4ff6cdb9fde7505a" providerId="LiveId" clId="{35307332-4EDD-487A-84B0-28E900074DCE}" dt="2022-07-29T22:17:43.226" v="1287" actId="20577"/>
          <ac:graphicFrameMkLst>
            <pc:docMk/>
            <pc:sldMk cId="1517094407" sldId="263"/>
            <ac:graphicFrameMk id="36" creationId="{410FC511-F78A-5A18-0F80-27332E86C954}"/>
          </ac:graphicFrameMkLst>
        </pc:graphicFrameChg>
      </pc:sldChg>
      <pc:sldChg chg="addSp delSp modSp new mod setBg">
        <pc:chgData name="ghada slim" userId="4ff6cdb9fde7505a" providerId="LiveId" clId="{35307332-4EDD-487A-84B0-28E900074DCE}" dt="2022-07-29T22:18:20.200" v="1291" actId="207"/>
        <pc:sldMkLst>
          <pc:docMk/>
          <pc:sldMk cId="688026527" sldId="264"/>
        </pc:sldMkLst>
        <pc:spChg chg="del mod">
          <ac:chgData name="ghada slim" userId="4ff6cdb9fde7505a" providerId="LiveId" clId="{35307332-4EDD-487A-84B0-28E900074DCE}" dt="2022-07-27T22:16:13.173" v="4" actId="21"/>
          <ac:spMkLst>
            <pc:docMk/>
            <pc:sldMk cId="688026527" sldId="264"/>
            <ac:spMk id="2" creationId="{4C745385-C8E1-746D-E850-E715409EFBCC}"/>
          </ac:spMkLst>
        </pc:spChg>
        <pc:spChg chg="del">
          <ac:chgData name="ghada slim" userId="4ff6cdb9fde7505a" providerId="LiveId" clId="{35307332-4EDD-487A-84B0-28E900074DCE}" dt="2022-07-27T22:16:06.583" v="1" actId="26606"/>
          <ac:spMkLst>
            <pc:docMk/>
            <pc:sldMk cId="688026527" sldId="264"/>
            <ac:spMk id="3" creationId="{2BEBFD8F-5ED8-930C-5E88-267BD60C8036}"/>
          </ac:spMkLst>
        </pc:spChg>
        <pc:spChg chg="add del mod">
          <ac:chgData name="ghada slim" userId="4ff6cdb9fde7505a" providerId="LiveId" clId="{35307332-4EDD-487A-84B0-28E900074DCE}" dt="2022-07-27T22:18:32.664" v="9" actId="21"/>
          <ac:spMkLst>
            <pc:docMk/>
            <pc:sldMk cId="688026527" sldId="264"/>
            <ac:spMk id="4" creationId="{BBF7B514-BD67-F902-2BF8-133661E73284}"/>
          </ac:spMkLst>
        </pc:spChg>
        <pc:spChg chg="add mod">
          <ac:chgData name="ghada slim" userId="4ff6cdb9fde7505a" providerId="LiveId" clId="{35307332-4EDD-487A-84B0-28E900074DCE}" dt="2022-07-29T22:18:20.200" v="1291" actId="207"/>
          <ac:spMkLst>
            <pc:docMk/>
            <pc:sldMk cId="688026527" sldId="264"/>
            <ac:spMk id="5" creationId="{49FBCC9C-6111-074D-9D09-B0C9B8D44FF1}"/>
          </ac:spMkLst>
        </pc:spChg>
        <pc:spChg chg="add">
          <ac:chgData name="ghada slim" userId="4ff6cdb9fde7505a" providerId="LiveId" clId="{35307332-4EDD-487A-84B0-28E900074DCE}" dt="2022-07-27T22:16:06.583" v="1" actId="26606"/>
          <ac:spMkLst>
            <pc:docMk/>
            <pc:sldMk cId="688026527" sldId="264"/>
            <ac:spMk id="8" creationId="{36A9A943-04D2-4F54-9375-AF67542980E6}"/>
          </ac:spMkLst>
        </pc:spChg>
        <pc:spChg chg="add">
          <ac:chgData name="ghada slim" userId="4ff6cdb9fde7505a" providerId="LiveId" clId="{35307332-4EDD-487A-84B0-28E900074DCE}" dt="2022-07-27T22:16:06.583" v="1" actId="26606"/>
          <ac:spMkLst>
            <pc:docMk/>
            <pc:sldMk cId="688026527" sldId="264"/>
            <ac:spMk id="10" creationId="{65BA7CAF-5EE9-4EEE-9E12-B2CECCB94D62}"/>
          </ac:spMkLst>
        </pc:spChg>
      </pc:sldChg>
      <pc:sldChg chg="addSp delSp modSp new mod setBg">
        <pc:chgData name="ghada slim" userId="4ff6cdb9fde7505a" providerId="LiveId" clId="{35307332-4EDD-487A-84B0-28E900074DCE}" dt="2022-07-29T22:31:55.877" v="1885" actId="20577"/>
        <pc:sldMkLst>
          <pc:docMk/>
          <pc:sldMk cId="3757941630" sldId="265"/>
        </pc:sldMkLst>
        <pc:spChg chg="del mod">
          <ac:chgData name="ghada slim" userId="4ff6cdb9fde7505a" providerId="LiveId" clId="{35307332-4EDD-487A-84B0-28E900074DCE}" dt="2022-07-27T22:18:53.919" v="14" actId="21"/>
          <ac:spMkLst>
            <pc:docMk/>
            <pc:sldMk cId="3757941630" sldId="265"/>
            <ac:spMk id="2" creationId="{5686B4B1-622C-6605-AC0E-F307D44747DF}"/>
          </ac:spMkLst>
        </pc:spChg>
        <pc:spChg chg="del">
          <ac:chgData name="ghada slim" userId="4ff6cdb9fde7505a" providerId="LiveId" clId="{35307332-4EDD-487A-84B0-28E900074DCE}" dt="2022-07-27T22:18:45.454" v="11" actId="26606"/>
          <ac:spMkLst>
            <pc:docMk/>
            <pc:sldMk cId="3757941630" sldId="265"/>
            <ac:spMk id="3" creationId="{54C4EF5C-76A0-18FF-560E-5E11A3898102}"/>
          </ac:spMkLst>
        </pc:spChg>
        <pc:spChg chg="add del mod">
          <ac:chgData name="ghada slim" userId="4ff6cdb9fde7505a" providerId="LiveId" clId="{35307332-4EDD-487A-84B0-28E900074DCE}" dt="2022-07-27T22:19:47.873" v="19" actId="21"/>
          <ac:spMkLst>
            <pc:docMk/>
            <pc:sldMk cId="3757941630" sldId="265"/>
            <ac:spMk id="4" creationId="{E7FEDF67-9E3B-21FE-2B57-9D669035FCA5}"/>
          </ac:spMkLst>
        </pc:spChg>
        <pc:spChg chg="add del mod">
          <ac:chgData name="ghada slim" userId="4ff6cdb9fde7505a" providerId="LiveId" clId="{35307332-4EDD-487A-84B0-28E900074DCE}" dt="2022-07-29T22:18:39.574" v="1295" actId="21"/>
          <ac:spMkLst>
            <pc:docMk/>
            <pc:sldMk cId="3757941630" sldId="265"/>
            <ac:spMk id="5" creationId="{41A1004D-6EE8-A14A-900C-CA9852F26619}"/>
          </ac:spMkLst>
        </pc:spChg>
        <pc:spChg chg="add">
          <ac:chgData name="ghada slim" userId="4ff6cdb9fde7505a" providerId="LiveId" clId="{35307332-4EDD-487A-84B0-28E900074DCE}" dt="2022-07-27T22:18:45.454" v="11" actId="26606"/>
          <ac:spMkLst>
            <pc:docMk/>
            <pc:sldMk cId="3757941630" sldId="265"/>
            <ac:spMk id="8" creationId="{99485AE2-6BE9-4DCA-A6C4-83F4EEFCCCC0}"/>
          </ac:spMkLst>
        </pc:spChg>
        <pc:spChg chg="add">
          <ac:chgData name="ghada slim" userId="4ff6cdb9fde7505a" providerId="LiveId" clId="{35307332-4EDD-487A-84B0-28E900074DCE}" dt="2022-07-27T22:18:45.454" v="11" actId="26606"/>
          <ac:spMkLst>
            <pc:docMk/>
            <pc:sldMk cId="3757941630" sldId="265"/>
            <ac:spMk id="10" creationId="{65BA7CAF-5EE9-4EEE-9E12-B2CECCB94D62}"/>
          </ac:spMkLst>
        </pc:spChg>
        <pc:spChg chg="add">
          <ac:chgData name="ghada slim" userId="4ff6cdb9fde7505a" providerId="LiveId" clId="{35307332-4EDD-487A-84B0-28E900074DCE}" dt="2022-07-27T22:18:45.454" v="11" actId="26606"/>
          <ac:spMkLst>
            <pc:docMk/>
            <pc:sldMk cId="3757941630" sldId="265"/>
            <ac:spMk id="12" creationId="{EC199F73-795E-469A-AF4B-13FA2C7AB76F}"/>
          </ac:spMkLst>
        </pc:spChg>
        <pc:graphicFrameChg chg="add mod modGraphic">
          <ac:chgData name="ghada slim" userId="4ff6cdb9fde7505a" providerId="LiveId" clId="{35307332-4EDD-487A-84B0-28E900074DCE}" dt="2022-07-29T22:31:55.877" v="1885" actId="20577"/>
          <ac:graphicFrameMkLst>
            <pc:docMk/>
            <pc:sldMk cId="3757941630" sldId="265"/>
            <ac:graphicFrameMk id="2" creationId="{288AED0D-8BE4-2CE8-1F27-48B00533AC78}"/>
          </ac:graphicFrameMkLst>
        </pc:graphicFrameChg>
      </pc:sldChg>
      <pc:sldChg chg="addSp delSp modSp new mod setBg">
        <pc:chgData name="ghada slim" userId="4ff6cdb9fde7505a" providerId="LiveId" clId="{35307332-4EDD-487A-84B0-28E900074DCE}" dt="2022-07-29T22:15:45.533" v="1258" actId="113"/>
        <pc:sldMkLst>
          <pc:docMk/>
          <pc:sldMk cId="2929731700" sldId="266"/>
        </pc:sldMkLst>
        <pc:spChg chg="del mod">
          <ac:chgData name="ghada slim" userId="4ff6cdb9fde7505a" providerId="LiveId" clId="{35307332-4EDD-487A-84B0-28E900074DCE}" dt="2022-07-29T22:05:21.038" v="900" actId="21"/>
          <ac:spMkLst>
            <pc:docMk/>
            <pc:sldMk cId="2929731700" sldId="266"/>
            <ac:spMk id="2" creationId="{13F02081-7520-A449-C07D-810D005B2672}"/>
          </ac:spMkLst>
        </pc:spChg>
        <pc:spChg chg="del mod">
          <ac:chgData name="ghada slim" userId="4ff6cdb9fde7505a" providerId="LiveId" clId="{35307332-4EDD-487A-84B0-28E900074DCE}" dt="2022-07-29T22:05:25.868" v="903" actId="21"/>
          <ac:spMkLst>
            <pc:docMk/>
            <pc:sldMk cId="2929731700" sldId="266"/>
            <ac:spMk id="3" creationId="{6FF8E510-1FEA-2F62-B37A-E4EDB32A87A3}"/>
          </ac:spMkLst>
        </pc:spChg>
        <pc:spChg chg="add mod">
          <ac:chgData name="ghada slim" userId="4ff6cdb9fde7505a" providerId="LiveId" clId="{35307332-4EDD-487A-84B0-28E900074DCE}" dt="2022-07-29T22:15:45.533" v="1258" actId="113"/>
          <ac:spMkLst>
            <pc:docMk/>
            <pc:sldMk cId="2929731700" sldId="266"/>
            <ac:spMk id="4" creationId="{E73D76DD-907B-B454-30AD-CE211EB8CB37}"/>
          </ac:spMkLst>
        </pc:spChg>
        <pc:spChg chg="add mod">
          <ac:chgData name="ghada slim" userId="4ff6cdb9fde7505a" providerId="LiveId" clId="{35307332-4EDD-487A-84B0-28E900074DCE}" dt="2022-07-29T22:15:03.083" v="1256" actId="113"/>
          <ac:spMkLst>
            <pc:docMk/>
            <pc:sldMk cId="2929731700" sldId="266"/>
            <ac:spMk id="5" creationId="{F1EC95F9-AE87-D999-FBA0-2EFE7E7819CB}"/>
          </ac:spMkLst>
        </pc:spChg>
        <pc:spChg chg="add del">
          <ac:chgData name="ghada slim" userId="4ff6cdb9fde7505a" providerId="LiveId" clId="{35307332-4EDD-487A-84B0-28E900074DCE}" dt="2022-07-29T22:14:22.058" v="1249" actId="26606"/>
          <ac:spMkLst>
            <pc:docMk/>
            <pc:sldMk cId="2929731700" sldId="266"/>
            <ac:spMk id="8" creationId="{6BD1C247-1E5B-4399-87F8-31C532F0A276}"/>
          </ac:spMkLst>
        </pc:spChg>
        <pc:spChg chg="add del">
          <ac:chgData name="ghada slim" userId="4ff6cdb9fde7505a" providerId="LiveId" clId="{35307332-4EDD-487A-84B0-28E900074DCE}" dt="2022-07-29T22:14:22.058" v="1249" actId="26606"/>
          <ac:spMkLst>
            <pc:docMk/>
            <pc:sldMk cId="2929731700" sldId="266"/>
            <ac:spMk id="10" creationId="{D3F0F311-CB15-4C1D-937F-8DBB429D8E9E}"/>
          </ac:spMkLst>
        </pc:spChg>
        <pc:spChg chg="add del">
          <ac:chgData name="ghada slim" userId="4ff6cdb9fde7505a" providerId="LiveId" clId="{35307332-4EDD-487A-84B0-28E900074DCE}" dt="2022-07-29T22:14:22.058" v="1249" actId="26606"/>
          <ac:spMkLst>
            <pc:docMk/>
            <pc:sldMk cId="2929731700" sldId="266"/>
            <ac:spMk id="12" creationId="{E6F70DE8-A2A4-4336-A602-73036FEDC795}"/>
          </ac:spMkLst>
        </pc:spChg>
        <pc:spChg chg="add del">
          <ac:chgData name="ghada slim" userId="4ff6cdb9fde7505a" providerId="LiveId" clId="{35307332-4EDD-487A-84B0-28E900074DCE}" dt="2022-07-29T22:14:22.058" v="1249" actId="26606"/>
          <ac:spMkLst>
            <pc:docMk/>
            <pc:sldMk cId="2929731700" sldId="266"/>
            <ac:spMk id="14" creationId="{0BC37474-18AF-4624-880A-2ACF6A6507D7}"/>
          </ac:spMkLst>
        </pc:spChg>
        <pc:spChg chg="add">
          <ac:chgData name="ghada slim" userId="4ff6cdb9fde7505a" providerId="LiveId" clId="{35307332-4EDD-487A-84B0-28E900074DCE}" dt="2022-07-29T22:14:22.058" v="1249" actId="26606"/>
          <ac:spMkLst>
            <pc:docMk/>
            <pc:sldMk cId="2929731700" sldId="266"/>
            <ac:spMk id="20" creationId="{9D949742-730C-4F7B-88BE-E4E69F6D1C64}"/>
          </ac:spMkLst>
        </pc:spChg>
        <pc:spChg chg="add">
          <ac:chgData name="ghada slim" userId="4ff6cdb9fde7505a" providerId="LiveId" clId="{35307332-4EDD-487A-84B0-28E900074DCE}" dt="2022-07-29T22:14:22.058" v="1249" actId="26606"/>
          <ac:spMkLst>
            <pc:docMk/>
            <pc:sldMk cId="2929731700" sldId="266"/>
            <ac:spMk id="22" creationId="{DC5C0732-01DA-4A7C-ABF5-56B3C5B039CD}"/>
          </ac:spMkLst>
        </pc:spChg>
        <pc:picChg chg="add">
          <ac:chgData name="ghada slim" userId="4ff6cdb9fde7505a" providerId="LiveId" clId="{35307332-4EDD-487A-84B0-28E900074DCE}" dt="2022-07-29T22:14:22.058" v="1249" actId="26606"/>
          <ac:picMkLst>
            <pc:docMk/>
            <pc:sldMk cId="2929731700" sldId="266"/>
            <ac:picMk id="16" creationId="{D338D508-7294-E322-38E4-05090BA19A9C}"/>
          </ac:picMkLst>
        </pc:picChg>
      </pc:sldChg>
      <pc:sldChg chg="addSp delSp modSp new mod setBg">
        <pc:chgData name="ghada slim" userId="4ff6cdb9fde7505a" providerId="LiveId" clId="{35307332-4EDD-487A-84B0-28E900074DCE}" dt="2022-07-29T22:42:34.497" v="2098" actId="20577"/>
        <pc:sldMkLst>
          <pc:docMk/>
          <pc:sldMk cId="1017971430" sldId="267"/>
        </pc:sldMkLst>
        <pc:spChg chg="del mod">
          <ac:chgData name="ghada slim" userId="4ff6cdb9fde7505a" providerId="LiveId" clId="{35307332-4EDD-487A-84B0-28E900074DCE}" dt="2022-07-29T22:32:53.877" v="1895" actId="21"/>
          <ac:spMkLst>
            <pc:docMk/>
            <pc:sldMk cId="1017971430" sldId="267"/>
            <ac:spMk id="2" creationId="{4A81BE28-F2E4-506B-4DD0-0BF7DA8539BE}"/>
          </ac:spMkLst>
        </pc:spChg>
        <pc:spChg chg="add del">
          <ac:chgData name="ghada slim" userId="4ff6cdb9fde7505a" providerId="LiveId" clId="{35307332-4EDD-487A-84B0-28E900074DCE}" dt="2022-07-29T22:32:45.350" v="1891" actId="26606"/>
          <ac:spMkLst>
            <pc:docMk/>
            <pc:sldMk cId="1017971430" sldId="267"/>
            <ac:spMk id="3" creationId="{41658557-FC48-C440-ACBB-41B12E44CEF0}"/>
          </ac:spMkLst>
        </pc:spChg>
        <pc:spChg chg="add mod">
          <ac:chgData name="ghada slim" userId="4ff6cdb9fde7505a" providerId="LiveId" clId="{35307332-4EDD-487A-84B0-28E900074DCE}" dt="2022-07-29T22:36:52.537" v="1951" actId="1076"/>
          <ac:spMkLst>
            <pc:docMk/>
            <pc:sldMk cId="1017971430" sldId="267"/>
            <ac:spMk id="4" creationId="{CF53C7DA-70A4-F9EF-B2E5-3ABAC6B1A1F3}"/>
          </ac:spMkLst>
        </pc:spChg>
        <pc:spChg chg="add del mod">
          <ac:chgData name="ghada slim" userId="4ff6cdb9fde7505a" providerId="LiveId" clId="{35307332-4EDD-487A-84B0-28E900074DCE}" dt="2022-07-29T22:34:36.928" v="1922"/>
          <ac:spMkLst>
            <pc:docMk/>
            <pc:sldMk cId="1017971430" sldId="267"/>
            <ac:spMk id="5" creationId="{39AA811C-6CCE-9088-1319-AFA378EFC6BC}"/>
          </ac:spMkLst>
        </pc:spChg>
        <pc:spChg chg="add mod">
          <ac:chgData name="ghada slim" userId="4ff6cdb9fde7505a" providerId="LiveId" clId="{35307332-4EDD-487A-84B0-28E900074DCE}" dt="2022-07-29T22:42:34.497" v="2098" actId="20577"/>
          <ac:spMkLst>
            <pc:docMk/>
            <pc:sldMk cId="1017971430" sldId="267"/>
            <ac:spMk id="6" creationId="{57E25879-CEA5-2DDC-FFE9-2745D4600B49}"/>
          </ac:spMkLst>
        </pc:spChg>
        <pc:spChg chg="add del">
          <ac:chgData name="ghada slim" userId="4ff6cdb9fde7505a" providerId="LiveId" clId="{35307332-4EDD-487A-84B0-28E900074DCE}" dt="2022-07-29T22:32:34.037" v="1888" actId="26606"/>
          <ac:spMkLst>
            <pc:docMk/>
            <pc:sldMk cId="1017971430" sldId="267"/>
            <ac:spMk id="8" creationId="{C94EEB99-5093-4113-888D-46BBE3ED3A22}"/>
          </ac:spMkLst>
        </pc:spChg>
        <pc:spChg chg="add del">
          <ac:chgData name="ghada slim" userId="4ff6cdb9fde7505a" providerId="LiveId" clId="{35307332-4EDD-487A-84B0-28E900074DCE}" dt="2022-07-29T22:32:34.037" v="1888" actId="26606"/>
          <ac:spMkLst>
            <pc:docMk/>
            <pc:sldMk cId="1017971430" sldId="267"/>
            <ac:spMk id="10" creationId="{F8539341-65A9-4E1F-9ACF-081DB92A7134}"/>
          </ac:spMkLst>
        </pc:spChg>
        <pc:spChg chg="add del">
          <ac:chgData name="ghada slim" userId="4ff6cdb9fde7505a" providerId="LiveId" clId="{35307332-4EDD-487A-84B0-28E900074DCE}" dt="2022-07-29T22:32:34.037" v="1888" actId="26606"/>
          <ac:spMkLst>
            <pc:docMk/>
            <pc:sldMk cId="1017971430" sldId="267"/>
            <ac:spMk id="12" creationId="{A6E88529-F2F3-4CC1-A117-4E342B7E40E4}"/>
          </ac:spMkLst>
        </pc:spChg>
        <pc:spChg chg="add del">
          <ac:chgData name="ghada slim" userId="4ff6cdb9fde7505a" providerId="LiveId" clId="{35307332-4EDD-487A-84B0-28E900074DCE}" dt="2022-07-29T22:32:34.037" v="1888" actId="26606"/>
          <ac:spMkLst>
            <pc:docMk/>
            <pc:sldMk cId="1017971430" sldId="267"/>
            <ac:spMk id="14" creationId="{BEE55CEA-78D8-4D75-BBE9-2C55225B2235}"/>
          </ac:spMkLst>
        </pc:spChg>
        <pc:spChg chg="add del">
          <ac:chgData name="ghada slim" userId="4ff6cdb9fde7505a" providerId="LiveId" clId="{35307332-4EDD-487A-84B0-28E900074DCE}" dt="2022-07-29T22:32:45.320" v="1890" actId="26606"/>
          <ac:spMkLst>
            <pc:docMk/>
            <pc:sldMk cId="1017971430" sldId="267"/>
            <ac:spMk id="16" creationId="{35BAD784-BAAF-4CC0-9F52-682A8E966706}"/>
          </ac:spMkLst>
        </pc:spChg>
        <pc:spChg chg="add del">
          <ac:chgData name="ghada slim" userId="4ff6cdb9fde7505a" providerId="LiveId" clId="{35307332-4EDD-487A-84B0-28E900074DCE}" dt="2022-07-29T22:32:45.320" v="1890" actId="26606"/>
          <ac:spMkLst>
            <pc:docMk/>
            <pc:sldMk cId="1017971430" sldId="267"/>
            <ac:spMk id="17" creationId="{25D401B9-9595-42B7-B197-AB5FB5C653B2}"/>
          </ac:spMkLst>
        </pc:spChg>
        <pc:spChg chg="add">
          <ac:chgData name="ghada slim" userId="4ff6cdb9fde7505a" providerId="LiveId" clId="{35307332-4EDD-487A-84B0-28E900074DCE}" dt="2022-07-29T22:32:45.350" v="1891" actId="26606"/>
          <ac:spMkLst>
            <pc:docMk/>
            <pc:sldMk cId="1017971430" sldId="267"/>
            <ac:spMk id="19" creationId="{27C836CD-47B2-4287-AE51-D866B8697AF0}"/>
          </ac:spMkLst>
        </pc:spChg>
        <pc:spChg chg="add">
          <ac:chgData name="ghada slim" userId="4ff6cdb9fde7505a" providerId="LiveId" clId="{35307332-4EDD-487A-84B0-28E900074DCE}" dt="2022-07-29T22:32:45.350" v="1891" actId="26606"/>
          <ac:spMkLst>
            <pc:docMk/>
            <pc:sldMk cId="1017971430" sldId="267"/>
            <ac:spMk id="20" creationId="{8A50CAC8-10E2-4E31-9995-4EF170513678}"/>
          </ac:spMkLst>
        </pc:spChg>
        <pc:spChg chg="add del mod">
          <ac:chgData name="ghada slim" userId="4ff6cdb9fde7505a" providerId="LiveId" clId="{35307332-4EDD-487A-84B0-28E900074DCE}" dt="2022-07-29T22:34:25.530" v="1918" actId="21"/>
          <ac:spMkLst>
            <pc:docMk/>
            <pc:sldMk cId="1017971430" sldId="267"/>
            <ac:spMk id="21" creationId="{41658557-FC48-C440-ACBB-41B12E44CEF0}"/>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3D9DDA-1F9A-4C53-8F17-F00B9DCB0F9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0E9AC07-CB68-48C0-954F-A6DAEF9E65A6}">
      <dgm:prSet/>
      <dgm:spPr/>
      <dgm:t>
        <a:bodyPr/>
        <a:lstStyle/>
        <a:p>
          <a:r>
            <a:rPr lang="en-GB"/>
            <a:t>*Overview of CareTech:</a:t>
          </a:r>
          <a:endParaRPr lang="en-US"/>
        </a:p>
      </dgm:t>
    </dgm:pt>
    <dgm:pt modelId="{C0486DC6-C626-4F32-9C07-9E516DD5AE26}" type="parTrans" cxnId="{9A47DC34-0B9E-4B4A-88FF-024889EB2082}">
      <dgm:prSet/>
      <dgm:spPr/>
      <dgm:t>
        <a:bodyPr/>
        <a:lstStyle/>
        <a:p>
          <a:endParaRPr lang="en-US"/>
        </a:p>
      </dgm:t>
    </dgm:pt>
    <dgm:pt modelId="{B979DDCD-7E33-4A70-AF45-BD8631863D71}" type="sibTrans" cxnId="{9A47DC34-0B9E-4B4A-88FF-024889EB2082}">
      <dgm:prSet/>
      <dgm:spPr/>
      <dgm:t>
        <a:bodyPr/>
        <a:lstStyle/>
        <a:p>
          <a:endParaRPr lang="en-US"/>
        </a:p>
      </dgm:t>
    </dgm:pt>
    <dgm:pt modelId="{FF8347A4-3908-453F-85D2-6E68147D90BC}">
      <dgm:prSet/>
      <dgm:spPr/>
      <dgm:t>
        <a:bodyPr/>
        <a:lstStyle/>
        <a:p>
          <a:r>
            <a:rPr lang="en-GB" dirty="0"/>
            <a:t>It is an organisation that</a:t>
          </a:r>
          <a:r>
            <a:rPr lang="en-GB" i="0" dirty="0"/>
            <a:t> enables children, young people and adults with complex needs to make their own life choices and to develop confidence and independence to live, learn, thrive and engage, building a better future.</a:t>
          </a:r>
          <a:endParaRPr lang="en-US" dirty="0"/>
        </a:p>
      </dgm:t>
    </dgm:pt>
    <dgm:pt modelId="{83509304-EFCE-4671-AC17-879F13287523}" type="parTrans" cxnId="{BB1B7EFA-952C-4C29-ADE5-1C12544F4747}">
      <dgm:prSet/>
      <dgm:spPr/>
      <dgm:t>
        <a:bodyPr/>
        <a:lstStyle/>
        <a:p>
          <a:endParaRPr lang="en-US"/>
        </a:p>
      </dgm:t>
    </dgm:pt>
    <dgm:pt modelId="{CC752B09-D2DE-4FCB-8275-333B1F6B8163}" type="sibTrans" cxnId="{BB1B7EFA-952C-4C29-ADE5-1C12544F4747}">
      <dgm:prSet/>
      <dgm:spPr/>
      <dgm:t>
        <a:bodyPr/>
        <a:lstStyle/>
        <a:p>
          <a:endParaRPr lang="en-US"/>
        </a:p>
      </dgm:t>
    </dgm:pt>
    <dgm:pt modelId="{2FD5B192-CE7F-45E0-A94A-4EC3BA3AF9CA}">
      <dgm:prSet/>
      <dgm:spPr/>
      <dgm:t>
        <a:bodyPr/>
        <a:lstStyle/>
        <a:p>
          <a:r>
            <a:rPr lang="en-GB" i="0" dirty="0"/>
            <a:t>Founded in 1993.</a:t>
          </a:r>
          <a:endParaRPr lang="en-US" dirty="0"/>
        </a:p>
      </dgm:t>
    </dgm:pt>
    <dgm:pt modelId="{B6FC4920-3BF7-4B46-A466-4C878D0F4C85}" type="parTrans" cxnId="{FA2C920E-A97C-42CE-8BF0-2DB06FD11206}">
      <dgm:prSet/>
      <dgm:spPr/>
      <dgm:t>
        <a:bodyPr/>
        <a:lstStyle/>
        <a:p>
          <a:endParaRPr lang="en-US"/>
        </a:p>
      </dgm:t>
    </dgm:pt>
    <dgm:pt modelId="{A819C3AA-EBE6-4737-81C9-1DF9F4FFF983}" type="sibTrans" cxnId="{FA2C920E-A97C-42CE-8BF0-2DB06FD11206}">
      <dgm:prSet/>
      <dgm:spPr/>
      <dgm:t>
        <a:bodyPr/>
        <a:lstStyle/>
        <a:p>
          <a:endParaRPr lang="en-US"/>
        </a:p>
      </dgm:t>
    </dgm:pt>
    <dgm:pt modelId="{1AA1362C-8E3C-49D3-84DD-BBF60E3FDCF5}">
      <dgm:prSet/>
      <dgm:spPr/>
      <dgm:t>
        <a:bodyPr/>
        <a:lstStyle/>
        <a:p>
          <a:r>
            <a:rPr lang="en-GB" dirty="0"/>
            <a:t>CareTech has a long history of delivering first-class results for investors whilst maintaining great outcomes for the people they support.</a:t>
          </a:r>
          <a:endParaRPr lang="en-US" dirty="0"/>
        </a:p>
      </dgm:t>
    </dgm:pt>
    <dgm:pt modelId="{7F89C7D4-7CEF-43E7-A95B-66AE912777B7}" type="parTrans" cxnId="{8606B660-59AA-400F-B0F5-9BFFC07A5053}">
      <dgm:prSet/>
      <dgm:spPr/>
      <dgm:t>
        <a:bodyPr/>
        <a:lstStyle/>
        <a:p>
          <a:endParaRPr lang="en-US"/>
        </a:p>
      </dgm:t>
    </dgm:pt>
    <dgm:pt modelId="{4332159F-18EE-4975-A43B-FCC632E2FC24}" type="sibTrans" cxnId="{8606B660-59AA-400F-B0F5-9BFFC07A5053}">
      <dgm:prSet/>
      <dgm:spPr/>
      <dgm:t>
        <a:bodyPr/>
        <a:lstStyle/>
        <a:p>
          <a:endParaRPr lang="en-US"/>
        </a:p>
      </dgm:t>
    </dgm:pt>
    <dgm:pt modelId="{D6C82C7A-BFF7-42F7-B4E6-1F107C5FCBEB}">
      <dgm:prSet/>
      <dgm:spPr/>
      <dgm:t>
        <a:bodyPr/>
        <a:lstStyle/>
        <a:p>
          <a:endParaRPr lang="en-US" dirty="0"/>
        </a:p>
      </dgm:t>
    </dgm:pt>
    <dgm:pt modelId="{9B0057D7-D5E9-4095-A2C8-19587CB0D478}" type="parTrans" cxnId="{7AB212F1-BF7D-44BE-AC54-4FC64A694C67}">
      <dgm:prSet/>
      <dgm:spPr/>
      <dgm:t>
        <a:bodyPr/>
        <a:lstStyle/>
        <a:p>
          <a:endParaRPr lang="en-GB"/>
        </a:p>
      </dgm:t>
    </dgm:pt>
    <dgm:pt modelId="{504B86FC-BC1A-43DE-913F-E180DD2028B4}" type="sibTrans" cxnId="{7AB212F1-BF7D-44BE-AC54-4FC64A694C67}">
      <dgm:prSet/>
      <dgm:spPr/>
      <dgm:t>
        <a:bodyPr/>
        <a:lstStyle/>
        <a:p>
          <a:endParaRPr lang="en-GB"/>
        </a:p>
      </dgm:t>
    </dgm:pt>
    <dgm:pt modelId="{9B089E7C-6808-4CFD-A161-CA930A7EBD86}">
      <dgm:prSet/>
      <dgm:spPr/>
      <dgm:t>
        <a:bodyPr/>
        <a:lstStyle/>
        <a:p>
          <a:endParaRPr lang="en-US" dirty="0"/>
        </a:p>
      </dgm:t>
    </dgm:pt>
    <dgm:pt modelId="{5F05ED74-3244-4455-9B20-E04182BB825E}" type="parTrans" cxnId="{D6CD0293-F77F-4509-ABF0-D16B2E30DAF4}">
      <dgm:prSet/>
      <dgm:spPr/>
      <dgm:t>
        <a:bodyPr/>
        <a:lstStyle/>
        <a:p>
          <a:endParaRPr lang="en-GB"/>
        </a:p>
      </dgm:t>
    </dgm:pt>
    <dgm:pt modelId="{D84F5100-D31B-48ED-A46D-BBAA6AFE0ADB}" type="sibTrans" cxnId="{D6CD0293-F77F-4509-ABF0-D16B2E30DAF4}">
      <dgm:prSet/>
      <dgm:spPr/>
      <dgm:t>
        <a:bodyPr/>
        <a:lstStyle/>
        <a:p>
          <a:endParaRPr lang="en-GB"/>
        </a:p>
      </dgm:t>
    </dgm:pt>
    <dgm:pt modelId="{734B05FB-1908-41A3-B19A-2A2596C4DAD2}">
      <dgm:prSet/>
      <dgm:spPr/>
      <dgm:t>
        <a:bodyPr/>
        <a:lstStyle/>
        <a:p>
          <a:endParaRPr lang="en-US" dirty="0"/>
        </a:p>
      </dgm:t>
    </dgm:pt>
    <dgm:pt modelId="{150C3552-9D5B-4980-B6F9-BE2EB2EDA554}" type="parTrans" cxnId="{8D1B8D3D-E5C7-4846-87D9-0D012F95AC79}">
      <dgm:prSet/>
      <dgm:spPr/>
      <dgm:t>
        <a:bodyPr/>
        <a:lstStyle/>
        <a:p>
          <a:endParaRPr lang="en-GB"/>
        </a:p>
      </dgm:t>
    </dgm:pt>
    <dgm:pt modelId="{991CC29D-1921-4989-8627-635BA99C325A}" type="sibTrans" cxnId="{8D1B8D3D-E5C7-4846-87D9-0D012F95AC79}">
      <dgm:prSet/>
      <dgm:spPr/>
      <dgm:t>
        <a:bodyPr/>
        <a:lstStyle/>
        <a:p>
          <a:endParaRPr lang="en-GB"/>
        </a:p>
      </dgm:t>
    </dgm:pt>
    <dgm:pt modelId="{594DE7CB-6535-4050-B49E-963E4F4C5795}" type="pres">
      <dgm:prSet presAssocID="{6D3D9DDA-1F9A-4C53-8F17-F00B9DCB0F9C}" presName="linear" presStyleCnt="0">
        <dgm:presLayoutVars>
          <dgm:animLvl val="lvl"/>
          <dgm:resizeHandles val="exact"/>
        </dgm:presLayoutVars>
      </dgm:prSet>
      <dgm:spPr/>
    </dgm:pt>
    <dgm:pt modelId="{33CEC16D-D126-4176-88DF-4B8DE085B73B}" type="pres">
      <dgm:prSet presAssocID="{60E9AC07-CB68-48C0-954F-A6DAEF9E65A6}" presName="parentText" presStyleLbl="node1" presStyleIdx="0" presStyleCnt="1">
        <dgm:presLayoutVars>
          <dgm:chMax val="0"/>
          <dgm:bulletEnabled val="1"/>
        </dgm:presLayoutVars>
      </dgm:prSet>
      <dgm:spPr/>
    </dgm:pt>
    <dgm:pt modelId="{9E86B522-9D45-42D6-8595-A2D83271896E}" type="pres">
      <dgm:prSet presAssocID="{60E9AC07-CB68-48C0-954F-A6DAEF9E65A6}" presName="childText" presStyleLbl="revTx" presStyleIdx="0" presStyleCnt="1" custScaleY="116733">
        <dgm:presLayoutVars>
          <dgm:bulletEnabled val="1"/>
        </dgm:presLayoutVars>
      </dgm:prSet>
      <dgm:spPr/>
    </dgm:pt>
  </dgm:ptLst>
  <dgm:cxnLst>
    <dgm:cxn modelId="{7B9FD802-11B6-4551-A1CC-9D16CEE5D458}" type="presOf" srcId="{60E9AC07-CB68-48C0-954F-A6DAEF9E65A6}" destId="{33CEC16D-D126-4176-88DF-4B8DE085B73B}" srcOrd="0" destOrd="0" presId="urn:microsoft.com/office/officeart/2005/8/layout/vList2"/>
    <dgm:cxn modelId="{FA2C920E-A97C-42CE-8BF0-2DB06FD11206}" srcId="{60E9AC07-CB68-48C0-954F-A6DAEF9E65A6}" destId="{2FD5B192-CE7F-45E0-A94A-4EC3BA3AF9CA}" srcOrd="3" destOrd="0" parTransId="{B6FC4920-3BF7-4B46-A466-4C878D0F4C85}" sibTransId="{A819C3AA-EBE6-4737-81C9-1DF9F4FFF983}"/>
    <dgm:cxn modelId="{070D2217-2A75-4BAE-BAD3-DF85AA3C05BD}" type="presOf" srcId="{D6C82C7A-BFF7-42F7-B4E6-1F107C5FCBEB}" destId="{9E86B522-9D45-42D6-8595-A2D83271896E}" srcOrd="0" destOrd="4" presId="urn:microsoft.com/office/officeart/2005/8/layout/vList2"/>
    <dgm:cxn modelId="{9A47DC34-0B9E-4B4A-88FF-024889EB2082}" srcId="{6D3D9DDA-1F9A-4C53-8F17-F00B9DCB0F9C}" destId="{60E9AC07-CB68-48C0-954F-A6DAEF9E65A6}" srcOrd="0" destOrd="0" parTransId="{C0486DC6-C626-4F32-9C07-9E516DD5AE26}" sibTransId="{B979DDCD-7E33-4A70-AF45-BD8631863D71}"/>
    <dgm:cxn modelId="{8D1B8D3D-E5C7-4846-87D9-0D012F95AC79}" srcId="{60E9AC07-CB68-48C0-954F-A6DAEF9E65A6}" destId="{734B05FB-1908-41A3-B19A-2A2596C4DAD2}" srcOrd="2" destOrd="0" parTransId="{150C3552-9D5B-4980-B6F9-BE2EB2EDA554}" sibTransId="{991CC29D-1921-4989-8627-635BA99C325A}"/>
    <dgm:cxn modelId="{8606B660-59AA-400F-B0F5-9BFFC07A5053}" srcId="{60E9AC07-CB68-48C0-954F-A6DAEF9E65A6}" destId="{1AA1362C-8E3C-49D3-84DD-BBF60E3FDCF5}" srcOrd="5" destOrd="0" parTransId="{7F89C7D4-7CEF-43E7-A95B-66AE912777B7}" sibTransId="{4332159F-18EE-4975-A43B-FCC632E2FC24}"/>
    <dgm:cxn modelId="{AF115D66-E40F-4188-A630-AE41EE94C92C}" type="presOf" srcId="{734B05FB-1908-41A3-B19A-2A2596C4DAD2}" destId="{9E86B522-9D45-42D6-8595-A2D83271896E}" srcOrd="0" destOrd="2" presId="urn:microsoft.com/office/officeart/2005/8/layout/vList2"/>
    <dgm:cxn modelId="{7D7D2054-1045-400C-840C-C39EEBDA8428}" type="presOf" srcId="{2FD5B192-CE7F-45E0-A94A-4EC3BA3AF9CA}" destId="{9E86B522-9D45-42D6-8595-A2D83271896E}" srcOrd="0" destOrd="3" presId="urn:microsoft.com/office/officeart/2005/8/layout/vList2"/>
    <dgm:cxn modelId="{78E01E75-75F4-412B-B524-CE3DAA46B2C8}" type="presOf" srcId="{FF8347A4-3908-453F-85D2-6E68147D90BC}" destId="{9E86B522-9D45-42D6-8595-A2D83271896E}" srcOrd="0" destOrd="1" presId="urn:microsoft.com/office/officeart/2005/8/layout/vList2"/>
    <dgm:cxn modelId="{2AB8E67C-5589-41C1-9319-42EEE96A4E68}" type="presOf" srcId="{9B089E7C-6808-4CFD-A161-CA930A7EBD86}" destId="{9E86B522-9D45-42D6-8595-A2D83271896E}" srcOrd="0" destOrd="0" presId="urn:microsoft.com/office/officeart/2005/8/layout/vList2"/>
    <dgm:cxn modelId="{A0CDB48C-6EE2-4508-B2F7-DE349D6E9F7A}" type="presOf" srcId="{6D3D9DDA-1F9A-4C53-8F17-F00B9DCB0F9C}" destId="{594DE7CB-6535-4050-B49E-963E4F4C5795}" srcOrd="0" destOrd="0" presId="urn:microsoft.com/office/officeart/2005/8/layout/vList2"/>
    <dgm:cxn modelId="{D6CD0293-F77F-4509-ABF0-D16B2E30DAF4}" srcId="{60E9AC07-CB68-48C0-954F-A6DAEF9E65A6}" destId="{9B089E7C-6808-4CFD-A161-CA930A7EBD86}" srcOrd="0" destOrd="0" parTransId="{5F05ED74-3244-4455-9B20-E04182BB825E}" sibTransId="{D84F5100-D31B-48ED-A46D-BBAA6AFE0ADB}"/>
    <dgm:cxn modelId="{1A1D82E8-96C2-45CC-8A58-83CE786396E6}" type="presOf" srcId="{1AA1362C-8E3C-49D3-84DD-BBF60E3FDCF5}" destId="{9E86B522-9D45-42D6-8595-A2D83271896E}" srcOrd="0" destOrd="5" presId="urn:microsoft.com/office/officeart/2005/8/layout/vList2"/>
    <dgm:cxn modelId="{7AB212F1-BF7D-44BE-AC54-4FC64A694C67}" srcId="{60E9AC07-CB68-48C0-954F-A6DAEF9E65A6}" destId="{D6C82C7A-BFF7-42F7-B4E6-1F107C5FCBEB}" srcOrd="4" destOrd="0" parTransId="{9B0057D7-D5E9-4095-A2C8-19587CB0D478}" sibTransId="{504B86FC-BC1A-43DE-913F-E180DD2028B4}"/>
    <dgm:cxn modelId="{BB1B7EFA-952C-4C29-ADE5-1C12544F4747}" srcId="{60E9AC07-CB68-48C0-954F-A6DAEF9E65A6}" destId="{FF8347A4-3908-453F-85D2-6E68147D90BC}" srcOrd="1" destOrd="0" parTransId="{83509304-EFCE-4671-AC17-879F13287523}" sibTransId="{CC752B09-D2DE-4FCB-8275-333B1F6B8163}"/>
    <dgm:cxn modelId="{FFFDFB71-C2C1-40FA-901F-FBE6846A7BBF}" type="presParOf" srcId="{594DE7CB-6535-4050-B49E-963E4F4C5795}" destId="{33CEC16D-D126-4176-88DF-4B8DE085B73B}" srcOrd="0" destOrd="0" presId="urn:microsoft.com/office/officeart/2005/8/layout/vList2"/>
    <dgm:cxn modelId="{CC4A72EC-AA0A-4EA6-9122-38ABBC67B9CF}" type="presParOf" srcId="{594DE7CB-6535-4050-B49E-963E4F4C5795}" destId="{9E86B522-9D45-42D6-8595-A2D83271896E}"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8902AC-C52C-444F-BA3F-31ACA2D742B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64CB644-925E-4DD2-AE0D-094462CA85C1}">
      <dgm:prSet custT="1"/>
      <dgm:spPr/>
      <dgm:t>
        <a:bodyPr/>
        <a:lstStyle/>
        <a:p>
          <a:pPr>
            <a:lnSpc>
              <a:spcPct val="100000"/>
            </a:lnSpc>
          </a:pPr>
          <a:r>
            <a:rPr lang="en-GB" sz="2000" b="1" u="sng" dirty="0">
              <a:solidFill>
                <a:schemeClr val="tx1"/>
              </a:solidFill>
            </a:rPr>
            <a:t>Increased employee engagement: </a:t>
          </a:r>
          <a:r>
            <a:rPr lang="en-GB" sz="2000" dirty="0"/>
            <a:t>Effective communication does more than just ensure information is accurately received. It also works to connect others and keep open lines of communication between employees and other members of the CarerTech. Creates better relationships between professionals and management, which would be beneficial for patients.</a:t>
          </a:r>
          <a:endParaRPr lang="en-US" sz="2000" dirty="0"/>
        </a:p>
      </dgm:t>
    </dgm:pt>
    <dgm:pt modelId="{173F9737-FA82-4CE5-88CC-C9B829AB1BDA}" type="parTrans" cxnId="{59032453-0D7D-4B82-955C-7BF8541FE8C3}">
      <dgm:prSet/>
      <dgm:spPr/>
      <dgm:t>
        <a:bodyPr/>
        <a:lstStyle/>
        <a:p>
          <a:endParaRPr lang="en-US"/>
        </a:p>
      </dgm:t>
    </dgm:pt>
    <dgm:pt modelId="{61B919F6-9D50-4C77-90BA-A1F4031B98EB}" type="sibTrans" cxnId="{59032453-0D7D-4B82-955C-7BF8541FE8C3}">
      <dgm:prSet/>
      <dgm:spPr/>
      <dgm:t>
        <a:bodyPr/>
        <a:lstStyle/>
        <a:p>
          <a:endParaRPr lang="en-US"/>
        </a:p>
      </dgm:t>
    </dgm:pt>
    <dgm:pt modelId="{2A2A854F-7D88-4943-87F7-01BD59F661CB}">
      <dgm:prSet/>
      <dgm:spPr/>
      <dgm:t>
        <a:bodyPr/>
        <a:lstStyle/>
        <a:p>
          <a:pPr>
            <a:lnSpc>
              <a:spcPct val="100000"/>
            </a:lnSpc>
          </a:pPr>
          <a:r>
            <a:rPr lang="en-GB" b="1" i="0" u="sng" dirty="0">
              <a:solidFill>
                <a:schemeClr val="tx1"/>
              </a:solidFill>
            </a:rPr>
            <a:t>Improved productivity:</a:t>
          </a:r>
          <a:r>
            <a:rPr lang="en-GB" dirty="0"/>
            <a:t> </a:t>
          </a:r>
          <a:r>
            <a:rPr lang="en-GB" i="0" dirty="0"/>
            <a:t>Employees who feel connected to their work and clearly understand what's expected of them are more likely to be productive and perform efficiently. Ensuring information is readily available and communicated effectively allows employees to accurately perform their duties and can increase productivity throughout the organization.</a:t>
          </a:r>
          <a:endParaRPr lang="en-US" dirty="0"/>
        </a:p>
      </dgm:t>
    </dgm:pt>
    <dgm:pt modelId="{302CE9B2-38E1-4D7C-BBE7-C3BF0D02C11C}" type="parTrans" cxnId="{A4FAB61C-E6E7-4873-9BA5-32F009152EFF}">
      <dgm:prSet/>
      <dgm:spPr/>
      <dgm:t>
        <a:bodyPr/>
        <a:lstStyle/>
        <a:p>
          <a:endParaRPr lang="en-US"/>
        </a:p>
      </dgm:t>
    </dgm:pt>
    <dgm:pt modelId="{36F15D26-01D5-4A9D-9458-0DA8E8E64EB5}" type="sibTrans" cxnId="{A4FAB61C-E6E7-4873-9BA5-32F009152EFF}">
      <dgm:prSet/>
      <dgm:spPr/>
      <dgm:t>
        <a:bodyPr/>
        <a:lstStyle/>
        <a:p>
          <a:endParaRPr lang="en-US"/>
        </a:p>
      </dgm:t>
    </dgm:pt>
    <dgm:pt modelId="{4F651EC4-58B0-488A-A1D3-DB8476C8C03C}" type="pres">
      <dgm:prSet presAssocID="{D38902AC-C52C-444F-BA3F-31ACA2D742B1}" presName="root" presStyleCnt="0">
        <dgm:presLayoutVars>
          <dgm:dir/>
          <dgm:resizeHandles val="exact"/>
        </dgm:presLayoutVars>
      </dgm:prSet>
      <dgm:spPr/>
    </dgm:pt>
    <dgm:pt modelId="{18570643-AB8E-422D-A6F5-72109CA20F05}" type="pres">
      <dgm:prSet presAssocID="{064CB644-925E-4DD2-AE0D-094462CA85C1}" presName="compNode" presStyleCnt="0"/>
      <dgm:spPr/>
    </dgm:pt>
    <dgm:pt modelId="{72CC449F-41E0-4559-9136-2A3284AB1D2D}" type="pres">
      <dgm:prSet presAssocID="{064CB644-925E-4DD2-AE0D-094462CA85C1}" presName="bgRect" presStyleLbl="bgShp" presStyleIdx="0" presStyleCnt="2" custScaleY="103808" custLinFactNeighborY="37938"/>
      <dgm:spPr/>
    </dgm:pt>
    <dgm:pt modelId="{C5C9B91B-098A-4353-972E-3FCC8FE094AA}" type="pres">
      <dgm:prSet presAssocID="{064CB644-925E-4DD2-AE0D-094462CA85C1}" presName="iconRect" presStyleLbl="node1" presStyleIdx="0" presStyleCnt="2" custLinFactNeighborX="-5917" custLinFactNeighborY="7369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F1032BA0-BAFD-4147-8D43-C490DE965D52}" type="pres">
      <dgm:prSet presAssocID="{064CB644-925E-4DD2-AE0D-094462CA85C1}" presName="spaceRect" presStyleCnt="0"/>
      <dgm:spPr/>
    </dgm:pt>
    <dgm:pt modelId="{DE958989-6988-42AB-A944-B95C245EE2CF}" type="pres">
      <dgm:prSet presAssocID="{064CB644-925E-4DD2-AE0D-094462CA85C1}" presName="parTx" presStyleLbl="revTx" presStyleIdx="0" presStyleCnt="2" custLinFactNeighborX="-1996" custLinFactNeighborY="39808">
        <dgm:presLayoutVars>
          <dgm:chMax val="0"/>
          <dgm:chPref val="0"/>
        </dgm:presLayoutVars>
      </dgm:prSet>
      <dgm:spPr/>
    </dgm:pt>
    <dgm:pt modelId="{B1D1A872-D207-4A95-9E41-DDB7CCD2EF64}" type="pres">
      <dgm:prSet presAssocID="{61B919F6-9D50-4C77-90BA-A1F4031B98EB}" presName="sibTrans" presStyleCnt="0"/>
      <dgm:spPr/>
    </dgm:pt>
    <dgm:pt modelId="{8C52EC3B-FC1C-49AF-8EFF-7E237EFEBF68}" type="pres">
      <dgm:prSet presAssocID="{2A2A854F-7D88-4943-87F7-01BD59F661CB}" presName="compNode" presStyleCnt="0"/>
      <dgm:spPr/>
    </dgm:pt>
    <dgm:pt modelId="{5BD8FCC4-C97B-49CC-BF18-A4957D02A1C4}" type="pres">
      <dgm:prSet presAssocID="{2A2A854F-7D88-4943-87F7-01BD59F661CB}" presName="bgRect" presStyleLbl="bgShp" presStyleIdx="1" presStyleCnt="2" custScaleY="93784" custLinFactNeighborY="32145"/>
      <dgm:spPr/>
    </dgm:pt>
    <dgm:pt modelId="{6904B1E3-5711-43AB-AB39-E1EFF1F5F783}" type="pres">
      <dgm:prSet presAssocID="{2A2A854F-7D88-4943-87F7-01BD59F661CB}" presName="iconRect" presStyleLbl="node1" presStyleIdx="1" presStyleCnt="2" custLinFactNeighborX="-6901" custLinFactNeighborY="54689"/>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E0786FB5-311D-46A3-9EEA-ABC039BF32CF}" type="pres">
      <dgm:prSet presAssocID="{2A2A854F-7D88-4943-87F7-01BD59F661CB}" presName="spaceRect" presStyleCnt="0"/>
      <dgm:spPr/>
    </dgm:pt>
    <dgm:pt modelId="{22922303-E1D7-4DA4-97B1-22FF928425F1}" type="pres">
      <dgm:prSet presAssocID="{2A2A854F-7D88-4943-87F7-01BD59F661CB}" presName="parTx" presStyleLbl="revTx" presStyleIdx="1" presStyleCnt="2" custLinFactNeighborX="0" custLinFactNeighborY="29277">
        <dgm:presLayoutVars>
          <dgm:chMax val="0"/>
          <dgm:chPref val="0"/>
        </dgm:presLayoutVars>
      </dgm:prSet>
      <dgm:spPr/>
    </dgm:pt>
  </dgm:ptLst>
  <dgm:cxnLst>
    <dgm:cxn modelId="{A4FAB61C-E6E7-4873-9BA5-32F009152EFF}" srcId="{D38902AC-C52C-444F-BA3F-31ACA2D742B1}" destId="{2A2A854F-7D88-4943-87F7-01BD59F661CB}" srcOrd="1" destOrd="0" parTransId="{302CE9B2-38E1-4D7C-BBE7-C3BF0D02C11C}" sibTransId="{36F15D26-01D5-4A9D-9458-0DA8E8E64EB5}"/>
    <dgm:cxn modelId="{59032453-0D7D-4B82-955C-7BF8541FE8C3}" srcId="{D38902AC-C52C-444F-BA3F-31ACA2D742B1}" destId="{064CB644-925E-4DD2-AE0D-094462CA85C1}" srcOrd="0" destOrd="0" parTransId="{173F9737-FA82-4CE5-88CC-C9B829AB1BDA}" sibTransId="{61B919F6-9D50-4C77-90BA-A1F4031B98EB}"/>
    <dgm:cxn modelId="{1392FD98-0F13-4A04-B0DA-C5D80A7BDB83}" type="presOf" srcId="{D38902AC-C52C-444F-BA3F-31ACA2D742B1}" destId="{4F651EC4-58B0-488A-A1D3-DB8476C8C03C}" srcOrd="0" destOrd="0" presId="urn:microsoft.com/office/officeart/2018/2/layout/IconVerticalSolidList"/>
    <dgm:cxn modelId="{7BC714D9-0CA4-4D33-8824-F00E04BCBC5C}" type="presOf" srcId="{2A2A854F-7D88-4943-87F7-01BD59F661CB}" destId="{22922303-E1D7-4DA4-97B1-22FF928425F1}" srcOrd="0" destOrd="0" presId="urn:microsoft.com/office/officeart/2018/2/layout/IconVerticalSolidList"/>
    <dgm:cxn modelId="{D42441DD-8E8C-4447-A7BC-81D90B97C52C}" type="presOf" srcId="{064CB644-925E-4DD2-AE0D-094462CA85C1}" destId="{DE958989-6988-42AB-A944-B95C245EE2CF}" srcOrd="0" destOrd="0" presId="urn:microsoft.com/office/officeart/2018/2/layout/IconVerticalSolidList"/>
    <dgm:cxn modelId="{98B2819D-8CD5-49CE-A69A-8AD7E8046747}" type="presParOf" srcId="{4F651EC4-58B0-488A-A1D3-DB8476C8C03C}" destId="{18570643-AB8E-422D-A6F5-72109CA20F05}" srcOrd="0" destOrd="0" presId="urn:microsoft.com/office/officeart/2018/2/layout/IconVerticalSolidList"/>
    <dgm:cxn modelId="{48A12A9C-BBDA-449C-AB7E-E6A48F10B800}" type="presParOf" srcId="{18570643-AB8E-422D-A6F5-72109CA20F05}" destId="{72CC449F-41E0-4559-9136-2A3284AB1D2D}" srcOrd="0" destOrd="0" presId="urn:microsoft.com/office/officeart/2018/2/layout/IconVerticalSolidList"/>
    <dgm:cxn modelId="{F07C3287-D77C-4607-9C67-422FD0D3C9A1}" type="presParOf" srcId="{18570643-AB8E-422D-A6F5-72109CA20F05}" destId="{C5C9B91B-098A-4353-972E-3FCC8FE094AA}" srcOrd="1" destOrd="0" presId="urn:microsoft.com/office/officeart/2018/2/layout/IconVerticalSolidList"/>
    <dgm:cxn modelId="{1DAAAFDD-7EF4-4197-81CF-716DC6444F70}" type="presParOf" srcId="{18570643-AB8E-422D-A6F5-72109CA20F05}" destId="{F1032BA0-BAFD-4147-8D43-C490DE965D52}" srcOrd="2" destOrd="0" presId="urn:microsoft.com/office/officeart/2018/2/layout/IconVerticalSolidList"/>
    <dgm:cxn modelId="{D82FDE6C-2B30-49C4-B477-B358B2EC7DB6}" type="presParOf" srcId="{18570643-AB8E-422D-A6F5-72109CA20F05}" destId="{DE958989-6988-42AB-A944-B95C245EE2CF}" srcOrd="3" destOrd="0" presId="urn:microsoft.com/office/officeart/2018/2/layout/IconVerticalSolidList"/>
    <dgm:cxn modelId="{CAB188C8-2DD5-4E46-A2D9-F5C42DF38374}" type="presParOf" srcId="{4F651EC4-58B0-488A-A1D3-DB8476C8C03C}" destId="{B1D1A872-D207-4A95-9E41-DDB7CCD2EF64}" srcOrd="1" destOrd="0" presId="urn:microsoft.com/office/officeart/2018/2/layout/IconVerticalSolidList"/>
    <dgm:cxn modelId="{E7D07F76-6199-45F0-8CC9-B4BDF34B9989}" type="presParOf" srcId="{4F651EC4-58B0-488A-A1D3-DB8476C8C03C}" destId="{8C52EC3B-FC1C-49AF-8EFF-7E237EFEBF68}" srcOrd="2" destOrd="0" presId="urn:microsoft.com/office/officeart/2018/2/layout/IconVerticalSolidList"/>
    <dgm:cxn modelId="{C2AE4BBA-5A50-4CF5-B168-DD6A7D5D2018}" type="presParOf" srcId="{8C52EC3B-FC1C-49AF-8EFF-7E237EFEBF68}" destId="{5BD8FCC4-C97B-49CC-BF18-A4957D02A1C4}" srcOrd="0" destOrd="0" presId="urn:microsoft.com/office/officeart/2018/2/layout/IconVerticalSolidList"/>
    <dgm:cxn modelId="{27868544-051B-4347-B9A3-E97C28E78C1F}" type="presParOf" srcId="{8C52EC3B-FC1C-49AF-8EFF-7E237EFEBF68}" destId="{6904B1E3-5711-43AB-AB39-E1EFF1F5F783}" srcOrd="1" destOrd="0" presId="urn:microsoft.com/office/officeart/2018/2/layout/IconVerticalSolidList"/>
    <dgm:cxn modelId="{94E07831-E0E9-4C62-8608-3E33D05C6793}" type="presParOf" srcId="{8C52EC3B-FC1C-49AF-8EFF-7E237EFEBF68}" destId="{E0786FB5-311D-46A3-9EEA-ABC039BF32CF}" srcOrd="2" destOrd="0" presId="urn:microsoft.com/office/officeart/2018/2/layout/IconVerticalSolidList"/>
    <dgm:cxn modelId="{A1C8ACD8-0900-425C-AB8E-EAB71A34F2BD}" type="presParOf" srcId="{8C52EC3B-FC1C-49AF-8EFF-7E237EFEBF68}" destId="{22922303-E1D7-4DA4-97B1-22FF928425F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EB8811-C102-4C44-911A-751CE065CC6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D52C7E22-55C1-4224-A169-A47D2EC7DFF2}">
      <dgm:prSet custT="1"/>
      <dgm:spPr/>
      <dgm:t>
        <a:bodyPr/>
        <a:lstStyle/>
        <a:p>
          <a:r>
            <a:rPr lang="en-US" sz="2000" b="1" dirty="0">
              <a:solidFill>
                <a:schemeClr val="accent1"/>
              </a:solidFill>
            </a:rPr>
            <a:t>Information overload</a:t>
          </a:r>
          <a:r>
            <a:rPr lang="en-US" sz="2000" dirty="0">
              <a:solidFill>
                <a:schemeClr val="accent5">
                  <a:lumMod val="50000"/>
                </a:schemeClr>
              </a:solidFill>
            </a:rPr>
            <a:t> </a:t>
          </a:r>
          <a:r>
            <a:rPr lang="en-US" sz="2000" dirty="0"/>
            <a:t>is when information exceeds our processing capacity. At times, anxiety, stress, medication and pain can impact a person’s ability to process information. </a:t>
          </a:r>
        </a:p>
      </dgm:t>
    </dgm:pt>
    <dgm:pt modelId="{EDDE53DE-73B1-4068-9154-1EB3F43CEE4F}" type="parTrans" cxnId="{51D1D49E-9481-4D03-8DEB-135CA3BD643B}">
      <dgm:prSet/>
      <dgm:spPr/>
      <dgm:t>
        <a:bodyPr/>
        <a:lstStyle/>
        <a:p>
          <a:endParaRPr lang="en-US"/>
        </a:p>
      </dgm:t>
    </dgm:pt>
    <dgm:pt modelId="{6F8B633C-7E30-4B66-B7BF-1707F3830B0D}" type="sibTrans" cxnId="{51D1D49E-9481-4D03-8DEB-135CA3BD643B}">
      <dgm:prSet/>
      <dgm:spPr/>
      <dgm:t>
        <a:bodyPr/>
        <a:lstStyle/>
        <a:p>
          <a:endParaRPr lang="en-US"/>
        </a:p>
      </dgm:t>
    </dgm:pt>
    <dgm:pt modelId="{CB3CDC0B-2AFA-4B72-A253-B1475FABA5C2}">
      <dgm:prSet custT="1"/>
      <dgm:spPr/>
      <dgm:t>
        <a:bodyPr/>
        <a:lstStyle/>
        <a:p>
          <a:r>
            <a:rPr lang="en-US" sz="2000" b="1" dirty="0">
              <a:solidFill>
                <a:schemeClr val="accent1"/>
              </a:solidFill>
            </a:rPr>
            <a:t>Defensiveness</a:t>
          </a:r>
          <a:r>
            <a:rPr lang="en-US" sz="2000" dirty="0"/>
            <a:t> when people feel they’re being threatened, they tend to react in ways that hinder effective communication and reduce their ability to achieve mutual understanding. At times, anxiety, stress, medication and pain can cause people to become more defensive. </a:t>
          </a:r>
        </a:p>
      </dgm:t>
    </dgm:pt>
    <dgm:pt modelId="{29F1251F-9046-4DE3-8AE6-0647E7D143FD}" type="parTrans" cxnId="{98BDF631-2B91-4896-AA61-D2019A56490D}">
      <dgm:prSet/>
      <dgm:spPr/>
      <dgm:t>
        <a:bodyPr/>
        <a:lstStyle/>
        <a:p>
          <a:endParaRPr lang="en-US"/>
        </a:p>
      </dgm:t>
    </dgm:pt>
    <dgm:pt modelId="{147E1A50-92D7-4EDD-B36A-8B683FACB5EF}" type="sibTrans" cxnId="{98BDF631-2B91-4896-AA61-D2019A56490D}">
      <dgm:prSet/>
      <dgm:spPr/>
      <dgm:t>
        <a:bodyPr/>
        <a:lstStyle/>
        <a:p>
          <a:endParaRPr lang="en-US"/>
        </a:p>
      </dgm:t>
    </dgm:pt>
    <dgm:pt modelId="{FBC8F311-9CAE-4E38-A326-88D817901CA9}">
      <dgm:prSet custT="1"/>
      <dgm:spPr/>
      <dgm:t>
        <a:bodyPr/>
        <a:lstStyle/>
        <a:p>
          <a:r>
            <a:rPr lang="en-US" sz="1800" b="1" dirty="0">
              <a:solidFill>
                <a:schemeClr val="accent1"/>
              </a:solidFill>
            </a:rPr>
            <a:t>L</a:t>
          </a:r>
          <a:r>
            <a:rPr lang="en-US" sz="2000" b="1" dirty="0">
              <a:solidFill>
                <a:schemeClr val="accent1"/>
              </a:solidFill>
            </a:rPr>
            <a:t>anguage</a:t>
          </a:r>
          <a:r>
            <a:rPr lang="en-US" sz="2000" b="1" dirty="0"/>
            <a:t> </a:t>
          </a:r>
          <a:r>
            <a:rPr lang="en-US" sz="2000" dirty="0"/>
            <a:t>Patients, residents or service users, may have varying abilities in communicating in English. It is important to establish a person’s proficiency with English ensuring that translation services are made available for those with English as an additional language.</a:t>
          </a:r>
        </a:p>
        <a:p>
          <a:endParaRPr lang="en-US" sz="2000" dirty="0"/>
        </a:p>
      </dgm:t>
    </dgm:pt>
    <dgm:pt modelId="{8427AFEA-1C6D-455E-80A4-FA44C4ACED13}" type="parTrans" cxnId="{ADAA7AB0-A40F-4E1E-8501-AD502EEED52D}">
      <dgm:prSet/>
      <dgm:spPr/>
      <dgm:t>
        <a:bodyPr/>
        <a:lstStyle/>
        <a:p>
          <a:endParaRPr lang="en-US"/>
        </a:p>
      </dgm:t>
    </dgm:pt>
    <dgm:pt modelId="{88D42202-C9F6-41F2-B792-D793CCC6A718}" type="sibTrans" cxnId="{ADAA7AB0-A40F-4E1E-8501-AD502EEED52D}">
      <dgm:prSet/>
      <dgm:spPr/>
      <dgm:t>
        <a:bodyPr/>
        <a:lstStyle/>
        <a:p>
          <a:endParaRPr lang="en-US"/>
        </a:p>
      </dgm:t>
    </dgm:pt>
    <dgm:pt modelId="{E8B8DC68-53B8-412B-90E2-02BDF0E0B432}">
      <dgm:prSet custT="1"/>
      <dgm:spPr/>
      <dgm:t>
        <a:bodyPr/>
        <a:lstStyle/>
        <a:p>
          <a:r>
            <a:rPr lang="en-US" sz="2000" b="1" dirty="0">
              <a:solidFill>
                <a:schemeClr val="accent1"/>
              </a:solidFill>
            </a:rPr>
            <a:t>National culture </a:t>
          </a:r>
          <a:r>
            <a:rPr lang="en-GB" sz="2000" dirty="0"/>
            <a:t>Healthcare Professionals and patients will come from a variety of cultural backgrounds. Speaking abruptly and directly maybe be the norm in one culture but considered rude in another culture. Being culturally aware and responding in a non-judgmental and professional manner is essential when communicating with patients or service users. </a:t>
          </a:r>
        </a:p>
      </dgm:t>
    </dgm:pt>
    <dgm:pt modelId="{D5C7E917-E307-46E9-AB61-1F660C4273AF}" type="parTrans" cxnId="{F67C8945-F19B-4A71-83BC-23A3AD10A731}">
      <dgm:prSet/>
      <dgm:spPr/>
      <dgm:t>
        <a:bodyPr/>
        <a:lstStyle/>
        <a:p>
          <a:endParaRPr lang="en-GB"/>
        </a:p>
      </dgm:t>
    </dgm:pt>
    <dgm:pt modelId="{890B1F2A-06B6-42CB-92E8-6FF6BC4773FD}" type="sibTrans" cxnId="{F67C8945-F19B-4A71-83BC-23A3AD10A731}">
      <dgm:prSet/>
      <dgm:spPr/>
      <dgm:t>
        <a:bodyPr/>
        <a:lstStyle/>
        <a:p>
          <a:endParaRPr lang="en-GB"/>
        </a:p>
      </dgm:t>
    </dgm:pt>
    <dgm:pt modelId="{98FDC2F0-F1DF-44D5-9AAF-61D39260C046}" type="pres">
      <dgm:prSet presAssocID="{3EEB8811-C102-4C44-911A-751CE065CC6B}" presName="vert0" presStyleCnt="0">
        <dgm:presLayoutVars>
          <dgm:dir/>
          <dgm:animOne val="branch"/>
          <dgm:animLvl val="lvl"/>
        </dgm:presLayoutVars>
      </dgm:prSet>
      <dgm:spPr/>
    </dgm:pt>
    <dgm:pt modelId="{1D7297F5-CF4E-4916-ABCD-FAFEA57A0CA9}" type="pres">
      <dgm:prSet presAssocID="{D52C7E22-55C1-4224-A169-A47D2EC7DFF2}" presName="thickLine" presStyleLbl="alignNode1" presStyleIdx="0" presStyleCnt="4"/>
      <dgm:spPr/>
    </dgm:pt>
    <dgm:pt modelId="{8433F2DA-CBC0-4A44-A234-82928E679CF4}" type="pres">
      <dgm:prSet presAssocID="{D52C7E22-55C1-4224-A169-A47D2EC7DFF2}" presName="horz1" presStyleCnt="0"/>
      <dgm:spPr/>
    </dgm:pt>
    <dgm:pt modelId="{45A12913-0B18-4D5F-BF1A-0A411B53D537}" type="pres">
      <dgm:prSet presAssocID="{D52C7E22-55C1-4224-A169-A47D2EC7DFF2}" presName="tx1" presStyleLbl="revTx" presStyleIdx="0" presStyleCnt="4"/>
      <dgm:spPr/>
    </dgm:pt>
    <dgm:pt modelId="{612B9FFF-D8E2-4F7F-8D5E-80303C010027}" type="pres">
      <dgm:prSet presAssocID="{D52C7E22-55C1-4224-A169-A47D2EC7DFF2}" presName="vert1" presStyleCnt="0"/>
      <dgm:spPr/>
    </dgm:pt>
    <dgm:pt modelId="{0D7B0DDC-FC3B-44B7-BC67-6415595668A2}" type="pres">
      <dgm:prSet presAssocID="{CB3CDC0B-2AFA-4B72-A253-B1475FABA5C2}" presName="thickLine" presStyleLbl="alignNode1" presStyleIdx="1" presStyleCnt="4"/>
      <dgm:spPr/>
    </dgm:pt>
    <dgm:pt modelId="{08BCF574-B9C0-4DB8-93F1-E2946FF08238}" type="pres">
      <dgm:prSet presAssocID="{CB3CDC0B-2AFA-4B72-A253-B1475FABA5C2}" presName="horz1" presStyleCnt="0"/>
      <dgm:spPr/>
    </dgm:pt>
    <dgm:pt modelId="{C09F1536-4D02-404B-B09E-3DC3394F7E2A}" type="pres">
      <dgm:prSet presAssocID="{CB3CDC0B-2AFA-4B72-A253-B1475FABA5C2}" presName="tx1" presStyleLbl="revTx" presStyleIdx="1" presStyleCnt="4" custAng="10800000" custFlipVert="1" custScaleY="135424"/>
      <dgm:spPr/>
    </dgm:pt>
    <dgm:pt modelId="{8C32DC03-F4D1-40D7-BDF8-59063AB190C0}" type="pres">
      <dgm:prSet presAssocID="{CB3CDC0B-2AFA-4B72-A253-B1475FABA5C2}" presName="vert1" presStyleCnt="0"/>
      <dgm:spPr/>
    </dgm:pt>
    <dgm:pt modelId="{06AD5B54-65D6-4C5B-A739-D5BCEABBCDAC}" type="pres">
      <dgm:prSet presAssocID="{FBC8F311-9CAE-4E38-A326-88D817901CA9}" presName="thickLine" presStyleLbl="alignNode1" presStyleIdx="2" presStyleCnt="4"/>
      <dgm:spPr/>
    </dgm:pt>
    <dgm:pt modelId="{72D0B2F1-0163-411F-A4B6-EDF9E6FE36CF}" type="pres">
      <dgm:prSet presAssocID="{FBC8F311-9CAE-4E38-A326-88D817901CA9}" presName="horz1" presStyleCnt="0"/>
      <dgm:spPr/>
    </dgm:pt>
    <dgm:pt modelId="{96CF8DB8-CD52-4514-BE75-92ABACBD455E}" type="pres">
      <dgm:prSet presAssocID="{FBC8F311-9CAE-4E38-A326-88D817901CA9}" presName="tx1" presStyleLbl="revTx" presStyleIdx="2" presStyleCnt="4" custScaleY="164525"/>
      <dgm:spPr/>
    </dgm:pt>
    <dgm:pt modelId="{809BA500-9B0D-4D89-9102-5DCE7207DCDC}" type="pres">
      <dgm:prSet presAssocID="{FBC8F311-9CAE-4E38-A326-88D817901CA9}" presName="vert1" presStyleCnt="0"/>
      <dgm:spPr/>
    </dgm:pt>
    <dgm:pt modelId="{5D140071-6B72-4310-BA36-F762402D8F78}" type="pres">
      <dgm:prSet presAssocID="{E8B8DC68-53B8-412B-90E2-02BDF0E0B432}" presName="thickLine" presStyleLbl="alignNode1" presStyleIdx="3" presStyleCnt="4"/>
      <dgm:spPr/>
    </dgm:pt>
    <dgm:pt modelId="{8A151428-D47A-4D74-9789-5F4B6AFDB39F}" type="pres">
      <dgm:prSet presAssocID="{E8B8DC68-53B8-412B-90E2-02BDF0E0B432}" presName="horz1" presStyleCnt="0"/>
      <dgm:spPr/>
    </dgm:pt>
    <dgm:pt modelId="{6696FCB0-4C8E-4D91-B77A-ACB8BD34E752}" type="pres">
      <dgm:prSet presAssocID="{E8B8DC68-53B8-412B-90E2-02BDF0E0B432}" presName="tx1" presStyleLbl="revTx" presStyleIdx="3" presStyleCnt="4" custScaleY="173061" custLinFactY="56107" custLinFactNeighborX="-379" custLinFactNeighborY="100000"/>
      <dgm:spPr/>
    </dgm:pt>
    <dgm:pt modelId="{8E4E721B-483D-4A5D-BFC5-C1670AC1FC98}" type="pres">
      <dgm:prSet presAssocID="{E8B8DC68-53B8-412B-90E2-02BDF0E0B432}" presName="vert1" presStyleCnt="0"/>
      <dgm:spPr/>
    </dgm:pt>
  </dgm:ptLst>
  <dgm:cxnLst>
    <dgm:cxn modelId="{98BDF631-2B91-4896-AA61-D2019A56490D}" srcId="{3EEB8811-C102-4C44-911A-751CE065CC6B}" destId="{CB3CDC0B-2AFA-4B72-A253-B1475FABA5C2}" srcOrd="1" destOrd="0" parTransId="{29F1251F-9046-4DE3-8AE6-0647E7D143FD}" sibTransId="{147E1A50-92D7-4EDD-B36A-8B683FACB5EF}"/>
    <dgm:cxn modelId="{908CAA3A-7C6D-4C9E-8519-B8DB1D555C25}" type="presOf" srcId="{3EEB8811-C102-4C44-911A-751CE065CC6B}" destId="{98FDC2F0-F1DF-44D5-9AAF-61D39260C046}" srcOrd="0" destOrd="0" presId="urn:microsoft.com/office/officeart/2008/layout/LinedList"/>
    <dgm:cxn modelId="{F67C8945-F19B-4A71-83BC-23A3AD10A731}" srcId="{3EEB8811-C102-4C44-911A-751CE065CC6B}" destId="{E8B8DC68-53B8-412B-90E2-02BDF0E0B432}" srcOrd="3" destOrd="0" parTransId="{D5C7E917-E307-46E9-AB61-1F660C4273AF}" sibTransId="{890B1F2A-06B6-42CB-92E8-6FF6BC4773FD}"/>
    <dgm:cxn modelId="{97433459-B16D-4C85-88AF-7141AE2DD7A4}" type="presOf" srcId="{CB3CDC0B-2AFA-4B72-A253-B1475FABA5C2}" destId="{C09F1536-4D02-404B-B09E-3DC3394F7E2A}" srcOrd="0" destOrd="0" presId="urn:microsoft.com/office/officeart/2008/layout/LinedList"/>
    <dgm:cxn modelId="{51D1D49E-9481-4D03-8DEB-135CA3BD643B}" srcId="{3EEB8811-C102-4C44-911A-751CE065CC6B}" destId="{D52C7E22-55C1-4224-A169-A47D2EC7DFF2}" srcOrd="0" destOrd="0" parTransId="{EDDE53DE-73B1-4068-9154-1EB3F43CEE4F}" sibTransId="{6F8B633C-7E30-4B66-B7BF-1707F3830B0D}"/>
    <dgm:cxn modelId="{ADAA7AB0-A40F-4E1E-8501-AD502EEED52D}" srcId="{3EEB8811-C102-4C44-911A-751CE065CC6B}" destId="{FBC8F311-9CAE-4E38-A326-88D817901CA9}" srcOrd="2" destOrd="0" parTransId="{8427AFEA-1C6D-455E-80A4-FA44C4ACED13}" sibTransId="{88D42202-C9F6-41F2-B792-D793CCC6A718}"/>
    <dgm:cxn modelId="{2FD734C0-280F-41A5-9CE2-9E4ADBCB434F}" type="presOf" srcId="{E8B8DC68-53B8-412B-90E2-02BDF0E0B432}" destId="{6696FCB0-4C8E-4D91-B77A-ACB8BD34E752}" srcOrd="0" destOrd="0" presId="urn:microsoft.com/office/officeart/2008/layout/LinedList"/>
    <dgm:cxn modelId="{9F508FC7-D894-49C9-A4DA-F30BEEAF6161}" type="presOf" srcId="{FBC8F311-9CAE-4E38-A326-88D817901CA9}" destId="{96CF8DB8-CD52-4514-BE75-92ABACBD455E}" srcOrd="0" destOrd="0" presId="urn:microsoft.com/office/officeart/2008/layout/LinedList"/>
    <dgm:cxn modelId="{82DB47F4-9BD5-432B-B99B-73D310349A80}" type="presOf" srcId="{D52C7E22-55C1-4224-A169-A47D2EC7DFF2}" destId="{45A12913-0B18-4D5F-BF1A-0A411B53D537}" srcOrd="0" destOrd="0" presId="urn:microsoft.com/office/officeart/2008/layout/LinedList"/>
    <dgm:cxn modelId="{BA88C965-089A-4D27-88EC-059E3F03B079}" type="presParOf" srcId="{98FDC2F0-F1DF-44D5-9AAF-61D39260C046}" destId="{1D7297F5-CF4E-4916-ABCD-FAFEA57A0CA9}" srcOrd="0" destOrd="0" presId="urn:microsoft.com/office/officeart/2008/layout/LinedList"/>
    <dgm:cxn modelId="{CEA99472-EBC8-476E-893D-F0FC41A84129}" type="presParOf" srcId="{98FDC2F0-F1DF-44D5-9AAF-61D39260C046}" destId="{8433F2DA-CBC0-4A44-A234-82928E679CF4}" srcOrd="1" destOrd="0" presId="urn:microsoft.com/office/officeart/2008/layout/LinedList"/>
    <dgm:cxn modelId="{FC31F439-558C-4F78-AE45-0233334FF76E}" type="presParOf" srcId="{8433F2DA-CBC0-4A44-A234-82928E679CF4}" destId="{45A12913-0B18-4D5F-BF1A-0A411B53D537}" srcOrd="0" destOrd="0" presId="urn:microsoft.com/office/officeart/2008/layout/LinedList"/>
    <dgm:cxn modelId="{792DBE47-F0D4-4969-9046-9C037C77A67A}" type="presParOf" srcId="{8433F2DA-CBC0-4A44-A234-82928E679CF4}" destId="{612B9FFF-D8E2-4F7F-8D5E-80303C010027}" srcOrd="1" destOrd="0" presId="urn:microsoft.com/office/officeart/2008/layout/LinedList"/>
    <dgm:cxn modelId="{363BCF37-EE0D-438B-A9D0-178D138A4DBD}" type="presParOf" srcId="{98FDC2F0-F1DF-44D5-9AAF-61D39260C046}" destId="{0D7B0DDC-FC3B-44B7-BC67-6415595668A2}" srcOrd="2" destOrd="0" presId="urn:microsoft.com/office/officeart/2008/layout/LinedList"/>
    <dgm:cxn modelId="{CEB68918-9E2A-424A-BBBF-BD256FF63193}" type="presParOf" srcId="{98FDC2F0-F1DF-44D5-9AAF-61D39260C046}" destId="{08BCF574-B9C0-4DB8-93F1-E2946FF08238}" srcOrd="3" destOrd="0" presId="urn:microsoft.com/office/officeart/2008/layout/LinedList"/>
    <dgm:cxn modelId="{AD8424DC-6557-41EC-B2A3-6A38B9CC5132}" type="presParOf" srcId="{08BCF574-B9C0-4DB8-93F1-E2946FF08238}" destId="{C09F1536-4D02-404B-B09E-3DC3394F7E2A}" srcOrd="0" destOrd="0" presId="urn:microsoft.com/office/officeart/2008/layout/LinedList"/>
    <dgm:cxn modelId="{BC64CE4C-B3A1-4B73-A18B-6DE28FF3C1C0}" type="presParOf" srcId="{08BCF574-B9C0-4DB8-93F1-E2946FF08238}" destId="{8C32DC03-F4D1-40D7-BDF8-59063AB190C0}" srcOrd="1" destOrd="0" presId="urn:microsoft.com/office/officeart/2008/layout/LinedList"/>
    <dgm:cxn modelId="{48D75899-13C5-4B9C-92DD-917B2B3C57E0}" type="presParOf" srcId="{98FDC2F0-F1DF-44D5-9AAF-61D39260C046}" destId="{06AD5B54-65D6-4C5B-A739-D5BCEABBCDAC}" srcOrd="4" destOrd="0" presId="urn:microsoft.com/office/officeart/2008/layout/LinedList"/>
    <dgm:cxn modelId="{F2DD5779-0DD6-43A0-8DBD-A53F5B7E2868}" type="presParOf" srcId="{98FDC2F0-F1DF-44D5-9AAF-61D39260C046}" destId="{72D0B2F1-0163-411F-A4B6-EDF9E6FE36CF}" srcOrd="5" destOrd="0" presId="urn:microsoft.com/office/officeart/2008/layout/LinedList"/>
    <dgm:cxn modelId="{F6D2CA5B-046F-4DB5-BCEF-A05BF3B5457D}" type="presParOf" srcId="{72D0B2F1-0163-411F-A4B6-EDF9E6FE36CF}" destId="{96CF8DB8-CD52-4514-BE75-92ABACBD455E}" srcOrd="0" destOrd="0" presId="urn:microsoft.com/office/officeart/2008/layout/LinedList"/>
    <dgm:cxn modelId="{AC49AB7F-CC98-492C-A6C2-6638E8E3D55B}" type="presParOf" srcId="{72D0B2F1-0163-411F-A4B6-EDF9E6FE36CF}" destId="{809BA500-9B0D-4D89-9102-5DCE7207DCDC}" srcOrd="1" destOrd="0" presId="urn:microsoft.com/office/officeart/2008/layout/LinedList"/>
    <dgm:cxn modelId="{F5A3B2C2-06E4-4EE2-A154-0D23656B346E}" type="presParOf" srcId="{98FDC2F0-F1DF-44D5-9AAF-61D39260C046}" destId="{5D140071-6B72-4310-BA36-F762402D8F78}" srcOrd="6" destOrd="0" presId="urn:microsoft.com/office/officeart/2008/layout/LinedList"/>
    <dgm:cxn modelId="{A278184D-10AB-4B38-AAD8-08075A354CA6}" type="presParOf" srcId="{98FDC2F0-F1DF-44D5-9AAF-61D39260C046}" destId="{8A151428-D47A-4D74-9789-5F4B6AFDB39F}" srcOrd="7" destOrd="0" presId="urn:microsoft.com/office/officeart/2008/layout/LinedList"/>
    <dgm:cxn modelId="{38960AB2-FCB2-48F0-A39D-C8A48A8F036D}" type="presParOf" srcId="{8A151428-D47A-4D74-9789-5F4B6AFDB39F}" destId="{6696FCB0-4C8E-4D91-B77A-ACB8BD34E752}" srcOrd="0" destOrd="0" presId="urn:microsoft.com/office/officeart/2008/layout/LinedList"/>
    <dgm:cxn modelId="{1FBBDD83-7E70-472C-BEF5-B57AB545FADF}" type="presParOf" srcId="{8A151428-D47A-4D74-9789-5F4B6AFDB39F}" destId="{8E4E721B-483D-4A5D-BFC5-C1670AC1FC9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CEC16D-D126-4176-88DF-4B8DE085B73B}">
      <dsp:nvSpPr>
        <dsp:cNvPr id="0" name=""/>
        <dsp:cNvSpPr/>
      </dsp:nvSpPr>
      <dsp:spPr>
        <a:xfrm>
          <a:off x="0" y="21356"/>
          <a:ext cx="6309360" cy="678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*Overview of CareTech:</a:t>
          </a:r>
          <a:endParaRPr lang="en-US" sz="2900" kern="1200"/>
        </a:p>
      </dsp:txBody>
      <dsp:txXfrm>
        <a:off x="33127" y="54483"/>
        <a:ext cx="6243106" cy="612346"/>
      </dsp:txXfrm>
    </dsp:sp>
    <dsp:sp modelId="{9E86B522-9D45-42D6-8595-A2D83271896E}">
      <dsp:nvSpPr>
        <dsp:cNvPr id="0" name=""/>
        <dsp:cNvSpPr/>
      </dsp:nvSpPr>
      <dsp:spPr>
        <a:xfrm>
          <a:off x="0" y="699956"/>
          <a:ext cx="6309360" cy="4765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0322" tIns="36830" rIns="206248" bIns="36830" numCol="1" spcCol="1270" anchor="t" anchorCtr="0">
          <a:noAutofit/>
        </a:bodyPr>
        <a:lstStyle/>
        <a:p>
          <a:pPr marL="228600" lvl="1" indent="-228600" algn="l" defTabSz="1022350">
            <a:lnSpc>
              <a:spcPct val="90000"/>
            </a:lnSpc>
            <a:spcBef>
              <a:spcPct val="0"/>
            </a:spcBef>
            <a:spcAft>
              <a:spcPct val="20000"/>
            </a:spcAft>
            <a:buChar char="•"/>
          </a:pPr>
          <a:endParaRPr lang="en-US" sz="2300" kern="1200" dirty="0"/>
        </a:p>
        <a:p>
          <a:pPr marL="228600" lvl="1" indent="-228600" algn="l" defTabSz="1022350">
            <a:lnSpc>
              <a:spcPct val="90000"/>
            </a:lnSpc>
            <a:spcBef>
              <a:spcPct val="0"/>
            </a:spcBef>
            <a:spcAft>
              <a:spcPct val="20000"/>
            </a:spcAft>
            <a:buChar char="•"/>
          </a:pPr>
          <a:r>
            <a:rPr lang="en-GB" sz="2300" kern="1200" dirty="0"/>
            <a:t>It is an organisation that</a:t>
          </a:r>
          <a:r>
            <a:rPr lang="en-GB" sz="2300" i="0" kern="1200" dirty="0"/>
            <a:t> enables children, young people and adults with complex needs to make their own life choices and to develop confidence and independence to live, learn, thrive and engage, building a better future.</a:t>
          </a:r>
          <a:endParaRPr lang="en-US" sz="2300" kern="1200" dirty="0"/>
        </a:p>
        <a:p>
          <a:pPr marL="228600" lvl="1" indent="-228600" algn="l" defTabSz="1022350">
            <a:lnSpc>
              <a:spcPct val="90000"/>
            </a:lnSpc>
            <a:spcBef>
              <a:spcPct val="0"/>
            </a:spcBef>
            <a:spcAft>
              <a:spcPct val="20000"/>
            </a:spcAft>
            <a:buChar char="•"/>
          </a:pPr>
          <a:endParaRPr lang="en-US" sz="2300" kern="1200" dirty="0"/>
        </a:p>
        <a:p>
          <a:pPr marL="228600" lvl="1" indent="-228600" algn="l" defTabSz="1022350">
            <a:lnSpc>
              <a:spcPct val="90000"/>
            </a:lnSpc>
            <a:spcBef>
              <a:spcPct val="0"/>
            </a:spcBef>
            <a:spcAft>
              <a:spcPct val="20000"/>
            </a:spcAft>
            <a:buChar char="•"/>
          </a:pPr>
          <a:r>
            <a:rPr lang="en-GB" sz="2300" i="0" kern="1200" dirty="0"/>
            <a:t>Founded in 1993.</a:t>
          </a:r>
          <a:endParaRPr lang="en-US" sz="2300" kern="1200" dirty="0"/>
        </a:p>
        <a:p>
          <a:pPr marL="228600" lvl="1" indent="-228600" algn="l" defTabSz="1022350">
            <a:lnSpc>
              <a:spcPct val="90000"/>
            </a:lnSpc>
            <a:spcBef>
              <a:spcPct val="0"/>
            </a:spcBef>
            <a:spcAft>
              <a:spcPct val="20000"/>
            </a:spcAft>
            <a:buChar char="•"/>
          </a:pPr>
          <a:endParaRPr lang="en-US" sz="2300" kern="1200" dirty="0"/>
        </a:p>
        <a:p>
          <a:pPr marL="228600" lvl="1" indent="-228600" algn="l" defTabSz="1022350">
            <a:lnSpc>
              <a:spcPct val="90000"/>
            </a:lnSpc>
            <a:spcBef>
              <a:spcPct val="0"/>
            </a:spcBef>
            <a:spcAft>
              <a:spcPct val="20000"/>
            </a:spcAft>
            <a:buChar char="•"/>
          </a:pPr>
          <a:r>
            <a:rPr lang="en-GB" sz="2300" kern="1200" dirty="0"/>
            <a:t>CareTech has a long history of delivering first-class results for investors whilst maintaining great outcomes for the people they support.</a:t>
          </a:r>
          <a:endParaRPr lang="en-US" sz="2300" kern="1200" dirty="0"/>
        </a:p>
      </dsp:txBody>
      <dsp:txXfrm>
        <a:off x="0" y="699956"/>
        <a:ext cx="6309360" cy="47650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CC449F-41E0-4559-9136-2A3284AB1D2D}">
      <dsp:nvSpPr>
        <dsp:cNvPr id="0" name=""/>
        <dsp:cNvSpPr/>
      </dsp:nvSpPr>
      <dsp:spPr>
        <a:xfrm>
          <a:off x="0" y="1234806"/>
          <a:ext cx="10820400" cy="19463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C9B91B-098A-4353-972E-3FCC8FE094AA}">
      <dsp:nvSpPr>
        <dsp:cNvPr id="0" name=""/>
        <dsp:cNvSpPr/>
      </dsp:nvSpPr>
      <dsp:spPr>
        <a:xfrm>
          <a:off x="506151" y="1741036"/>
          <a:ext cx="1031214" cy="10312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958989-6988-42AB-A944-B95C245EE2CF}">
      <dsp:nvSpPr>
        <dsp:cNvPr id="0" name=""/>
        <dsp:cNvSpPr/>
      </dsp:nvSpPr>
      <dsp:spPr>
        <a:xfrm>
          <a:off x="1992800" y="1305566"/>
          <a:ext cx="8654848" cy="1874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431" tIns="198431" rIns="198431" bIns="198431" numCol="1" spcCol="1270" anchor="ctr" anchorCtr="0">
          <a:noAutofit/>
        </a:bodyPr>
        <a:lstStyle/>
        <a:p>
          <a:pPr marL="0" lvl="0" indent="0" algn="l" defTabSz="889000">
            <a:lnSpc>
              <a:spcPct val="100000"/>
            </a:lnSpc>
            <a:spcBef>
              <a:spcPct val="0"/>
            </a:spcBef>
            <a:spcAft>
              <a:spcPct val="35000"/>
            </a:spcAft>
            <a:buNone/>
          </a:pPr>
          <a:r>
            <a:rPr lang="en-GB" sz="2000" b="1" u="sng" kern="1200" dirty="0">
              <a:solidFill>
                <a:schemeClr val="tx1"/>
              </a:solidFill>
            </a:rPr>
            <a:t>Increased employee engagement: </a:t>
          </a:r>
          <a:r>
            <a:rPr lang="en-GB" sz="2000" kern="1200" dirty="0"/>
            <a:t>Effective communication does more than just ensure information is accurately received. It also works to connect others and keep open lines of communication between employees and other members of the CarerTech. Creates better relationships between professionals and management, which would be beneficial for patients.</a:t>
          </a:r>
          <a:endParaRPr lang="en-US" sz="2000" kern="1200" dirty="0"/>
        </a:p>
      </dsp:txBody>
      <dsp:txXfrm>
        <a:off x="1992800" y="1305566"/>
        <a:ext cx="8654848" cy="1874936"/>
      </dsp:txXfrm>
    </dsp:sp>
    <dsp:sp modelId="{5BD8FCC4-C97B-49CC-BF18-A4957D02A1C4}">
      <dsp:nvSpPr>
        <dsp:cNvPr id="0" name=""/>
        <dsp:cNvSpPr/>
      </dsp:nvSpPr>
      <dsp:spPr>
        <a:xfrm>
          <a:off x="0" y="3504588"/>
          <a:ext cx="10820400" cy="175839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04B1E3-5711-43AB-AB39-E1EFF1F5F783}">
      <dsp:nvSpPr>
        <dsp:cNvPr id="0" name=""/>
        <dsp:cNvSpPr/>
      </dsp:nvSpPr>
      <dsp:spPr>
        <a:xfrm>
          <a:off x="496004" y="3850371"/>
          <a:ext cx="1031214" cy="10312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922303-E1D7-4DA4-97B1-22FF928425F1}">
      <dsp:nvSpPr>
        <dsp:cNvPr id="0" name=""/>
        <dsp:cNvSpPr/>
      </dsp:nvSpPr>
      <dsp:spPr>
        <a:xfrm>
          <a:off x="2165551" y="3388042"/>
          <a:ext cx="8654848" cy="1874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431" tIns="198431" rIns="198431" bIns="198431" numCol="1" spcCol="1270" anchor="ctr" anchorCtr="0">
          <a:noAutofit/>
        </a:bodyPr>
        <a:lstStyle/>
        <a:p>
          <a:pPr marL="0" lvl="0" indent="0" algn="l" defTabSz="889000">
            <a:lnSpc>
              <a:spcPct val="100000"/>
            </a:lnSpc>
            <a:spcBef>
              <a:spcPct val="0"/>
            </a:spcBef>
            <a:spcAft>
              <a:spcPct val="35000"/>
            </a:spcAft>
            <a:buNone/>
          </a:pPr>
          <a:r>
            <a:rPr lang="en-GB" sz="2000" b="1" i="0" u="sng" kern="1200" dirty="0">
              <a:solidFill>
                <a:schemeClr val="tx1"/>
              </a:solidFill>
            </a:rPr>
            <a:t>Improved productivity:</a:t>
          </a:r>
          <a:r>
            <a:rPr lang="en-GB" sz="2000" kern="1200" dirty="0"/>
            <a:t> </a:t>
          </a:r>
          <a:r>
            <a:rPr lang="en-GB" sz="2000" i="0" kern="1200" dirty="0"/>
            <a:t>Employees who feel connected to their work and clearly understand what's expected of them are more likely to be productive and perform efficiently. Ensuring information is readily available and communicated effectively allows employees to accurately perform their duties and can increase productivity throughout the organization.</a:t>
          </a:r>
          <a:endParaRPr lang="en-US" sz="2000" kern="1200" dirty="0"/>
        </a:p>
      </dsp:txBody>
      <dsp:txXfrm>
        <a:off x="2165551" y="3388042"/>
        <a:ext cx="8654848" cy="18749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297F5-CF4E-4916-ABCD-FAFEA57A0CA9}">
      <dsp:nvSpPr>
        <dsp:cNvPr id="0" name=""/>
        <dsp:cNvSpPr/>
      </dsp:nvSpPr>
      <dsp:spPr>
        <a:xfrm>
          <a:off x="0" y="3027"/>
          <a:ext cx="1071372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A12913-0B18-4D5F-BF1A-0A411B53D537}">
      <dsp:nvSpPr>
        <dsp:cNvPr id="0" name=""/>
        <dsp:cNvSpPr/>
      </dsp:nvSpPr>
      <dsp:spPr>
        <a:xfrm>
          <a:off x="0" y="3027"/>
          <a:ext cx="10713720" cy="918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kern="1200" dirty="0">
              <a:solidFill>
                <a:schemeClr val="accent1"/>
              </a:solidFill>
            </a:rPr>
            <a:t>Information overload</a:t>
          </a:r>
          <a:r>
            <a:rPr lang="en-US" sz="2000" kern="1200" dirty="0">
              <a:solidFill>
                <a:schemeClr val="accent5">
                  <a:lumMod val="50000"/>
                </a:schemeClr>
              </a:solidFill>
            </a:rPr>
            <a:t> </a:t>
          </a:r>
          <a:r>
            <a:rPr lang="en-US" sz="2000" kern="1200" dirty="0"/>
            <a:t>is when information exceeds our processing capacity. At times, anxiety, stress, medication and pain can impact a person’s ability to process information. </a:t>
          </a:r>
        </a:p>
      </dsp:txBody>
      <dsp:txXfrm>
        <a:off x="0" y="3027"/>
        <a:ext cx="10713720" cy="918291"/>
      </dsp:txXfrm>
    </dsp:sp>
    <dsp:sp modelId="{0D7B0DDC-FC3B-44B7-BC67-6415595668A2}">
      <dsp:nvSpPr>
        <dsp:cNvPr id="0" name=""/>
        <dsp:cNvSpPr/>
      </dsp:nvSpPr>
      <dsp:spPr>
        <a:xfrm>
          <a:off x="0" y="921319"/>
          <a:ext cx="1071372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9F1536-4D02-404B-B09E-3DC3394F7E2A}">
      <dsp:nvSpPr>
        <dsp:cNvPr id="0" name=""/>
        <dsp:cNvSpPr/>
      </dsp:nvSpPr>
      <dsp:spPr>
        <a:xfrm rot="10800000" flipV="1">
          <a:off x="0" y="921319"/>
          <a:ext cx="10703257" cy="12435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kern="1200" dirty="0">
              <a:solidFill>
                <a:schemeClr val="accent1"/>
              </a:solidFill>
            </a:rPr>
            <a:t>Defensiveness</a:t>
          </a:r>
          <a:r>
            <a:rPr lang="en-US" sz="2000" kern="1200" dirty="0"/>
            <a:t> when people feel they’re being threatened, they tend to react in ways that hinder effective communication and reduce their ability to achieve mutual understanding. At times, anxiety, stress, medication and pain can cause people to become more defensive. </a:t>
          </a:r>
        </a:p>
      </dsp:txBody>
      <dsp:txXfrm rot="-10800000">
        <a:off x="0" y="921319"/>
        <a:ext cx="10703257" cy="1243587"/>
      </dsp:txXfrm>
    </dsp:sp>
    <dsp:sp modelId="{06AD5B54-65D6-4C5B-A739-D5BCEABBCDAC}">
      <dsp:nvSpPr>
        <dsp:cNvPr id="0" name=""/>
        <dsp:cNvSpPr/>
      </dsp:nvSpPr>
      <dsp:spPr>
        <a:xfrm>
          <a:off x="0" y="2164907"/>
          <a:ext cx="1071372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CF8DB8-CD52-4514-BE75-92ABACBD455E}">
      <dsp:nvSpPr>
        <dsp:cNvPr id="0" name=""/>
        <dsp:cNvSpPr/>
      </dsp:nvSpPr>
      <dsp:spPr>
        <a:xfrm>
          <a:off x="0" y="2164907"/>
          <a:ext cx="10703257" cy="1510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solidFill>
                <a:schemeClr val="accent1"/>
              </a:solidFill>
            </a:rPr>
            <a:t>L</a:t>
          </a:r>
          <a:r>
            <a:rPr lang="en-US" sz="2000" b="1" kern="1200" dirty="0">
              <a:solidFill>
                <a:schemeClr val="accent1"/>
              </a:solidFill>
            </a:rPr>
            <a:t>anguage</a:t>
          </a:r>
          <a:r>
            <a:rPr lang="en-US" sz="2000" b="1" kern="1200" dirty="0"/>
            <a:t> </a:t>
          </a:r>
          <a:r>
            <a:rPr lang="en-US" sz="2000" kern="1200" dirty="0"/>
            <a:t>Patients, residents or service users, may have varying abilities in communicating in English. It is important to establish a person’s proficiency with English ensuring that translation services are made available for those with English as an additional language.</a:t>
          </a:r>
        </a:p>
        <a:p>
          <a:pPr marL="0" lvl="0" indent="0" algn="l" defTabSz="800100">
            <a:lnSpc>
              <a:spcPct val="90000"/>
            </a:lnSpc>
            <a:spcBef>
              <a:spcPct val="0"/>
            </a:spcBef>
            <a:spcAft>
              <a:spcPct val="35000"/>
            </a:spcAft>
            <a:buNone/>
          </a:pPr>
          <a:endParaRPr lang="en-US" sz="2000" kern="1200" dirty="0"/>
        </a:p>
      </dsp:txBody>
      <dsp:txXfrm>
        <a:off x="0" y="2164907"/>
        <a:ext cx="10703257" cy="1510819"/>
      </dsp:txXfrm>
    </dsp:sp>
    <dsp:sp modelId="{5D140071-6B72-4310-BA36-F762402D8F78}">
      <dsp:nvSpPr>
        <dsp:cNvPr id="0" name=""/>
        <dsp:cNvSpPr/>
      </dsp:nvSpPr>
      <dsp:spPr>
        <a:xfrm>
          <a:off x="0" y="3675727"/>
          <a:ext cx="1071372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96FCB0-4C8E-4D91-B77A-ACB8BD34E752}">
      <dsp:nvSpPr>
        <dsp:cNvPr id="0" name=""/>
        <dsp:cNvSpPr/>
      </dsp:nvSpPr>
      <dsp:spPr>
        <a:xfrm>
          <a:off x="0" y="3678754"/>
          <a:ext cx="10703257" cy="1589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kern="1200" dirty="0">
              <a:solidFill>
                <a:schemeClr val="accent1"/>
              </a:solidFill>
            </a:rPr>
            <a:t>National culture </a:t>
          </a:r>
          <a:r>
            <a:rPr lang="en-GB" sz="2000" kern="1200" dirty="0"/>
            <a:t>Healthcare Professionals and patients will come from a variety of cultural backgrounds. Speaking abruptly and directly maybe be the norm in one culture but considered rude in another culture. Being culturally aware and responding in a non-judgmental and professional manner is essential when communicating with patients or service users. </a:t>
          </a:r>
        </a:p>
      </dsp:txBody>
      <dsp:txXfrm>
        <a:off x="0" y="3678754"/>
        <a:ext cx="10703257" cy="158920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7/29/2022</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257218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7/29/2022</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43355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7/29/2022</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68226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7/29/2022</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148741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7/29/2022</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456080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7/29/2022</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17477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7/29/2022</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094263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7/29/2022</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46258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7/29/2022</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1591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7/29/2022</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4226408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7/29/2022</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014029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7/29/2022</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325549230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1C9781-1BFB-4400-A1AC-1BEAE6728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AB32CAD-5F08-4EE4-B80D-A9E62A650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6781800"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lue and red smoke colliding">
            <a:extLst>
              <a:ext uri="{FF2B5EF4-FFF2-40B4-BE49-F238E27FC236}">
                <a16:creationId xmlns:a16="http://schemas.microsoft.com/office/drawing/2014/main" id="{55F23994-2AE9-1FC3-207F-AA0C28617661}"/>
              </a:ext>
            </a:extLst>
          </p:cNvPr>
          <p:cNvPicPr>
            <a:picLocks noChangeAspect="1"/>
          </p:cNvPicPr>
          <p:nvPr/>
        </p:nvPicPr>
        <p:blipFill rotWithShape="1">
          <a:blip r:embed="rId2"/>
          <a:srcRect l="41623" r="19362" b="-1"/>
          <a:stretch/>
        </p:blipFill>
        <p:spPr>
          <a:xfrm>
            <a:off x="8153401" y="10"/>
            <a:ext cx="4038600" cy="6857990"/>
          </a:xfrm>
          <a:prstGeom prst="rect">
            <a:avLst/>
          </a:prstGeom>
        </p:spPr>
      </p:pic>
      <p:sp>
        <p:nvSpPr>
          <p:cNvPr id="5" name="TextBox 4">
            <a:extLst>
              <a:ext uri="{FF2B5EF4-FFF2-40B4-BE49-F238E27FC236}">
                <a16:creationId xmlns:a16="http://schemas.microsoft.com/office/drawing/2014/main" id="{8E2D8360-30A7-092E-C1F6-D542C6651A8F}"/>
              </a:ext>
            </a:extLst>
          </p:cNvPr>
          <p:cNvSpPr txBox="1"/>
          <p:nvPr/>
        </p:nvSpPr>
        <p:spPr>
          <a:xfrm>
            <a:off x="1107439" y="851167"/>
            <a:ext cx="5760720" cy="5364289"/>
          </a:xfrm>
          <a:prstGeom prst="rect">
            <a:avLst/>
          </a:prstGeom>
          <a:noFill/>
        </p:spPr>
        <p:txBody>
          <a:bodyPr wrap="square" rtlCol="0">
            <a:spAutoFit/>
          </a:bodyPr>
          <a:lstStyle/>
          <a:p>
            <a:pPr>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Student name: Hanim Slim</a:t>
            </a:r>
          </a:p>
          <a:p>
            <a:pPr>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Student ID: 1914720</a:t>
            </a:r>
          </a:p>
          <a:p>
            <a:pPr>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Student name: Waris Qadri</a:t>
            </a:r>
          </a:p>
          <a:p>
            <a:pPr>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Student ID: 1921231</a:t>
            </a:r>
          </a:p>
          <a:p>
            <a:pPr>
              <a:tabLst>
                <a:tab pos="2865755" algn="ctr"/>
                <a:tab pos="5731510" algn="r"/>
              </a:tabLst>
            </a:pP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Lecturer name: Joanne Davies</a:t>
            </a:r>
          </a:p>
          <a:p>
            <a:pPr>
              <a:tabLst>
                <a:tab pos="2865755" algn="ctr"/>
                <a:tab pos="5731510" algn="r"/>
              </a:tabLst>
            </a:pP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Module code: BMSW4002</a:t>
            </a:r>
          </a:p>
          <a:p>
            <a:pPr>
              <a:tabLst>
                <a:tab pos="2865755" algn="ctr"/>
                <a:tab pos="5731510" algn="r"/>
              </a:tabLst>
            </a:pP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2865755" algn="ctr"/>
                <a:tab pos="5731510" algn="r"/>
              </a:tabLst>
            </a:pPr>
            <a:r>
              <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Module name: </a:t>
            </a:r>
            <a:r>
              <a:rPr lang="en-GB"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Effective Teamworking and Communication.</a:t>
            </a:r>
          </a:p>
          <a:p>
            <a:pPr algn="ctr"/>
            <a:endParaRPr lang="en-GB" sz="2400" dirty="0"/>
          </a:p>
        </p:txBody>
      </p:sp>
    </p:spTree>
    <p:extLst>
      <p:ext uri="{BB962C8B-B14F-4D97-AF65-F5344CB8AC3E}">
        <p14:creationId xmlns:p14="http://schemas.microsoft.com/office/powerpoint/2010/main" val="3916680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Logo, company name&#10;&#10;Description automatically generated">
            <a:extLst>
              <a:ext uri="{FF2B5EF4-FFF2-40B4-BE49-F238E27FC236}">
                <a16:creationId xmlns:a16="http://schemas.microsoft.com/office/drawing/2014/main" id="{CF13BF7F-F06A-9A16-2B8E-BF6301695A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381" y="1107440"/>
            <a:ext cx="3775939" cy="4365625"/>
          </a:xfrm>
        </p:spPr>
      </p:pic>
      <p:graphicFrame>
        <p:nvGraphicFramePr>
          <p:cNvPr id="14" name="TextBox 5">
            <a:extLst>
              <a:ext uri="{FF2B5EF4-FFF2-40B4-BE49-F238E27FC236}">
                <a16:creationId xmlns:a16="http://schemas.microsoft.com/office/drawing/2014/main" id="{2CB4F5A5-9076-A44C-102A-8152FDA7D9F2}"/>
              </a:ext>
            </a:extLst>
          </p:cNvPr>
          <p:cNvGraphicFramePr/>
          <p:nvPr>
            <p:extLst>
              <p:ext uri="{D42A27DB-BD31-4B8C-83A1-F6EECF244321}">
                <p14:modId xmlns:p14="http://schemas.microsoft.com/office/powerpoint/2010/main" val="1977010659"/>
              </p:ext>
            </p:extLst>
          </p:nvPr>
        </p:nvGraphicFramePr>
        <p:xfrm>
          <a:off x="4947920" y="685800"/>
          <a:ext cx="630936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9798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8BDD4C8-CC1B-F86E-CCEC-56F230F8AF1C}"/>
              </a:ext>
            </a:extLst>
          </p:cNvPr>
          <p:cNvSpPr/>
          <p:nvPr/>
        </p:nvSpPr>
        <p:spPr>
          <a:xfrm>
            <a:off x="934720" y="853440"/>
            <a:ext cx="8930640" cy="406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51725C3A-D332-4282-625F-C8B4B356AADD}"/>
              </a:ext>
            </a:extLst>
          </p:cNvPr>
          <p:cNvSpPr/>
          <p:nvPr/>
        </p:nvSpPr>
        <p:spPr>
          <a:xfrm>
            <a:off x="1046480" y="853440"/>
            <a:ext cx="8818880" cy="406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7CE231D0-0BB7-8321-C0C5-C762BE9FF102}"/>
              </a:ext>
            </a:extLst>
          </p:cNvPr>
          <p:cNvSpPr/>
          <p:nvPr/>
        </p:nvSpPr>
        <p:spPr>
          <a:xfrm>
            <a:off x="934720" y="802639"/>
            <a:ext cx="9733280" cy="6197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563C0D0-373F-3C31-69D0-C533B403D2F5}"/>
              </a:ext>
            </a:extLst>
          </p:cNvPr>
          <p:cNvSpPr txBox="1"/>
          <p:nvPr/>
        </p:nvSpPr>
        <p:spPr>
          <a:xfrm>
            <a:off x="1046480" y="853440"/>
            <a:ext cx="9504680" cy="461665"/>
          </a:xfrm>
          <a:prstGeom prst="rect">
            <a:avLst/>
          </a:prstGeom>
          <a:noFill/>
        </p:spPr>
        <p:txBody>
          <a:bodyPr wrap="square" rtlCol="0">
            <a:spAutoFit/>
          </a:bodyPr>
          <a:lstStyle/>
          <a:p>
            <a:r>
              <a:rPr lang="en-GB" sz="2400" dirty="0">
                <a:solidFill>
                  <a:schemeClr val="bg1"/>
                </a:solidFill>
              </a:rPr>
              <a:t>* Benefits of effective communication in the CareTech business process:</a:t>
            </a:r>
            <a:endParaRPr lang="en-GB" sz="1800" dirty="0"/>
          </a:p>
        </p:txBody>
      </p:sp>
      <p:graphicFrame>
        <p:nvGraphicFramePr>
          <p:cNvPr id="14" name="TextBox 3">
            <a:extLst>
              <a:ext uri="{FF2B5EF4-FFF2-40B4-BE49-F238E27FC236}">
                <a16:creationId xmlns:a16="http://schemas.microsoft.com/office/drawing/2014/main" id="{F52CCDA5-0163-531E-365A-7587407246BB}"/>
              </a:ext>
            </a:extLst>
          </p:cNvPr>
          <p:cNvGraphicFramePr/>
          <p:nvPr>
            <p:extLst>
              <p:ext uri="{D42A27DB-BD31-4B8C-83A1-F6EECF244321}">
                <p14:modId xmlns:p14="http://schemas.microsoft.com/office/powerpoint/2010/main" val="1995985312"/>
              </p:ext>
            </p:extLst>
          </p:nvPr>
        </p:nvGraphicFramePr>
        <p:xfrm>
          <a:off x="685800" y="802640"/>
          <a:ext cx="10820400" cy="52629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382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1305B604-7C79-C75C-41C8-8D1F8CFC52B2}"/>
              </a:ext>
            </a:extLst>
          </p:cNvPr>
          <p:cNvSpPr/>
          <p:nvPr/>
        </p:nvSpPr>
        <p:spPr>
          <a:xfrm>
            <a:off x="965200" y="914400"/>
            <a:ext cx="10170160" cy="229903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AE796235-7B9E-01E2-8D19-906B21FFC29C}"/>
              </a:ext>
            </a:extLst>
          </p:cNvPr>
          <p:cNvSpPr txBox="1"/>
          <p:nvPr/>
        </p:nvSpPr>
        <p:spPr>
          <a:xfrm>
            <a:off x="2837180" y="1182113"/>
            <a:ext cx="8298180" cy="2031325"/>
          </a:xfrm>
          <a:prstGeom prst="rect">
            <a:avLst/>
          </a:prstGeom>
          <a:noFill/>
        </p:spPr>
        <p:txBody>
          <a:bodyPr wrap="square" rtlCol="0">
            <a:spAutoFit/>
          </a:bodyPr>
          <a:lstStyle/>
          <a:p>
            <a:r>
              <a:rPr lang="en-GB" sz="1800" b="1" i="0" u="sng" dirty="0">
                <a:solidFill>
                  <a:srgbClr val="2D2D2D"/>
                </a:solidFill>
                <a:effectLst/>
                <a:latin typeface="Noto Sans" panose="020B0502040504020204" pitchFamily="34" charset="0"/>
              </a:rPr>
              <a:t>Healthy workplace cultur</a:t>
            </a:r>
            <a:r>
              <a:rPr lang="en-GB" sz="1800" b="1" i="0" dirty="0">
                <a:solidFill>
                  <a:srgbClr val="2D2D2D"/>
                </a:solidFill>
                <a:effectLst/>
                <a:latin typeface="Noto Sans" panose="020B0502040504020204" pitchFamily="34" charset="0"/>
              </a:rPr>
              <a:t>e: </a:t>
            </a:r>
            <a:r>
              <a:rPr lang="en-GB" sz="1800" b="0" i="0" dirty="0">
                <a:solidFill>
                  <a:srgbClr val="2D2D2D"/>
                </a:solidFill>
                <a:effectLst/>
                <a:latin typeface="Noto Sans" panose="020B0502040504020204" pitchFamily="34" charset="0"/>
              </a:rPr>
              <a:t>Effective communication plays an important part in maintaining a healthy workplace culture in the CareTech. They employ people of all different cultures, races and beliefs, and </a:t>
            </a:r>
            <a:r>
              <a:rPr lang="en-GB" dirty="0">
                <a:solidFill>
                  <a:srgbClr val="2D2D2D"/>
                </a:solidFill>
                <a:latin typeface="Noto Sans" panose="020B0502040504020204" pitchFamily="34" charset="0"/>
              </a:rPr>
              <a:t>a bond </a:t>
            </a:r>
            <a:r>
              <a:rPr lang="en-GB" sz="1800" b="0" i="0" dirty="0">
                <a:solidFill>
                  <a:srgbClr val="2D2D2D"/>
                </a:solidFill>
                <a:effectLst/>
                <a:latin typeface="Noto Sans" panose="020B0502040504020204" pitchFamily="34" charset="0"/>
              </a:rPr>
              <a:t>will naturally arise between them. A culture of open communication fosters a healthy and accepting environment where all employees feel equal and understood each other.</a:t>
            </a:r>
          </a:p>
          <a:p>
            <a:endParaRPr lang="en-GB" dirty="0"/>
          </a:p>
        </p:txBody>
      </p:sp>
      <p:pic>
        <p:nvPicPr>
          <p:cNvPr id="9" name="Graphic 8" descr="Group of women with solid fill">
            <a:extLst>
              <a:ext uri="{FF2B5EF4-FFF2-40B4-BE49-F238E27FC236}">
                <a16:creationId xmlns:a16="http://schemas.microsoft.com/office/drawing/2014/main" id="{B24B53D2-09C4-62D5-192C-A07C20B5587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95120" y="1740575"/>
            <a:ext cx="914400" cy="914400"/>
          </a:xfrm>
          <a:prstGeom prst="rect">
            <a:avLst/>
          </a:prstGeom>
        </p:spPr>
      </p:pic>
      <p:pic>
        <p:nvPicPr>
          <p:cNvPr id="15" name="Graphic 14" descr="Stop outline">
            <a:extLst>
              <a:ext uri="{FF2B5EF4-FFF2-40B4-BE49-F238E27FC236}">
                <a16:creationId xmlns:a16="http://schemas.microsoft.com/office/drawing/2014/main" id="{DE355626-C509-ABE8-208D-EB72D419C6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97940" y="1397000"/>
            <a:ext cx="1508760" cy="1508760"/>
          </a:xfrm>
          <a:prstGeom prst="rect">
            <a:avLst/>
          </a:prstGeom>
        </p:spPr>
      </p:pic>
      <p:sp>
        <p:nvSpPr>
          <p:cNvPr id="16" name="TextBox 15">
            <a:extLst>
              <a:ext uri="{FF2B5EF4-FFF2-40B4-BE49-F238E27FC236}">
                <a16:creationId xmlns:a16="http://schemas.microsoft.com/office/drawing/2014/main" id="{1F30BB92-9514-86A9-6EB5-898394CB561C}"/>
              </a:ext>
            </a:extLst>
          </p:cNvPr>
          <p:cNvSpPr txBox="1"/>
          <p:nvPr/>
        </p:nvSpPr>
        <p:spPr>
          <a:xfrm>
            <a:off x="1229360" y="3654028"/>
            <a:ext cx="9664700" cy="369332"/>
          </a:xfrm>
          <a:prstGeom prst="rect">
            <a:avLst/>
          </a:prstGeom>
          <a:noFill/>
        </p:spPr>
        <p:txBody>
          <a:bodyPr wrap="square" rtlCol="0">
            <a:spAutoFit/>
          </a:bodyPr>
          <a:lstStyle/>
          <a:p>
            <a:r>
              <a:rPr lang="en-GB" dirty="0"/>
              <a:t>-Indeed, Career Guide, CareTech.</a:t>
            </a:r>
          </a:p>
        </p:txBody>
      </p:sp>
    </p:spTree>
    <p:extLst>
      <p:ext uri="{BB962C8B-B14F-4D97-AF65-F5344CB8AC3E}">
        <p14:creationId xmlns:p14="http://schemas.microsoft.com/office/powerpoint/2010/main" val="1409133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D949742-730C-4F7B-88BE-E4E69F6D1C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DC5C0732-01DA-4A7C-ABF5-56B3C5B039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73D76DD-907B-B454-30AD-CE211EB8CB37}"/>
              </a:ext>
            </a:extLst>
          </p:cNvPr>
          <p:cNvSpPr txBox="1"/>
          <p:nvPr/>
        </p:nvSpPr>
        <p:spPr>
          <a:xfrm>
            <a:off x="7286564" y="1289164"/>
            <a:ext cx="3714872" cy="992512"/>
          </a:xfrm>
          <a:prstGeom prst="rect">
            <a:avLst/>
          </a:prstGeom>
        </p:spPr>
        <p:txBody>
          <a:bodyPr vert="horz" lIns="91440" tIns="45720" rIns="91440" bIns="45720" rtlCol="0" anchor="b">
            <a:noAutofit/>
          </a:bodyPr>
          <a:lstStyle/>
          <a:p>
            <a:pPr algn="ctr">
              <a:lnSpc>
                <a:spcPct val="90000"/>
              </a:lnSpc>
              <a:spcBef>
                <a:spcPct val="0"/>
              </a:spcBef>
              <a:spcAft>
                <a:spcPts val="600"/>
              </a:spcAft>
            </a:pPr>
            <a:r>
              <a:rPr lang="en-US" sz="2000" b="1" kern="1200" cap="all" spc="300" baseline="0" dirty="0">
                <a:solidFill>
                  <a:schemeClr val="accent1"/>
                </a:solidFill>
                <a:latin typeface="+mj-lt"/>
                <a:ea typeface="+mj-ea"/>
                <a:cs typeface="+mj-cs"/>
              </a:rPr>
              <a:t>How should the organization use the theories relating to models of communication? </a:t>
            </a:r>
          </a:p>
        </p:txBody>
      </p:sp>
      <p:pic>
        <p:nvPicPr>
          <p:cNvPr id="16" name="Picture 15" descr="Mobile device with apps">
            <a:extLst>
              <a:ext uri="{FF2B5EF4-FFF2-40B4-BE49-F238E27FC236}">
                <a16:creationId xmlns:a16="http://schemas.microsoft.com/office/drawing/2014/main" id="{D338D508-7294-E322-38E4-05090BA19A9C}"/>
              </a:ext>
            </a:extLst>
          </p:cNvPr>
          <p:cNvPicPr>
            <a:picLocks noChangeAspect="1"/>
          </p:cNvPicPr>
          <p:nvPr/>
        </p:nvPicPr>
        <p:blipFill rotWithShape="1">
          <a:blip r:embed="rId2"/>
          <a:srcRect l="44785" r="5215"/>
          <a:stretch/>
        </p:blipFill>
        <p:spPr>
          <a:xfrm>
            <a:off x="20" y="10"/>
            <a:ext cx="6095980" cy="6857990"/>
          </a:xfrm>
          <a:prstGeom prst="rect">
            <a:avLst/>
          </a:prstGeom>
        </p:spPr>
      </p:pic>
      <p:sp>
        <p:nvSpPr>
          <p:cNvPr id="5" name="TextBox 4">
            <a:extLst>
              <a:ext uri="{FF2B5EF4-FFF2-40B4-BE49-F238E27FC236}">
                <a16:creationId xmlns:a16="http://schemas.microsoft.com/office/drawing/2014/main" id="{F1EC95F9-AE87-D999-FBA0-2EFE7E7819CB}"/>
              </a:ext>
            </a:extLst>
          </p:cNvPr>
          <p:cNvSpPr txBox="1"/>
          <p:nvPr/>
        </p:nvSpPr>
        <p:spPr>
          <a:xfrm>
            <a:off x="7357730" y="2471219"/>
            <a:ext cx="3572540" cy="3546806"/>
          </a:xfrm>
          <a:prstGeom prst="rect">
            <a:avLst/>
          </a:prstGeom>
        </p:spPr>
        <p:txBody>
          <a:bodyPr vert="horz" lIns="91440" tIns="45720" rIns="91440" bIns="45720" rtlCol="0">
            <a:normAutofit/>
          </a:bodyPr>
          <a:lstStyle/>
          <a:p>
            <a:pPr marL="285750" indent="-228600">
              <a:spcAft>
                <a:spcPts val="600"/>
              </a:spcAft>
              <a:buSzPct val="70000"/>
              <a:buFont typeface="Arial" panose="020B0604020202020204" pitchFamily="34" charset="0"/>
              <a:buChar char="•"/>
            </a:pPr>
            <a:r>
              <a:rPr lang="en-US" sz="2000" b="1" dirty="0">
                <a:solidFill>
                  <a:schemeClr val="tx2"/>
                </a:solidFill>
                <a:latin typeface="+mj-lt"/>
              </a:rPr>
              <a:t>The linear Model: source encodes noise channel source decode.</a:t>
            </a:r>
          </a:p>
          <a:p>
            <a:pPr marL="285750" indent="-228600">
              <a:spcAft>
                <a:spcPts val="600"/>
              </a:spcAft>
              <a:buSzPct val="70000"/>
              <a:buFont typeface="Arial" panose="020B0604020202020204" pitchFamily="34" charset="0"/>
              <a:buChar char="•"/>
            </a:pPr>
            <a:r>
              <a:rPr lang="en-US" dirty="0">
                <a:solidFill>
                  <a:schemeClr val="tx2"/>
                </a:solidFill>
                <a:latin typeface="+mj-lt"/>
              </a:rPr>
              <a:t>Shannon and Weaver-REF</a:t>
            </a:r>
          </a:p>
          <a:p>
            <a:pPr marL="285750" indent="-228600">
              <a:spcAft>
                <a:spcPts val="600"/>
              </a:spcAft>
              <a:buSzPct val="70000"/>
              <a:buFont typeface="Arial" panose="020B0604020202020204" pitchFamily="34" charset="0"/>
              <a:buChar char="•"/>
            </a:pPr>
            <a:endParaRPr lang="en-US" dirty="0">
              <a:solidFill>
                <a:schemeClr val="tx2"/>
              </a:solidFill>
              <a:latin typeface="+mj-lt"/>
            </a:endParaRPr>
          </a:p>
          <a:p>
            <a:pPr marL="285750" indent="-228600">
              <a:spcAft>
                <a:spcPts val="600"/>
              </a:spcAft>
              <a:buSzPct val="70000"/>
              <a:buFont typeface="Arial" panose="020B0604020202020204" pitchFamily="34" charset="0"/>
              <a:buChar char="•"/>
            </a:pPr>
            <a:r>
              <a:rPr lang="en-US" sz="2000" b="1" dirty="0">
                <a:solidFill>
                  <a:schemeClr val="tx2"/>
                </a:solidFill>
                <a:latin typeface="+mj-lt"/>
              </a:rPr>
              <a:t>The interactive Model: Sending through a channel letter, phone or computer.</a:t>
            </a:r>
          </a:p>
          <a:p>
            <a:pPr marL="285750" indent="-228600">
              <a:spcAft>
                <a:spcPts val="600"/>
              </a:spcAft>
              <a:buSzPct val="70000"/>
              <a:buFont typeface="Arial" panose="020B0604020202020204" pitchFamily="34" charset="0"/>
              <a:buChar char="•"/>
            </a:pPr>
            <a:r>
              <a:rPr lang="en-US" dirty="0">
                <a:solidFill>
                  <a:schemeClr val="tx2"/>
                </a:solidFill>
                <a:latin typeface="+mj-lt"/>
              </a:rPr>
              <a:t>Shramm-REF</a:t>
            </a:r>
          </a:p>
        </p:txBody>
      </p:sp>
    </p:spTree>
    <p:extLst>
      <p:ext uri="{BB962C8B-B14F-4D97-AF65-F5344CB8AC3E}">
        <p14:creationId xmlns:p14="http://schemas.microsoft.com/office/powerpoint/2010/main" val="2929731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EA1BA02-43D3-A02E-D69E-07277E6CFB51}"/>
              </a:ext>
            </a:extLst>
          </p:cNvPr>
          <p:cNvSpPr txBox="1"/>
          <p:nvPr/>
        </p:nvSpPr>
        <p:spPr>
          <a:xfrm>
            <a:off x="736600" y="1668953"/>
            <a:ext cx="10637520" cy="4365298"/>
          </a:xfrm>
          <a:prstGeom prst="rect">
            <a:avLst/>
          </a:prstGeom>
          <a:noFill/>
        </p:spPr>
        <p:txBody>
          <a:bodyPr wrap="square" rtlCol="0">
            <a:spAutoFit/>
          </a:bodyPr>
          <a:lstStyle/>
          <a:p>
            <a:endParaRPr lang="en-GB" sz="2400" dirty="0"/>
          </a:p>
          <a:p>
            <a:pPr marL="342900" indent="-342900" algn="just">
              <a:lnSpc>
                <a:spcPct val="90000"/>
              </a:lnSpc>
              <a:spcBef>
                <a:spcPts val="1200"/>
              </a:spcBef>
              <a:spcAft>
                <a:spcPts val="200"/>
              </a:spcAft>
              <a:buClr>
                <a:srgbClr val="E48312"/>
              </a:buClr>
              <a:buFont typeface="Wingdings" panose="05000000000000000000" pitchFamily="2" charset="2"/>
              <a:buChar char="Ø"/>
              <a:defRPr/>
            </a:pPr>
            <a:r>
              <a:rPr lang="en-US" altLang="en-US" sz="2200" b="1" dirty="0">
                <a:solidFill>
                  <a:srgbClr val="404040"/>
                </a:solidFill>
              </a:rPr>
              <a:t>Internal &amp; External communication</a:t>
            </a:r>
          </a:p>
          <a:p>
            <a:pPr marL="800100" lvl="1" indent="-342900" algn="just">
              <a:lnSpc>
                <a:spcPct val="90000"/>
              </a:lnSpc>
              <a:spcBef>
                <a:spcPts val="200"/>
              </a:spcBef>
              <a:spcAft>
                <a:spcPts val="400"/>
              </a:spcAft>
              <a:buClr>
                <a:srgbClr val="E48312"/>
              </a:buClr>
              <a:buFont typeface="Wingdings" panose="05000000000000000000" pitchFamily="2" charset="2"/>
              <a:buChar char="Ø"/>
              <a:defRPr/>
            </a:pPr>
            <a:r>
              <a:rPr lang="en-GB" altLang="en-US" sz="2200" u="sng" dirty="0">
                <a:solidFill>
                  <a:srgbClr val="404040"/>
                </a:solidFill>
              </a:rPr>
              <a:t>Internal communications happen within the organisation. </a:t>
            </a:r>
          </a:p>
          <a:p>
            <a:pPr marL="800100" lvl="1" indent="-342900" algn="just">
              <a:lnSpc>
                <a:spcPct val="90000"/>
              </a:lnSpc>
              <a:spcBef>
                <a:spcPts val="200"/>
              </a:spcBef>
              <a:spcAft>
                <a:spcPts val="400"/>
              </a:spcAft>
              <a:buClr>
                <a:srgbClr val="E48312"/>
              </a:buClr>
              <a:buFont typeface="Arial" panose="020B0604020202020204" pitchFamily="34" charset="0"/>
              <a:buChar char="•"/>
              <a:defRPr/>
            </a:pPr>
            <a:r>
              <a:rPr lang="en-GB" altLang="en-US" sz="2200" dirty="0">
                <a:solidFill>
                  <a:srgbClr val="404040"/>
                </a:solidFill>
              </a:rPr>
              <a:t>The CareTech could make various communications within the organisation with the professionals and the staff to ensure that the process of taking care of their adults and children is on the right path.</a:t>
            </a:r>
          </a:p>
          <a:p>
            <a:pPr marL="800100" lvl="1" indent="-342900" algn="just">
              <a:lnSpc>
                <a:spcPct val="90000"/>
              </a:lnSpc>
              <a:spcBef>
                <a:spcPts val="200"/>
              </a:spcBef>
              <a:spcAft>
                <a:spcPts val="400"/>
              </a:spcAft>
              <a:buClr>
                <a:srgbClr val="E48312"/>
              </a:buClr>
              <a:buFont typeface="Wingdings" panose="05000000000000000000" pitchFamily="2" charset="2"/>
              <a:buChar char="Ø"/>
              <a:defRPr/>
            </a:pPr>
            <a:r>
              <a:rPr lang="en-GB" altLang="en-US" sz="2200" u="sng" dirty="0">
                <a:solidFill>
                  <a:srgbClr val="404040"/>
                </a:solidFill>
              </a:rPr>
              <a:t>External communications take place between the organisation and outside individuals or organisations.</a:t>
            </a:r>
            <a:endParaRPr lang="en-GB" altLang="en-US" sz="2200" dirty="0">
              <a:solidFill>
                <a:srgbClr val="404040"/>
              </a:solidFill>
            </a:endParaRPr>
          </a:p>
          <a:p>
            <a:pPr marL="800100" lvl="1" indent="-342900" algn="just">
              <a:lnSpc>
                <a:spcPct val="90000"/>
              </a:lnSpc>
              <a:spcBef>
                <a:spcPts val="200"/>
              </a:spcBef>
              <a:spcAft>
                <a:spcPts val="400"/>
              </a:spcAft>
              <a:buClr>
                <a:srgbClr val="E48312"/>
              </a:buClr>
              <a:buFont typeface="Arial" panose="020B0604020202020204" pitchFamily="34" charset="0"/>
              <a:buChar char="•"/>
              <a:defRPr/>
            </a:pPr>
            <a:r>
              <a:rPr lang="en-GB" altLang="en-US" sz="2200" dirty="0">
                <a:solidFill>
                  <a:srgbClr val="404040"/>
                </a:solidFill>
              </a:rPr>
              <a:t>The CareTech could provide their staff and professionals with some opportunities to communicate with staff members from different health and social care organisations and exchange their experiences together.</a:t>
            </a:r>
          </a:p>
          <a:p>
            <a:pPr marL="342900" indent="-342900">
              <a:buFont typeface="Wingdings" panose="05000000000000000000" pitchFamily="2" charset="2"/>
              <a:buChar char="Ø"/>
            </a:pPr>
            <a:endParaRPr lang="en-GB" sz="2400" dirty="0"/>
          </a:p>
        </p:txBody>
      </p:sp>
      <p:sp>
        <p:nvSpPr>
          <p:cNvPr id="5" name="Rectangle: Rounded Corners 4">
            <a:extLst>
              <a:ext uri="{FF2B5EF4-FFF2-40B4-BE49-F238E27FC236}">
                <a16:creationId xmlns:a16="http://schemas.microsoft.com/office/drawing/2014/main" id="{96CC682D-85FA-7D99-077E-E2A3F877C714}"/>
              </a:ext>
            </a:extLst>
          </p:cNvPr>
          <p:cNvSpPr/>
          <p:nvPr/>
        </p:nvSpPr>
        <p:spPr>
          <a:xfrm>
            <a:off x="909320" y="863157"/>
            <a:ext cx="10332720" cy="833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FAAD379D-6663-2491-99D5-80C7207C6E8E}"/>
              </a:ext>
            </a:extLst>
          </p:cNvPr>
          <p:cNvSpPr txBox="1"/>
          <p:nvPr/>
        </p:nvSpPr>
        <p:spPr>
          <a:xfrm>
            <a:off x="949960" y="1035223"/>
            <a:ext cx="10439400" cy="461665"/>
          </a:xfrm>
          <a:prstGeom prst="rect">
            <a:avLst/>
          </a:prstGeom>
          <a:noFill/>
        </p:spPr>
        <p:txBody>
          <a:bodyPr wrap="square" rtlCol="0">
            <a:spAutoFit/>
          </a:bodyPr>
          <a:lstStyle/>
          <a:p>
            <a:pPr marL="342900" indent="-342900">
              <a:buFont typeface="Wingdings" panose="05000000000000000000" pitchFamily="2" charset="2"/>
              <a:buChar char="Ø"/>
            </a:pPr>
            <a:r>
              <a:rPr lang="en-GB" sz="2400" dirty="0">
                <a:solidFill>
                  <a:schemeClr val="bg1"/>
                </a:solidFill>
              </a:rPr>
              <a:t>How should CareTech use the Theories relating to models of communication?</a:t>
            </a:r>
          </a:p>
        </p:txBody>
      </p:sp>
    </p:spTree>
    <p:extLst>
      <p:ext uri="{BB962C8B-B14F-4D97-AF65-F5344CB8AC3E}">
        <p14:creationId xmlns:p14="http://schemas.microsoft.com/office/powerpoint/2010/main" val="1744541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9678C23-3DCC-461D-777E-97E07733E4E2}"/>
              </a:ext>
            </a:extLst>
          </p:cNvPr>
          <p:cNvSpPr txBox="1"/>
          <p:nvPr/>
        </p:nvSpPr>
        <p:spPr>
          <a:xfrm>
            <a:off x="685800" y="875546"/>
            <a:ext cx="10820400" cy="4269887"/>
          </a:xfrm>
          <a:prstGeom prst="rect">
            <a:avLst/>
          </a:prstGeom>
          <a:noFill/>
        </p:spPr>
        <p:txBody>
          <a:bodyPr wrap="square" rtlCol="0">
            <a:spAutoFit/>
          </a:bodyPr>
          <a:lstStyle/>
          <a:p>
            <a:pPr marL="285750" indent="-285750">
              <a:buFont typeface="Wingdings" panose="05000000000000000000" pitchFamily="2" charset="2"/>
              <a:buChar char="Ø"/>
            </a:pPr>
            <a:endParaRPr lang="en-GB" dirty="0">
              <a:solidFill>
                <a:schemeClr val="accent3">
                  <a:lumMod val="60000"/>
                  <a:lumOff val="40000"/>
                </a:schemeClr>
              </a:solidFill>
            </a:endParaRPr>
          </a:p>
          <a:p>
            <a:pPr marL="285750" indent="-285750">
              <a:buFont typeface="Wingdings" panose="05000000000000000000" pitchFamily="2" charset="2"/>
              <a:buChar char="Ø"/>
            </a:pPr>
            <a:endParaRPr lang="en-GB" dirty="0">
              <a:solidFill>
                <a:schemeClr val="accent3">
                  <a:lumMod val="75000"/>
                </a:schemeClr>
              </a:solidFill>
            </a:endParaRPr>
          </a:p>
          <a:p>
            <a:pPr marL="342900" indent="-342900" algn="just">
              <a:lnSpc>
                <a:spcPct val="90000"/>
              </a:lnSpc>
              <a:spcBef>
                <a:spcPts val="1200"/>
              </a:spcBef>
              <a:spcAft>
                <a:spcPts val="200"/>
              </a:spcAft>
              <a:buClr>
                <a:srgbClr val="E48312"/>
              </a:buClr>
              <a:buFont typeface="Wingdings" panose="05000000000000000000" pitchFamily="2" charset="2"/>
              <a:buChar char="Ø"/>
              <a:defRPr/>
            </a:pPr>
            <a:r>
              <a:rPr lang="en-US" altLang="en-US" sz="2200" b="1" dirty="0">
                <a:solidFill>
                  <a:srgbClr val="404040"/>
                </a:solidFill>
              </a:rPr>
              <a:t>Formal &amp; Informal communication</a:t>
            </a:r>
          </a:p>
          <a:p>
            <a:pPr marL="800100" lvl="1" indent="-342900" algn="just">
              <a:lnSpc>
                <a:spcPct val="90000"/>
              </a:lnSpc>
              <a:spcBef>
                <a:spcPts val="200"/>
              </a:spcBef>
              <a:spcAft>
                <a:spcPts val="400"/>
              </a:spcAft>
              <a:buClr>
                <a:srgbClr val="E48312"/>
              </a:buClr>
              <a:buFont typeface="Wingdings" panose="05000000000000000000" pitchFamily="2" charset="2"/>
              <a:buChar char="Ø"/>
              <a:defRPr/>
            </a:pPr>
            <a:r>
              <a:rPr lang="en-GB" altLang="en-US" sz="2200" u="sng" dirty="0">
                <a:solidFill>
                  <a:srgbClr val="404040"/>
                </a:solidFill>
              </a:rPr>
              <a:t>Formal communications are official messages sent by an organisation,  e.g., an official memo, fax or report.</a:t>
            </a:r>
          </a:p>
          <a:p>
            <a:pPr lvl="1" algn="just">
              <a:lnSpc>
                <a:spcPct val="90000"/>
              </a:lnSpc>
              <a:spcBef>
                <a:spcPts val="200"/>
              </a:spcBef>
              <a:spcAft>
                <a:spcPts val="400"/>
              </a:spcAft>
              <a:buClr>
                <a:srgbClr val="E48312"/>
              </a:buClr>
              <a:defRPr/>
            </a:pPr>
            <a:endParaRPr lang="en-GB" altLang="en-US" sz="2200" dirty="0">
              <a:solidFill>
                <a:srgbClr val="404040"/>
              </a:solidFill>
            </a:endParaRPr>
          </a:p>
          <a:p>
            <a:pPr marL="800100" lvl="1" indent="-342900" algn="just">
              <a:lnSpc>
                <a:spcPct val="90000"/>
              </a:lnSpc>
              <a:spcBef>
                <a:spcPts val="200"/>
              </a:spcBef>
              <a:spcAft>
                <a:spcPts val="400"/>
              </a:spcAft>
              <a:buClr>
                <a:srgbClr val="E48312"/>
              </a:buClr>
              <a:buFont typeface="Wingdings" panose="05000000000000000000" pitchFamily="2" charset="2"/>
              <a:buChar char="Ø"/>
              <a:defRPr/>
            </a:pPr>
            <a:r>
              <a:rPr lang="en-GB" altLang="en-US" sz="2200" u="sng" dirty="0">
                <a:solidFill>
                  <a:srgbClr val="404040"/>
                </a:solidFill>
              </a:rPr>
              <a:t>Informal communications are unofficial messages not formally approved by the business, e.g.: everyday conversation or gossip between staff. </a:t>
            </a:r>
            <a:endParaRPr lang="en-GB" altLang="en-US" sz="2200" dirty="0">
              <a:solidFill>
                <a:srgbClr val="404040"/>
              </a:solidFill>
            </a:endParaRPr>
          </a:p>
          <a:p>
            <a:pPr marL="285750" indent="-285750">
              <a:buFont typeface="Wingdings" panose="05000000000000000000" pitchFamily="2" charset="2"/>
              <a:buChar char="Ø"/>
            </a:pPr>
            <a:endParaRPr lang="en-GB" dirty="0">
              <a:solidFill>
                <a:schemeClr val="accent3">
                  <a:lumMod val="60000"/>
                  <a:lumOff val="40000"/>
                </a:schemeClr>
              </a:solidFill>
            </a:endParaRPr>
          </a:p>
          <a:p>
            <a:endParaRPr lang="en-GB" dirty="0">
              <a:solidFill>
                <a:schemeClr val="accent3">
                  <a:lumMod val="60000"/>
                  <a:lumOff val="40000"/>
                </a:schemeClr>
              </a:solidFill>
            </a:endParaRPr>
          </a:p>
          <a:p>
            <a:pPr marL="285750" indent="-285750">
              <a:buFont typeface="Wingdings" panose="05000000000000000000" pitchFamily="2" charset="2"/>
              <a:buChar char="Ø"/>
            </a:pPr>
            <a:endParaRPr lang="en-GB" dirty="0">
              <a:solidFill>
                <a:schemeClr val="accent3">
                  <a:lumMod val="60000"/>
                  <a:lumOff val="40000"/>
                </a:schemeClr>
              </a:solidFill>
            </a:endParaRPr>
          </a:p>
          <a:p>
            <a:pPr marL="285750" indent="-285750">
              <a:buFont typeface="Wingdings" panose="05000000000000000000" pitchFamily="2" charset="2"/>
              <a:buChar char="Ø"/>
            </a:pPr>
            <a:endParaRPr lang="en-GB" dirty="0">
              <a:solidFill>
                <a:schemeClr val="accent3">
                  <a:lumMod val="60000"/>
                  <a:lumOff val="40000"/>
                </a:schemeClr>
              </a:solidFill>
            </a:endParaRPr>
          </a:p>
          <a:p>
            <a:r>
              <a:rPr lang="en-GB" dirty="0">
                <a:solidFill>
                  <a:schemeClr val="tx2"/>
                </a:solidFill>
              </a:rPr>
              <a:t>-   Health and Social Care- Week 9: Communications in Organisations</a:t>
            </a:r>
          </a:p>
        </p:txBody>
      </p:sp>
    </p:spTree>
    <p:extLst>
      <p:ext uri="{BB962C8B-B14F-4D97-AF65-F5344CB8AC3E}">
        <p14:creationId xmlns:p14="http://schemas.microsoft.com/office/powerpoint/2010/main" val="1811340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BAD784-BAAF-4CC0-9F52-682A8E9667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5D401B9-9595-42B7-B197-AB5FB5C65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3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3D8FA3D5-FB31-B360-073B-6EDB1E96E98E}"/>
              </a:ext>
            </a:extLst>
          </p:cNvPr>
          <p:cNvSpPr/>
          <p:nvPr/>
        </p:nvSpPr>
        <p:spPr>
          <a:xfrm>
            <a:off x="899160" y="904867"/>
            <a:ext cx="10210800" cy="83099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C56CDF2-4923-8E9F-5B2B-66A99DF8D081}"/>
              </a:ext>
            </a:extLst>
          </p:cNvPr>
          <p:cNvSpPr txBox="1"/>
          <p:nvPr/>
        </p:nvSpPr>
        <p:spPr>
          <a:xfrm>
            <a:off x="1026160" y="947632"/>
            <a:ext cx="9966960" cy="830997"/>
          </a:xfrm>
          <a:prstGeom prst="rect">
            <a:avLst/>
          </a:prstGeom>
          <a:noFill/>
        </p:spPr>
        <p:txBody>
          <a:bodyPr wrap="square" rtlCol="0">
            <a:spAutoFit/>
          </a:bodyPr>
          <a:lstStyle/>
          <a:p>
            <a:r>
              <a:rPr lang="en-GB" sz="2400" dirty="0">
                <a:solidFill>
                  <a:schemeClr val="bg1"/>
                </a:solidFill>
              </a:rPr>
              <a:t>* The types of barriers that can prevent effective communication between the CareTech and their external stakeholders:</a:t>
            </a:r>
          </a:p>
        </p:txBody>
      </p:sp>
      <p:sp>
        <p:nvSpPr>
          <p:cNvPr id="9" name="TextBox 8">
            <a:extLst>
              <a:ext uri="{FF2B5EF4-FFF2-40B4-BE49-F238E27FC236}">
                <a16:creationId xmlns:a16="http://schemas.microsoft.com/office/drawing/2014/main" id="{C0BA690E-04B4-6950-BE24-6873ECFADD58}"/>
              </a:ext>
            </a:extLst>
          </p:cNvPr>
          <p:cNvSpPr txBox="1"/>
          <p:nvPr/>
        </p:nvSpPr>
        <p:spPr>
          <a:xfrm>
            <a:off x="899160" y="1966529"/>
            <a:ext cx="10393680" cy="4062651"/>
          </a:xfrm>
          <a:prstGeom prst="rect">
            <a:avLst/>
          </a:prstGeom>
          <a:noFill/>
        </p:spPr>
        <p:txBody>
          <a:bodyPr wrap="square" rtlCol="0">
            <a:spAutoFit/>
          </a:bodyPr>
          <a:lstStyle/>
          <a:p>
            <a:pPr algn="just"/>
            <a:r>
              <a:rPr lang="en-GB" sz="2400" b="1" dirty="0">
                <a:solidFill>
                  <a:schemeClr val="accent1"/>
                </a:solidFill>
              </a:rPr>
              <a:t>Filtering</a:t>
            </a:r>
            <a:r>
              <a:rPr lang="en-GB" sz="2400" b="1" dirty="0">
                <a:solidFill>
                  <a:schemeClr val="bg1"/>
                </a:solidFill>
              </a:rPr>
              <a:t> </a:t>
            </a:r>
            <a:r>
              <a:rPr lang="en-GB" sz="2400" dirty="0">
                <a:solidFill>
                  <a:schemeClr val="bg1"/>
                </a:solidFill>
              </a:rPr>
              <a:t>is the deliberate manipulation of information to make it appear more favourable to the receiver. </a:t>
            </a:r>
            <a:r>
              <a:rPr lang="en-US" sz="2400" dirty="0">
                <a:solidFill>
                  <a:schemeClr val="bg1"/>
                </a:solidFill>
              </a:rPr>
              <a:t>For example, if someone tells you that </a:t>
            </a:r>
            <a:r>
              <a:rPr lang="en-US" sz="2400" b="1" dirty="0">
                <a:solidFill>
                  <a:schemeClr val="bg1"/>
                </a:solidFill>
              </a:rPr>
              <a:t>“Jack does good work.”</a:t>
            </a:r>
            <a:r>
              <a:rPr lang="en-US" sz="2400" dirty="0">
                <a:solidFill>
                  <a:schemeClr val="bg1"/>
                </a:solidFill>
              </a:rPr>
              <a:t> That could mean:</a:t>
            </a:r>
          </a:p>
          <a:p>
            <a:pPr lvl="1" algn="just"/>
            <a:r>
              <a:rPr lang="en-US" sz="2400" dirty="0">
                <a:solidFill>
                  <a:schemeClr val="bg1"/>
                </a:solidFill>
              </a:rPr>
              <a:t>Jack is one of our best. His work is always good</a:t>
            </a:r>
          </a:p>
          <a:p>
            <a:pPr lvl="1" algn="just"/>
            <a:r>
              <a:rPr lang="en-GB" sz="2400" dirty="0">
                <a:solidFill>
                  <a:schemeClr val="bg1"/>
                </a:solidFill>
              </a:rPr>
              <a:t>Jack is an average performer. His work is good, but not excellent.</a:t>
            </a:r>
            <a:endParaRPr lang="en-US" sz="2400" dirty="0">
              <a:solidFill>
                <a:schemeClr val="bg1"/>
              </a:solidFill>
            </a:endParaRPr>
          </a:p>
          <a:p>
            <a:pPr lvl="1" algn="just"/>
            <a:endParaRPr lang="en-GB" sz="2400" dirty="0"/>
          </a:p>
          <a:p>
            <a:pPr algn="just"/>
            <a:r>
              <a:rPr lang="en-GB" sz="2400" b="1" dirty="0">
                <a:solidFill>
                  <a:schemeClr val="accent1"/>
                </a:solidFill>
              </a:rPr>
              <a:t>Emotions</a:t>
            </a:r>
            <a:r>
              <a:rPr lang="en-GB" sz="2400" b="1" dirty="0">
                <a:solidFill>
                  <a:schemeClr val="bg1"/>
                </a:solidFill>
              </a:rPr>
              <a:t> </a:t>
            </a:r>
            <a:r>
              <a:rPr lang="en-GB" sz="2400" dirty="0">
                <a:solidFill>
                  <a:schemeClr val="bg1"/>
                </a:solidFill>
              </a:rPr>
              <a:t>How a receiver feels when a message is received influences how he or she interprets it. Extreme emotions are most likely to hinder effective communication. In such instances, we often disregard our rational and objective thinking processes and substitute emotional judgments.</a:t>
            </a:r>
            <a:endParaRPr lang="en-GB" sz="2400" dirty="0"/>
          </a:p>
          <a:p>
            <a:endParaRPr lang="en-GB" dirty="0"/>
          </a:p>
        </p:txBody>
      </p:sp>
    </p:spTree>
    <p:extLst>
      <p:ext uri="{BB962C8B-B14F-4D97-AF65-F5344CB8AC3E}">
        <p14:creationId xmlns:p14="http://schemas.microsoft.com/office/powerpoint/2010/main" val="2393413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33">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6" name="TextBox 3">
            <a:extLst>
              <a:ext uri="{FF2B5EF4-FFF2-40B4-BE49-F238E27FC236}">
                <a16:creationId xmlns:a16="http://schemas.microsoft.com/office/drawing/2014/main" id="{410FC511-F78A-5A18-0F80-27332E86C954}"/>
              </a:ext>
            </a:extLst>
          </p:cNvPr>
          <p:cNvGraphicFramePr/>
          <p:nvPr>
            <p:extLst>
              <p:ext uri="{D42A27DB-BD31-4B8C-83A1-F6EECF244321}">
                <p14:modId xmlns:p14="http://schemas.microsoft.com/office/powerpoint/2010/main" val="2698011188"/>
              </p:ext>
            </p:extLst>
          </p:nvPr>
        </p:nvGraphicFramePr>
        <p:xfrm>
          <a:off x="685800" y="904240"/>
          <a:ext cx="10713720" cy="5267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7094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6A9A943-04D2-4F54-9375-AF67542980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5BA7CAF-5EE9-4EEE-9E12-B2CECCB94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1600" y="1371601"/>
            <a:ext cx="9486900" cy="416261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9FBCC9C-6111-074D-9D09-B0C9B8D44FF1}"/>
              </a:ext>
            </a:extLst>
          </p:cNvPr>
          <p:cNvSpPr txBox="1"/>
          <p:nvPr/>
        </p:nvSpPr>
        <p:spPr>
          <a:xfrm>
            <a:off x="1435100" y="1778001"/>
            <a:ext cx="9486900" cy="3108543"/>
          </a:xfrm>
          <a:prstGeom prst="rect">
            <a:avLst/>
          </a:prstGeom>
          <a:noFill/>
        </p:spPr>
        <p:txBody>
          <a:bodyPr wrap="square" rtlCol="0">
            <a:spAutoFit/>
          </a:bodyPr>
          <a:lstStyle/>
          <a:p>
            <a:r>
              <a:rPr lang="en-GB" sz="2800" b="1" dirty="0">
                <a:solidFill>
                  <a:schemeClr val="accent1"/>
                </a:solidFill>
              </a:rPr>
              <a:t>Channel communications in the CareTech organisation</a:t>
            </a:r>
          </a:p>
          <a:p>
            <a:endParaRPr lang="en-GB" sz="2800" b="1" dirty="0">
              <a:solidFill>
                <a:schemeClr val="bg1"/>
              </a:solidFill>
            </a:endParaRPr>
          </a:p>
          <a:p>
            <a:pPr marL="514350" indent="-514350">
              <a:buFont typeface="+mj-lt"/>
              <a:buAutoNum type="arabicPeriod"/>
            </a:pPr>
            <a:r>
              <a:rPr lang="en-GB" sz="2800" dirty="0">
                <a:solidFill>
                  <a:schemeClr val="bg1"/>
                </a:solidFill>
              </a:rPr>
              <a:t>Face to face</a:t>
            </a:r>
          </a:p>
          <a:p>
            <a:pPr marL="514350" indent="-514350">
              <a:buFont typeface="+mj-lt"/>
              <a:buAutoNum type="arabicPeriod"/>
            </a:pPr>
            <a:r>
              <a:rPr lang="en-GB" sz="2800" dirty="0">
                <a:solidFill>
                  <a:schemeClr val="bg1"/>
                </a:solidFill>
              </a:rPr>
              <a:t>Video conferencing</a:t>
            </a:r>
          </a:p>
          <a:p>
            <a:pPr marL="514350" indent="-514350">
              <a:buFont typeface="+mj-lt"/>
              <a:buAutoNum type="arabicPeriod"/>
            </a:pPr>
            <a:r>
              <a:rPr lang="en-GB" sz="2800" dirty="0">
                <a:solidFill>
                  <a:schemeClr val="bg1"/>
                </a:solidFill>
              </a:rPr>
              <a:t>2-Way Radio</a:t>
            </a:r>
          </a:p>
          <a:p>
            <a:pPr marL="514350" indent="-514350">
              <a:buFont typeface="+mj-lt"/>
              <a:buAutoNum type="arabicPeriod"/>
            </a:pPr>
            <a:r>
              <a:rPr lang="en-GB" sz="2800" dirty="0">
                <a:solidFill>
                  <a:schemeClr val="bg1"/>
                </a:solidFill>
              </a:rPr>
              <a:t>Written addressed documents (Letters-E-mails)</a:t>
            </a:r>
          </a:p>
          <a:p>
            <a:pPr marL="514350" indent="-514350">
              <a:buFont typeface="+mj-lt"/>
              <a:buAutoNum type="arabicPeriod"/>
            </a:pPr>
            <a:r>
              <a:rPr lang="en-GB" sz="2800" dirty="0">
                <a:solidFill>
                  <a:schemeClr val="bg1"/>
                </a:solidFill>
              </a:rPr>
              <a:t>Unaddressed documents(bulk mail-posters)</a:t>
            </a:r>
          </a:p>
        </p:txBody>
      </p:sp>
    </p:spTree>
    <p:extLst>
      <p:ext uri="{BB962C8B-B14F-4D97-AF65-F5344CB8AC3E}">
        <p14:creationId xmlns:p14="http://schemas.microsoft.com/office/powerpoint/2010/main" val="688026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F53C7DA-70A4-F9EF-B2E5-3ABAC6B1A1F3}"/>
              </a:ext>
            </a:extLst>
          </p:cNvPr>
          <p:cNvSpPr txBox="1"/>
          <p:nvPr/>
        </p:nvSpPr>
        <p:spPr>
          <a:xfrm>
            <a:off x="1320800" y="3136612"/>
            <a:ext cx="3149600" cy="584775"/>
          </a:xfrm>
          <a:prstGeom prst="rect">
            <a:avLst/>
          </a:prstGeom>
          <a:noFill/>
        </p:spPr>
        <p:txBody>
          <a:bodyPr wrap="square" rtlCol="0">
            <a:spAutoFit/>
          </a:bodyPr>
          <a:lstStyle/>
          <a:p>
            <a:r>
              <a:rPr lang="en-GB" sz="3200" dirty="0"/>
              <a:t>References</a:t>
            </a:r>
            <a:r>
              <a:rPr lang="en-GB" dirty="0"/>
              <a:t> </a:t>
            </a:r>
          </a:p>
        </p:txBody>
      </p:sp>
      <p:sp>
        <p:nvSpPr>
          <p:cNvPr id="6" name="TextBox 5">
            <a:extLst>
              <a:ext uri="{FF2B5EF4-FFF2-40B4-BE49-F238E27FC236}">
                <a16:creationId xmlns:a16="http://schemas.microsoft.com/office/drawing/2014/main" id="{57E25879-CEA5-2DDC-FFE9-2745D4600B49}"/>
              </a:ext>
            </a:extLst>
          </p:cNvPr>
          <p:cNvSpPr txBox="1"/>
          <p:nvPr/>
        </p:nvSpPr>
        <p:spPr>
          <a:xfrm>
            <a:off x="5791200" y="1982450"/>
            <a:ext cx="5659120"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Indeed, Career Guide.com.uk</a:t>
            </a:r>
          </a:p>
          <a:p>
            <a:pPr marL="285750" indent="-285750">
              <a:buFont typeface="Arial" panose="020B0604020202020204" pitchFamily="34" charset="0"/>
              <a:buChar char="•"/>
            </a:pPr>
            <a:r>
              <a:rPr lang="en-GB" sz="2400" dirty="0"/>
              <a:t>CareTech.</a:t>
            </a:r>
          </a:p>
          <a:p>
            <a:pPr marL="285750" indent="-285750">
              <a:buFont typeface="Arial" panose="020B0604020202020204" pitchFamily="34" charset="0"/>
              <a:buChar char="•"/>
            </a:pPr>
            <a:r>
              <a:rPr lang="en-US" sz="2400" dirty="0">
                <a:solidFill>
                  <a:schemeClr val="tx2"/>
                </a:solidFill>
              </a:rPr>
              <a:t>Shannon and Weaver, (1949)</a:t>
            </a:r>
          </a:p>
          <a:p>
            <a:pPr marL="285750" indent="-285750">
              <a:buFont typeface="Arial" panose="020B0604020202020204" pitchFamily="34" charset="0"/>
              <a:buChar char="•"/>
            </a:pPr>
            <a:r>
              <a:rPr lang="en-US" sz="2400" dirty="0">
                <a:solidFill>
                  <a:schemeClr val="tx2"/>
                </a:solidFill>
              </a:rPr>
              <a:t>Schramm’s, (1948)</a:t>
            </a:r>
          </a:p>
          <a:p>
            <a:pPr marL="285750" indent="-285750">
              <a:buFont typeface="Arial" panose="020B0604020202020204" pitchFamily="34" charset="0"/>
              <a:buChar char="•"/>
            </a:pPr>
            <a:r>
              <a:rPr lang="en-US" sz="2400" dirty="0">
                <a:solidFill>
                  <a:schemeClr val="tx2"/>
                </a:solidFill>
              </a:rPr>
              <a:t>Griffith and Durham,  P93(2015)</a:t>
            </a:r>
          </a:p>
          <a:p>
            <a:pPr marL="285750" indent="-285750">
              <a:buFont typeface="Arial" panose="020B0604020202020204" pitchFamily="34" charset="0"/>
              <a:buChar char="•"/>
            </a:pPr>
            <a:r>
              <a:rPr lang="en-GB" sz="2400" dirty="0">
                <a:solidFill>
                  <a:schemeClr val="tx2"/>
                </a:solidFill>
              </a:rPr>
              <a:t>Health and Social Care: Communications in Organisations</a:t>
            </a:r>
          </a:p>
          <a:p>
            <a:pPr marL="285750" indent="-285750">
              <a:buFont typeface="Arial" panose="020B0604020202020204" pitchFamily="34" charset="0"/>
              <a:buChar char="•"/>
            </a:pPr>
            <a:r>
              <a:rPr lang="en-GB" sz="2400" dirty="0">
                <a:solidFill>
                  <a:schemeClr val="tx2"/>
                </a:solidFill>
              </a:rPr>
              <a:t>Channels of communication SFWP Business.</a:t>
            </a:r>
            <a:endParaRPr lang="en-GB" sz="2400" dirty="0"/>
          </a:p>
        </p:txBody>
      </p:sp>
    </p:spTree>
    <p:extLst>
      <p:ext uri="{BB962C8B-B14F-4D97-AF65-F5344CB8AC3E}">
        <p14:creationId xmlns:p14="http://schemas.microsoft.com/office/powerpoint/2010/main" val="1017971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9485AE2-6BE9-4DCA-A6C4-83F4EEFCCC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5BA7CAF-5EE9-4EEE-9E12-B2CECCB94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C199F73-795E-469A-AF4B-13FA2C7AB7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799" y="684431"/>
            <a:ext cx="10820401"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2">
            <a:extLst>
              <a:ext uri="{FF2B5EF4-FFF2-40B4-BE49-F238E27FC236}">
                <a16:creationId xmlns:a16="http://schemas.microsoft.com/office/drawing/2014/main" id="{288AED0D-8BE4-2CE8-1F27-48B00533AC78}"/>
              </a:ext>
            </a:extLst>
          </p:cNvPr>
          <p:cNvGraphicFramePr>
            <a:graphicFrameLocks noGrp="1"/>
          </p:cNvGraphicFramePr>
          <p:nvPr>
            <p:extLst>
              <p:ext uri="{D42A27DB-BD31-4B8C-83A1-F6EECF244321}">
                <p14:modId xmlns:p14="http://schemas.microsoft.com/office/powerpoint/2010/main" val="4273333169"/>
              </p:ext>
            </p:extLst>
          </p:nvPr>
        </p:nvGraphicFramePr>
        <p:xfrm>
          <a:off x="782320" y="719666"/>
          <a:ext cx="10647680" cy="5366172"/>
        </p:xfrm>
        <a:graphic>
          <a:graphicData uri="http://schemas.openxmlformats.org/drawingml/2006/table">
            <a:tbl>
              <a:tblPr firstRow="1" bandRow="1">
                <a:tableStyleId>{10A1B5D5-9B99-4C35-A422-299274C87663}</a:tableStyleId>
              </a:tblPr>
              <a:tblGrid>
                <a:gridCol w="3806546">
                  <a:extLst>
                    <a:ext uri="{9D8B030D-6E8A-4147-A177-3AD203B41FA5}">
                      <a16:colId xmlns:a16="http://schemas.microsoft.com/office/drawing/2014/main" val="2256186478"/>
                    </a:ext>
                  </a:extLst>
                </a:gridCol>
                <a:gridCol w="6841134">
                  <a:extLst>
                    <a:ext uri="{9D8B030D-6E8A-4147-A177-3AD203B41FA5}">
                      <a16:colId xmlns:a16="http://schemas.microsoft.com/office/drawing/2014/main" val="1582266224"/>
                    </a:ext>
                  </a:extLst>
                </a:gridCol>
              </a:tblGrid>
              <a:tr h="894362">
                <a:tc>
                  <a:txBody>
                    <a:bodyPr/>
                    <a:lstStyle/>
                    <a:p>
                      <a:r>
                        <a:rPr lang="en-GB" sz="2000" dirty="0"/>
                        <a:t>Teamwork Evaluation</a:t>
                      </a:r>
                    </a:p>
                  </a:txBody>
                  <a:tcPr/>
                </a:tc>
                <a:tc>
                  <a:txBody>
                    <a:bodyPr/>
                    <a:lstStyle/>
                    <a:p>
                      <a:r>
                        <a:rPr lang="en-GB" sz="2000" dirty="0"/>
                        <a:t>Team responses</a:t>
                      </a:r>
                    </a:p>
                  </a:txBody>
                  <a:tcPr/>
                </a:tc>
                <a:extLst>
                  <a:ext uri="{0D108BD9-81ED-4DB2-BD59-A6C34878D82A}">
                    <a16:rowId xmlns:a16="http://schemas.microsoft.com/office/drawing/2014/main" val="3864860619"/>
                  </a:ext>
                </a:extLst>
              </a:tr>
              <a:tr h="894362">
                <a:tc>
                  <a:txBody>
                    <a:bodyPr/>
                    <a:lstStyle/>
                    <a:p>
                      <a:r>
                        <a:rPr lang="en-GB" sz="2000" dirty="0"/>
                        <a:t>Who was in your team? </a:t>
                      </a:r>
                    </a:p>
                  </a:txBody>
                  <a:tcPr/>
                </a:tc>
                <a:tc>
                  <a:txBody>
                    <a:bodyPr/>
                    <a:lstStyle/>
                    <a:p>
                      <a:r>
                        <a:rPr lang="en-GB" dirty="0"/>
                        <a:t>Hanim Slim, 1914720</a:t>
                      </a:r>
                    </a:p>
                    <a:p>
                      <a:r>
                        <a:rPr lang="en-GB" dirty="0"/>
                        <a:t>Waris Qadri, 1921231</a:t>
                      </a:r>
                    </a:p>
                  </a:txBody>
                  <a:tcPr/>
                </a:tc>
                <a:extLst>
                  <a:ext uri="{0D108BD9-81ED-4DB2-BD59-A6C34878D82A}">
                    <a16:rowId xmlns:a16="http://schemas.microsoft.com/office/drawing/2014/main" val="870404388"/>
                  </a:ext>
                </a:extLst>
              </a:tr>
              <a:tr h="894362">
                <a:tc>
                  <a:txBody>
                    <a:bodyPr/>
                    <a:lstStyle/>
                    <a:p>
                      <a:r>
                        <a:rPr lang="en-GB" sz="2000" dirty="0"/>
                        <a:t>What were the key strengths of your team? </a:t>
                      </a:r>
                    </a:p>
                  </a:txBody>
                  <a:tcPr/>
                </a:tc>
                <a:tc>
                  <a:txBody>
                    <a:bodyPr/>
                    <a:lstStyle/>
                    <a:p>
                      <a:r>
                        <a:rPr lang="en-GB" dirty="0"/>
                        <a:t>Working together to find the right information and time management.</a:t>
                      </a:r>
                    </a:p>
                  </a:txBody>
                  <a:tcPr/>
                </a:tc>
                <a:extLst>
                  <a:ext uri="{0D108BD9-81ED-4DB2-BD59-A6C34878D82A}">
                    <a16:rowId xmlns:a16="http://schemas.microsoft.com/office/drawing/2014/main" val="4110943510"/>
                  </a:ext>
                </a:extLst>
              </a:tr>
              <a:tr h="894362">
                <a:tc>
                  <a:txBody>
                    <a:bodyPr/>
                    <a:lstStyle/>
                    <a:p>
                      <a:r>
                        <a:rPr lang="en-GB" sz="2000" dirty="0"/>
                        <a:t>What were the challenges that you overcame as a team?</a:t>
                      </a:r>
                    </a:p>
                  </a:txBody>
                  <a:tcPr/>
                </a:tc>
                <a:tc>
                  <a:txBody>
                    <a:bodyPr/>
                    <a:lstStyle/>
                    <a:p>
                      <a:r>
                        <a:rPr lang="en-GB" dirty="0"/>
                        <a:t>Putting the information in the right order and linking it with the organisation that we mentioned. </a:t>
                      </a:r>
                    </a:p>
                  </a:txBody>
                  <a:tcPr/>
                </a:tc>
                <a:extLst>
                  <a:ext uri="{0D108BD9-81ED-4DB2-BD59-A6C34878D82A}">
                    <a16:rowId xmlns:a16="http://schemas.microsoft.com/office/drawing/2014/main" val="1443198798"/>
                  </a:ext>
                </a:extLst>
              </a:tr>
              <a:tr h="894362">
                <a:tc>
                  <a:txBody>
                    <a:bodyPr/>
                    <a:lstStyle/>
                    <a:p>
                      <a:r>
                        <a:rPr lang="en-GB" sz="2000" dirty="0"/>
                        <a:t>What would you do differently if you worked as a team again?</a:t>
                      </a:r>
                    </a:p>
                  </a:txBody>
                  <a:tcPr/>
                </a:tc>
                <a:tc>
                  <a:txBody>
                    <a:bodyPr/>
                    <a:lstStyle/>
                    <a:p>
                      <a:r>
                        <a:rPr lang="en-GB" dirty="0"/>
                        <a:t>Divide the tasks efficiently on the team members.</a:t>
                      </a:r>
                    </a:p>
                  </a:txBody>
                  <a:tcPr/>
                </a:tc>
                <a:extLst>
                  <a:ext uri="{0D108BD9-81ED-4DB2-BD59-A6C34878D82A}">
                    <a16:rowId xmlns:a16="http://schemas.microsoft.com/office/drawing/2014/main" val="3246557265"/>
                  </a:ext>
                </a:extLst>
              </a:tr>
              <a:tr h="894362">
                <a:tc>
                  <a:txBody>
                    <a:bodyPr/>
                    <a:lstStyle/>
                    <a:p>
                      <a:r>
                        <a:rPr lang="en-GB" sz="2000" dirty="0"/>
                        <a:t>How would you rate your team working? Out of 10?</a:t>
                      </a:r>
                    </a:p>
                  </a:txBody>
                  <a:tcPr/>
                </a:tc>
                <a:tc>
                  <a:txBody>
                    <a:bodyPr/>
                    <a:lstStyle/>
                    <a:p>
                      <a:r>
                        <a:rPr lang="en-GB" dirty="0"/>
                        <a:t>7/10</a:t>
                      </a:r>
                    </a:p>
                  </a:txBody>
                  <a:tcPr/>
                </a:tc>
                <a:extLst>
                  <a:ext uri="{0D108BD9-81ED-4DB2-BD59-A6C34878D82A}">
                    <a16:rowId xmlns:a16="http://schemas.microsoft.com/office/drawing/2014/main" val="2162317393"/>
                  </a:ext>
                </a:extLst>
              </a:tr>
            </a:tbl>
          </a:graphicData>
        </a:graphic>
      </p:graphicFrame>
    </p:spTree>
    <p:extLst>
      <p:ext uri="{BB962C8B-B14F-4D97-AF65-F5344CB8AC3E}">
        <p14:creationId xmlns:p14="http://schemas.microsoft.com/office/powerpoint/2010/main" val="3757941630"/>
      </p:ext>
    </p:extLst>
  </p:cSld>
  <p:clrMapOvr>
    <a:masterClrMapping/>
  </p:clrMapOvr>
</p:sld>
</file>

<file path=ppt/theme/theme1.xml><?xml version="1.0" encoding="utf-8"?>
<a:theme xmlns:a="http://schemas.openxmlformats.org/drawingml/2006/main" name="ClassicFrameVTI">
  <a:themeElements>
    <a:clrScheme name="AnalogousFromLightSeed_2SEEDS">
      <a:dk1>
        <a:srgbClr val="000000"/>
      </a:dk1>
      <a:lt1>
        <a:srgbClr val="FFFFFF"/>
      </a:lt1>
      <a:dk2>
        <a:srgbClr val="22363C"/>
      </a:dk2>
      <a:lt2>
        <a:srgbClr val="E2E8E8"/>
      </a:lt2>
      <a:accent1>
        <a:srgbClr val="EB4E4E"/>
      </a:accent1>
      <a:accent2>
        <a:srgbClr val="EE6EA4"/>
      </a:accent2>
      <a:accent3>
        <a:srgbClr val="EA8C49"/>
      </a:accent3>
      <a:accent4>
        <a:srgbClr val="36B59E"/>
      </a:accent4>
      <a:accent5>
        <a:srgbClr val="25B1DB"/>
      </a:accent5>
      <a:accent6>
        <a:srgbClr val="4E85EB"/>
      </a:accent6>
      <a:hlink>
        <a:srgbClr val="568D8D"/>
      </a:hlink>
      <a:folHlink>
        <a:srgbClr val="7F7F7F"/>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docProps/app.xml><?xml version="1.0" encoding="utf-8"?>
<Properties xmlns="http://schemas.openxmlformats.org/officeDocument/2006/extended-properties" xmlns:vt="http://schemas.openxmlformats.org/officeDocument/2006/docPropsVTypes">
  <TotalTime>11137</TotalTime>
  <Words>956</Words>
  <Application>Microsoft Office PowerPoint</Application>
  <PresentationFormat>Widescreen</PresentationFormat>
  <Paragraphs>81</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Gill Sans MT</vt:lpstr>
      <vt:lpstr>Goudy Old Style</vt:lpstr>
      <vt:lpstr>Noto Sans</vt:lpstr>
      <vt:lpstr>Wingdings</vt:lpstr>
      <vt:lpstr>ClassicFrameVTI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Hanim</dc:creator>
  <cp:lastModifiedBy>Hanim</cp:lastModifiedBy>
  <cp:revision>1</cp:revision>
  <dcterms:created xsi:type="dcterms:W3CDTF">2022-07-20T20:03:37Z</dcterms:created>
  <dcterms:modified xsi:type="dcterms:W3CDTF">2022-07-29T22:43:06Z</dcterms:modified>
</cp:coreProperties>
</file>